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664"/>
    </p:cViewPr>
  </p:notesTextViewPr>
  <p:notesViewPr>
    <p:cSldViewPr>
      <p:cViewPr varScale="1">
        <p:scale>
          <a:sx n="52" d="100"/>
          <a:sy n="52" d="100"/>
        </p:scale>
        <p:origin x="-2664" y="-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C98E-BFD8-48AD-9C3B-BEFE884EA39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84CF3-1700-4C7B-A3D7-19B3E91F8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1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84CF3-1700-4C7B-A3D7-19B3E91F8B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3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343400"/>
            <a:ext cx="6248400" cy="4495800"/>
          </a:xfrm>
        </p:spPr>
        <p:txBody>
          <a:bodyPr/>
          <a:lstStyle/>
          <a:p>
            <a:r>
              <a:rPr lang="en-US" sz="2400" dirty="0" smtClean="0"/>
              <a:t>Tribal Tax and Investment Reform Act of 2016</a:t>
            </a:r>
          </a:p>
          <a:p>
            <a:r>
              <a:rPr lang="en-US" sz="2400" dirty="0" smtClean="0"/>
              <a:t>Ensures</a:t>
            </a:r>
            <a:r>
              <a:rPr lang="en-US" sz="2400" baseline="0" dirty="0" smtClean="0"/>
              <a:t> Indian tribal governments are treated on parity with other governments under the tax code</a:t>
            </a:r>
          </a:p>
          <a:p>
            <a:r>
              <a:rPr lang="en-US" sz="2400" baseline="0" dirty="0" smtClean="0"/>
              <a:t>Tribal Government tax-exempt bonds</a:t>
            </a:r>
          </a:p>
          <a:p>
            <a:r>
              <a:rPr lang="en-US" sz="2400" baseline="0" dirty="0" smtClean="0"/>
              <a:t>Tribal Government pension plans</a:t>
            </a:r>
          </a:p>
          <a:p>
            <a:r>
              <a:rPr lang="en-US" sz="2400" baseline="0" dirty="0" smtClean="0"/>
              <a:t>Tribal foundations and charities</a:t>
            </a:r>
          </a:p>
          <a:p>
            <a:r>
              <a:rPr lang="en-US" sz="2400" baseline="0" dirty="0" smtClean="0"/>
              <a:t>Tribal Child support enforcement agencies (access to parent locator and enforce obligations through federal income tax returns</a:t>
            </a:r>
          </a:p>
          <a:p>
            <a:r>
              <a:rPr lang="en-US" sz="2400" baseline="0" dirty="0" smtClean="0"/>
              <a:t>Indian Adoption Tax credit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284CF3-1700-4C7B-A3D7-19B3E91F8B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13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58768E0-E38B-4A9D-9ADD-19A165F53CC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9315B5-85AC-49E3-84E0-3BF05AD981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of the General Welfare Exclusion Act</a:t>
            </a:r>
          </a:p>
          <a:p>
            <a:r>
              <a:rPr lang="en-US" dirty="0" smtClean="0"/>
              <a:t>Initiate Tribal Tax Advisory Committee</a:t>
            </a:r>
          </a:p>
          <a:p>
            <a:r>
              <a:rPr lang="en-US" dirty="0" smtClean="0"/>
              <a:t>Access to Capital and Credit</a:t>
            </a:r>
          </a:p>
          <a:p>
            <a:r>
              <a:rPr lang="en-US" dirty="0" smtClean="0"/>
              <a:t>Community Financial Development Institutions</a:t>
            </a:r>
          </a:p>
          <a:p>
            <a:r>
              <a:rPr lang="en-US" dirty="0" smtClean="0"/>
              <a:t>Tax exempt bond financing, parity with other governments </a:t>
            </a:r>
            <a:endParaRPr lang="en-US" dirty="0" smtClean="0"/>
          </a:p>
          <a:p>
            <a:r>
              <a:rPr lang="en-US" dirty="0" smtClean="0"/>
              <a:t>Dual Taxation and Indian Trader Laws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Tribal Tax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48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 4943 Tribal Tax and Investment Reform Act of 2016</a:t>
            </a:r>
          </a:p>
          <a:p>
            <a:r>
              <a:rPr lang="en-US" dirty="0" smtClean="0"/>
              <a:t>S. 835 &amp; HR 1542 Tribal Adoption Parity Act</a:t>
            </a:r>
          </a:p>
          <a:p>
            <a:r>
              <a:rPr lang="en-US" dirty="0" smtClean="0"/>
              <a:t>S.1479 &amp; HR 3043 Tribal Tax Incentive for Renewable Energy Act of 2015</a:t>
            </a:r>
          </a:p>
          <a:p>
            <a:r>
              <a:rPr lang="en-US" dirty="0" smtClean="0"/>
              <a:t>S1771 &amp; HR 3080 Tribal Employment and Jobs Protection Act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Legislation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642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458</TotalTime>
  <Words>143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Waveform</vt:lpstr>
      <vt:lpstr>Tribal Tax Issues</vt:lpstr>
      <vt:lpstr>Proposed Legislation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Tribal Tax Issues</dc:title>
  <dc:creator>Lynn Malerba</dc:creator>
  <cp:lastModifiedBy>Lynn Malerba</cp:lastModifiedBy>
  <cp:revision>9</cp:revision>
  <dcterms:created xsi:type="dcterms:W3CDTF">2016-08-30T12:32:50Z</dcterms:created>
  <dcterms:modified xsi:type="dcterms:W3CDTF">2016-09-01T14:29:36Z</dcterms:modified>
</cp:coreProperties>
</file>