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61" r:id="rId1"/>
  </p:sldMasterIdLst>
  <p:notesMasterIdLst>
    <p:notesMasterId r:id="rId20"/>
  </p:notesMasterIdLst>
  <p:handoutMasterIdLst>
    <p:handoutMasterId r:id="rId21"/>
  </p:handoutMasterIdLst>
  <p:sldIdLst>
    <p:sldId id="312" r:id="rId2"/>
    <p:sldId id="298" r:id="rId3"/>
    <p:sldId id="316" r:id="rId4"/>
    <p:sldId id="321" r:id="rId5"/>
    <p:sldId id="310" r:id="rId6"/>
    <p:sldId id="318" r:id="rId7"/>
    <p:sldId id="315" r:id="rId8"/>
    <p:sldId id="303" r:id="rId9"/>
    <p:sldId id="304" r:id="rId10"/>
    <p:sldId id="299" r:id="rId11"/>
    <p:sldId id="305" r:id="rId12"/>
    <p:sldId id="308" r:id="rId13"/>
    <p:sldId id="320" r:id="rId14"/>
    <p:sldId id="267" r:id="rId15"/>
    <p:sldId id="322" r:id="rId16"/>
    <p:sldId id="269" r:id="rId17"/>
    <p:sldId id="323" r:id="rId18"/>
    <p:sldId id="325" r:id="rId19"/>
  </p:sldIdLst>
  <p:sldSz cx="9144000" cy="6858000" type="screen4x3"/>
  <p:notesSz cx="6950075" cy="9236075"/>
  <p:defaultTextStyle>
    <a:defPPr marR="0" algn="l" rtl="0">
      <a:lnSpc>
        <a:spcPct val="100000"/>
      </a:lnSpc>
      <a:spcBef>
        <a:spcPts val="0"/>
      </a:spcBef>
      <a:spcAft>
        <a:spcPts val="0"/>
      </a:spcAft>
    </a:defPPr>
    <a:lvl1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2pPr>
    <a:lvl3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3pPr>
    <a:lvl4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4pPr>
    <a:lvl5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5pPr>
    <a:lvl6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6pPr>
    <a:lvl7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7pPr>
    <a:lvl8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8pPr>
    <a:lvl9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90651C3A-4460-11DB-9652-00E08161165F}"/>
</file>

<file path=ppt/viewProps.xml><?xml version="1.0" encoding="utf-8"?>
<p:viewPr xmlns:a="http://schemas.openxmlformats.org/drawingml/2006/main" xmlns:r="http://schemas.openxmlformats.org/officeDocument/2006/relationships" xmlns:p="http://schemas.openxmlformats.org/presentationml/2006/main">
  <p:normalViewPr>
    <p:restoredLeft sz="15883" autoAdjust="0"/>
    <p:restoredTop sz="94660"/>
  </p:normalViewPr>
  <p:slideViewPr>
    <p:cSldViewPr>
      <p:cViewPr>
        <p:scale>
          <a:sx n="100" d="100"/>
          <a:sy n="100" d="100"/>
        </p:scale>
        <p:origin x="-1284" y="-324"/>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handoutMaster" Target="handoutMasters/handout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11699" cy="461804"/>
          </a:xfrm>
          <a:prstGeom prst="rect">
            <a:avLst/>
          </a:prstGeom>
        </p:spPr>
        <p:txBody>
          <a:bodyPr vert="horz" lIns="92492" tIns="46246" rIns="92492" bIns="46246" rtlCol="0"/>
          <a:lstStyle>
            <a:lvl1pPr algn="l">
              <a:defRPr sz="1200"/>
            </a:lvl1pPr>
          </a:lstStyle>
          <a:p>
            <a:endParaRPr lang="en-US" dirty="0"/>
          </a:p>
        </p:txBody>
      </p:sp>
      <p:sp>
        <p:nvSpPr>
          <p:cNvPr id="3" name="Date Placeholder 2"/>
          <p:cNvSpPr>
            <a:spLocks noGrp="1"/>
          </p:cNvSpPr>
          <p:nvPr>
            <p:ph type="dt" sz="quarter" idx="1"/>
          </p:nvPr>
        </p:nvSpPr>
        <p:spPr>
          <a:xfrm>
            <a:off x="3936768" y="0"/>
            <a:ext cx="3011699" cy="461804"/>
          </a:xfrm>
          <a:prstGeom prst="rect">
            <a:avLst/>
          </a:prstGeom>
        </p:spPr>
        <p:txBody>
          <a:bodyPr vert="horz" lIns="92492" tIns="46246" rIns="92492" bIns="46246" rtlCol="0"/>
          <a:lstStyle>
            <a:lvl1pPr algn="r">
              <a:defRPr sz="1200"/>
            </a:lvl1pPr>
          </a:lstStyle>
          <a:p>
            <a:fld id="{51489CE4-446A-4DA0-957B-334816D67C03}" type="datetimeFigureOut">
              <a:rPr lang="en-US" smtClean="0"/>
              <a:t>4/8/2016</a:t>
            </a:fld>
            <a:endParaRPr lang="en-US" dirty="0"/>
          </a:p>
        </p:txBody>
      </p:sp>
      <p:sp>
        <p:nvSpPr>
          <p:cNvPr id="4" name="Footer Placeholder 3"/>
          <p:cNvSpPr>
            <a:spLocks noGrp="1"/>
          </p:cNvSpPr>
          <p:nvPr>
            <p:ph type="ftr" sz="quarter" idx="2"/>
          </p:nvPr>
        </p:nvSpPr>
        <p:spPr>
          <a:xfrm>
            <a:off x="0" y="8772668"/>
            <a:ext cx="3011699" cy="461804"/>
          </a:xfrm>
          <a:prstGeom prst="rect">
            <a:avLst/>
          </a:prstGeom>
        </p:spPr>
        <p:txBody>
          <a:bodyPr vert="horz" lIns="92492" tIns="46246" rIns="92492" bIns="46246"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36768" y="8772668"/>
            <a:ext cx="3011699" cy="461804"/>
          </a:xfrm>
          <a:prstGeom prst="rect">
            <a:avLst/>
          </a:prstGeom>
        </p:spPr>
        <p:txBody>
          <a:bodyPr vert="horz" lIns="92492" tIns="46246" rIns="92492" bIns="46246" rtlCol="0" anchor="b"/>
          <a:lstStyle>
            <a:lvl1pPr algn="r">
              <a:defRPr sz="1200"/>
            </a:lvl1pPr>
          </a:lstStyle>
          <a:p>
            <a:fld id="{185DFF7F-464E-4187-BF6F-C8B5AA6A17D5}" type="slidenum">
              <a:rPr lang="en-US" smtClean="0"/>
              <a:t>‹#›</a:t>
            </a:fld>
            <a:endParaRPr lang="en-US" dirty="0"/>
          </a:p>
        </p:txBody>
      </p:sp>
    </p:spTree>
    <p:extLst>
      <p:ext uri="{BB962C8B-B14F-4D97-AF65-F5344CB8AC3E}">
        <p14:creationId xmlns:p14="http://schemas.microsoft.com/office/powerpoint/2010/main" val="214813847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
        <p:cNvGrpSpPr/>
        <p:nvPr/>
      </p:nvGrpSpPr>
      <p:grpSpPr>
        <a:xfrm>
          <a:off x="0" y="0"/>
          <a:ext cx="0" cy="0"/>
          <a:chOff x="0" y="0"/>
          <a:chExt cx="0" cy="0"/>
        </a:xfrm>
      </p:grpSpPr>
      <p:sp>
        <p:nvSpPr>
          <p:cNvPr id="2" name="Shape 2"/>
          <p:cNvSpPr txBox="1">
            <a:spLocks noGrp="1"/>
          </p:cNvSpPr>
          <p:nvPr>
            <p:ph type="hdr" idx="2"/>
          </p:nvPr>
        </p:nvSpPr>
        <p:spPr>
          <a:xfrm>
            <a:off x="1" y="0"/>
            <a:ext cx="3011698" cy="461804"/>
          </a:xfrm>
          <a:prstGeom prst="rect">
            <a:avLst/>
          </a:prstGeom>
          <a:noFill/>
          <a:ln>
            <a:noFill/>
          </a:ln>
        </p:spPr>
        <p:txBody>
          <a:bodyPr lIns="92476" tIns="92476" rIns="92476" bIns="92476" anchor="t" anchorCtr="0"/>
          <a:lstStyle>
            <a:lvl1pPr marL="0" marR="0" indent="0" algn="l" rtl="0">
              <a:spcBef>
                <a:spcPts val="0"/>
              </a:spcBef>
              <a:spcAft>
                <a:spcPts val="0"/>
              </a:spcAft>
              <a:defRPr/>
            </a:lvl1pPr>
            <a:lvl2pPr marL="462458" marR="0" indent="0" algn="ctr" rtl="0">
              <a:spcBef>
                <a:spcPts val="0"/>
              </a:spcBef>
              <a:spcAft>
                <a:spcPts val="0"/>
              </a:spcAft>
              <a:defRPr/>
            </a:lvl2pPr>
            <a:lvl3pPr marL="924916" marR="0" indent="0" algn="ctr" rtl="0">
              <a:spcBef>
                <a:spcPts val="0"/>
              </a:spcBef>
              <a:spcAft>
                <a:spcPts val="0"/>
              </a:spcAft>
              <a:defRPr/>
            </a:lvl3pPr>
            <a:lvl4pPr marL="1387373" marR="0" indent="0" algn="ctr" rtl="0">
              <a:spcBef>
                <a:spcPts val="0"/>
              </a:spcBef>
              <a:spcAft>
                <a:spcPts val="0"/>
              </a:spcAft>
              <a:defRPr/>
            </a:lvl4pPr>
            <a:lvl5pPr marL="1849831" marR="0" indent="0" algn="ctr" rtl="0">
              <a:spcBef>
                <a:spcPts val="0"/>
              </a:spcBef>
              <a:spcAft>
                <a:spcPts val="0"/>
              </a:spcAft>
              <a:defRPr/>
            </a:lvl5pPr>
            <a:lvl6pPr marL="2312289" marR="0" indent="0" algn="l" rtl="0">
              <a:spcBef>
                <a:spcPts val="0"/>
              </a:spcBef>
              <a:defRPr/>
            </a:lvl6pPr>
            <a:lvl7pPr marL="2774747" marR="0" indent="0" algn="l" rtl="0">
              <a:spcBef>
                <a:spcPts val="0"/>
              </a:spcBef>
              <a:defRPr/>
            </a:lvl7pPr>
            <a:lvl8pPr marL="3237205" marR="0" indent="0" algn="l" rtl="0">
              <a:spcBef>
                <a:spcPts val="0"/>
              </a:spcBef>
              <a:defRPr/>
            </a:lvl8pPr>
            <a:lvl9pPr marL="3699662" marR="0" indent="0" algn="l" rtl="0">
              <a:spcBef>
                <a:spcPts val="0"/>
              </a:spcBef>
              <a:defRPr/>
            </a:lvl9pPr>
          </a:lstStyle>
          <a:p>
            <a:endParaRPr dirty="0"/>
          </a:p>
        </p:txBody>
      </p:sp>
      <p:sp>
        <p:nvSpPr>
          <p:cNvPr id="3" name="Shape 3"/>
          <p:cNvSpPr txBox="1">
            <a:spLocks noGrp="1"/>
          </p:cNvSpPr>
          <p:nvPr>
            <p:ph type="dt" idx="10"/>
          </p:nvPr>
        </p:nvSpPr>
        <p:spPr>
          <a:xfrm>
            <a:off x="3936767" y="0"/>
            <a:ext cx="3011698" cy="461804"/>
          </a:xfrm>
          <a:prstGeom prst="rect">
            <a:avLst/>
          </a:prstGeom>
          <a:noFill/>
          <a:ln>
            <a:noFill/>
          </a:ln>
        </p:spPr>
        <p:txBody>
          <a:bodyPr lIns="92476" tIns="92476" rIns="92476" bIns="92476" anchor="t" anchorCtr="0"/>
          <a:lstStyle>
            <a:lvl1pPr marL="0" marR="0" indent="0" algn="r" rtl="0">
              <a:spcBef>
                <a:spcPts val="0"/>
              </a:spcBef>
              <a:spcAft>
                <a:spcPts val="0"/>
              </a:spcAft>
              <a:defRPr/>
            </a:lvl1pPr>
            <a:lvl2pPr marL="462458" marR="0" indent="0" algn="ctr" rtl="0">
              <a:spcBef>
                <a:spcPts val="0"/>
              </a:spcBef>
              <a:spcAft>
                <a:spcPts val="0"/>
              </a:spcAft>
              <a:defRPr/>
            </a:lvl2pPr>
            <a:lvl3pPr marL="924916" marR="0" indent="0" algn="ctr" rtl="0">
              <a:spcBef>
                <a:spcPts val="0"/>
              </a:spcBef>
              <a:spcAft>
                <a:spcPts val="0"/>
              </a:spcAft>
              <a:defRPr/>
            </a:lvl3pPr>
            <a:lvl4pPr marL="1387373" marR="0" indent="0" algn="ctr" rtl="0">
              <a:spcBef>
                <a:spcPts val="0"/>
              </a:spcBef>
              <a:spcAft>
                <a:spcPts val="0"/>
              </a:spcAft>
              <a:defRPr/>
            </a:lvl4pPr>
            <a:lvl5pPr marL="1849831" marR="0" indent="0" algn="ctr" rtl="0">
              <a:spcBef>
                <a:spcPts val="0"/>
              </a:spcBef>
              <a:spcAft>
                <a:spcPts val="0"/>
              </a:spcAft>
              <a:defRPr/>
            </a:lvl5pPr>
            <a:lvl6pPr marL="2312289" marR="0" indent="0" algn="l" rtl="0">
              <a:spcBef>
                <a:spcPts val="0"/>
              </a:spcBef>
              <a:defRPr/>
            </a:lvl6pPr>
            <a:lvl7pPr marL="2774747" marR="0" indent="0" algn="l" rtl="0">
              <a:spcBef>
                <a:spcPts val="0"/>
              </a:spcBef>
              <a:defRPr/>
            </a:lvl7pPr>
            <a:lvl8pPr marL="3237205" marR="0" indent="0" algn="l" rtl="0">
              <a:spcBef>
                <a:spcPts val="0"/>
              </a:spcBef>
              <a:defRPr/>
            </a:lvl8pPr>
            <a:lvl9pPr marL="3699662" marR="0" indent="0" algn="l" rtl="0">
              <a:spcBef>
                <a:spcPts val="0"/>
              </a:spcBef>
              <a:defRPr/>
            </a:lvl9pPr>
          </a:lstStyle>
          <a:p>
            <a:endParaRPr dirty="0"/>
          </a:p>
        </p:txBody>
      </p:sp>
      <p:sp>
        <p:nvSpPr>
          <p:cNvPr id="4" name="Shape 4"/>
          <p:cNvSpPr>
            <a:spLocks noGrp="1" noRot="1" noChangeAspect="1"/>
          </p:cNvSpPr>
          <p:nvPr>
            <p:ph type="sldImg" idx="3"/>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a:headEnd type="none" w="med" len="med"/>
            <a:tailEnd type="none" w="med" len="med"/>
          </a:ln>
        </p:spPr>
      </p:sp>
      <p:sp>
        <p:nvSpPr>
          <p:cNvPr id="5" name="Shape 5"/>
          <p:cNvSpPr txBox="1">
            <a:spLocks noGrp="1"/>
          </p:cNvSpPr>
          <p:nvPr>
            <p:ph type="body" idx="1"/>
          </p:nvPr>
        </p:nvSpPr>
        <p:spPr>
          <a:xfrm>
            <a:off x="695008" y="4387136"/>
            <a:ext cx="5560059" cy="4156234"/>
          </a:xfrm>
          <a:prstGeom prst="rect">
            <a:avLst/>
          </a:prstGeom>
          <a:noFill/>
          <a:ln>
            <a:noFill/>
          </a:ln>
        </p:spPr>
        <p:txBody>
          <a:bodyPr lIns="92476" tIns="92476" rIns="92476" bIns="92476" anchor="t" anchorCtr="0"/>
          <a:lstStyle>
            <a:lvl1pPr marL="0" marR="0" indent="0" algn="l" rtl="0">
              <a:spcBef>
                <a:spcPts val="360"/>
              </a:spcBef>
              <a:spcAft>
                <a:spcPts val="0"/>
              </a:spcAft>
              <a:defRPr/>
            </a:lvl1pPr>
            <a:lvl2pPr marL="457200" marR="0" indent="0" algn="l" rtl="0">
              <a:spcBef>
                <a:spcPts val="360"/>
              </a:spcBef>
              <a:spcAft>
                <a:spcPts val="0"/>
              </a:spcAft>
              <a:defRPr/>
            </a:lvl2pPr>
            <a:lvl3pPr marL="914400" marR="0" indent="0" algn="l" rtl="0">
              <a:spcBef>
                <a:spcPts val="360"/>
              </a:spcBef>
              <a:spcAft>
                <a:spcPts val="0"/>
              </a:spcAft>
              <a:defRPr/>
            </a:lvl3pPr>
            <a:lvl4pPr marL="1371600" marR="0" indent="0" algn="l" rtl="0">
              <a:spcBef>
                <a:spcPts val="360"/>
              </a:spcBef>
              <a:spcAft>
                <a:spcPts val="0"/>
              </a:spcAft>
              <a:defRPr/>
            </a:lvl4pPr>
            <a:lvl5pPr marL="1828800" marR="0" indent="0" algn="l" rtl="0">
              <a:spcBef>
                <a:spcPts val="360"/>
              </a:spcBef>
              <a:spcAft>
                <a:spcPts val="0"/>
              </a:spcAft>
              <a:defRPr/>
            </a:lvl5pPr>
            <a:lvl6pPr marL="2286000" marR="0" indent="0" algn="l" rtl="0">
              <a:spcBef>
                <a:spcPts val="0"/>
              </a:spcBef>
              <a:defRPr/>
            </a:lvl6pPr>
            <a:lvl7pPr marL="2743200" marR="0" indent="0" algn="l" rtl="0">
              <a:spcBef>
                <a:spcPts val="0"/>
              </a:spcBef>
              <a:defRPr/>
            </a:lvl7pPr>
            <a:lvl8pPr marL="3200400" marR="0" indent="0" algn="l" rtl="0">
              <a:spcBef>
                <a:spcPts val="0"/>
              </a:spcBef>
              <a:defRPr/>
            </a:lvl8pPr>
            <a:lvl9pPr marL="3657600" marR="0" indent="0" algn="l" rtl="0">
              <a:spcBef>
                <a:spcPts val="0"/>
              </a:spcBef>
              <a:defRPr/>
            </a:lvl9pPr>
          </a:lstStyle>
          <a:p>
            <a:endParaRPr/>
          </a:p>
        </p:txBody>
      </p:sp>
      <p:sp>
        <p:nvSpPr>
          <p:cNvPr id="6" name="Shape 6"/>
          <p:cNvSpPr txBox="1">
            <a:spLocks noGrp="1"/>
          </p:cNvSpPr>
          <p:nvPr>
            <p:ph type="ftr" idx="11"/>
          </p:nvPr>
        </p:nvSpPr>
        <p:spPr>
          <a:xfrm>
            <a:off x="1" y="8772668"/>
            <a:ext cx="3011698" cy="461804"/>
          </a:xfrm>
          <a:prstGeom prst="rect">
            <a:avLst/>
          </a:prstGeom>
          <a:noFill/>
          <a:ln>
            <a:noFill/>
          </a:ln>
        </p:spPr>
        <p:txBody>
          <a:bodyPr lIns="92476" tIns="92476" rIns="92476" bIns="92476" anchor="b" anchorCtr="0"/>
          <a:lstStyle>
            <a:lvl1pPr marL="0" marR="0" indent="0" algn="l" rtl="0">
              <a:spcBef>
                <a:spcPts val="0"/>
              </a:spcBef>
              <a:spcAft>
                <a:spcPts val="0"/>
              </a:spcAft>
              <a:defRPr/>
            </a:lvl1pPr>
            <a:lvl2pPr marL="462458" marR="0" indent="0" algn="ctr" rtl="0">
              <a:spcBef>
                <a:spcPts val="0"/>
              </a:spcBef>
              <a:spcAft>
                <a:spcPts val="0"/>
              </a:spcAft>
              <a:defRPr/>
            </a:lvl2pPr>
            <a:lvl3pPr marL="924916" marR="0" indent="0" algn="ctr" rtl="0">
              <a:spcBef>
                <a:spcPts val="0"/>
              </a:spcBef>
              <a:spcAft>
                <a:spcPts val="0"/>
              </a:spcAft>
              <a:defRPr/>
            </a:lvl3pPr>
            <a:lvl4pPr marL="1387373" marR="0" indent="0" algn="ctr" rtl="0">
              <a:spcBef>
                <a:spcPts val="0"/>
              </a:spcBef>
              <a:spcAft>
                <a:spcPts val="0"/>
              </a:spcAft>
              <a:defRPr/>
            </a:lvl4pPr>
            <a:lvl5pPr marL="1849831" marR="0" indent="0" algn="ctr" rtl="0">
              <a:spcBef>
                <a:spcPts val="0"/>
              </a:spcBef>
              <a:spcAft>
                <a:spcPts val="0"/>
              </a:spcAft>
              <a:defRPr/>
            </a:lvl5pPr>
            <a:lvl6pPr marL="2312289" marR="0" indent="0" algn="l" rtl="0">
              <a:spcBef>
                <a:spcPts val="0"/>
              </a:spcBef>
              <a:defRPr/>
            </a:lvl6pPr>
            <a:lvl7pPr marL="2774747" marR="0" indent="0" algn="l" rtl="0">
              <a:spcBef>
                <a:spcPts val="0"/>
              </a:spcBef>
              <a:defRPr/>
            </a:lvl7pPr>
            <a:lvl8pPr marL="3237205" marR="0" indent="0" algn="l" rtl="0">
              <a:spcBef>
                <a:spcPts val="0"/>
              </a:spcBef>
              <a:defRPr/>
            </a:lvl8pPr>
            <a:lvl9pPr marL="3699662" marR="0" indent="0" algn="l" rtl="0">
              <a:spcBef>
                <a:spcPts val="0"/>
              </a:spcBef>
              <a:defRPr/>
            </a:lvl9pPr>
          </a:lstStyle>
          <a:p>
            <a:endParaRPr dirty="0"/>
          </a:p>
        </p:txBody>
      </p:sp>
      <p:sp>
        <p:nvSpPr>
          <p:cNvPr id="7" name="Shape 7"/>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lgn="r">
              <a:buSzPct val="25000"/>
            </a:pPr>
            <a:fld id="{00000000-1234-1234-1234-123412341234}" type="slidenum">
              <a:rPr lang="en-US" sz="1200" smtClean="0">
                <a:solidFill>
                  <a:schemeClr val="dk1"/>
                </a:solidFill>
              </a:rPr>
              <a:pPr algn="r">
                <a:buSzPct val="25000"/>
              </a:pPr>
              <a:t>‹#›</a:t>
            </a:fld>
            <a:endParaRPr lang="en-US" sz="1200" dirty="0">
              <a:solidFill>
                <a:schemeClr val="dk1"/>
              </a:solidFill>
            </a:endParaRPr>
          </a:p>
        </p:txBody>
      </p:sp>
    </p:spTree>
    <p:extLst>
      <p:ext uri="{BB962C8B-B14F-4D97-AF65-F5344CB8AC3E}">
        <p14:creationId xmlns:p14="http://schemas.microsoft.com/office/powerpoint/2010/main" val="363431112"/>
      </p:ext>
    </p:extLst>
  </p:cSld>
  <p:clrMap bg1="lt1" tx1="dk1" bg2="dk2" tx2="lt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2"/>
        <p:cNvGrpSpPr/>
        <p:nvPr/>
      </p:nvGrpSpPr>
      <p:grpSpPr>
        <a:xfrm>
          <a:off x="0" y="0"/>
          <a:ext cx="0" cy="0"/>
          <a:chOff x="0" y="0"/>
          <a:chExt cx="0" cy="0"/>
        </a:xfrm>
      </p:grpSpPr>
      <p:sp>
        <p:nvSpPr>
          <p:cNvPr id="93" name="Shape 93"/>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med" len="med"/>
            <a:tailEnd type="none" w="med" len="med"/>
          </a:ln>
        </p:spPr>
      </p:sp>
      <p:sp>
        <p:nvSpPr>
          <p:cNvPr id="94" name="Shape 94"/>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Calibri"/>
              <a:ea typeface="Calibri"/>
              <a:cs typeface="Calibri"/>
              <a:sym typeface="Calibri"/>
            </a:endParaRPr>
          </a:p>
        </p:txBody>
      </p:sp>
      <p:sp>
        <p:nvSpPr>
          <p:cNvPr id="95" name="Shape 95"/>
          <p:cNvSpPr txBox="1">
            <a:spLocks noGrp="1"/>
          </p:cNvSpPr>
          <p:nvPr>
            <p:ph type="hdr" idx="3"/>
          </p:nvPr>
        </p:nvSpPr>
        <p:spPr>
          <a:xfrm>
            <a:off x="1" y="0"/>
            <a:ext cx="3011698" cy="461804"/>
          </a:xfrm>
          <a:prstGeom prst="rect">
            <a:avLst/>
          </a:prstGeom>
          <a:noFill/>
          <a:ln>
            <a:noFill/>
          </a:ln>
        </p:spPr>
        <p:txBody>
          <a:bodyPr lIns="92476" tIns="46226" rIns="92476" bIns="46226" anchor="t" anchorCtr="0">
            <a:noAutofit/>
          </a:bodyPr>
          <a:lstStyle/>
          <a:p>
            <a:endParaRPr sz="1200" dirty="0">
              <a:solidFill>
                <a:schemeClr val="dk1"/>
              </a:solidFill>
              <a:latin typeface="Calibri"/>
              <a:ea typeface="Calibri"/>
              <a:cs typeface="Calibri"/>
              <a:sym typeface="Calibri"/>
            </a:endParaRPr>
          </a:p>
        </p:txBody>
      </p:sp>
      <p:sp>
        <p:nvSpPr>
          <p:cNvPr id="96" name="Shape 96"/>
          <p:cNvSpPr txBox="1">
            <a:spLocks noGrp="1"/>
          </p:cNvSpPr>
          <p:nvPr>
            <p:ph type="dt" idx="10"/>
          </p:nvPr>
        </p:nvSpPr>
        <p:spPr>
          <a:xfrm>
            <a:off x="3936767" y="0"/>
            <a:ext cx="3011698" cy="461804"/>
          </a:xfrm>
          <a:prstGeom prst="rect">
            <a:avLst/>
          </a:prstGeom>
          <a:noFill/>
          <a:ln>
            <a:noFill/>
          </a:ln>
        </p:spPr>
        <p:txBody>
          <a:bodyPr lIns="92476" tIns="46226" rIns="92476" bIns="46226" anchor="t" anchorCtr="0">
            <a:noAutofit/>
          </a:bodyPr>
          <a:lstStyle/>
          <a:p>
            <a:pPr>
              <a:buSzPct val="25000"/>
            </a:pPr>
            <a:r>
              <a:rPr lang="en-US" sz="1200" dirty="0">
                <a:solidFill>
                  <a:schemeClr val="dk1"/>
                </a:solidFill>
                <a:latin typeface="Calibri"/>
                <a:ea typeface="Calibri"/>
                <a:cs typeface="Calibri"/>
                <a:sym typeface="Calibri"/>
              </a:rPr>
              <a:t>7/21/2015 12:12 PM</a:t>
            </a:r>
          </a:p>
        </p:txBody>
      </p:sp>
      <p:sp>
        <p:nvSpPr>
          <p:cNvPr id="97" name="Shape 97"/>
          <p:cNvSpPr txBox="1">
            <a:spLocks noGrp="1"/>
          </p:cNvSpPr>
          <p:nvPr>
            <p:ph type="ftr" idx="11"/>
          </p:nvPr>
        </p:nvSpPr>
        <p:spPr>
          <a:xfrm>
            <a:off x="1" y="8772668"/>
            <a:ext cx="6255066" cy="461804"/>
          </a:xfrm>
          <a:prstGeom prst="rect">
            <a:avLst/>
          </a:prstGeom>
          <a:noFill/>
          <a:ln>
            <a:noFill/>
          </a:ln>
        </p:spPr>
        <p:txBody>
          <a:bodyPr lIns="92476" tIns="46226" rIns="92476" bIns="46226" anchor="b" anchorCtr="0">
            <a:noAutofit/>
          </a:bodyPr>
          <a:lstStyle/>
          <a:p>
            <a:pPr>
              <a:buSzPct val="25000"/>
            </a:pPr>
            <a:r>
              <a:rPr lang="en-US" sz="500" dirty="0">
                <a:latin typeface="Calibri"/>
                <a:ea typeface="Calibri"/>
                <a:cs typeface="Calibri"/>
                <a:sym typeface="Calibri"/>
              </a:rPr>
              <a:t>© 2007 Microsoft Corporation. All rights reserved. Microsoft, Windows, Windows Vista and other product names are or may be registered trademarks and/or trademarks in the U.S. and/or other countries.</a:t>
            </a:r>
          </a:p>
          <a:p>
            <a:pPr>
              <a:buSzPct val="25000"/>
            </a:pPr>
            <a:r>
              <a:rPr lang="en-US" sz="500" dirty="0">
                <a:latin typeface="Calibri"/>
                <a:ea typeface="Calibri"/>
                <a:cs typeface="Calibri"/>
                <a:sym typeface="Calibri"/>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sz="500" dirty="0">
                <a:latin typeface="Calibri"/>
                <a:ea typeface="Calibri"/>
                <a:cs typeface="Calibri"/>
                <a:sym typeface="Calibri"/>
              </a:rPr>
            </a:br>
            <a:r>
              <a:rPr lang="en-US" sz="500" dirty="0">
                <a:latin typeface="Calibri"/>
                <a:ea typeface="Calibri"/>
                <a:cs typeface="Calibri"/>
                <a:sym typeface="Calibri"/>
              </a:rPr>
              <a:t>MICROSOFT MAKES NO WARRANTIES, EXPRESS, IMPLIED OR STATUTORY, AS TO THE INFORMATION IN THIS PRESENTATION.</a:t>
            </a:r>
          </a:p>
          <a:p>
            <a:endParaRPr sz="500" dirty="0">
              <a:solidFill>
                <a:schemeClr val="dk1"/>
              </a:solidFill>
              <a:latin typeface="Calibri"/>
              <a:ea typeface="Calibri"/>
              <a:cs typeface="Calibri"/>
              <a:sym typeface="Calibri"/>
            </a:endParaRPr>
          </a:p>
        </p:txBody>
      </p:sp>
      <p:sp>
        <p:nvSpPr>
          <p:cNvPr id="98" name="Shape 98"/>
          <p:cNvSpPr txBox="1">
            <a:spLocks noGrp="1"/>
          </p:cNvSpPr>
          <p:nvPr>
            <p:ph type="sldNum" idx="12"/>
          </p:nvPr>
        </p:nvSpPr>
        <p:spPr>
          <a:xfrm>
            <a:off x="6255066" y="8772668"/>
            <a:ext cx="693487" cy="461804"/>
          </a:xfrm>
          <a:prstGeom prst="rect">
            <a:avLst/>
          </a:prstGeom>
          <a:noFill/>
          <a:ln>
            <a:noFill/>
          </a:ln>
        </p:spPr>
        <p:txBody>
          <a:bodyPr lIns="92476" tIns="46226" rIns="92476" bIns="46226" anchor="b" anchorCtr="0">
            <a:noAutofit/>
          </a:bodyPr>
          <a:lstStyle/>
          <a:p>
            <a:pPr algn="r">
              <a:buSzPct val="25000"/>
            </a:pPr>
            <a:fld id="{00000000-1234-1234-1234-123412341234}" type="slidenum">
              <a:rPr lang="en-US" sz="1200">
                <a:solidFill>
                  <a:schemeClr val="dk1"/>
                </a:solidFill>
                <a:latin typeface="Calibri"/>
                <a:ea typeface="Calibri"/>
                <a:cs typeface="Calibri"/>
                <a:sym typeface="Calibri"/>
              </a:rPr>
              <a:pPr algn="r">
                <a:buSzPct val="25000"/>
              </a:pPr>
              <a:t>1</a:t>
            </a:fld>
            <a:endParaRPr lang="en-US" sz="1200" dirty="0">
              <a:solidFill>
                <a:schemeClr val="dk1"/>
              </a:solidFill>
              <a:latin typeface="Calibri"/>
              <a:ea typeface="Calibri"/>
              <a:cs typeface="Calibri"/>
              <a:sym typeface="Calibri"/>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2</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3</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4</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5</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6</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7</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8</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9</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10</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11</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12</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13</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0"/>
        <p:cNvGrpSpPr/>
        <p:nvPr/>
      </p:nvGrpSpPr>
      <p:grpSpPr>
        <a:xfrm>
          <a:off x="0" y="0"/>
          <a:ext cx="0" cy="0"/>
          <a:chOff x="0" y="0"/>
          <a:chExt cx="0" cy="0"/>
        </a:xfrm>
      </p:grpSpPr>
      <p:sp>
        <p:nvSpPr>
          <p:cNvPr id="141" name="Shape 141"/>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lgn="r">
              <a:buSzPct val="25000"/>
            </a:pPr>
            <a:fld id="{00000000-1234-1234-1234-123412341234}" type="slidenum">
              <a:rPr lang="en-US" sz="1200">
                <a:solidFill>
                  <a:schemeClr val="dk1"/>
                </a:solidFill>
              </a:rPr>
              <a:pPr algn="r">
                <a:buSzPct val="25000"/>
              </a:pPr>
              <a:t>14</a:t>
            </a:fld>
            <a:endParaRPr lang="en-US" sz="1200" dirty="0">
              <a:solidFill>
                <a:schemeClr val="dk1"/>
              </a:solidFill>
            </a:endParaRPr>
          </a:p>
        </p:txBody>
      </p:sp>
      <p:sp>
        <p:nvSpPr>
          <p:cNvPr id="142" name="Shape 142"/>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43" name="Shape 143"/>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15</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4"/>
        <p:cNvGrpSpPr/>
        <p:nvPr/>
      </p:nvGrpSpPr>
      <p:grpSpPr>
        <a:xfrm>
          <a:off x="0" y="0"/>
          <a:ext cx="0" cy="0"/>
          <a:chOff x="0" y="0"/>
          <a:chExt cx="0" cy="0"/>
        </a:xfrm>
      </p:grpSpPr>
      <p:sp>
        <p:nvSpPr>
          <p:cNvPr id="155" name="Shape 155"/>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lgn="r">
              <a:buSzPct val="25000"/>
            </a:pPr>
            <a:fld id="{00000000-1234-1234-1234-123412341234}" type="slidenum">
              <a:rPr lang="en-US" sz="1200">
                <a:solidFill>
                  <a:schemeClr val="dk1"/>
                </a:solidFill>
              </a:rPr>
              <a:pPr algn="r">
                <a:buSzPct val="25000"/>
              </a:pPr>
              <a:t>16</a:t>
            </a:fld>
            <a:endParaRPr lang="en-US" sz="1200" dirty="0">
              <a:solidFill>
                <a:schemeClr val="dk1"/>
              </a:solidFill>
            </a:endParaRPr>
          </a:p>
        </p:txBody>
      </p:sp>
      <p:sp>
        <p:nvSpPr>
          <p:cNvPr id="156" name="Shape 156"/>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57" name="Shape 157"/>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0"/>
        <p:cNvGrpSpPr/>
        <p:nvPr/>
      </p:nvGrpSpPr>
      <p:grpSpPr>
        <a:xfrm>
          <a:off x="0" y="0"/>
          <a:ext cx="0" cy="0"/>
          <a:chOff x="0" y="0"/>
          <a:chExt cx="0" cy="0"/>
        </a:xfrm>
      </p:grpSpPr>
      <p:sp>
        <p:nvSpPr>
          <p:cNvPr id="141" name="Shape 141"/>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lgn="r">
              <a:buSzPct val="25000"/>
            </a:pPr>
            <a:fld id="{00000000-1234-1234-1234-123412341234}" type="slidenum">
              <a:rPr lang="en-US" sz="1200">
                <a:solidFill>
                  <a:schemeClr val="dk1"/>
                </a:solidFill>
              </a:rPr>
              <a:pPr algn="r">
                <a:buSzPct val="25000"/>
              </a:pPr>
              <a:t>17</a:t>
            </a:fld>
            <a:endParaRPr lang="en-US" sz="1200" dirty="0">
              <a:solidFill>
                <a:schemeClr val="dk1"/>
              </a:solidFill>
            </a:endParaRPr>
          </a:p>
        </p:txBody>
      </p:sp>
      <p:sp>
        <p:nvSpPr>
          <p:cNvPr id="142" name="Shape 142"/>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43" name="Shape 143"/>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5"/>
        <p:cNvGrpSpPr/>
        <p:nvPr/>
      </p:nvGrpSpPr>
      <p:grpSpPr>
        <a:xfrm>
          <a:off x="0" y="0"/>
          <a:ext cx="0" cy="0"/>
          <a:chOff x="0" y="0"/>
          <a:chExt cx="0" cy="0"/>
        </a:xfrm>
      </p:grpSpPr>
      <p:sp>
        <p:nvSpPr>
          <p:cNvPr id="116" name="Shape 116"/>
          <p:cNvSpPr txBox="1">
            <a:spLocks noGrp="1"/>
          </p:cNvSpPr>
          <p:nvPr>
            <p:ph type="sldNum" idx="12"/>
          </p:nvPr>
        </p:nvSpPr>
        <p:spPr>
          <a:xfrm>
            <a:off x="3936767" y="8772668"/>
            <a:ext cx="3011698" cy="461804"/>
          </a:xfrm>
          <a:prstGeom prst="rect">
            <a:avLst/>
          </a:prstGeom>
          <a:noFill/>
          <a:ln>
            <a:noFill/>
          </a:ln>
        </p:spPr>
        <p:txBody>
          <a:bodyPr lIns="92476" tIns="46226" rIns="92476" bIns="46226" anchor="b" anchorCtr="0">
            <a:noAutofit/>
          </a:bodyPr>
          <a:lstStyle/>
          <a:p>
            <a:pPr>
              <a:buSzPct val="25000"/>
            </a:pPr>
            <a:fld id="{00000000-1234-1234-1234-123412341234}" type="slidenum">
              <a:rPr lang="en-US">
                <a:solidFill>
                  <a:prstClr val="black"/>
                </a:solidFill>
              </a:rPr>
              <a:pPr>
                <a:buSzPct val="25000"/>
              </a:pPr>
              <a:t>18</a:t>
            </a:fld>
            <a:endParaRPr lang="en-US" dirty="0">
              <a:solidFill>
                <a:prstClr val="black"/>
              </a:solidFill>
            </a:endParaRPr>
          </a:p>
        </p:txBody>
      </p:sp>
      <p:sp>
        <p:nvSpPr>
          <p:cNvPr id="117" name="Shape 117"/>
          <p:cNvSpPr>
            <a:spLocks noGrp="1" noRot="1" noChangeAspect="1"/>
          </p:cNvSpPr>
          <p:nvPr>
            <p:ph type="sldImg" idx="2"/>
          </p:nvPr>
        </p:nvSpPr>
        <p:spPr>
          <a:xfrm>
            <a:off x="1165225" y="692150"/>
            <a:ext cx="4619625" cy="3463925"/>
          </a:xfrm>
          <a:custGeom>
            <a:avLst/>
            <a:gdLst/>
            <a:ahLst/>
            <a:cxnLst/>
            <a:rect l="0" t="0" r="0" b="0"/>
            <a:pathLst>
              <a:path w="120000" h="120000" extrusionOk="0">
                <a:moveTo>
                  <a:pt x="0" y="0"/>
                </a:moveTo>
                <a:lnTo>
                  <a:pt x="120000" y="0"/>
                </a:lnTo>
                <a:lnTo>
                  <a:pt x="120000" y="120000"/>
                </a:lnTo>
                <a:lnTo>
                  <a:pt x="0" y="120000"/>
                </a:lnTo>
                <a:close/>
              </a:path>
            </a:pathLst>
          </a:custGeom>
          <a:noFill/>
          <a:ln>
            <a:noFill/>
          </a:ln>
        </p:spPr>
      </p:sp>
      <p:sp>
        <p:nvSpPr>
          <p:cNvPr id="118" name="Shape 118"/>
          <p:cNvSpPr txBox="1">
            <a:spLocks noGrp="1"/>
          </p:cNvSpPr>
          <p:nvPr>
            <p:ph type="body" idx="1"/>
          </p:nvPr>
        </p:nvSpPr>
        <p:spPr>
          <a:xfrm>
            <a:off x="695008" y="4387136"/>
            <a:ext cx="5560059" cy="4156234"/>
          </a:xfrm>
          <a:prstGeom prst="rect">
            <a:avLst/>
          </a:prstGeom>
          <a:noFill/>
          <a:ln>
            <a:noFill/>
          </a:ln>
        </p:spPr>
        <p:txBody>
          <a:bodyPr lIns="92476" tIns="46226" rIns="92476" bIns="46226" anchor="t" anchorCtr="0">
            <a:noAutofit/>
          </a:bodyPr>
          <a:lstStyle/>
          <a:p>
            <a:pPr>
              <a:spcBef>
                <a:spcPts val="0"/>
              </a:spcBef>
            </a:pPr>
            <a:endParaRPr dirty="0">
              <a:solidFill>
                <a:schemeClr val="dk1"/>
              </a:solidFill>
              <a:latin typeface="Arial"/>
              <a:ea typeface="Arial"/>
              <a:cs typeface="Arial"/>
              <a:sym typeface="Arial"/>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Shape 14"/>
        <p:cNvGrpSpPr/>
        <p:nvPr/>
      </p:nvGrpSpPr>
      <p:grpSpPr>
        <a:xfrm>
          <a:off x="0" y="0"/>
          <a:ext cx="0" cy="0"/>
          <a:chOff x="0" y="0"/>
          <a:chExt cx="0" cy="0"/>
        </a:xfrm>
      </p:grpSpPr>
      <p:sp>
        <p:nvSpPr>
          <p:cNvPr id="15" name="Shape 15"/>
          <p:cNvSpPr txBox="1">
            <a:spLocks noGrp="1"/>
          </p:cNvSpPr>
          <p:nvPr>
            <p:ph type="title"/>
          </p:nvPr>
        </p:nvSpPr>
        <p:spPr>
          <a:xfrm>
            <a:off x="914400" y="1417637"/>
            <a:ext cx="7315200" cy="715962"/>
          </a:xfrm>
          <a:prstGeom prst="rect">
            <a:avLst/>
          </a:prstGeom>
          <a:noFill/>
          <a:ln>
            <a:noFill/>
          </a:ln>
        </p:spPr>
        <p:txBody>
          <a:bodyPr lIns="91425" tIns="91425" rIns="91425" bIns="91425" anchor="ctr" anchorCtr="0"/>
          <a:lstStyle>
            <a:lvl1pPr algn="l" rtl="0">
              <a:spcBef>
                <a:spcPts val="0"/>
              </a:spcBef>
              <a:spcAft>
                <a:spcPts val="0"/>
              </a:spcAft>
              <a:defRPr/>
            </a:lvl1pPr>
            <a:lvl2pPr algn="l" rtl="0">
              <a:spcBef>
                <a:spcPts val="0"/>
              </a:spcBef>
              <a:spcAft>
                <a:spcPts val="0"/>
              </a:spcAft>
              <a:defRPr/>
            </a:lvl2pPr>
            <a:lvl3pPr algn="l" rtl="0">
              <a:spcBef>
                <a:spcPts val="0"/>
              </a:spcBef>
              <a:spcAft>
                <a:spcPts val="0"/>
              </a:spcAft>
              <a:defRPr/>
            </a:lvl3pPr>
            <a:lvl4pPr algn="l" rtl="0">
              <a:spcBef>
                <a:spcPts val="0"/>
              </a:spcBef>
              <a:spcAft>
                <a:spcPts val="0"/>
              </a:spcAft>
              <a:defRPr/>
            </a:lvl4pPr>
            <a:lvl5pPr algn="l" rtl="0">
              <a:spcBef>
                <a:spcPts val="0"/>
              </a:spcBef>
              <a:spcAft>
                <a:spcPts val="0"/>
              </a:spcAft>
              <a:defRPr/>
            </a:lvl5pPr>
            <a:lvl6pPr marL="457200" algn="l" rtl="0">
              <a:spcBef>
                <a:spcPts val="0"/>
              </a:spcBef>
              <a:spcAft>
                <a:spcPts val="0"/>
              </a:spcAft>
              <a:defRPr/>
            </a:lvl6pPr>
            <a:lvl7pPr marL="914400" algn="l" rtl="0">
              <a:spcBef>
                <a:spcPts val="0"/>
              </a:spcBef>
              <a:spcAft>
                <a:spcPts val="0"/>
              </a:spcAft>
              <a:defRPr/>
            </a:lvl7pPr>
            <a:lvl8pPr marL="1371600" algn="l" rtl="0">
              <a:spcBef>
                <a:spcPts val="0"/>
              </a:spcBef>
              <a:spcAft>
                <a:spcPts val="0"/>
              </a:spcAft>
              <a:defRPr/>
            </a:lvl8pPr>
            <a:lvl9pPr marL="1828800" algn="l" rtl="0">
              <a:spcBef>
                <a:spcPts val="0"/>
              </a:spcBef>
              <a:spcAft>
                <a:spcPts val="0"/>
              </a:spcAft>
              <a:defRPr/>
            </a:lvl9pPr>
          </a:lstStyle>
          <a:p>
            <a:endParaRPr/>
          </a:p>
        </p:txBody>
      </p:sp>
      <p:sp>
        <p:nvSpPr>
          <p:cNvPr id="16" name="Shape 16"/>
          <p:cNvSpPr txBox="1">
            <a:spLocks noGrp="1"/>
          </p:cNvSpPr>
          <p:nvPr>
            <p:ph type="body" idx="1"/>
          </p:nvPr>
        </p:nvSpPr>
        <p:spPr>
          <a:xfrm>
            <a:off x="914400" y="2195700"/>
            <a:ext cx="7315200" cy="3260099"/>
          </a:xfrm>
          <a:prstGeom prst="rect">
            <a:avLst/>
          </a:prstGeom>
          <a:noFill/>
          <a:ln>
            <a:noFill/>
          </a:ln>
        </p:spPr>
        <p:txBody>
          <a:bodyPr lIns="91425" tIns="91425" rIns="91425" bIns="91425" anchor="t" anchorCtr="0"/>
          <a:lstStyle>
            <a:lvl1pPr marL="342900" indent="-139700" rtl="0">
              <a:lnSpc>
                <a:spcPct val="90000"/>
              </a:lnSpc>
              <a:spcBef>
                <a:spcPts val="0"/>
              </a:spcBef>
              <a:buClr>
                <a:schemeClr val="dk1"/>
              </a:buClr>
              <a:buChar char="❖"/>
              <a:defRPr sz="2400">
                <a:solidFill>
                  <a:srgbClr val="0040C0"/>
                </a:solidFill>
              </a:defRPr>
            </a:lvl1pPr>
            <a:lvl2pPr marL="742950" indent="-107950" algn="l" rtl="0">
              <a:spcBef>
                <a:spcPts val="560"/>
              </a:spcBef>
              <a:spcAft>
                <a:spcPts val="0"/>
              </a:spcAft>
              <a:buClr>
                <a:schemeClr val="dk1"/>
              </a:buClr>
              <a:buChar char="➢"/>
              <a:defRPr/>
            </a:lvl2pPr>
            <a:lvl3pPr marL="1143000" indent="-76200" algn="l" rtl="0">
              <a:spcBef>
                <a:spcPts val="480"/>
              </a:spcBef>
              <a:spcAft>
                <a:spcPts val="0"/>
              </a:spcAft>
              <a:buClr>
                <a:schemeClr val="dk1"/>
              </a:buClr>
              <a:buChar char="■"/>
              <a:defRPr/>
            </a:lvl3pPr>
            <a:lvl4pPr marL="1600200" indent="-101600" algn="l" rtl="0">
              <a:spcBef>
                <a:spcPts val="400"/>
              </a:spcBef>
              <a:spcAft>
                <a:spcPts val="0"/>
              </a:spcAft>
              <a:buClr>
                <a:schemeClr val="dk1"/>
              </a:buClr>
              <a:buChar char="●"/>
              <a:defRPr/>
            </a:lvl4pPr>
            <a:lvl5pPr marL="2057400" indent="-101600" algn="l" rtl="0">
              <a:spcBef>
                <a:spcPts val="400"/>
              </a:spcBef>
              <a:spcAft>
                <a:spcPts val="0"/>
              </a:spcAft>
              <a:buClr>
                <a:schemeClr val="dk1"/>
              </a:buClr>
              <a:buChar char="◆"/>
              <a:defRPr/>
            </a:lvl5pPr>
            <a:lvl6pPr marL="2514600" indent="-101600" algn="l" rtl="0">
              <a:spcBef>
                <a:spcPts val="400"/>
              </a:spcBef>
              <a:spcAft>
                <a:spcPts val="0"/>
              </a:spcAft>
              <a:buClr>
                <a:schemeClr val="dk1"/>
              </a:buClr>
              <a:buChar char="➢"/>
              <a:defRPr/>
            </a:lvl6pPr>
            <a:lvl7pPr marL="2971800" indent="-101600" algn="l" rtl="0">
              <a:spcBef>
                <a:spcPts val="400"/>
              </a:spcBef>
              <a:spcAft>
                <a:spcPts val="0"/>
              </a:spcAft>
              <a:buClr>
                <a:schemeClr val="dk1"/>
              </a:buClr>
              <a:buChar char="■"/>
              <a:defRPr/>
            </a:lvl7pPr>
            <a:lvl8pPr marL="3429000" indent="-101600" algn="l" rtl="0">
              <a:spcBef>
                <a:spcPts val="400"/>
              </a:spcBef>
              <a:spcAft>
                <a:spcPts val="0"/>
              </a:spcAft>
              <a:buClr>
                <a:schemeClr val="dk1"/>
              </a:buClr>
              <a:buChar char="●"/>
              <a:defRPr/>
            </a:lvl8pPr>
            <a:lvl9pPr marL="3886200" indent="-101600" algn="l" rtl="0">
              <a:spcBef>
                <a:spcPts val="400"/>
              </a:spcBef>
              <a:spcAft>
                <a:spcPts val="0"/>
              </a:spcAft>
              <a:buClr>
                <a:schemeClr val="dk1"/>
              </a:buClr>
              <a:buChar char="◆"/>
              <a:defRPr/>
            </a:lvl9pPr>
          </a:lstStyle>
          <a:p>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cSld name="Section Header">
    <p:spTree>
      <p:nvGrpSpPr>
        <p:cNvPr id="1" name="Shape 17"/>
        <p:cNvGrpSpPr/>
        <p:nvPr/>
      </p:nvGrpSpPr>
      <p:grpSpPr>
        <a:xfrm>
          <a:off x="0" y="0"/>
          <a:ext cx="0" cy="0"/>
          <a:chOff x="0" y="0"/>
          <a:chExt cx="0" cy="0"/>
        </a:xfrm>
      </p:grpSpPr>
      <p:sp>
        <p:nvSpPr>
          <p:cNvPr id="18" name="Shape 18"/>
          <p:cNvSpPr txBox="1">
            <a:spLocks noGrp="1"/>
          </p:cNvSpPr>
          <p:nvPr>
            <p:ph type="title"/>
          </p:nvPr>
        </p:nvSpPr>
        <p:spPr>
          <a:xfrm>
            <a:off x="722312" y="4406900"/>
            <a:ext cx="7772400" cy="1362075"/>
          </a:xfrm>
          <a:prstGeom prst="rect">
            <a:avLst/>
          </a:prstGeom>
          <a:noFill/>
          <a:ln>
            <a:noFill/>
          </a:ln>
        </p:spPr>
        <p:txBody>
          <a:bodyPr lIns="91425" tIns="91425" rIns="91425" bIns="91425" anchor="t" anchorCtr="0"/>
          <a:lstStyle>
            <a:lvl1pPr algn="l"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
        <p:nvSpPr>
          <p:cNvPr id="19" name="Shape 19"/>
          <p:cNvSpPr txBox="1">
            <a:spLocks noGrp="1"/>
          </p:cNvSpPr>
          <p:nvPr>
            <p:ph type="body" idx="1"/>
          </p:nvPr>
        </p:nvSpPr>
        <p:spPr>
          <a:xfrm>
            <a:off x="722312" y="2906713"/>
            <a:ext cx="7772400" cy="1500187"/>
          </a:xfrm>
          <a:prstGeom prst="rect">
            <a:avLst/>
          </a:prstGeom>
          <a:noFill/>
          <a:ln>
            <a:noFill/>
          </a:ln>
        </p:spPr>
        <p:txBody>
          <a:bodyPr lIns="91425" tIns="91425" rIns="91425" bIns="91425" anchor="b" anchorCtr="0"/>
          <a:lstStyle>
            <a:lvl1pPr marL="0" indent="0" rtl="0">
              <a:spcBef>
                <a:spcPts val="0"/>
              </a:spcBef>
              <a:buNone/>
              <a:defRPr/>
            </a:lvl1pPr>
            <a:lvl2pPr marL="457200" indent="0" rtl="0">
              <a:spcBef>
                <a:spcPts val="0"/>
              </a:spcBef>
              <a:buNone/>
              <a:defRPr/>
            </a:lvl2pPr>
            <a:lvl3pPr marL="914400" indent="0" rtl="0">
              <a:spcBef>
                <a:spcPts val="0"/>
              </a:spcBef>
              <a:buNone/>
              <a:defRPr/>
            </a:lvl3pPr>
            <a:lvl4pPr marL="1371600" indent="0" rtl="0">
              <a:spcBef>
                <a:spcPts val="0"/>
              </a:spcBef>
              <a:buNone/>
              <a:defRPr/>
            </a:lvl4pPr>
            <a:lvl5pPr marL="1828800" indent="0" rtl="0">
              <a:spcBef>
                <a:spcPts val="0"/>
              </a:spcBef>
              <a:buNone/>
              <a:defRPr/>
            </a:lvl5pPr>
            <a:lvl6pPr marL="2286000" indent="0" rtl="0">
              <a:spcBef>
                <a:spcPts val="0"/>
              </a:spcBef>
              <a:buNone/>
              <a:defRPr/>
            </a:lvl6pPr>
            <a:lvl7pPr marL="2743200" indent="0" rtl="0">
              <a:spcBef>
                <a:spcPts val="0"/>
              </a:spcBef>
              <a:buNone/>
              <a:defRPr/>
            </a:lvl7pPr>
            <a:lvl8pPr marL="3200400" indent="0" rtl="0">
              <a:spcBef>
                <a:spcPts val="0"/>
              </a:spcBef>
              <a:buNone/>
              <a:defRPr/>
            </a:lvl8pPr>
            <a:lvl9pPr marL="3657600" indent="0" rtl="0">
              <a:spcBef>
                <a:spcPts val="0"/>
              </a:spcBef>
              <a:buNone/>
              <a:defRPr/>
            </a:lvl9pPr>
          </a:lstStyle>
          <a:p>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Shape 20"/>
        <p:cNvGrpSpPr/>
        <p:nvPr/>
      </p:nvGrpSpPr>
      <p:grpSpPr>
        <a:xfrm>
          <a:off x="0" y="0"/>
          <a:ext cx="0" cy="0"/>
          <a:chOff x="0" y="0"/>
          <a:chExt cx="0" cy="0"/>
        </a:xfrm>
      </p:grpSpPr>
      <p:sp>
        <p:nvSpPr>
          <p:cNvPr id="21" name="Shape 21"/>
          <p:cNvSpPr txBox="1">
            <a:spLocks noGrp="1"/>
          </p:cNvSpPr>
          <p:nvPr>
            <p:ph type="title"/>
          </p:nvPr>
        </p:nvSpPr>
        <p:spPr>
          <a:xfrm>
            <a:off x="914400" y="1417637"/>
            <a:ext cx="7315200" cy="715962"/>
          </a:xfrm>
          <a:prstGeom prst="rect">
            <a:avLst/>
          </a:prstGeom>
          <a:noFill/>
          <a:ln>
            <a:noFill/>
          </a:ln>
        </p:spPr>
        <p:txBody>
          <a:bodyPr lIns="91425" tIns="91425" rIns="91425" bIns="91425" anchor="ctr" anchorCtr="0"/>
          <a:lstStyle>
            <a:lvl1pPr algn="l" rtl="0">
              <a:spcBef>
                <a:spcPts val="0"/>
              </a:spcBef>
              <a:spcAft>
                <a:spcPts val="0"/>
              </a:spcAft>
              <a:defRPr/>
            </a:lvl1pPr>
            <a:lvl2pPr algn="l" rtl="0">
              <a:spcBef>
                <a:spcPts val="0"/>
              </a:spcBef>
              <a:spcAft>
                <a:spcPts val="0"/>
              </a:spcAft>
              <a:defRPr/>
            </a:lvl2pPr>
            <a:lvl3pPr algn="l" rtl="0">
              <a:spcBef>
                <a:spcPts val="0"/>
              </a:spcBef>
              <a:spcAft>
                <a:spcPts val="0"/>
              </a:spcAft>
              <a:defRPr/>
            </a:lvl3pPr>
            <a:lvl4pPr algn="l" rtl="0">
              <a:spcBef>
                <a:spcPts val="0"/>
              </a:spcBef>
              <a:spcAft>
                <a:spcPts val="0"/>
              </a:spcAft>
              <a:defRPr/>
            </a:lvl4pPr>
            <a:lvl5pPr algn="l" rtl="0">
              <a:spcBef>
                <a:spcPts val="0"/>
              </a:spcBef>
              <a:spcAft>
                <a:spcPts val="0"/>
              </a:spcAft>
              <a:defRPr/>
            </a:lvl5pPr>
            <a:lvl6pPr marL="457200" algn="l" rtl="0">
              <a:spcBef>
                <a:spcPts val="0"/>
              </a:spcBef>
              <a:spcAft>
                <a:spcPts val="0"/>
              </a:spcAft>
              <a:defRPr/>
            </a:lvl6pPr>
            <a:lvl7pPr marL="914400" algn="l" rtl="0">
              <a:spcBef>
                <a:spcPts val="0"/>
              </a:spcBef>
              <a:spcAft>
                <a:spcPts val="0"/>
              </a:spcAft>
              <a:defRPr/>
            </a:lvl7pPr>
            <a:lvl8pPr marL="1371600" algn="l" rtl="0">
              <a:spcBef>
                <a:spcPts val="0"/>
              </a:spcBef>
              <a:spcAft>
                <a:spcPts val="0"/>
              </a:spcAft>
              <a:defRPr/>
            </a:lvl8pPr>
            <a:lvl9pPr marL="1828800" algn="l" rtl="0">
              <a:spcBef>
                <a:spcPts val="0"/>
              </a:spcBef>
              <a:spcAft>
                <a:spcPts val="0"/>
              </a:spcAft>
              <a:defRPr/>
            </a:lvl9pPr>
          </a:lstStyle>
          <a:p>
            <a:endParaRPr/>
          </a:p>
        </p:txBody>
      </p:sp>
      <p:sp>
        <p:nvSpPr>
          <p:cNvPr id="22" name="Shape 22"/>
          <p:cNvSpPr txBox="1">
            <a:spLocks noGrp="1"/>
          </p:cNvSpPr>
          <p:nvPr>
            <p:ph type="body" idx="1"/>
          </p:nvPr>
        </p:nvSpPr>
        <p:spPr>
          <a:xfrm>
            <a:off x="914400" y="2438400"/>
            <a:ext cx="3581399" cy="4190999"/>
          </a:xfrm>
          <a:prstGeom prst="rect">
            <a:avLst/>
          </a:prstGeom>
          <a:noFill/>
          <a:ln>
            <a:noFill/>
          </a:ln>
        </p:spPr>
        <p:txBody>
          <a:bodyPr lIns="91425" tIns="91425" rIns="91425" bIns="91425" anchor="t" anchorCtr="0"/>
          <a:lstStyle>
            <a:lvl1pPr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
        <p:nvSpPr>
          <p:cNvPr id="23" name="Shape 23"/>
          <p:cNvSpPr txBox="1">
            <a:spLocks noGrp="1"/>
          </p:cNvSpPr>
          <p:nvPr>
            <p:ph type="body" idx="2"/>
          </p:nvPr>
        </p:nvSpPr>
        <p:spPr>
          <a:xfrm>
            <a:off x="4648200" y="2438400"/>
            <a:ext cx="3581399" cy="4190999"/>
          </a:xfrm>
          <a:prstGeom prst="rect">
            <a:avLst/>
          </a:prstGeom>
          <a:noFill/>
          <a:ln>
            <a:noFill/>
          </a:ln>
        </p:spPr>
        <p:txBody>
          <a:bodyPr lIns="91425" tIns="91425" rIns="91425" bIns="91425" anchor="t" anchorCtr="0"/>
          <a:lstStyle>
            <a:lvl1pPr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cSld name="Comparison">
    <p:spTree>
      <p:nvGrpSpPr>
        <p:cNvPr id="1" name="Shape 24"/>
        <p:cNvGrpSpPr/>
        <p:nvPr/>
      </p:nvGrpSpPr>
      <p:grpSpPr>
        <a:xfrm>
          <a:off x="0" y="0"/>
          <a:ext cx="0" cy="0"/>
          <a:chOff x="0" y="0"/>
          <a:chExt cx="0" cy="0"/>
        </a:xfrm>
      </p:grpSpPr>
      <p:sp>
        <p:nvSpPr>
          <p:cNvPr id="25" name="Shape 25"/>
          <p:cNvSpPr txBox="1">
            <a:spLocks noGrp="1"/>
          </p:cNvSpPr>
          <p:nvPr>
            <p:ph type="title"/>
          </p:nvPr>
        </p:nvSpPr>
        <p:spPr>
          <a:xfrm>
            <a:off x="457200" y="274637"/>
            <a:ext cx="8229600" cy="1143000"/>
          </a:xfrm>
          <a:prstGeom prst="rect">
            <a:avLst/>
          </a:prstGeom>
          <a:noFill/>
          <a:ln>
            <a:noFill/>
          </a:ln>
        </p:spPr>
        <p:txBody>
          <a:bodyPr lIns="91425" tIns="91425" rIns="91425" bIns="91425" anchor="ctr" anchorCtr="0"/>
          <a:lstStyle>
            <a:lvl1pPr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
        <p:nvSpPr>
          <p:cNvPr id="26" name="Shape 26"/>
          <p:cNvSpPr txBox="1">
            <a:spLocks noGrp="1"/>
          </p:cNvSpPr>
          <p:nvPr>
            <p:ph type="body" idx="1"/>
          </p:nvPr>
        </p:nvSpPr>
        <p:spPr>
          <a:xfrm>
            <a:off x="457200" y="1535112"/>
            <a:ext cx="4040187" cy="639762"/>
          </a:xfrm>
          <a:prstGeom prst="rect">
            <a:avLst/>
          </a:prstGeom>
          <a:noFill/>
          <a:ln>
            <a:noFill/>
          </a:ln>
        </p:spPr>
        <p:txBody>
          <a:bodyPr lIns="91425" tIns="91425" rIns="91425" bIns="91425" anchor="b" anchorCtr="0"/>
          <a:lstStyle>
            <a:lvl1pPr marL="0" indent="0" rtl="0">
              <a:spcBef>
                <a:spcPts val="0"/>
              </a:spcBef>
              <a:buNone/>
              <a:defRPr/>
            </a:lvl1pPr>
            <a:lvl2pPr marL="457200" indent="0" rtl="0">
              <a:spcBef>
                <a:spcPts val="0"/>
              </a:spcBef>
              <a:buNone/>
              <a:defRPr/>
            </a:lvl2pPr>
            <a:lvl3pPr marL="914400" indent="0" rtl="0">
              <a:spcBef>
                <a:spcPts val="0"/>
              </a:spcBef>
              <a:buNone/>
              <a:defRPr/>
            </a:lvl3pPr>
            <a:lvl4pPr marL="1371600" indent="0" rtl="0">
              <a:spcBef>
                <a:spcPts val="0"/>
              </a:spcBef>
              <a:buNone/>
              <a:defRPr/>
            </a:lvl4pPr>
            <a:lvl5pPr marL="1828800" indent="0" rtl="0">
              <a:spcBef>
                <a:spcPts val="0"/>
              </a:spcBef>
              <a:buNone/>
              <a:defRPr/>
            </a:lvl5pPr>
            <a:lvl6pPr marL="2286000" indent="0" rtl="0">
              <a:spcBef>
                <a:spcPts val="0"/>
              </a:spcBef>
              <a:buNone/>
              <a:defRPr/>
            </a:lvl6pPr>
            <a:lvl7pPr marL="2743200" indent="0" rtl="0">
              <a:spcBef>
                <a:spcPts val="0"/>
              </a:spcBef>
              <a:buNone/>
              <a:defRPr/>
            </a:lvl7pPr>
            <a:lvl8pPr marL="3200400" indent="0" rtl="0">
              <a:spcBef>
                <a:spcPts val="0"/>
              </a:spcBef>
              <a:buNone/>
              <a:defRPr/>
            </a:lvl8pPr>
            <a:lvl9pPr marL="3657600" indent="0" rtl="0">
              <a:spcBef>
                <a:spcPts val="0"/>
              </a:spcBef>
              <a:buNone/>
              <a:defRPr/>
            </a:lvl9pPr>
          </a:lstStyle>
          <a:p>
            <a:endParaRPr/>
          </a:p>
        </p:txBody>
      </p:sp>
      <p:sp>
        <p:nvSpPr>
          <p:cNvPr id="27" name="Shape 27"/>
          <p:cNvSpPr txBox="1">
            <a:spLocks noGrp="1"/>
          </p:cNvSpPr>
          <p:nvPr>
            <p:ph type="body" idx="2"/>
          </p:nvPr>
        </p:nvSpPr>
        <p:spPr>
          <a:xfrm>
            <a:off x="457200" y="2174875"/>
            <a:ext cx="4040187" cy="3951287"/>
          </a:xfrm>
          <a:prstGeom prst="rect">
            <a:avLst/>
          </a:prstGeom>
          <a:noFill/>
          <a:ln>
            <a:noFill/>
          </a:ln>
        </p:spPr>
        <p:txBody>
          <a:bodyPr lIns="91425" tIns="91425" rIns="91425" bIns="91425" anchor="t" anchorCtr="0"/>
          <a:lstStyle>
            <a:lvl1pPr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
        <p:nvSpPr>
          <p:cNvPr id="28" name="Shape 28"/>
          <p:cNvSpPr txBox="1">
            <a:spLocks noGrp="1"/>
          </p:cNvSpPr>
          <p:nvPr>
            <p:ph type="body" idx="3"/>
          </p:nvPr>
        </p:nvSpPr>
        <p:spPr>
          <a:xfrm>
            <a:off x="4645025" y="1535112"/>
            <a:ext cx="4041774" cy="639762"/>
          </a:xfrm>
          <a:prstGeom prst="rect">
            <a:avLst/>
          </a:prstGeom>
          <a:noFill/>
          <a:ln>
            <a:noFill/>
          </a:ln>
        </p:spPr>
        <p:txBody>
          <a:bodyPr lIns="91425" tIns="91425" rIns="91425" bIns="91425" anchor="b" anchorCtr="0"/>
          <a:lstStyle>
            <a:lvl1pPr marL="0" indent="0" rtl="0">
              <a:spcBef>
                <a:spcPts val="0"/>
              </a:spcBef>
              <a:buNone/>
              <a:defRPr/>
            </a:lvl1pPr>
            <a:lvl2pPr marL="457200" indent="0" rtl="0">
              <a:spcBef>
                <a:spcPts val="0"/>
              </a:spcBef>
              <a:buNone/>
              <a:defRPr/>
            </a:lvl2pPr>
            <a:lvl3pPr marL="914400" indent="0" rtl="0">
              <a:spcBef>
                <a:spcPts val="0"/>
              </a:spcBef>
              <a:buNone/>
              <a:defRPr/>
            </a:lvl3pPr>
            <a:lvl4pPr marL="1371600" indent="0" rtl="0">
              <a:spcBef>
                <a:spcPts val="0"/>
              </a:spcBef>
              <a:buNone/>
              <a:defRPr/>
            </a:lvl4pPr>
            <a:lvl5pPr marL="1828800" indent="0" rtl="0">
              <a:spcBef>
                <a:spcPts val="0"/>
              </a:spcBef>
              <a:buNone/>
              <a:defRPr/>
            </a:lvl5pPr>
            <a:lvl6pPr marL="2286000" indent="0" rtl="0">
              <a:spcBef>
                <a:spcPts val="0"/>
              </a:spcBef>
              <a:buNone/>
              <a:defRPr/>
            </a:lvl6pPr>
            <a:lvl7pPr marL="2743200" indent="0" rtl="0">
              <a:spcBef>
                <a:spcPts val="0"/>
              </a:spcBef>
              <a:buNone/>
              <a:defRPr/>
            </a:lvl7pPr>
            <a:lvl8pPr marL="3200400" indent="0" rtl="0">
              <a:spcBef>
                <a:spcPts val="0"/>
              </a:spcBef>
              <a:buNone/>
              <a:defRPr/>
            </a:lvl8pPr>
            <a:lvl9pPr marL="3657600" indent="0" rtl="0">
              <a:spcBef>
                <a:spcPts val="0"/>
              </a:spcBef>
              <a:buNone/>
              <a:defRPr/>
            </a:lvl9pPr>
          </a:lstStyle>
          <a:p>
            <a:endParaRPr/>
          </a:p>
        </p:txBody>
      </p:sp>
      <p:sp>
        <p:nvSpPr>
          <p:cNvPr id="29" name="Shape 29"/>
          <p:cNvSpPr txBox="1">
            <a:spLocks noGrp="1"/>
          </p:cNvSpPr>
          <p:nvPr>
            <p:ph type="body" idx="4"/>
          </p:nvPr>
        </p:nvSpPr>
        <p:spPr>
          <a:xfrm>
            <a:off x="4645025" y="2174875"/>
            <a:ext cx="4041774" cy="3951287"/>
          </a:xfrm>
          <a:prstGeom prst="rect">
            <a:avLst/>
          </a:prstGeom>
          <a:noFill/>
          <a:ln>
            <a:noFill/>
          </a:ln>
        </p:spPr>
        <p:txBody>
          <a:bodyPr lIns="91425" tIns="91425" rIns="91425" bIns="91425" anchor="t" anchorCtr="0"/>
          <a:lstStyle>
            <a:lvl1pPr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Shape 30"/>
        <p:cNvGrpSpPr/>
        <p:nvPr/>
      </p:nvGrpSpPr>
      <p:grpSpPr>
        <a:xfrm>
          <a:off x="0" y="0"/>
          <a:ext cx="0" cy="0"/>
          <a:chOff x="0" y="0"/>
          <a:chExt cx="0" cy="0"/>
        </a:xfrm>
      </p:grpSpPr>
      <p:sp>
        <p:nvSpPr>
          <p:cNvPr id="31" name="Shape 31"/>
          <p:cNvSpPr txBox="1">
            <a:spLocks noGrp="1"/>
          </p:cNvSpPr>
          <p:nvPr>
            <p:ph type="title"/>
          </p:nvPr>
        </p:nvSpPr>
        <p:spPr>
          <a:xfrm>
            <a:off x="914400" y="1417637"/>
            <a:ext cx="7315200" cy="715962"/>
          </a:xfrm>
          <a:prstGeom prst="rect">
            <a:avLst/>
          </a:prstGeom>
          <a:noFill/>
          <a:ln>
            <a:noFill/>
          </a:ln>
        </p:spPr>
        <p:txBody>
          <a:bodyPr lIns="91425" tIns="91425" rIns="91425" bIns="91425" anchor="ctr" anchorCtr="0"/>
          <a:lstStyle>
            <a:lvl1pPr algn="l" rtl="0">
              <a:spcBef>
                <a:spcPts val="0"/>
              </a:spcBef>
              <a:spcAft>
                <a:spcPts val="0"/>
              </a:spcAft>
              <a:defRPr/>
            </a:lvl1pPr>
            <a:lvl2pPr algn="l" rtl="0">
              <a:spcBef>
                <a:spcPts val="0"/>
              </a:spcBef>
              <a:spcAft>
                <a:spcPts val="0"/>
              </a:spcAft>
              <a:defRPr/>
            </a:lvl2pPr>
            <a:lvl3pPr algn="l" rtl="0">
              <a:spcBef>
                <a:spcPts val="0"/>
              </a:spcBef>
              <a:spcAft>
                <a:spcPts val="0"/>
              </a:spcAft>
              <a:defRPr/>
            </a:lvl3pPr>
            <a:lvl4pPr algn="l" rtl="0">
              <a:spcBef>
                <a:spcPts val="0"/>
              </a:spcBef>
              <a:spcAft>
                <a:spcPts val="0"/>
              </a:spcAft>
              <a:defRPr/>
            </a:lvl4pPr>
            <a:lvl5pPr algn="l" rtl="0">
              <a:spcBef>
                <a:spcPts val="0"/>
              </a:spcBef>
              <a:spcAft>
                <a:spcPts val="0"/>
              </a:spcAft>
              <a:defRPr/>
            </a:lvl5pPr>
            <a:lvl6pPr marL="457200" algn="l" rtl="0">
              <a:spcBef>
                <a:spcPts val="0"/>
              </a:spcBef>
              <a:spcAft>
                <a:spcPts val="0"/>
              </a:spcAft>
              <a:defRPr/>
            </a:lvl6pPr>
            <a:lvl7pPr marL="914400" algn="l" rtl="0">
              <a:spcBef>
                <a:spcPts val="0"/>
              </a:spcBef>
              <a:spcAft>
                <a:spcPts val="0"/>
              </a:spcAft>
              <a:defRPr/>
            </a:lvl7pPr>
            <a:lvl8pPr marL="1371600" algn="l" rtl="0">
              <a:spcBef>
                <a:spcPts val="0"/>
              </a:spcBef>
              <a:spcAft>
                <a:spcPts val="0"/>
              </a:spcAft>
              <a:defRPr/>
            </a:lvl8pPr>
            <a:lvl9pPr marL="1828800" algn="l" rtl="0">
              <a:spcBef>
                <a:spcPts val="0"/>
              </a:spcBef>
              <a:spcAft>
                <a:spcPts val="0"/>
              </a:spcAft>
              <a:defRPr/>
            </a:lvl9pPr>
          </a:lstStyle>
          <a:p>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blank">
  <p:cSld name="Blank">
    <p:spTree>
      <p:nvGrpSpPr>
        <p:cNvPr id="1" name="Shape 32"/>
        <p:cNvGrpSpPr/>
        <p:nvPr/>
      </p:nvGrpSpPr>
      <p:grpSpPr>
        <a:xfrm>
          <a:off x="0" y="0"/>
          <a:ext cx="0" cy="0"/>
          <a:chOff x="0" y="0"/>
          <a:chExt cx="0" cy="0"/>
        </a:xfrm>
      </p:grpSpPr>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Tx">
  <p:cSld name="Content with Caption">
    <p:spTree>
      <p:nvGrpSpPr>
        <p:cNvPr id="1" name="Shape 33"/>
        <p:cNvGrpSpPr/>
        <p:nvPr/>
      </p:nvGrpSpPr>
      <p:grpSpPr>
        <a:xfrm>
          <a:off x="0" y="0"/>
          <a:ext cx="0" cy="0"/>
          <a:chOff x="0" y="0"/>
          <a:chExt cx="0" cy="0"/>
        </a:xfrm>
      </p:grpSpPr>
      <p:sp>
        <p:nvSpPr>
          <p:cNvPr id="34" name="Shape 34"/>
          <p:cNvSpPr txBox="1">
            <a:spLocks noGrp="1"/>
          </p:cNvSpPr>
          <p:nvPr>
            <p:ph type="title"/>
          </p:nvPr>
        </p:nvSpPr>
        <p:spPr>
          <a:xfrm>
            <a:off x="457200" y="273050"/>
            <a:ext cx="3008313" cy="1162049"/>
          </a:xfrm>
          <a:prstGeom prst="rect">
            <a:avLst/>
          </a:prstGeom>
          <a:noFill/>
          <a:ln>
            <a:noFill/>
          </a:ln>
        </p:spPr>
        <p:txBody>
          <a:bodyPr lIns="91425" tIns="91425" rIns="91425" bIns="91425" anchor="b" anchorCtr="0"/>
          <a:lstStyle>
            <a:lvl1pPr algn="l"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
        <p:nvSpPr>
          <p:cNvPr id="35" name="Shape 35"/>
          <p:cNvSpPr txBox="1">
            <a:spLocks noGrp="1"/>
          </p:cNvSpPr>
          <p:nvPr>
            <p:ph type="body" idx="1"/>
          </p:nvPr>
        </p:nvSpPr>
        <p:spPr>
          <a:xfrm>
            <a:off x="3575050" y="273050"/>
            <a:ext cx="5111750" cy="5853112"/>
          </a:xfrm>
          <a:prstGeom prst="rect">
            <a:avLst/>
          </a:prstGeom>
          <a:noFill/>
          <a:ln>
            <a:noFill/>
          </a:ln>
        </p:spPr>
        <p:txBody>
          <a:bodyPr lIns="91425" tIns="91425" rIns="91425" bIns="91425" anchor="t" anchorCtr="0"/>
          <a:lstStyle>
            <a:lvl1pPr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
        <p:nvSpPr>
          <p:cNvPr id="36" name="Shape 36"/>
          <p:cNvSpPr txBox="1">
            <a:spLocks noGrp="1"/>
          </p:cNvSpPr>
          <p:nvPr>
            <p:ph type="body" idx="2"/>
          </p:nvPr>
        </p:nvSpPr>
        <p:spPr>
          <a:xfrm>
            <a:off x="457200" y="1435100"/>
            <a:ext cx="3008313" cy="4691063"/>
          </a:xfrm>
          <a:prstGeom prst="rect">
            <a:avLst/>
          </a:prstGeom>
          <a:noFill/>
          <a:ln>
            <a:noFill/>
          </a:ln>
        </p:spPr>
        <p:txBody>
          <a:bodyPr lIns="91425" tIns="91425" rIns="91425" bIns="91425" anchor="t" anchorCtr="0"/>
          <a:lstStyle>
            <a:lvl1pPr marL="0" indent="0" rtl="0">
              <a:spcBef>
                <a:spcPts val="0"/>
              </a:spcBef>
              <a:buNone/>
              <a:defRPr/>
            </a:lvl1pPr>
            <a:lvl2pPr marL="457200" indent="0" rtl="0">
              <a:spcBef>
                <a:spcPts val="0"/>
              </a:spcBef>
              <a:buNone/>
              <a:defRPr/>
            </a:lvl2pPr>
            <a:lvl3pPr marL="914400" indent="0" rtl="0">
              <a:spcBef>
                <a:spcPts val="0"/>
              </a:spcBef>
              <a:buNone/>
              <a:defRPr/>
            </a:lvl3pPr>
            <a:lvl4pPr marL="1371600" indent="0" rtl="0">
              <a:spcBef>
                <a:spcPts val="0"/>
              </a:spcBef>
              <a:buNone/>
              <a:defRPr/>
            </a:lvl4pPr>
            <a:lvl5pPr marL="1828800" indent="0" rtl="0">
              <a:spcBef>
                <a:spcPts val="0"/>
              </a:spcBef>
              <a:buNone/>
              <a:defRPr/>
            </a:lvl5pPr>
            <a:lvl6pPr marL="2286000" indent="0" rtl="0">
              <a:spcBef>
                <a:spcPts val="0"/>
              </a:spcBef>
              <a:buNone/>
              <a:defRPr/>
            </a:lvl6pPr>
            <a:lvl7pPr marL="2743200" indent="0" rtl="0">
              <a:spcBef>
                <a:spcPts val="0"/>
              </a:spcBef>
              <a:buNone/>
              <a:defRPr/>
            </a:lvl7pPr>
            <a:lvl8pPr marL="3200400" indent="0" rtl="0">
              <a:spcBef>
                <a:spcPts val="0"/>
              </a:spcBef>
              <a:buNone/>
              <a:defRPr/>
            </a:lvl8pPr>
            <a:lvl9pPr marL="3657600" indent="0" rtl="0">
              <a:spcBef>
                <a:spcPts val="0"/>
              </a:spcBef>
              <a:buNone/>
              <a:defRPr/>
            </a:lvl9pPr>
          </a:lstStyle>
          <a:p>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picTx">
  <p:cSld name="Picture with Caption">
    <p:spTree>
      <p:nvGrpSpPr>
        <p:cNvPr id="1" name="Shape 37"/>
        <p:cNvGrpSpPr/>
        <p:nvPr/>
      </p:nvGrpSpPr>
      <p:grpSpPr>
        <a:xfrm>
          <a:off x="0" y="0"/>
          <a:ext cx="0" cy="0"/>
          <a:chOff x="0" y="0"/>
          <a:chExt cx="0" cy="0"/>
        </a:xfrm>
      </p:grpSpPr>
      <p:sp>
        <p:nvSpPr>
          <p:cNvPr id="38" name="Shape 38"/>
          <p:cNvSpPr txBox="1">
            <a:spLocks noGrp="1"/>
          </p:cNvSpPr>
          <p:nvPr>
            <p:ph type="title"/>
          </p:nvPr>
        </p:nvSpPr>
        <p:spPr>
          <a:xfrm>
            <a:off x="1792288" y="4800600"/>
            <a:ext cx="5486399" cy="566737"/>
          </a:xfrm>
          <a:prstGeom prst="rect">
            <a:avLst/>
          </a:prstGeom>
          <a:noFill/>
          <a:ln>
            <a:noFill/>
          </a:ln>
        </p:spPr>
        <p:txBody>
          <a:bodyPr lIns="91425" tIns="91425" rIns="91425" bIns="91425" anchor="b" anchorCtr="0"/>
          <a:lstStyle>
            <a:lvl1pPr algn="l" rtl="0">
              <a:spcBef>
                <a:spcPts val="0"/>
              </a:spcBef>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
        <p:nvSpPr>
          <p:cNvPr id="39" name="Shape 39"/>
          <p:cNvSpPr>
            <a:spLocks noGrp="1"/>
          </p:cNvSpPr>
          <p:nvPr>
            <p:ph type="pic" idx="2"/>
          </p:nvPr>
        </p:nvSpPr>
        <p:spPr>
          <a:xfrm>
            <a:off x="1792288" y="612775"/>
            <a:ext cx="5486399" cy="4114800"/>
          </a:xfrm>
          <a:prstGeom prst="rect">
            <a:avLst/>
          </a:prstGeom>
          <a:noFill/>
          <a:ln>
            <a:noFill/>
          </a:ln>
        </p:spPr>
      </p:sp>
      <p:sp>
        <p:nvSpPr>
          <p:cNvPr id="40" name="Shape 40"/>
          <p:cNvSpPr txBox="1">
            <a:spLocks noGrp="1"/>
          </p:cNvSpPr>
          <p:nvPr>
            <p:ph type="body" idx="1"/>
          </p:nvPr>
        </p:nvSpPr>
        <p:spPr>
          <a:xfrm>
            <a:off x="1792288" y="5367337"/>
            <a:ext cx="5486399" cy="804861"/>
          </a:xfrm>
          <a:prstGeom prst="rect">
            <a:avLst/>
          </a:prstGeom>
          <a:noFill/>
          <a:ln>
            <a:noFill/>
          </a:ln>
        </p:spPr>
        <p:txBody>
          <a:bodyPr lIns="91425" tIns="91425" rIns="91425" bIns="91425" anchor="t" anchorCtr="0"/>
          <a:lstStyle>
            <a:lvl1pPr marL="0" indent="0" rtl="0">
              <a:spcBef>
                <a:spcPts val="0"/>
              </a:spcBef>
              <a:buNone/>
              <a:defRPr/>
            </a:lvl1pPr>
            <a:lvl2pPr marL="457200" indent="0" rtl="0">
              <a:spcBef>
                <a:spcPts val="0"/>
              </a:spcBef>
              <a:buNone/>
              <a:defRPr/>
            </a:lvl2pPr>
            <a:lvl3pPr marL="914400" indent="0" rtl="0">
              <a:spcBef>
                <a:spcPts val="0"/>
              </a:spcBef>
              <a:buNone/>
              <a:defRPr/>
            </a:lvl3pPr>
            <a:lvl4pPr marL="1371600" indent="0" rtl="0">
              <a:spcBef>
                <a:spcPts val="0"/>
              </a:spcBef>
              <a:buNone/>
              <a:defRPr/>
            </a:lvl4pPr>
            <a:lvl5pPr marL="1828800" indent="0" rtl="0">
              <a:spcBef>
                <a:spcPts val="0"/>
              </a:spcBef>
              <a:buNone/>
              <a:defRPr/>
            </a:lvl5pPr>
            <a:lvl6pPr marL="2286000" indent="0" rtl="0">
              <a:spcBef>
                <a:spcPts val="0"/>
              </a:spcBef>
              <a:buNone/>
              <a:defRPr/>
            </a:lvl6pPr>
            <a:lvl7pPr marL="2743200" indent="0" rtl="0">
              <a:spcBef>
                <a:spcPts val="0"/>
              </a:spcBef>
              <a:buNone/>
              <a:defRPr/>
            </a:lvl7pPr>
            <a:lvl8pPr marL="3200400" indent="0" rtl="0">
              <a:spcBef>
                <a:spcPts val="0"/>
              </a:spcBef>
              <a:buNone/>
              <a:defRPr/>
            </a:lvl8pPr>
            <a:lvl9pPr marL="3657600" indent="0" rtl="0">
              <a:spcBef>
                <a:spcPts val="0"/>
              </a:spcBef>
              <a:buNone/>
              <a:defRPr/>
            </a:lvl9pPr>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vertTx">
  <p:cSld name="Title and Vertical Text">
    <p:spTree>
      <p:nvGrpSpPr>
        <p:cNvPr id="1" name="Shape 41"/>
        <p:cNvGrpSpPr/>
        <p:nvPr/>
      </p:nvGrpSpPr>
      <p:grpSpPr>
        <a:xfrm>
          <a:off x="0" y="0"/>
          <a:ext cx="0" cy="0"/>
          <a:chOff x="0" y="0"/>
          <a:chExt cx="0" cy="0"/>
        </a:xfrm>
      </p:grpSpPr>
      <p:sp>
        <p:nvSpPr>
          <p:cNvPr id="42" name="Shape 42"/>
          <p:cNvSpPr txBox="1">
            <a:spLocks noGrp="1"/>
          </p:cNvSpPr>
          <p:nvPr>
            <p:ph type="title"/>
          </p:nvPr>
        </p:nvSpPr>
        <p:spPr>
          <a:xfrm>
            <a:off x="914400" y="1417637"/>
            <a:ext cx="7315200" cy="715962"/>
          </a:xfrm>
          <a:prstGeom prst="rect">
            <a:avLst/>
          </a:prstGeom>
          <a:noFill/>
          <a:ln>
            <a:noFill/>
          </a:ln>
        </p:spPr>
        <p:txBody>
          <a:bodyPr lIns="91425" tIns="91425" rIns="91425" bIns="91425" anchor="ctr" anchorCtr="0"/>
          <a:lstStyle>
            <a:lvl1pPr algn="l" rtl="0">
              <a:spcBef>
                <a:spcPts val="0"/>
              </a:spcBef>
              <a:spcAft>
                <a:spcPts val="0"/>
              </a:spcAft>
              <a:defRPr/>
            </a:lvl1pPr>
            <a:lvl2pPr algn="l" rtl="0">
              <a:spcBef>
                <a:spcPts val="0"/>
              </a:spcBef>
              <a:spcAft>
                <a:spcPts val="0"/>
              </a:spcAft>
              <a:defRPr/>
            </a:lvl2pPr>
            <a:lvl3pPr algn="l" rtl="0">
              <a:spcBef>
                <a:spcPts val="0"/>
              </a:spcBef>
              <a:spcAft>
                <a:spcPts val="0"/>
              </a:spcAft>
              <a:defRPr/>
            </a:lvl3pPr>
            <a:lvl4pPr algn="l" rtl="0">
              <a:spcBef>
                <a:spcPts val="0"/>
              </a:spcBef>
              <a:spcAft>
                <a:spcPts val="0"/>
              </a:spcAft>
              <a:defRPr/>
            </a:lvl4pPr>
            <a:lvl5pPr algn="l" rtl="0">
              <a:spcBef>
                <a:spcPts val="0"/>
              </a:spcBef>
              <a:spcAft>
                <a:spcPts val="0"/>
              </a:spcAft>
              <a:defRPr/>
            </a:lvl5pPr>
            <a:lvl6pPr marL="457200" algn="l" rtl="0">
              <a:spcBef>
                <a:spcPts val="0"/>
              </a:spcBef>
              <a:spcAft>
                <a:spcPts val="0"/>
              </a:spcAft>
              <a:defRPr/>
            </a:lvl6pPr>
            <a:lvl7pPr marL="914400" algn="l" rtl="0">
              <a:spcBef>
                <a:spcPts val="0"/>
              </a:spcBef>
              <a:spcAft>
                <a:spcPts val="0"/>
              </a:spcAft>
              <a:defRPr/>
            </a:lvl7pPr>
            <a:lvl8pPr marL="1371600" algn="l" rtl="0">
              <a:spcBef>
                <a:spcPts val="0"/>
              </a:spcBef>
              <a:spcAft>
                <a:spcPts val="0"/>
              </a:spcAft>
              <a:defRPr/>
            </a:lvl8pPr>
            <a:lvl9pPr marL="1828800" algn="l" rtl="0">
              <a:spcBef>
                <a:spcPts val="0"/>
              </a:spcBef>
              <a:spcAft>
                <a:spcPts val="0"/>
              </a:spcAft>
              <a:defRPr/>
            </a:lvl9pPr>
          </a:lstStyle>
          <a:p>
            <a:endParaRPr/>
          </a:p>
        </p:txBody>
      </p:sp>
      <p:sp>
        <p:nvSpPr>
          <p:cNvPr id="43" name="Shape 43"/>
          <p:cNvSpPr txBox="1">
            <a:spLocks noGrp="1"/>
          </p:cNvSpPr>
          <p:nvPr>
            <p:ph type="body" idx="1"/>
          </p:nvPr>
        </p:nvSpPr>
        <p:spPr>
          <a:xfrm rot="5400000">
            <a:off x="2476500" y="876299"/>
            <a:ext cx="4190999" cy="7315200"/>
          </a:xfrm>
          <a:prstGeom prst="rect">
            <a:avLst/>
          </a:prstGeom>
          <a:noFill/>
          <a:ln>
            <a:noFill/>
          </a:ln>
        </p:spPr>
        <p:txBody>
          <a:bodyPr lIns="91425" tIns="91425" rIns="91425" bIns="91425" anchor="t" anchorCtr="0"/>
          <a:lstStyle>
            <a:lvl1pPr marL="342900" indent="-139700" algn="l" rtl="0">
              <a:spcBef>
                <a:spcPts val="640"/>
              </a:spcBef>
              <a:spcAft>
                <a:spcPts val="0"/>
              </a:spcAft>
              <a:buClr>
                <a:schemeClr val="dk1"/>
              </a:buClr>
              <a:buChar char="•"/>
              <a:defRPr/>
            </a:lvl1pPr>
            <a:lvl2pPr marL="742950" indent="-107950" algn="l" rtl="0">
              <a:spcBef>
                <a:spcPts val="560"/>
              </a:spcBef>
              <a:spcAft>
                <a:spcPts val="0"/>
              </a:spcAft>
              <a:buClr>
                <a:schemeClr val="dk1"/>
              </a:buClr>
              <a:buChar char="–"/>
              <a:defRPr/>
            </a:lvl2pPr>
            <a:lvl3pPr marL="1143000" indent="-76200" algn="l" rtl="0">
              <a:spcBef>
                <a:spcPts val="480"/>
              </a:spcBef>
              <a:spcAft>
                <a:spcPts val="0"/>
              </a:spcAft>
              <a:buClr>
                <a:schemeClr val="dk1"/>
              </a:buClr>
              <a:buChar char="•"/>
              <a:defRPr/>
            </a:lvl3pPr>
            <a:lvl4pPr marL="1600200" indent="-101600" algn="l" rtl="0">
              <a:spcBef>
                <a:spcPts val="400"/>
              </a:spcBef>
              <a:spcAft>
                <a:spcPts val="0"/>
              </a:spcAft>
              <a:buClr>
                <a:schemeClr val="dk1"/>
              </a:buClr>
              <a:buChar char="–"/>
              <a:defRPr/>
            </a:lvl4pPr>
            <a:lvl5pPr marL="2057400" indent="-101600" algn="l" rtl="0">
              <a:spcBef>
                <a:spcPts val="400"/>
              </a:spcBef>
              <a:spcAft>
                <a:spcPts val="0"/>
              </a:spcAft>
              <a:buClr>
                <a:schemeClr val="dk1"/>
              </a:buClr>
              <a:buChar char="»"/>
              <a:defRPr/>
            </a:lvl5pPr>
            <a:lvl6pPr marL="2514600" indent="-101600" algn="l" rtl="0">
              <a:spcBef>
                <a:spcPts val="400"/>
              </a:spcBef>
              <a:spcAft>
                <a:spcPts val="0"/>
              </a:spcAft>
              <a:buClr>
                <a:schemeClr val="dk1"/>
              </a:buClr>
              <a:buChar char="»"/>
              <a:defRPr/>
            </a:lvl6pPr>
            <a:lvl7pPr marL="2971800" indent="-101600" algn="l" rtl="0">
              <a:spcBef>
                <a:spcPts val="400"/>
              </a:spcBef>
              <a:spcAft>
                <a:spcPts val="0"/>
              </a:spcAft>
              <a:buClr>
                <a:schemeClr val="dk1"/>
              </a:buClr>
              <a:buChar char="»"/>
              <a:defRPr/>
            </a:lvl7pPr>
            <a:lvl8pPr marL="3429000" indent="-101600" algn="l" rtl="0">
              <a:spcBef>
                <a:spcPts val="400"/>
              </a:spcBef>
              <a:spcAft>
                <a:spcPts val="0"/>
              </a:spcAft>
              <a:buClr>
                <a:schemeClr val="dk1"/>
              </a:buClr>
              <a:buChar char="»"/>
              <a:defRPr/>
            </a:lvl8pPr>
            <a:lvl9pPr marL="3886200" indent="-101600" algn="l" rtl="0">
              <a:spcBef>
                <a:spcPts val="400"/>
              </a:spcBef>
              <a:spcAft>
                <a:spcPts val="0"/>
              </a:spcAft>
              <a:buClr>
                <a:schemeClr val="dk1"/>
              </a:buClr>
              <a:buChar char="»"/>
              <a:defRPr/>
            </a:lvl9pPr>
          </a:lstStyle>
          <a:p>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itleAndTx">
  <p:cSld name="Vertical Title and Text">
    <p:spTree>
      <p:nvGrpSpPr>
        <p:cNvPr id="1" name="Shape 44"/>
        <p:cNvGrpSpPr/>
        <p:nvPr/>
      </p:nvGrpSpPr>
      <p:grpSpPr>
        <a:xfrm>
          <a:off x="0" y="0"/>
          <a:ext cx="0" cy="0"/>
          <a:chOff x="0" y="0"/>
          <a:chExt cx="0" cy="0"/>
        </a:xfrm>
      </p:grpSpPr>
      <p:sp>
        <p:nvSpPr>
          <p:cNvPr id="45" name="Shape 45"/>
          <p:cNvSpPr txBox="1">
            <a:spLocks noGrp="1"/>
          </p:cNvSpPr>
          <p:nvPr>
            <p:ph type="title"/>
          </p:nvPr>
        </p:nvSpPr>
        <p:spPr>
          <a:xfrm rot="5400000">
            <a:off x="4709318" y="3109119"/>
            <a:ext cx="5211762" cy="1828800"/>
          </a:xfrm>
          <a:prstGeom prst="rect">
            <a:avLst/>
          </a:prstGeom>
          <a:noFill/>
          <a:ln>
            <a:noFill/>
          </a:ln>
        </p:spPr>
        <p:txBody>
          <a:bodyPr lIns="91425" tIns="91425" rIns="91425" bIns="91425" anchor="ctr" anchorCtr="0"/>
          <a:lstStyle>
            <a:lvl1pPr algn="l" rtl="0">
              <a:spcBef>
                <a:spcPts val="0"/>
              </a:spcBef>
              <a:spcAft>
                <a:spcPts val="0"/>
              </a:spcAft>
              <a:defRPr/>
            </a:lvl1pPr>
            <a:lvl2pPr algn="l" rtl="0">
              <a:spcBef>
                <a:spcPts val="0"/>
              </a:spcBef>
              <a:spcAft>
                <a:spcPts val="0"/>
              </a:spcAft>
              <a:defRPr/>
            </a:lvl2pPr>
            <a:lvl3pPr algn="l" rtl="0">
              <a:spcBef>
                <a:spcPts val="0"/>
              </a:spcBef>
              <a:spcAft>
                <a:spcPts val="0"/>
              </a:spcAft>
              <a:defRPr/>
            </a:lvl3pPr>
            <a:lvl4pPr algn="l" rtl="0">
              <a:spcBef>
                <a:spcPts val="0"/>
              </a:spcBef>
              <a:spcAft>
                <a:spcPts val="0"/>
              </a:spcAft>
              <a:defRPr/>
            </a:lvl4pPr>
            <a:lvl5pPr algn="l" rtl="0">
              <a:spcBef>
                <a:spcPts val="0"/>
              </a:spcBef>
              <a:spcAft>
                <a:spcPts val="0"/>
              </a:spcAft>
              <a:defRPr/>
            </a:lvl5pPr>
            <a:lvl6pPr marL="457200" algn="l" rtl="0">
              <a:spcBef>
                <a:spcPts val="0"/>
              </a:spcBef>
              <a:spcAft>
                <a:spcPts val="0"/>
              </a:spcAft>
              <a:defRPr/>
            </a:lvl6pPr>
            <a:lvl7pPr marL="914400" algn="l" rtl="0">
              <a:spcBef>
                <a:spcPts val="0"/>
              </a:spcBef>
              <a:spcAft>
                <a:spcPts val="0"/>
              </a:spcAft>
              <a:defRPr/>
            </a:lvl7pPr>
            <a:lvl8pPr marL="1371600" algn="l" rtl="0">
              <a:spcBef>
                <a:spcPts val="0"/>
              </a:spcBef>
              <a:spcAft>
                <a:spcPts val="0"/>
              </a:spcAft>
              <a:defRPr/>
            </a:lvl8pPr>
            <a:lvl9pPr marL="1828800" algn="l" rtl="0">
              <a:spcBef>
                <a:spcPts val="0"/>
              </a:spcBef>
              <a:spcAft>
                <a:spcPts val="0"/>
              </a:spcAft>
              <a:defRPr/>
            </a:lvl9pPr>
          </a:lstStyle>
          <a:p>
            <a:endParaRPr/>
          </a:p>
        </p:txBody>
      </p:sp>
      <p:sp>
        <p:nvSpPr>
          <p:cNvPr id="46" name="Shape 46"/>
          <p:cNvSpPr txBox="1">
            <a:spLocks noGrp="1"/>
          </p:cNvSpPr>
          <p:nvPr>
            <p:ph type="body" idx="1"/>
          </p:nvPr>
        </p:nvSpPr>
        <p:spPr>
          <a:xfrm rot="5400000">
            <a:off x="975518" y="1356519"/>
            <a:ext cx="5211762" cy="5333999"/>
          </a:xfrm>
          <a:prstGeom prst="rect">
            <a:avLst/>
          </a:prstGeom>
          <a:noFill/>
          <a:ln>
            <a:noFill/>
          </a:ln>
        </p:spPr>
        <p:txBody>
          <a:bodyPr lIns="91425" tIns="91425" rIns="91425" bIns="91425" anchor="t" anchorCtr="0"/>
          <a:lstStyle>
            <a:lvl1pPr marL="342900" indent="-139700" algn="l" rtl="0">
              <a:spcBef>
                <a:spcPts val="640"/>
              </a:spcBef>
              <a:spcAft>
                <a:spcPts val="0"/>
              </a:spcAft>
              <a:buClr>
                <a:schemeClr val="dk1"/>
              </a:buClr>
              <a:buChar char="•"/>
              <a:defRPr/>
            </a:lvl1pPr>
            <a:lvl2pPr marL="742950" indent="-107950" algn="l" rtl="0">
              <a:spcBef>
                <a:spcPts val="560"/>
              </a:spcBef>
              <a:spcAft>
                <a:spcPts val="0"/>
              </a:spcAft>
              <a:buClr>
                <a:schemeClr val="dk1"/>
              </a:buClr>
              <a:buChar char="–"/>
              <a:defRPr/>
            </a:lvl2pPr>
            <a:lvl3pPr marL="1143000" indent="-76200" algn="l" rtl="0">
              <a:spcBef>
                <a:spcPts val="480"/>
              </a:spcBef>
              <a:spcAft>
                <a:spcPts val="0"/>
              </a:spcAft>
              <a:buClr>
                <a:schemeClr val="dk1"/>
              </a:buClr>
              <a:buChar char="•"/>
              <a:defRPr/>
            </a:lvl3pPr>
            <a:lvl4pPr marL="1600200" indent="-101600" algn="l" rtl="0">
              <a:spcBef>
                <a:spcPts val="400"/>
              </a:spcBef>
              <a:spcAft>
                <a:spcPts val="0"/>
              </a:spcAft>
              <a:buClr>
                <a:schemeClr val="dk1"/>
              </a:buClr>
              <a:buChar char="–"/>
              <a:defRPr/>
            </a:lvl4pPr>
            <a:lvl5pPr marL="2057400" indent="-101600" algn="l" rtl="0">
              <a:spcBef>
                <a:spcPts val="400"/>
              </a:spcBef>
              <a:spcAft>
                <a:spcPts val="0"/>
              </a:spcAft>
              <a:buClr>
                <a:schemeClr val="dk1"/>
              </a:buClr>
              <a:buChar char="»"/>
              <a:defRPr/>
            </a:lvl5pPr>
            <a:lvl6pPr marL="2514600" indent="-101600" algn="l" rtl="0">
              <a:spcBef>
                <a:spcPts val="400"/>
              </a:spcBef>
              <a:spcAft>
                <a:spcPts val="0"/>
              </a:spcAft>
              <a:buClr>
                <a:schemeClr val="dk1"/>
              </a:buClr>
              <a:buChar char="»"/>
              <a:defRPr/>
            </a:lvl6pPr>
            <a:lvl7pPr marL="2971800" indent="-101600" algn="l" rtl="0">
              <a:spcBef>
                <a:spcPts val="400"/>
              </a:spcBef>
              <a:spcAft>
                <a:spcPts val="0"/>
              </a:spcAft>
              <a:buClr>
                <a:schemeClr val="dk1"/>
              </a:buClr>
              <a:buChar char="»"/>
              <a:defRPr/>
            </a:lvl7pPr>
            <a:lvl8pPr marL="3429000" indent="-101600" algn="l" rtl="0">
              <a:spcBef>
                <a:spcPts val="400"/>
              </a:spcBef>
              <a:spcAft>
                <a:spcPts val="0"/>
              </a:spcAft>
              <a:buClr>
                <a:schemeClr val="dk1"/>
              </a:buClr>
              <a:buChar char="»"/>
              <a:defRPr/>
            </a:lvl8pPr>
            <a:lvl9pPr marL="3886200" indent="-101600" algn="l" rtl="0">
              <a:spcBef>
                <a:spcPts val="400"/>
              </a:spcBef>
              <a:spcAft>
                <a:spcPts val="0"/>
              </a:spcAft>
              <a:buClr>
                <a:schemeClr val="dk1"/>
              </a:buClr>
              <a:buChar char="»"/>
              <a:defRPr/>
            </a:lvl9pPr>
          </a:lstStyle>
          <a:p>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cSld name="Use for slides with Software Code">
    <p:spTree>
      <p:nvGrpSpPr>
        <p:cNvPr id="1" name="Shape 50"/>
        <p:cNvGrpSpPr/>
        <p:nvPr/>
      </p:nvGrpSpPr>
      <p:grpSpPr>
        <a:xfrm>
          <a:off x="0" y="0"/>
          <a:ext cx="0" cy="0"/>
          <a:chOff x="0" y="0"/>
          <a:chExt cx="0" cy="0"/>
        </a:xfrm>
      </p:grpSpPr>
      <p:sp>
        <p:nvSpPr>
          <p:cNvPr id="51" name="Shape 51"/>
          <p:cNvSpPr txBox="1">
            <a:spLocks noGrp="1"/>
          </p:cNvSpPr>
          <p:nvPr>
            <p:ph type="title"/>
          </p:nvPr>
        </p:nvSpPr>
        <p:spPr>
          <a:xfrm>
            <a:off x="381000" y="230187"/>
            <a:ext cx="8381999" cy="664799"/>
          </a:xfrm>
          <a:prstGeom prst="rect">
            <a:avLst/>
          </a:prstGeom>
          <a:noFill/>
          <a:ln>
            <a:noFill/>
          </a:ln>
        </p:spPr>
        <p:txBody>
          <a:bodyPr lIns="91425" tIns="91425" rIns="91425" bIns="91425" anchor="t" anchorCtr="0"/>
          <a:lstStyle>
            <a:lvl1pPr algn="l" rtl="0">
              <a:lnSpc>
                <a:spcPct val="90000"/>
              </a:lnSpc>
              <a:spcBef>
                <a:spcPts val="0"/>
              </a:spcBef>
              <a:buClr>
                <a:srgbClr val="FFFFB9"/>
              </a:buClr>
              <a:buFont typeface="Calibri"/>
              <a:buNone/>
              <a:defRPr/>
            </a:lvl1pPr>
            <a:lvl2pPr rtl="0">
              <a:spcBef>
                <a:spcPts val="0"/>
              </a:spcBef>
              <a:defRPr/>
            </a:lvl2pPr>
            <a:lvl3pPr rtl="0">
              <a:spcBef>
                <a:spcPts val="0"/>
              </a:spcBef>
              <a:defRPr/>
            </a:lvl3pPr>
            <a:lvl4pPr rtl="0">
              <a:spcBef>
                <a:spcPts val="0"/>
              </a:spcBef>
              <a:defRPr/>
            </a:lvl4pPr>
            <a:lvl5pPr rtl="0">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
        <p:nvSpPr>
          <p:cNvPr id="52" name="Shape 52"/>
          <p:cNvSpPr txBox="1">
            <a:spLocks noGrp="1"/>
          </p:cNvSpPr>
          <p:nvPr>
            <p:ph type="body" idx="1"/>
          </p:nvPr>
        </p:nvSpPr>
        <p:spPr>
          <a:xfrm>
            <a:off x="722312" y="1905000"/>
            <a:ext cx="8040600" cy="2286000"/>
          </a:xfrm>
          <a:prstGeom prst="rect">
            <a:avLst/>
          </a:prstGeom>
          <a:noFill/>
          <a:ln>
            <a:noFill/>
          </a:ln>
        </p:spPr>
        <p:txBody>
          <a:bodyPr lIns="91425" tIns="91425" rIns="91425" bIns="91425" anchor="t" anchorCtr="0"/>
          <a:lstStyle>
            <a:lvl1pPr rtl="0">
              <a:lnSpc>
                <a:spcPct val="90000"/>
              </a:lnSpc>
              <a:spcBef>
                <a:spcPts val="0"/>
              </a:spcBef>
              <a:defRPr/>
            </a:lvl1pPr>
            <a:lvl2pPr rtl="0">
              <a:lnSpc>
                <a:spcPct val="90000"/>
              </a:lnSpc>
              <a:spcBef>
                <a:spcPts val="0"/>
              </a:spcBef>
              <a:defRPr/>
            </a:lvl2pPr>
            <a:lvl3pPr rtl="0">
              <a:lnSpc>
                <a:spcPct val="90000"/>
              </a:lnSpc>
              <a:spcBef>
                <a:spcPts val="0"/>
              </a:spcBef>
              <a:defRPr/>
            </a:lvl3pPr>
            <a:lvl4pPr rtl="0">
              <a:lnSpc>
                <a:spcPct val="90000"/>
              </a:lnSpc>
              <a:spcBef>
                <a:spcPts val="0"/>
              </a:spcBef>
              <a:defRPr/>
            </a:lvl4pPr>
            <a:lvl5pPr rtl="0">
              <a:lnSpc>
                <a:spcPct val="90000"/>
              </a:lnSpc>
              <a:spcBef>
                <a:spcPts val="0"/>
              </a:spcBef>
              <a:defRPr/>
            </a:lvl5pPr>
            <a:lvl6pPr rtl="0">
              <a:spcBef>
                <a:spcPts val="0"/>
              </a:spcBef>
              <a:defRPr/>
            </a:lvl6pPr>
            <a:lvl7pPr rtl="0">
              <a:spcBef>
                <a:spcPts val="0"/>
              </a:spcBef>
              <a:defRPr/>
            </a:lvl7pPr>
            <a:lvl8pPr rtl="0">
              <a:spcBef>
                <a:spcPts val="0"/>
              </a:spcBef>
              <a:defRPr/>
            </a:lvl8pPr>
            <a:lvl9pPr rtl="0">
              <a:spcBef>
                <a:spcPts val="0"/>
              </a:spcBef>
              <a:defRPr/>
            </a:lvl9pPr>
          </a:lstStyle>
          <a:p>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rotWithShape="1">
          <a:blip r:embed="rId13">
            <a:alphaModFix/>
          </a:blip>
          <a:stretch>
            <a:fillRect/>
          </a:stretch>
        </a:blipFill>
        <a:effectLst/>
      </p:bgPr>
    </p:bg>
    <p:spTree>
      <p:nvGrpSpPr>
        <p:cNvPr id="1" name="Shape 8"/>
        <p:cNvGrpSpPr/>
        <p:nvPr/>
      </p:nvGrpSpPr>
      <p:grpSpPr>
        <a:xfrm>
          <a:off x="0" y="0"/>
          <a:ext cx="0" cy="0"/>
          <a:chOff x="0" y="0"/>
          <a:chExt cx="0" cy="0"/>
        </a:xfrm>
      </p:grpSpPr>
      <p:sp>
        <p:nvSpPr>
          <p:cNvPr id="9" name="Shape 9"/>
          <p:cNvSpPr txBox="1">
            <a:spLocks noGrp="1"/>
          </p:cNvSpPr>
          <p:nvPr>
            <p:ph type="title"/>
          </p:nvPr>
        </p:nvSpPr>
        <p:spPr>
          <a:xfrm>
            <a:off x="914400" y="1417637"/>
            <a:ext cx="7315200" cy="715962"/>
          </a:xfrm>
          <a:prstGeom prst="rect">
            <a:avLst/>
          </a:prstGeom>
          <a:noFill/>
          <a:ln>
            <a:noFill/>
          </a:ln>
        </p:spPr>
        <p:txBody>
          <a:bodyPr lIns="91425" tIns="91425" rIns="91425" bIns="91425" anchor="ctr" anchorCtr="0"/>
          <a:lstStyle>
            <a:lvl1pPr marL="0" marR="0" indent="0" algn="l" rtl="0">
              <a:spcBef>
                <a:spcPts val="0"/>
              </a:spcBef>
              <a:spcAft>
                <a:spcPts val="0"/>
              </a:spcAft>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endParaRPr/>
          </a:p>
        </p:txBody>
      </p:sp>
      <p:sp>
        <p:nvSpPr>
          <p:cNvPr id="10" name="Shape 10"/>
          <p:cNvSpPr txBox="1">
            <a:spLocks noGrp="1"/>
          </p:cNvSpPr>
          <p:nvPr>
            <p:ph type="body" idx="1"/>
          </p:nvPr>
        </p:nvSpPr>
        <p:spPr>
          <a:xfrm>
            <a:off x="914400" y="2438400"/>
            <a:ext cx="7315200" cy="4190999"/>
          </a:xfrm>
          <a:prstGeom prst="rect">
            <a:avLst/>
          </a:prstGeom>
          <a:noFill/>
          <a:ln>
            <a:noFill/>
          </a:ln>
        </p:spPr>
        <p:txBody>
          <a:bodyPr lIns="91425" tIns="91425" rIns="91425" bIns="91425" anchor="t" anchorCtr="0"/>
          <a:lstStyle>
            <a:lvl1pPr marL="342900" marR="0" indent="-139700" algn="l" rtl="0">
              <a:spcBef>
                <a:spcPts val="640"/>
              </a:spcBef>
              <a:spcAft>
                <a:spcPts val="0"/>
              </a:spcAft>
              <a:buClr>
                <a:schemeClr val="dk1"/>
              </a:buClr>
              <a:buFont typeface="Arial"/>
              <a:buChar char="•"/>
              <a:defRPr/>
            </a:lvl1pPr>
            <a:lvl2pPr marL="742950" marR="0" indent="-107950" algn="l" rtl="0">
              <a:spcBef>
                <a:spcPts val="560"/>
              </a:spcBef>
              <a:spcAft>
                <a:spcPts val="0"/>
              </a:spcAft>
              <a:buClr>
                <a:schemeClr val="dk1"/>
              </a:buClr>
              <a:buFont typeface="Arial"/>
              <a:buChar char="–"/>
              <a:defRPr/>
            </a:lvl2pPr>
            <a:lvl3pPr marL="1143000" marR="0" indent="-76200" algn="l" rtl="0">
              <a:spcBef>
                <a:spcPts val="480"/>
              </a:spcBef>
              <a:spcAft>
                <a:spcPts val="0"/>
              </a:spcAft>
              <a:buClr>
                <a:schemeClr val="dk1"/>
              </a:buClr>
              <a:buFont typeface="Arial"/>
              <a:buChar char="•"/>
              <a:defRPr/>
            </a:lvl3pPr>
            <a:lvl4pPr marL="1600200" marR="0" indent="-101600" algn="l" rtl="0">
              <a:spcBef>
                <a:spcPts val="400"/>
              </a:spcBef>
              <a:spcAft>
                <a:spcPts val="0"/>
              </a:spcAft>
              <a:buClr>
                <a:schemeClr val="dk1"/>
              </a:buClr>
              <a:buFont typeface="Arial"/>
              <a:buChar char="–"/>
              <a:defRPr/>
            </a:lvl4pPr>
            <a:lvl5pPr marL="2057400" marR="0" indent="-101600" algn="l" rtl="0">
              <a:spcBef>
                <a:spcPts val="400"/>
              </a:spcBef>
              <a:spcAft>
                <a:spcPts val="0"/>
              </a:spcAft>
              <a:buClr>
                <a:schemeClr val="dk1"/>
              </a:buClr>
              <a:buFont typeface="Arial"/>
              <a:buChar char="»"/>
              <a:defRPr/>
            </a:lvl5pPr>
            <a:lvl6pPr marL="2514600" marR="0" indent="-101600" algn="l" rtl="0">
              <a:spcBef>
                <a:spcPts val="400"/>
              </a:spcBef>
              <a:spcAft>
                <a:spcPts val="0"/>
              </a:spcAft>
              <a:buClr>
                <a:schemeClr val="dk1"/>
              </a:buClr>
              <a:buFont typeface="Arial"/>
              <a:buChar char="»"/>
              <a:defRPr/>
            </a:lvl6pPr>
            <a:lvl7pPr marL="2971800" marR="0" indent="-101600" algn="l" rtl="0">
              <a:spcBef>
                <a:spcPts val="400"/>
              </a:spcBef>
              <a:spcAft>
                <a:spcPts val="0"/>
              </a:spcAft>
              <a:buClr>
                <a:schemeClr val="dk1"/>
              </a:buClr>
              <a:buFont typeface="Arial"/>
              <a:buChar char="»"/>
              <a:defRPr/>
            </a:lvl7pPr>
            <a:lvl8pPr marL="3429000" marR="0" indent="-101600" algn="l" rtl="0">
              <a:spcBef>
                <a:spcPts val="400"/>
              </a:spcBef>
              <a:spcAft>
                <a:spcPts val="0"/>
              </a:spcAft>
              <a:buClr>
                <a:schemeClr val="dk1"/>
              </a:buClr>
              <a:buFont typeface="Arial"/>
              <a:buChar char="»"/>
              <a:defRPr/>
            </a:lvl8pPr>
            <a:lvl9pPr marL="3886200" marR="0" indent="-101600" algn="l" rtl="0">
              <a:spcBef>
                <a:spcPts val="400"/>
              </a:spcBef>
              <a:spcAft>
                <a:spcPts val="0"/>
              </a:spcAft>
              <a:buClr>
                <a:schemeClr val="dk1"/>
              </a:buClr>
              <a:buFont typeface="Arial"/>
              <a:buChar char="»"/>
              <a:defRPr/>
            </a:lvl9pPr>
          </a:lstStyle>
          <a:p>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60" r:id="rId11"/>
  </p:sldLayoutIdLst>
  <p:hf sldNum="0" hdr="0" ftr="0" dt="0"/>
  <p:txStyles>
    <p:titleStyle>
      <a:defPPr marR="0" algn="l" rtl="0">
        <a:lnSpc>
          <a:spcPct val="100000"/>
        </a:lnSpc>
        <a:spcBef>
          <a:spcPts val="0"/>
        </a:spcBef>
        <a:spcAft>
          <a:spcPts val="0"/>
        </a:spcAft>
      </a:defPPr>
      <a:lvl1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p:titleStyle>
    <p:bodyStyle>
      <a:defPPr marR="0" algn="l" rtl="0">
        <a:lnSpc>
          <a:spcPct val="100000"/>
        </a:lnSpc>
        <a:spcBef>
          <a:spcPts val="0"/>
        </a:spcBef>
        <a:spcAft>
          <a:spcPts val="0"/>
        </a:spcAft>
      </a:defPPr>
      <a:lvl1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2pPr>
      <a:lvl3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3pPr>
      <a:lvl4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4pPr>
      <a:lvl5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5pPr>
      <a:lvl6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6pPr>
      <a:lvl7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7pPr>
      <a:lvl8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8pPr>
      <a:lvl9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9pPr>
    </p:bodyStyle>
    <p:otherStyle>
      <a:defPPr marR="0" algn="l" rtl="0">
        <a:lnSpc>
          <a:spcPct val="100000"/>
        </a:lnSpc>
        <a:spcBef>
          <a:spcPts val="0"/>
        </a:spcBef>
        <a:spcAft>
          <a:spcPts val="0"/>
        </a:spcAft>
      </a:defPPr>
      <a:lvl1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2pPr>
      <a:lvl3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3pPr>
      <a:lvl4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4pPr>
      <a:lvl5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5pPr>
      <a:lvl6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6pPr>
      <a:lvl7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7pPr>
      <a:lvl8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8pPr>
      <a:lvl9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2.xml"/><Relationship Id="rId4" Type="http://schemas.microsoft.com/office/2007/relationships/hdphoto" Target="../media/hdphoto1.wdp"/></Relationships>
</file>

<file path=ppt/slides/_rels/slide2.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3.xml"/><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5.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6.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7.xml"/><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8.xml"/><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0.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2.xml"/><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3.xml"/><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4.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5.xml"/><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6.xml"/><Relationship Id="rId1" Type="http://schemas.openxmlformats.org/officeDocument/2006/relationships/slideLayout" Target="../slideLayouts/slideLayout1.xml"/><Relationship Id="rId5" Type="http://schemas.openxmlformats.org/officeDocument/2006/relationships/hyperlink" Target="mailto:cynthia.morales@bia.gov" TargetMode="External"/><Relationship Id="rId4" Type="http://schemas.openxmlformats.org/officeDocument/2006/relationships/hyperlink" Target="mailto:sharleneroundface@bia.gov" TargetMode="External"/></Relationships>
</file>

<file path=ppt/slides/_rels/slide17.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7.xml"/><Relationship Id="rId1" Type="http://schemas.openxmlformats.org/officeDocument/2006/relationships/slideLayout" Target="../slideLayouts/slideLayout1.xml"/><Relationship Id="rId4" Type="http://schemas.openxmlformats.org/officeDocument/2006/relationships/image" Target="../media/image4.png"/></Relationships>
</file>

<file path=ppt/slides/_rels/slide18.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8.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extLst>
              <a:ext uri="{BEBA8EAE-BF5A-486C-A8C5-ECC9F3942E4B}">
                <a14:imgProps xmlns:a14="http://schemas.microsoft.com/office/drawing/2010/main">
                  <a14:imgLayer r:embed="rId4">
                    <a14:imgEffect>
                      <a14:sharpenSoften amount="-20000"/>
                    </a14:imgEffect>
                    <a14:imgEffect>
                      <a14:colorTemperature colorTemp="4500"/>
                    </a14:imgEffect>
                    <a14:imgEffect>
                      <a14:saturation sat="108000"/>
                    </a14:imgEffect>
                  </a14:imgLayer>
                </a14:imgProps>
              </a:ext>
            </a:extLst>
          </a:blip>
          <a:stretch>
            <a:fillRect/>
          </a:stretch>
        </a:blipFill>
        <a:effectLst/>
      </p:bgPr>
    </p:bg>
    <p:spTree>
      <p:nvGrpSpPr>
        <p:cNvPr id="1" name="Shape 90"/>
        <p:cNvGrpSpPr/>
        <p:nvPr/>
      </p:nvGrpSpPr>
      <p:grpSpPr>
        <a:xfrm>
          <a:off x="0" y="0"/>
          <a:ext cx="0" cy="0"/>
          <a:chOff x="0" y="0"/>
          <a:chExt cx="0" cy="0"/>
        </a:xfrm>
      </p:grpSpPr>
      <p:sp>
        <p:nvSpPr>
          <p:cNvPr id="2" name="TextBox 1"/>
          <p:cNvSpPr txBox="1"/>
          <p:nvPr/>
        </p:nvSpPr>
        <p:spPr>
          <a:xfrm>
            <a:off x="5486400" y="5486400"/>
            <a:ext cx="3429000" cy="738664"/>
          </a:xfrm>
          <a:prstGeom prst="rect">
            <a:avLst/>
          </a:prstGeom>
          <a:noFill/>
        </p:spPr>
        <p:txBody>
          <a:bodyPr wrap="square" rtlCol="0">
            <a:spAutoFit/>
          </a:bodyPr>
          <a:lstStyle/>
          <a:p>
            <a:r>
              <a:rPr lang="en-US" dirty="0" smtClean="0"/>
              <a:t>Sharlene M. Round Face</a:t>
            </a:r>
          </a:p>
          <a:p>
            <a:r>
              <a:rPr lang="en-US" dirty="0" smtClean="0"/>
              <a:t>Division Chief, Real Estate Services</a:t>
            </a:r>
          </a:p>
          <a:p>
            <a:r>
              <a:rPr lang="en-US" dirty="0" smtClean="0"/>
              <a:t>Bureau of Indian Affairs</a:t>
            </a:r>
            <a:endParaRPr lang="en-US" dirty="0"/>
          </a:p>
        </p:txBody>
      </p:sp>
      <p:sp>
        <p:nvSpPr>
          <p:cNvPr id="3" name="Title 2"/>
          <p:cNvSpPr>
            <a:spLocks noGrp="1"/>
          </p:cNvSpPr>
          <p:nvPr>
            <p:ph type="title"/>
          </p:nvPr>
        </p:nvSpPr>
        <p:spPr>
          <a:xfrm>
            <a:off x="152400" y="2438400"/>
            <a:ext cx="8763000" cy="2362200"/>
          </a:xfrm>
        </p:spPr>
        <p:txBody>
          <a:bodyPr/>
          <a:lstStyle/>
          <a:p>
            <a:pPr algn="ctr">
              <a:defRPr/>
            </a:pPr>
            <a:r>
              <a:rPr lang="en-US" sz="4800" b="1" dirty="0" smtClean="0">
                <a:latin typeface="Calibri" panose="020F0502020204030204" pitchFamily="34" charset="0"/>
              </a:rPr>
              <a:t>THE </a:t>
            </a:r>
            <a:r>
              <a:rPr lang="en-US" sz="4800" b="1" dirty="0">
                <a:latin typeface="Calibri" panose="020F0502020204030204" pitchFamily="34" charset="0"/>
              </a:rPr>
              <a:t>HEARTH </a:t>
            </a:r>
            <a:r>
              <a:rPr lang="en-US" sz="4800" b="1" dirty="0" smtClean="0">
                <a:latin typeface="Calibri" panose="020F0502020204030204" pitchFamily="34" charset="0"/>
              </a:rPr>
              <a:t>ACT</a:t>
            </a:r>
            <a:br>
              <a:rPr lang="en-US" sz="4800" b="1" dirty="0" smtClean="0">
                <a:latin typeface="Calibri" panose="020F0502020204030204" pitchFamily="34" charset="0"/>
              </a:rPr>
            </a:br>
            <a:r>
              <a:rPr lang="en-US" sz="1700" dirty="0" smtClean="0">
                <a:latin typeface="Arial" charset="0"/>
              </a:rPr>
              <a:t>The Helping Expedite and Advance Responsible Tribal Home Ownership Act of 2012</a:t>
            </a:r>
            <a:r>
              <a:rPr lang="en-US" sz="1800" dirty="0">
                <a:latin typeface="Arial" charset="0"/>
              </a:rPr>
              <a:t/>
            </a:r>
            <a:br>
              <a:rPr lang="en-US" sz="1800" dirty="0">
                <a:latin typeface="Arial" charset="0"/>
              </a:rPr>
            </a:br>
            <a:r>
              <a:rPr lang="en-US" sz="1050" dirty="0">
                <a:latin typeface="Arial" charset="0"/>
              </a:rPr>
              <a:t/>
            </a:r>
            <a:br>
              <a:rPr lang="en-US" sz="1050" dirty="0">
                <a:latin typeface="Arial" charset="0"/>
              </a:rPr>
            </a:br>
            <a:endParaRPr lang="en-US" dirty="0"/>
          </a:p>
        </p:txBody>
      </p:sp>
      <p:sp>
        <p:nvSpPr>
          <p:cNvPr id="4" name="Rectangle 3"/>
          <p:cNvSpPr/>
          <p:nvPr/>
        </p:nvSpPr>
        <p:spPr>
          <a:xfrm>
            <a:off x="632460" y="3886200"/>
            <a:ext cx="8031906" cy="523220"/>
          </a:xfrm>
          <a:prstGeom prst="rect">
            <a:avLst/>
          </a:prstGeom>
        </p:spPr>
        <p:txBody>
          <a:bodyPr wrap="square">
            <a:spAutoFit/>
          </a:bodyPr>
          <a:lstStyle/>
          <a:p>
            <a:pPr algn="ctr"/>
            <a:r>
              <a:rPr lang="en-US" i="1" dirty="0" smtClean="0">
                <a:latin typeface="Swiss 721 Condensed" panose="02000506040000020004" pitchFamily="2" charset="0"/>
              </a:rPr>
              <a:t>(Supporting Self-Governance of Economic &amp; Community Development Through Tribal Leasing Regulations)</a:t>
            </a:r>
            <a:r>
              <a:rPr lang="en-US" dirty="0">
                <a:latin typeface="Arial" charset="0"/>
              </a:rPr>
              <a:t/>
            </a:r>
            <a:br>
              <a:rPr lang="en-US" dirty="0">
                <a:latin typeface="Arial" charset="0"/>
              </a:rPr>
            </a:br>
            <a:endParaRPr lang="en-US" dirty="0"/>
          </a:p>
        </p:txBody>
      </p:sp>
    </p:spTree>
    <p:extLst>
      <p:ext uri="{BB962C8B-B14F-4D97-AF65-F5344CB8AC3E}">
        <p14:creationId xmlns:p14="http://schemas.microsoft.com/office/powerpoint/2010/main" val="439950506"/>
      </p:ext>
    </p:extLst>
  </p:cSld>
  <p:clrMapOvr>
    <a:masterClrMapping/>
  </p:clrMapOvr>
  <p:transition>
    <p:fade/>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4" name="Shape 120"/>
          <p:cNvSpPr txBox="1">
            <a:spLocks/>
          </p:cNvSpPr>
          <p:nvPr/>
        </p:nvSpPr>
        <p:spPr>
          <a:xfrm>
            <a:off x="2051701" y="457200"/>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algn="ctr"/>
            <a:r>
              <a:rPr lang="en-US" sz="3600" b="1" dirty="0">
                <a:solidFill>
                  <a:srgbClr val="1E9EFF">
                    <a:lumMod val="75000"/>
                  </a:srgbClr>
                </a:solidFill>
                <a:latin typeface="Calibri"/>
                <a:ea typeface="Calibri"/>
                <a:cs typeface="Calibri"/>
              </a:rPr>
              <a:t>WHAT DOES </a:t>
            </a:r>
            <a:br>
              <a:rPr lang="en-US" sz="3600" b="1" dirty="0">
                <a:solidFill>
                  <a:srgbClr val="1E9EFF">
                    <a:lumMod val="75000"/>
                  </a:srgbClr>
                </a:solidFill>
                <a:latin typeface="Calibri"/>
                <a:ea typeface="Calibri"/>
                <a:cs typeface="Calibri"/>
              </a:rPr>
            </a:br>
            <a:r>
              <a:rPr lang="en-US" sz="3600" b="1" dirty="0">
                <a:solidFill>
                  <a:srgbClr val="1E9EFF">
                    <a:lumMod val="75000"/>
                  </a:srgbClr>
                </a:solidFill>
                <a:latin typeface="Calibri"/>
                <a:ea typeface="Calibri"/>
                <a:cs typeface="Calibri"/>
              </a:rPr>
              <a:t>THE HEARTH ACT DO?</a:t>
            </a:r>
          </a:p>
        </p:txBody>
      </p:sp>
      <p:sp>
        <p:nvSpPr>
          <p:cNvPr id="3" name="TextBox 2"/>
          <p:cNvSpPr txBox="1"/>
          <p:nvPr/>
        </p:nvSpPr>
        <p:spPr>
          <a:xfrm>
            <a:off x="1905001" y="1866900"/>
            <a:ext cx="7010400" cy="4324261"/>
          </a:xfrm>
          <a:prstGeom prst="rect">
            <a:avLst/>
          </a:prstGeom>
          <a:noFill/>
        </p:spPr>
        <p:txBody>
          <a:bodyPr wrap="square" rtlCol="0">
            <a:spAutoFit/>
          </a:bodyPr>
          <a:lstStyle/>
          <a:p>
            <a:pPr marL="285750" indent="-285750">
              <a:spcAft>
                <a:spcPts val="1200"/>
              </a:spcAft>
              <a:buFont typeface="Arial" panose="020B0604020202020204" pitchFamily="34" charset="0"/>
              <a:buChar char="•"/>
            </a:pPr>
            <a:r>
              <a:rPr lang="en-US" sz="1800" dirty="0" smtClean="0"/>
              <a:t>Amends </a:t>
            </a:r>
            <a:r>
              <a:rPr lang="en-US" sz="1800" dirty="0"/>
              <a:t>the Indian Long-Term Leasing Act of 1955, </a:t>
            </a:r>
            <a:r>
              <a:rPr lang="en-US" sz="1800" dirty="0" smtClean="0"/>
              <a:t>to </a:t>
            </a:r>
            <a:r>
              <a:rPr lang="en-US" sz="1800" dirty="0"/>
              <a:t>include </a:t>
            </a:r>
            <a:r>
              <a:rPr lang="en-US" sz="1800" u="sng" dirty="0" smtClean="0"/>
              <a:t>Tribal </a:t>
            </a:r>
            <a:r>
              <a:rPr lang="en-US" sz="1800" u="sng" dirty="0"/>
              <a:t>Approval of Leases</a:t>
            </a:r>
            <a:r>
              <a:rPr lang="en-US" sz="1800" dirty="0"/>
              <a:t> </a:t>
            </a:r>
            <a:r>
              <a:rPr lang="en-US" sz="1800" dirty="0" smtClean="0"/>
              <a:t>(25 U.S.C. § </a:t>
            </a:r>
            <a:r>
              <a:rPr lang="en-US" sz="1800" dirty="0"/>
              <a:t>415(h</a:t>
            </a:r>
            <a:r>
              <a:rPr lang="en-US" sz="1800" dirty="0" smtClean="0"/>
              <a:t>).</a:t>
            </a:r>
          </a:p>
          <a:p>
            <a:pPr marL="285750" indent="-285750">
              <a:spcBef>
                <a:spcPts val="1200"/>
              </a:spcBef>
              <a:buFont typeface="Arial" panose="020B0604020202020204" pitchFamily="34" charset="0"/>
              <a:buChar char="•"/>
            </a:pPr>
            <a:r>
              <a:rPr lang="en-US" sz="1800" dirty="0" smtClean="0"/>
              <a:t>Provides a process </a:t>
            </a:r>
            <a:r>
              <a:rPr lang="en-US" sz="1800" dirty="0"/>
              <a:t>for Federally-Recognized Tribes to approve and manage leases of their tribal trust and restricted lands </a:t>
            </a:r>
            <a:r>
              <a:rPr lang="en-US" sz="1800" u="sng" dirty="0">
                <a:solidFill>
                  <a:schemeClr val="accent1"/>
                </a:solidFill>
              </a:rPr>
              <a:t>without</a:t>
            </a:r>
            <a:r>
              <a:rPr lang="en-US" sz="1800" dirty="0"/>
              <a:t>: </a:t>
            </a:r>
            <a:endParaRPr lang="en-US" sz="1800" dirty="0" smtClean="0"/>
          </a:p>
          <a:p>
            <a:pPr marL="285750" indent="-285750">
              <a:buFont typeface="Arial" panose="020B0604020202020204" pitchFamily="34" charset="0"/>
              <a:buChar char="•"/>
            </a:pPr>
            <a:endParaRPr lang="en-US" sz="800" dirty="0" smtClean="0"/>
          </a:p>
          <a:p>
            <a:pPr marL="1143000" lvl="1" indent="-342900">
              <a:buSzPct val="100000"/>
              <a:buFontTx/>
              <a:buChar char="-"/>
            </a:pPr>
            <a:r>
              <a:rPr lang="en-US" sz="1600" dirty="0" smtClean="0">
                <a:latin typeface="Arial" panose="020B0604020202020204" pitchFamily="34" charset="0"/>
                <a:ea typeface="Calibri"/>
                <a:cs typeface="Arial" panose="020B0604020202020204" pitchFamily="34" charset="0"/>
              </a:rPr>
              <a:t>review </a:t>
            </a:r>
            <a:r>
              <a:rPr lang="en-US" sz="1600" dirty="0">
                <a:latin typeface="Arial" panose="020B0604020202020204" pitchFamily="34" charset="0"/>
                <a:ea typeface="Calibri"/>
                <a:cs typeface="Arial" panose="020B0604020202020204" pitchFamily="34" charset="0"/>
              </a:rPr>
              <a:t>of tribal leases by the Bureau of Indian Affairs or</a:t>
            </a:r>
          </a:p>
          <a:p>
            <a:pPr marL="1143000" lvl="1" indent="-342900">
              <a:buSzPct val="100000"/>
              <a:buFontTx/>
              <a:buChar char="-"/>
            </a:pPr>
            <a:r>
              <a:rPr lang="en-US" sz="1600" dirty="0" smtClean="0">
                <a:latin typeface="Arial" panose="020B0604020202020204" pitchFamily="34" charset="0"/>
                <a:ea typeface="Calibri"/>
                <a:cs typeface="Arial" panose="020B0604020202020204" pitchFamily="34" charset="0"/>
              </a:rPr>
              <a:t>approval </a:t>
            </a:r>
            <a:r>
              <a:rPr lang="en-US" sz="1600" dirty="0">
                <a:latin typeface="Arial" panose="020B0604020202020204" pitchFamily="34" charset="0"/>
                <a:ea typeface="Calibri"/>
                <a:cs typeface="Arial" panose="020B0604020202020204" pitchFamily="34" charset="0"/>
              </a:rPr>
              <a:t>of tribal leases by the Secretary of the Interior.</a:t>
            </a:r>
          </a:p>
          <a:p>
            <a:pPr marL="285750" lvl="4" indent="-285750">
              <a:spcBef>
                <a:spcPts val="1200"/>
              </a:spcBef>
              <a:buFont typeface="Arial" panose="020B0604020202020204" pitchFamily="34" charset="0"/>
              <a:buChar char="•"/>
            </a:pPr>
            <a:r>
              <a:rPr lang="en-US" sz="1800" dirty="0" smtClean="0"/>
              <a:t>Tribes may negotiate</a:t>
            </a:r>
            <a:r>
              <a:rPr lang="en-US" sz="1800" dirty="0"/>
              <a:t>, approve, manage, and </a:t>
            </a:r>
            <a:r>
              <a:rPr lang="en-US" sz="1800" dirty="0" smtClean="0"/>
              <a:t>enforce </a:t>
            </a:r>
            <a:r>
              <a:rPr lang="en-US" sz="1800" dirty="0"/>
              <a:t>leases of their trust and restricted lands under </a:t>
            </a:r>
            <a:r>
              <a:rPr lang="en-US" sz="1800" dirty="0" smtClean="0"/>
              <a:t>tribal </a:t>
            </a:r>
            <a:r>
              <a:rPr lang="en-US" sz="1800" dirty="0"/>
              <a:t>leasing </a:t>
            </a:r>
            <a:r>
              <a:rPr lang="en-US" sz="1800" dirty="0" smtClean="0"/>
              <a:t>regulations </a:t>
            </a:r>
            <a:r>
              <a:rPr lang="en-US" sz="1800" u="sng" dirty="0" smtClean="0">
                <a:solidFill>
                  <a:schemeClr val="accent1"/>
                </a:solidFill>
              </a:rPr>
              <a:t>if</a:t>
            </a:r>
            <a:r>
              <a:rPr lang="en-US" sz="1800" dirty="0" smtClean="0"/>
              <a:t>:</a:t>
            </a:r>
          </a:p>
          <a:p>
            <a:pPr marL="1143000" lvl="1" indent="-342900">
              <a:spcBef>
                <a:spcPts val="1200"/>
              </a:spcBef>
              <a:buSzPct val="100000"/>
              <a:buFontTx/>
              <a:buChar char="-"/>
            </a:pPr>
            <a:r>
              <a:rPr lang="en-US" sz="1600" dirty="0" smtClean="0">
                <a:latin typeface="Arial" panose="020B0604020202020204" pitchFamily="34" charset="0"/>
                <a:ea typeface="Calibri"/>
                <a:cs typeface="Arial" panose="020B0604020202020204" pitchFamily="34" charset="0"/>
              </a:rPr>
              <a:t>the </a:t>
            </a:r>
            <a:r>
              <a:rPr lang="en-US" sz="1600" dirty="0">
                <a:latin typeface="Arial" panose="020B0604020202020204" pitchFamily="34" charset="0"/>
                <a:ea typeface="Calibri"/>
                <a:cs typeface="Arial" panose="020B0604020202020204" pitchFamily="34" charset="0"/>
              </a:rPr>
              <a:t>tribe’s leasing regulations have been reviewed by the BIA </a:t>
            </a:r>
            <a:endParaRPr lang="en-US" sz="1600" dirty="0" smtClean="0">
              <a:latin typeface="Arial" panose="020B0604020202020204" pitchFamily="34" charset="0"/>
              <a:ea typeface="Calibri"/>
              <a:cs typeface="Arial" panose="020B0604020202020204" pitchFamily="34" charset="0"/>
            </a:endParaRPr>
          </a:p>
          <a:p>
            <a:pPr marL="1143000" lvl="2">
              <a:spcBef>
                <a:spcPts val="300"/>
              </a:spcBef>
              <a:spcAft>
                <a:spcPts val="300"/>
              </a:spcAft>
              <a:buSzPct val="100000"/>
            </a:pPr>
            <a:r>
              <a:rPr lang="en-US" sz="1600" dirty="0" smtClean="0">
                <a:latin typeface="Arial" panose="020B0604020202020204" pitchFamily="34" charset="0"/>
                <a:ea typeface="Calibri"/>
                <a:cs typeface="Arial" panose="020B0604020202020204" pitchFamily="34" charset="0"/>
              </a:rPr>
              <a:t>and</a:t>
            </a:r>
            <a:endParaRPr lang="en-US" sz="1600" dirty="0">
              <a:latin typeface="Arial" panose="020B0604020202020204" pitchFamily="34" charset="0"/>
              <a:ea typeface="Calibri"/>
              <a:cs typeface="Arial" panose="020B0604020202020204" pitchFamily="34" charset="0"/>
            </a:endParaRPr>
          </a:p>
          <a:p>
            <a:pPr marL="1143000" lvl="1" indent="-342900">
              <a:buSzPct val="100000"/>
              <a:buFontTx/>
              <a:buChar char="-"/>
            </a:pPr>
            <a:r>
              <a:rPr lang="en-US" sz="1600" dirty="0" smtClean="0">
                <a:latin typeface="Arial" panose="020B0604020202020204" pitchFamily="34" charset="0"/>
                <a:ea typeface="Calibri"/>
                <a:cs typeface="Arial" panose="020B0604020202020204" pitchFamily="34" charset="0"/>
              </a:rPr>
              <a:t>approved </a:t>
            </a:r>
            <a:r>
              <a:rPr lang="en-US" sz="1600" dirty="0">
                <a:latin typeface="Arial" panose="020B0604020202020204" pitchFamily="34" charset="0"/>
                <a:ea typeface="Calibri"/>
                <a:cs typeface="Arial" panose="020B0604020202020204" pitchFamily="34" charset="0"/>
              </a:rPr>
              <a:t>by the Secretary of the Interior prior to execution of the </a:t>
            </a:r>
            <a:r>
              <a:rPr lang="en-US" sz="1600" dirty="0" smtClean="0">
                <a:latin typeface="Arial" panose="020B0604020202020204" pitchFamily="34" charset="0"/>
                <a:ea typeface="Calibri"/>
                <a:cs typeface="Arial" panose="020B0604020202020204" pitchFamily="34" charset="0"/>
              </a:rPr>
              <a:t>lease.</a:t>
            </a:r>
            <a:endParaRPr lang="en-US" sz="1600" dirty="0">
              <a:latin typeface="Arial" panose="020B0604020202020204" pitchFamily="34" charset="0"/>
              <a:ea typeface="Calibri"/>
              <a:cs typeface="Arial" panose="020B0604020202020204" pitchFamily="34" charset="0"/>
            </a:endParaRPr>
          </a:p>
        </p:txBody>
      </p:sp>
    </p:spTree>
    <p:extLst>
      <p:ext uri="{BB962C8B-B14F-4D97-AF65-F5344CB8AC3E}">
        <p14:creationId xmlns:p14="http://schemas.microsoft.com/office/powerpoint/2010/main" val="86949760"/>
      </p:ext>
    </p:extLst>
  </p:cSld>
  <p:clrMapOvr>
    <a:masterClrMapping/>
  </p:clrMapOvr>
  <p:transition spd="slow">
    <p:cut/>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4" name="Shape 120"/>
          <p:cNvSpPr txBox="1">
            <a:spLocks/>
          </p:cNvSpPr>
          <p:nvPr/>
        </p:nvSpPr>
        <p:spPr>
          <a:xfrm>
            <a:off x="1883472" y="457200"/>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algn="ctr"/>
            <a:r>
              <a:rPr lang="en-US" sz="3600" b="1" dirty="0">
                <a:solidFill>
                  <a:srgbClr val="1E9EFF">
                    <a:lumMod val="75000"/>
                  </a:srgbClr>
                </a:solidFill>
                <a:latin typeface="Calibri"/>
                <a:ea typeface="Calibri"/>
                <a:cs typeface="Calibri"/>
              </a:rPr>
              <a:t>HOW CAN THE HEARTH ACT BENEFIT TRIBES?</a:t>
            </a:r>
          </a:p>
        </p:txBody>
      </p:sp>
      <p:sp>
        <p:nvSpPr>
          <p:cNvPr id="3" name="TextBox 2"/>
          <p:cNvSpPr txBox="1"/>
          <p:nvPr/>
        </p:nvSpPr>
        <p:spPr>
          <a:xfrm>
            <a:off x="1883473" y="1805940"/>
            <a:ext cx="7115162" cy="4671060"/>
          </a:xfrm>
          <a:prstGeom prst="rect">
            <a:avLst/>
          </a:prstGeom>
          <a:noFill/>
        </p:spPr>
        <p:txBody>
          <a:bodyPr wrap="square" rtlCol="0">
            <a:spAutoFit/>
          </a:bodyPr>
          <a:lstStyle/>
          <a:p>
            <a:pPr marL="25400" lvl="1">
              <a:spcBef>
                <a:spcPts val="600"/>
              </a:spcBef>
              <a:spcAft>
                <a:spcPts val="600"/>
              </a:spcAft>
              <a:buSzPct val="100000"/>
            </a:pPr>
            <a:r>
              <a:rPr lang="en-US" sz="2000" b="1" dirty="0" smtClean="0"/>
              <a:t>Economic &amp; Community Development</a:t>
            </a:r>
            <a:endParaRPr lang="en-US" sz="2000" b="1" dirty="0"/>
          </a:p>
          <a:p>
            <a:pPr marL="396875" lvl="1" indent="-371475">
              <a:spcAft>
                <a:spcPts val="600"/>
              </a:spcAft>
              <a:buSzPct val="100000"/>
              <a:buFontTx/>
              <a:buChar char="•"/>
            </a:pPr>
            <a:r>
              <a:rPr lang="en-US" sz="1800" dirty="0" smtClean="0"/>
              <a:t>Tribes </a:t>
            </a:r>
            <a:r>
              <a:rPr lang="en-US" sz="1800" dirty="0"/>
              <a:t>can </a:t>
            </a:r>
            <a:r>
              <a:rPr lang="en-US" sz="1800" dirty="0" smtClean="0"/>
              <a:t>offer a streamlined leasing process.</a:t>
            </a:r>
            <a:endParaRPr lang="en-US" sz="1800" dirty="0"/>
          </a:p>
          <a:p>
            <a:pPr marL="742950" lvl="2" indent="-285750">
              <a:spcAft>
                <a:spcPts val="600"/>
              </a:spcAft>
              <a:buSzPct val="100000"/>
              <a:buFont typeface="Arial" panose="020B0604020202020204" pitchFamily="34" charset="0"/>
              <a:buChar char="•"/>
            </a:pPr>
            <a:r>
              <a:rPr lang="en-US" dirty="0" smtClean="0"/>
              <a:t>May significantly reduce the </a:t>
            </a:r>
            <a:r>
              <a:rPr lang="en-US" dirty="0"/>
              <a:t>time to execute and approve </a:t>
            </a:r>
            <a:r>
              <a:rPr lang="en-US" dirty="0" smtClean="0"/>
              <a:t>leases.</a:t>
            </a:r>
            <a:endParaRPr lang="en-US" dirty="0"/>
          </a:p>
          <a:p>
            <a:pPr marL="742950" lvl="2" indent="-285750">
              <a:buSzPct val="100000"/>
              <a:buFont typeface="Arial" panose="020B0604020202020204" pitchFamily="34" charset="0"/>
              <a:buChar char="•"/>
            </a:pPr>
            <a:r>
              <a:rPr lang="en-US" dirty="0"/>
              <a:t>Timely execution of </a:t>
            </a:r>
            <a:r>
              <a:rPr lang="en-US" dirty="0" smtClean="0"/>
              <a:t>leases </a:t>
            </a:r>
            <a:r>
              <a:rPr lang="en-US" dirty="0"/>
              <a:t>can encourage </a:t>
            </a:r>
            <a:r>
              <a:rPr lang="en-US" dirty="0" smtClean="0"/>
              <a:t>potential lessees to invest </a:t>
            </a:r>
            <a:r>
              <a:rPr lang="en-US" dirty="0"/>
              <a:t>and </a:t>
            </a:r>
            <a:r>
              <a:rPr lang="en-US" dirty="0" smtClean="0"/>
              <a:t>develop </a:t>
            </a:r>
            <a:r>
              <a:rPr lang="en-US" dirty="0"/>
              <a:t>in tribal communities.</a:t>
            </a:r>
          </a:p>
          <a:p>
            <a:pPr marL="396875" lvl="1" indent="-371475">
              <a:spcBef>
                <a:spcPts val="600"/>
              </a:spcBef>
              <a:spcAft>
                <a:spcPts val="600"/>
              </a:spcAft>
              <a:buSzPct val="100000"/>
              <a:buFontTx/>
              <a:buChar char="•"/>
            </a:pPr>
            <a:r>
              <a:rPr lang="en-US" sz="1800" dirty="0" smtClean="0"/>
              <a:t>Tribes may enact leasing regulations only for </a:t>
            </a:r>
            <a:r>
              <a:rPr lang="en-US" sz="1800" dirty="0"/>
              <a:t>specific </a:t>
            </a:r>
            <a:r>
              <a:rPr lang="en-US" sz="1800" dirty="0" smtClean="0"/>
              <a:t>areas.</a:t>
            </a:r>
            <a:endParaRPr lang="en-US" sz="1800" dirty="0"/>
          </a:p>
          <a:p>
            <a:pPr marL="742950" lvl="2" indent="-285750">
              <a:spcAft>
                <a:spcPts val="600"/>
              </a:spcAft>
              <a:buSzPct val="100000"/>
              <a:buFont typeface="Arial" panose="020B0604020202020204" pitchFamily="34" charset="0"/>
              <a:buChar char="•"/>
            </a:pPr>
            <a:r>
              <a:rPr lang="en-US" dirty="0" smtClean="0"/>
              <a:t>Enables a tribe to concentrate on those areas that will be of the greatest benefit, or address the greatest need, in the tribal community (i.e., housing).</a:t>
            </a:r>
          </a:p>
          <a:p>
            <a:pPr marL="742950" lvl="2" indent="-285750">
              <a:spcAft>
                <a:spcPts val="600"/>
              </a:spcAft>
              <a:buSzPct val="100000"/>
              <a:buFont typeface="Arial" panose="020B0604020202020204" pitchFamily="34" charset="0"/>
              <a:buChar char="•"/>
            </a:pPr>
            <a:r>
              <a:rPr lang="en-US" dirty="0" smtClean="0"/>
              <a:t>Other areas of leasing (i.e</a:t>
            </a:r>
            <a:r>
              <a:rPr lang="en-US" dirty="0"/>
              <a:t>., </a:t>
            </a:r>
            <a:r>
              <a:rPr lang="en-US" dirty="0" smtClean="0"/>
              <a:t>business </a:t>
            </a:r>
            <a:r>
              <a:rPr lang="en-US" dirty="0"/>
              <a:t>or </a:t>
            </a:r>
            <a:r>
              <a:rPr lang="en-US" dirty="0" smtClean="0"/>
              <a:t>agricultural</a:t>
            </a:r>
            <a:r>
              <a:rPr lang="en-US" dirty="0" smtClean="0"/>
              <a:t>) may </a:t>
            </a:r>
            <a:r>
              <a:rPr lang="en-US" dirty="0" smtClean="0"/>
              <a:t>remain subject </a:t>
            </a:r>
            <a:r>
              <a:rPr lang="en-US" dirty="0"/>
              <a:t>to BIA review and Secretarial approval under 25 CFR Part </a:t>
            </a:r>
            <a:r>
              <a:rPr lang="en-US" dirty="0" smtClean="0"/>
              <a:t>162.</a:t>
            </a:r>
          </a:p>
          <a:p>
            <a:pPr marL="742950" lvl="2" indent="-285750">
              <a:buSzPct val="100000"/>
              <a:buFont typeface="Arial" panose="020B0604020202020204" pitchFamily="34" charset="0"/>
              <a:buChar char="•"/>
            </a:pPr>
            <a:r>
              <a:rPr lang="en-US" dirty="0" smtClean="0"/>
              <a:t>Tribes can assume responsibility for other areas of leasing at a later time by submitting additional regulations under the HEARTH Act process.</a:t>
            </a:r>
          </a:p>
          <a:p>
            <a:pPr marL="396875" lvl="1" indent="-371475">
              <a:spcBef>
                <a:spcPts val="600"/>
              </a:spcBef>
              <a:spcAft>
                <a:spcPts val="600"/>
              </a:spcAft>
              <a:buSzPct val="100000"/>
              <a:buFontTx/>
              <a:buChar char="•"/>
            </a:pPr>
            <a:r>
              <a:rPr lang="en-US" sz="1800" dirty="0" smtClean="0"/>
              <a:t>Recognition </a:t>
            </a:r>
            <a:r>
              <a:rPr lang="en-US" sz="1800" dirty="0"/>
              <a:t>of Traditional and Cultural Practices. </a:t>
            </a:r>
          </a:p>
          <a:p>
            <a:pPr marL="742950" lvl="2" indent="-285750">
              <a:spcAft>
                <a:spcPts val="600"/>
              </a:spcAft>
              <a:buSzPct val="100000"/>
              <a:buFont typeface="Arial" panose="020B0604020202020204" pitchFamily="34" charset="0"/>
              <a:buChar char="•"/>
            </a:pPr>
            <a:r>
              <a:rPr lang="en-US" dirty="0"/>
              <a:t>Tribal regulations can include provisions that address modern-day leasing issues consistent with tribal practices.</a:t>
            </a:r>
          </a:p>
          <a:p>
            <a:pPr marL="742950" lvl="2" indent="-285750">
              <a:buSzPct val="100000"/>
              <a:buFont typeface="Arial" panose="020B0604020202020204" pitchFamily="34" charset="0"/>
              <a:buChar char="•"/>
            </a:pPr>
            <a:r>
              <a:rPr lang="en-US" dirty="0" smtClean="0"/>
              <a:t>Handling </a:t>
            </a:r>
            <a:r>
              <a:rPr lang="en-US" dirty="0"/>
              <a:t>dispute resolution, trespass, land use for religious purposes, </a:t>
            </a:r>
            <a:r>
              <a:rPr lang="en-US" dirty="0" smtClean="0"/>
              <a:t>etc.</a:t>
            </a:r>
            <a:endParaRPr lang="en-US" dirty="0"/>
          </a:p>
        </p:txBody>
      </p:sp>
    </p:spTree>
    <p:extLst>
      <p:ext uri="{BB962C8B-B14F-4D97-AF65-F5344CB8AC3E}">
        <p14:creationId xmlns:p14="http://schemas.microsoft.com/office/powerpoint/2010/main" val="826778525"/>
      </p:ext>
    </p:extLst>
  </p:cSld>
  <p:clrMapOvr>
    <a:masterClrMapping/>
  </p:clrMapOvr>
  <p:transition spd="slow">
    <p:cut/>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4" name="Shape 120"/>
          <p:cNvSpPr txBox="1">
            <a:spLocks/>
          </p:cNvSpPr>
          <p:nvPr/>
        </p:nvSpPr>
        <p:spPr>
          <a:xfrm>
            <a:off x="1883472" y="457200"/>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algn="ctr"/>
            <a:r>
              <a:rPr lang="en-US" sz="3600" b="1" dirty="0" smtClean="0">
                <a:solidFill>
                  <a:srgbClr val="1E9EFF">
                    <a:lumMod val="75000"/>
                  </a:srgbClr>
                </a:solidFill>
                <a:latin typeface="Calibri"/>
                <a:ea typeface="Calibri"/>
                <a:cs typeface="Calibri"/>
              </a:rPr>
              <a:t>LEASES OF TRIBAL TRUST LANDS THAT CAN BENEFIT TRIBES</a:t>
            </a:r>
            <a:endParaRPr lang="en-US" sz="3600" b="1" dirty="0">
              <a:solidFill>
                <a:srgbClr val="1E9EFF">
                  <a:lumMod val="75000"/>
                </a:srgbClr>
              </a:solidFill>
              <a:latin typeface="Calibri"/>
              <a:ea typeface="Calibri"/>
              <a:cs typeface="Calibri"/>
            </a:endParaRPr>
          </a:p>
        </p:txBody>
      </p:sp>
      <p:sp>
        <p:nvSpPr>
          <p:cNvPr id="3" name="TextBox 2"/>
          <p:cNvSpPr txBox="1"/>
          <p:nvPr/>
        </p:nvSpPr>
        <p:spPr>
          <a:xfrm>
            <a:off x="1965959" y="2514600"/>
            <a:ext cx="7009812" cy="3581400"/>
          </a:xfrm>
          <a:prstGeom prst="rect">
            <a:avLst/>
          </a:prstGeom>
          <a:noFill/>
        </p:spPr>
        <p:txBody>
          <a:bodyPr wrap="square" numCol="2" rtlCol="0">
            <a:spAutoFit/>
          </a:bodyPr>
          <a:lstStyle/>
          <a:p>
            <a:pPr marL="396875" lvl="1" indent="-371475">
              <a:spcAft>
                <a:spcPts val="600"/>
              </a:spcAft>
              <a:buSzPct val="100000"/>
              <a:buFontTx/>
              <a:buChar char="•"/>
            </a:pPr>
            <a:r>
              <a:rPr lang="en-US" sz="2800" dirty="0" smtClean="0"/>
              <a:t>Medical Centers</a:t>
            </a:r>
          </a:p>
          <a:p>
            <a:pPr marL="396875" lvl="1" indent="-371475">
              <a:spcAft>
                <a:spcPts val="600"/>
              </a:spcAft>
              <a:buSzPct val="100000"/>
              <a:buFontTx/>
              <a:buChar char="•"/>
            </a:pPr>
            <a:r>
              <a:rPr lang="en-US" sz="2800" dirty="0" smtClean="0"/>
              <a:t>Housing</a:t>
            </a:r>
          </a:p>
          <a:p>
            <a:pPr marL="396875" lvl="1" indent="-371475">
              <a:spcAft>
                <a:spcPts val="600"/>
              </a:spcAft>
              <a:buSzPct val="100000"/>
              <a:buFontTx/>
              <a:buChar char="•"/>
            </a:pPr>
            <a:r>
              <a:rPr lang="en-US" sz="2800" dirty="0"/>
              <a:t>Commercial Centers</a:t>
            </a:r>
          </a:p>
          <a:p>
            <a:pPr marL="396875" lvl="1" indent="-371475">
              <a:spcAft>
                <a:spcPts val="600"/>
              </a:spcAft>
              <a:buSzPct val="100000"/>
              <a:buFontTx/>
              <a:buChar char="•"/>
            </a:pPr>
            <a:r>
              <a:rPr lang="en-US" sz="2800" dirty="0" smtClean="0"/>
              <a:t>Community Centers</a:t>
            </a:r>
          </a:p>
          <a:p>
            <a:pPr marL="396875" lvl="1" indent="-371475">
              <a:spcAft>
                <a:spcPts val="600"/>
              </a:spcAft>
              <a:buSzPct val="100000"/>
              <a:buFontTx/>
              <a:buChar char="•"/>
            </a:pPr>
            <a:r>
              <a:rPr lang="en-US" sz="2800" dirty="0" smtClean="0"/>
              <a:t>Hotels &amp; Resorts</a:t>
            </a:r>
          </a:p>
          <a:p>
            <a:pPr marL="396875" lvl="1" indent="-371475">
              <a:spcAft>
                <a:spcPts val="600"/>
              </a:spcAft>
              <a:buSzPct val="100000"/>
              <a:buFontTx/>
              <a:buChar char="•"/>
            </a:pPr>
            <a:r>
              <a:rPr lang="en-US" sz="2800" dirty="0"/>
              <a:t>Wind and </a:t>
            </a:r>
            <a:r>
              <a:rPr lang="en-US" sz="2800" dirty="0" smtClean="0"/>
              <a:t>Solar Development </a:t>
            </a:r>
            <a:endParaRPr lang="en-US" sz="2800" dirty="0"/>
          </a:p>
          <a:p>
            <a:pPr marL="396875" lvl="1" indent="-371475">
              <a:spcAft>
                <a:spcPts val="600"/>
              </a:spcAft>
              <a:buSzPct val="100000"/>
              <a:buFontTx/>
              <a:buChar char="•"/>
            </a:pPr>
            <a:r>
              <a:rPr lang="en-US" sz="2800" dirty="0"/>
              <a:t>Banks</a:t>
            </a:r>
          </a:p>
          <a:p>
            <a:pPr marL="396875" lvl="1" indent="-371475">
              <a:spcAft>
                <a:spcPts val="600"/>
              </a:spcAft>
              <a:buSzPct val="100000"/>
              <a:buFontTx/>
              <a:buChar char="•"/>
            </a:pPr>
            <a:r>
              <a:rPr lang="en-US" sz="2800" dirty="0" smtClean="0"/>
              <a:t>Agricultural Development</a:t>
            </a:r>
          </a:p>
          <a:p>
            <a:pPr marL="396875" lvl="1" indent="-371475">
              <a:spcAft>
                <a:spcPts val="600"/>
              </a:spcAft>
              <a:buSzPct val="100000"/>
              <a:buFontTx/>
              <a:buChar char="•"/>
            </a:pPr>
            <a:r>
              <a:rPr lang="en-US" sz="2800" dirty="0" smtClean="0"/>
              <a:t>Day-Care Centers</a:t>
            </a:r>
          </a:p>
          <a:p>
            <a:pPr marL="25400" lvl="1">
              <a:spcAft>
                <a:spcPts val="600"/>
              </a:spcAft>
              <a:buSzPct val="100000"/>
            </a:pPr>
            <a:endParaRPr lang="en-US" sz="2800" dirty="0" smtClean="0"/>
          </a:p>
        </p:txBody>
      </p:sp>
      <p:sp>
        <p:nvSpPr>
          <p:cNvPr id="5" name="Shape 120"/>
          <p:cNvSpPr txBox="1">
            <a:spLocks/>
          </p:cNvSpPr>
          <p:nvPr/>
        </p:nvSpPr>
        <p:spPr>
          <a:xfrm>
            <a:off x="1943767" y="1664700"/>
            <a:ext cx="7092299" cy="9672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marL="25400" lvl="1">
              <a:spcBef>
                <a:spcPts val="600"/>
              </a:spcBef>
              <a:spcAft>
                <a:spcPts val="600"/>
              </a:spcAft>
              <a:buSzPct val="100000"/>
            </a:pPr>
            <a:r>
              <a:rPr lang="en-US" sz="2000" b="1" dirty="0" smtClean="0"/>
              <a:t>Some of the </a:t>
            </a:r>
            <a:r>
              <a:rPr lang="en-US" sz="2000" b="1" dirty="0"/>
              <a:t>Leasing Opportunities That Can Provide Jobs and Services to the Tribal Community:</a:t>
            </a:r>
          </a:p>
        </p:txBody>
      </p:sp>
    </p:spTree>
    <p:extLst>
      <p:ext uri="{BB962C8B-B14F-4D97-AF65-F5344CB8AC3E}">
        <p14:creationId xmlns:p14="http://schemas.microsoft.com/office/powerpoint/2010/main" val="932223068"/>
      </p:ext>
    </p:extLst>
  </p:cSld>
  <p:clrMapOvr>
    <a:masterClrMapping/>
  </p:clrMapOvr>
  <p:transition spd="slow">
    <p:cut/>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937550" y="1219200"/>
            <a:ext cx="7039200" cy="5638800"/>
          </a:xfrm>
          <a:prstGeom prst="rect">
            <a:avLst/>
          </a:prstGeom>
          <a:noFill/>
          <a:ln>
            <a:noFill/>
          </a:ln>
        </p:spPr>
        <p:txBody>
          <a:bodyPr lIns="91425" tIns="45700" rIns="91425" bIns="45700" anchor="t" anchorCtr="0">
            <a:noAutofit/>
          </a:bodyPr>
          <a:lstStyle/>
          <a:p>
            <a:pPr marL="25400" lvl="1">
              <a:spcAft>
                <a:spcPts val="1200"/>
              </a:spcAft>
              <a:buSzPct val="100000"/>
            </a:pPr>
            <a:r>
              <a:rPr lang="en-US" sz="2000" b="1" dirty="0"/>
              <a:t>Each tribe should assess its own needs to determine if self-regulation of leasing activities under the HEARTH Act will benefit the tribe.</a:t>
            </a:r>
          </a:p>
          <a:p>
            <a:pPr marL="25400" lvl="1">
              <a:spcAft>
                <a:spcPts val="1200"/>
              </a:spcAft>
              <a:buSzPct val="100000"/>
            </a:pPr>
            <a:r>
              <a:rPr lang="en-US" sz="2000" b="1" dirty="0" smtClean="0"/>
              <a:t>Funding</a:t>
            </a:r>
            <a:endParaRPr lang="en-US" sz="2000" b="1" dirty="0"/>
          </a:p>
          <a:p>
            <a:pPr marL="396875" lvl="1" indent="-371475">
              <a:spcAft>
                <a:spcPts val="1200"/>
              </a:spcAft>
              <a:buSzPct val="100000"/>
              <a:buFontTx/>
              <a:buChar char="•"/>
            </a:pPr>
            <a:r>
              <a:rPr lang="en-US" sz="1800" dirty="0" smtClean="0">
                <a:sym typeface="Calibri"/>
              </a:rPr>
              <a:t>Tribal concerns about costs associated with undertaking the full administration and management of leasing.</a:t>
            </a:r>
            <a:endParaRPr lang="en-US" sz="1800" dirty="0">
              <a:sym typeface="Calibri"/>
            </a:endParaRPr>
          </a:p>
          <a:p>
            <a:pPr marL="396875" lvl="1" indent="-371475">
              <a:spcAft>
                <a:spcPts val="1200"/>
              </a:spcAft>
              <a:buSzPct val="100000"/>
              <a:buFontTx/>
              <a:buChar char="•"/>
            </a:pPr>
            <a:r>
              <a:rPr lang="en-US" sz="1800" dirty="0" smtClean="0">
                <a:sym typeface="Calibri"/>
              </a:rPr>
              <a:t>Tribal concerns that existing funds </a:t>
            </a:r>
            <a:r>
              <a:rPr lang="en-US" sz="1800" i="1" dirty="0">
                <a:sym typeface="Calibri"/>
              </a:rPr>
              <a:t>may</a:t>
            </a:r>
            <a:r>
              <a:rPr lang="en-US" sz="1800" dirty="0">
                <a:sym typeface="Calibri"/>
              </a:rPr>
              <a:t> be diminished </a:t>
            </a:r>
            <a:r>
              <a:rPr lang="en-US" sz="1800" dirty="0" smtClean="0">
                <a:sym typeface="Calibri"/>
              </a:rPr>
              <a:t>if </a:t>
            </a:r>
            <a:r>
              <a:rPr lang="en-US" sz="1800" dirty="0">
                <a:sym typeface="Calibri"/>
              </a:rPr>
              <a:t>they </a:t>
            </a:r>
            <a:r>
              <a:rPr lang="en-US" sz="1800" dirty="0" smtClean="0">
                <a:sym typeface="Calibri"/>
              </a:rPr>
              <a:t>assume </a:t>
            </a:r>
            <a:r>
              <a:rPr lang="en-US" sz="1800" dirty="0">
                <a:sym typeface="Calibri"/>
              </a:rPr>
              <a:t>the leasing </a:t>
            </a:r>
            <a:r>
              <a:rPr lang="en-US" sz="1800" dirty="0" smtClean="0">
                <a:sym typeface="Calibri"/>
              </a:rPr>
              <a:t>function.</a:t>
            </a:r>
            <a:endParaRPr lang="en-US" sz="1800" dirty="0">
              <a:sym typeface="Calibri"/>
            </a:endParaRPr>
          </a:p>
          <a:p>
            <a:pPr marL="25400" lvl="1">
              <a:spcBef>
                <a:spcPts val="1200"/>
              </a:spcBef>
              <a:spcAft>
                <a:spcPts val="1200"/>
              </a:spcAft>
              <a:buSzPct val="100000"/>
            </a:pPr>
            <a:r>
              <a:rPr lang="en-US" sz="2000" b="1" dirty="0"/>
              <a:t>Technical </a:t>
            </a:r>
            <a:r>
              <a:rPr lang="en-US" sz="2000" b="1" dirty="0" smtClean="0"/>
              <a:t>Support</a:t>
            </a:r>
            <a:endParaRPr lang="en-US" sz="2000" dirty="0">
              <a:latin typeface="Calibri"/>
              <a:ea typeface="Calibri"/>
              <a:cs typeface="Calibri"/>
              <a:sym typeface="Calibri"/>
            </a:endParaRPr>
          </a:p>
          <a:p>
            <a:pPr marL="396875" lvl="1" indent="-371475">
              <a:spcAft>
                <a:spcPts val="1200"/>
              </a:spcAft>
              <a:buSzPct val="100000"/>
              <a:buFontTx/>
              <a:buChar char="•"/>
            </a:pPr>
            <a:r>
              <a:rPr lang="en-US" sz="1800" dirty="0" smtClean="0">
                <a:sym typeface="Calibri"/>
              </a:rPr>
              <a:t>Tribes </a:t>
            </a:r>
            <a:r>
              <a:rPr lang="en-US" sz="1800" i="1" dirty="0">
                <a:sym typeface="Calibri"/>
              </a:rPr>
              <a:t>may</a:t>
            </a:r>
            <a:r>
              <a:rPr lang="en-US" sz="1800" dirty="0">
                <a:sym typeface="Calibri"/>
              </a:rPr>
              <a:t> </a:t>
            </a:r>
            <a:r>
              <a:rPr lang="en-US" sz="1800" dirty="0" smtClean="0">
                <a:sym typeface="Calibri"/>
              </a:rPr>
              <a:t>request, and </a:t>
            </a:r>
            <a:r>
              <a:rPr lang="en-US" sz="1800" dirty="0">
                <a:sym typeface="Calibri"/>
              </a:rPr>
              <a:t>the Secretary </a:t>
            </a:r>
            <a:r>
              <a:rPr lang="en-US" sz="1800" i="1" dirty="0">
                <a:sym typeface="Calibri"/>
              </a:rPr>
              <a:t>may</a:t>
            </a:r>
            <a:r>
              <a:rPr lang="en-US" sz="1800" dirty="0">
                <a:sym typeface="Calibri"/>
              </a:rPr>
              <a:t> provide, technical support for development of a environmental review process</a:t>
            </a:r>
            <a:r>
              <a:rPr lang="en-US" sz="1800" dirty="0" smtClean="0">
                <a:sym typeface="Calibri"/>
              </a:rPr>
              <a:t>.</a:t>
            </a:r>
            <a:endParaRPr lang="en-US" sz="1800" dirty="0">
              <a:sym typeface="Calibri"/>
            </a:endParaRPr>
          </a:p>
          <a:p>
            <a:pPr marL="25400" lvl="1">
              <a:spcBef>
                <a:spcPts val="1200"/>
              </a:spcBef>
              <a:spcAft>
                <a:spcPts val="1200"/>
              </a:spcAft>
              <a:buSzPct val="100000"/>
            </a:pPr>
            <a:r>
              <a:rPr lang="en-US" sz="2000" b="1" dirty="0"/>
              <a:t>Lease Enforcement (Violations/Cancellation)</a:t>
            </a:r>
            <a:endParaRPr lang="en-US" sz="2000" dirty="0">
              <a:latin typeface="Calibri"/>
              <a:ea typeface="Calibri"/>
              <a:cs typeface="Calibri"/>
              <a:sym typeface="Calibri"/>
            </a:endParaRPr>
          </a:p>
          <a:p>
            <a:pPr marL="396875" lvl="1" indent="-371475">
              <a:spcAft>
                <a:spcPts val="1200"/>
              </a:spcAft>
              <a:buSzPct val="100000"/>
              <a:buFontTx/>
              <a:buChar char="•"/>
            </a:pPr>
            <a:r>
              <a:rPr lang="en-US" sz="1800" dirty="0" smtClean="0">
                <a:sym typeface="Calibri"/>
              </a:rPr>
              <a:t>Upon </a:t>
            </a:r>
            <a:r>
              <a:rPr lang="en-US" sz="1800" dirty="0">
                <a:sym typeface="Calibri"/>
              </a:rPr>
              <a:t>reasonable notice from the tribe, the Secretary </a:t>
            </a:r>
            <a:r>
              <a:rPr lang="en-US" sz="1800" i="1" dirty="0">
                <a:sym typeface="Calibri"/>
              </a:rPr>
              <a:t>may</a:t>
            </a:r>
            <a:r>
              <a:rPr lang="en-US" sz="1800" dirty="0">
                <a:sym typeface="Calibri"/>
              </a:rPr>
              <a:t> enforce provisions of or cancel a lease</a:t>
            </a:r>
            <a:r>
              <a:rPr lang="en-US" sz="1800" dirty="0" smtClean="0">
                <a:sym typeface="Calibri"/>
              </a:rPr>
              <a:t>.</a:t>
            </a:r>
            <a:endParaRPr lang="en-US" sz="1800" dirty="0">
              <a:sym typeface="Calibri"/>
            </a:endParaRPr>
          </a:p>
        </p:txBody>
      </p:sp>
      <p:sp>
        <p:nvSpPr>
          <p:cNvPr id="4" name="Shape 120"/>
          <p:cNvSpPr txBox="1">
            <a:spLocks/>
          </p:cNvSpPr>
          <p:nvPr/>
        </p:nvSpPr>
        <p:spPr>
          <a:xfrm>
            <a:off x="1883475" y="126175"/>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Additional Considerations</a:t>
            </a:r>
            <a:endParaRPr lang="en-US" sz="3600" b="1" dirty="0">
              <a:solidFill>
                <a:srgbClr val="1E9EFF">
                  <a:lumMod val="75000"/>
                </a:srgbClr>
              </a:solidFill>
              <a:latin typeface="Calibri"/>
              <a:ea typeface="Calibri"/>
              <a:cs typeface="Calibri"/>
              <a:sym typeface="Calibri"/>
            </a:endParaRPr>
          </a:p>
        </p:txBody>
      </p:sp>
    </p:spTree>
    <p:extLst>
      <p:ext uri="{BB962C8B-B14F-4D97-AF65-F5344CB8AC3E}">
        <p14:creationId xmlns:p14="http://schemas.microsoft.com/office/powerpoint/2010/main" val="1117127164"/>
      </p:ext>
    </p:extLst>
  </p:cSld>
  <p:clrMapOvr>
    <a:masterClrMapping/>
  </p:clrMapOvr>
  <p:transition spd="slow">
    <p:cut/>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4" name="Shape 120"/>
          <p:cNvSpPr txBox="1">
            <a:spLocks/>
          </p:cNvSpPr>
          <p:nvPr/>
        </p:nvSpPr>
        <p:spPr>
          <a:xfrm>
            <a:off x="1883474" y="457200"/>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algn="ctr"/>
            <a:r>
              <a:rPr lang="en-US" sz="3600" b="1" dirty="0">
                <a:solidFill>
                  <a:srgbClr val="1E9EFF">
                    <a:lumMod val="75000"/>
                  </a:srgbClr>
                </a:solidFill>
                <a:latin typeface="Calibri"/>
                <a:ea typeface="Calibri"/>
                <a:cs typeface="Calibri"/>
              </a:rPr>
              <a:t>THE 3-STEP REVIEW AND </a:t>
            </a:r>
            <a:r>
              <a:rPr lang="en-US" sz="3600" b="1" dirty="0" smtClean="0">
                <a:solidFill>
                  <a:srgbClr val="1E9EFF">
                    <a:lumMod val="75000"/>
                  </a:srgbClr>
                </a:solidFill>
                <a:latin typeface="Calibri"/>
                <a:ea typeface="Calibri"/>
                <a:cs typeface="Calibri"/>
              </a:rPr>
              <a:t/>
            </a:r>
            <a:br>
              <a:rPr lang="en-US" sz="3600" b="1" dirty="0" smtClean="0">
                <a:solidFill>
                  <a:srgbClr val="1E9EFF">
                    <a:lumMod val="75000"/>
                  </a:srgbClr>
                </a:solidFill>
                <a:latin typeface="Calibri"/>
                <a:ea typeface="Calibri"/>
                <a:cs typeface="Calibri"/>
              </a:rPr>
            </a:br>
            <a:r>
              <a:rPr lang="en-US" sz="3600" b="1" dirty="0" smtClean="0">
                <a:solidFill>
                  <a:srgbClr val="1E9EFF">
                    <a:lumMod val="75000"/>
                  </a:srgbClr>
                </a:solidFill>
                <a:latin typeface="Calibri"/>
                <a:ea typeface="Calibri"/>
                <a:cs typeface="Calibri"/>
              </a:rPr>
              <a:t>APPROVAL </a:t>
            </a:r>
            <a:r>
              <a:rPr lang="en-US" sz="3600" b="1" dirty="0">
                <a:solidFill>
                  <a:srgbClr val="1E9EFF">
                    <a:lumMod val="75000"/>
                  </a:srgbClr>
                </a:solidFill>
                <a:latin typeface="Calibri"/>
                <a:ea typeface="Calibri"/>
                <a:cs typeface="Calibri"/>
              </a:rPr>
              <a:t>PROCESS</a:t>
            </a:r>
          </a:p>
        </p:txBody>
      </p:sp>
      <p:grpSp>
        <p:nvGrpSpPr>
          <p:cNvPr id="5" name="Shape 100"/>
          <p:cNvGrpSpPr/>
          <p:nvPr/>
        </p:nvGrpSpPr>
        <p:grpSpPr>
          <a:xfrm>
            <a:off x="1934344" y="2438400"/>
            <a:ext cx="6904855" cy="2834958"/>
            <a:chOff x="42111" y="1289495"/>
            <a:chExt cx="8163142" cy="2596703"/>
          </a:xfrm>
        </p:grpSpPr>
        <p:sp>
          <p:nvSpPr>
            <p:cNvPr id="6" name="Shape 102"/>
            <p:cNvSpPr/>
            <p:nvPr/>
          </p:nvSpPr>
          <p:spPr>
            <a:xfrm>
              <a:off x="42111" y="1296634"/>
              <a:ext cx="2628899" cy="2589564"/>
            </a:xfrm>
            <a:prstGeom prst="roundRect">
              <a:avLst>
                <a:gd name="adj" fmla="val 16667"/>
              </a:avLst>
            </a:prstGeom>
            <a:gradFill>
              <a:gsLst>
                <a:gs pos="0">
                  <a:srgbClr val="004D5D"/>
                </a:gs>
                <a:gs pos="50000">
                  <a:srgbClr val="037C97"/>
                </a:gs>
                <a:gs pos="70000">
                  <a:srgbClr val="2595AF"/>
                </a:gs>
                <a:gs pos="100000">
                  <a:srgbClr val="4AC1DB"/>
                </a:gs>
              </a:gsLst>
              <a:lin ang="16200038" scaled="0"/>
            </a:gradFill>
            <a:ln>
              <a:noFill/>
            </a:ln>
          </p:spPr>
          <p:txBody>
            <a:bodyPr lIns="91425" tIns="91425" rIns="91425" bIns="91425" anchor="ctr" anchorCtr="0">
              <a:noAutofit/>
            </a:bodyPr>
            <a:lstStyle/>
            <a:p>
              <a:pPr>
                <a:spcBef>
                  <a:spcPts val="0"/>
                </a:spcBef>
                <a:buNone/>
              </a:pPr>
              <a:endParaRPr dirty="0"/>
            </a:p>
          </p:txBody>
        </p:sp>
        <p:sp>
          <p:nvSpPr>
            <p:cNvPr id="7" name="Shape 103"/>
            <p:cNvSpPr txBox="1"/>
            <p:nvPr/>
          </p:nvSpPr>
          <p:spPr>
            <a:xfrm>
              <a:off x="171869" y="1358566"/>
              <a:ext cx="2448047" cy="2464468"/>
            </a:xfrm>
            <a:prstGeom prst="rect">
              <a:avLst/>
            </a:prstGeom>
            <a:noFill/>
            <a:ln>
              <a:noFill/>
            </a:ln>
          </p:spPr>
          <p:txBody>
            <a:bodyPr lIns="64750" tIns="64750" rIns="64750" bIns="64750" anchor="t" anchorCtr="0">
              <a:noAutofit/>
            </a:bodyPr>
            <a:lstStyle/>
            <a:p>
              <a:pPr marL="0" marR="0" lvl="0" indent="0" algn="ctr" rtl="0">
                <a:spcBef>
                  <a:spcPts val="0"/>
                </a:spcBef>
                <a:buSzPct val="25000"/>
                <a:buNone/>
              </a:pPr>
              <a:r>
                <a:rPr lang="en-US" sz="1600" b="1" i="0" u="none" strike="noStrike" cap="none" baseline="0" dirty="0" smtClean="0">
                  <a:solidFill>
                    <a:schemeClr val="bg1"/>
                  </a:solidFill>
                  <a:latin typeface="Calibri"/>
                  <a:ea typeface="Calibri"/>
                  <a:cs typeface="Calibri"/>
                  <a:sym typeface="Calibri"/>
                </a:rPr>
                <a:t>STEP 1</a:t>
              </a:r>
            </a:p>
            <a:p>
              <a:pPr marL="0" marR="0" lvl="0" indent="0" algn="ctr" rtl="0">
                <a:lnSpc>
                  <a:spcPct val="90000"/>
                </a:lnSpc>
                <a:spcBef>
                  <a:spcPts val="0"/>
                </a:spcBef>
                <a:spcAft>
                  <a:spcPts val="595"/>
                </a:spcAft>
                <a:buSzPct val="25000"/>
                <a:buNone/>
              </a:pPr>
              <a:endParaRPr lang="en-US" b="1" i="0" u="none" strike="noStrike" cap="none" baseline="0" dirty="0" smtClean="0">
                <a:solidFill>
                  <a:schemeClr val="lt1"/>
                </a:solidFill>
                <a:latin typeface="Calibri"/>
                <a:ea typeface="Calibri"/>
                <a:cs typeface="Calibri"/>
                <a:sym typeface="Calibri"/>
              </a:endParaRPr>
            </a:p>
            <a:p>
              <a:pPr marL="0" marR="0" lvl="0" indent="0" algn="ctr" rtl="0">
                <a:spcBef>
                  <a:spcPts val="0"/>
                </a:spcBef>
                <a:buSzPct val="25000"/>
                <a:buNone/>
              </a:pPr>
              <a:r>
                <a:rPr lang="en-US" sz="2000" b="1" i="0" u="none" strike="noStrike" cap="none" baseline="0" dirty="0" smtClean="0">
                  <a:solidFill>
                    <a:srgbClr val="002060"/>
                  </a:solidFill>
                  <a:latin typeface="Calibri"/>
                  <a:ea typeface="Calibri"/>
                  <a:cs typeface="Calibri"/>
                  <a:sym typeface="Calibri"/>
                </a:rPr>
                <a:t>Tribe </a:t>
              </a:r>
            </a:p>
            <a:p>
              <a:pPr marL="0" marR="0" lvl="0" indent="0" algn="ctr" rtl="0">
                <a:spcBef>
                  <a:spcPts val="0"/>
                </a:spcBef>
                <a:buSzPct val="25000"/>
                <a:buNone/>
              </a:pPr>
              <a:endParaRPr lang="en-US" sz="1600" b="1" i="0" u="none" strike="noStrike" cap="none" baseline="0" dirty="0" smtClean="0">
                <a:solidFill>
                  <a:schemeClr val="lt1"/>
                </a:solidFill>
                <a:latin typeface="Calibri"/>
                <a:ea typeface="Calibri"/>
                <a:cs typeface="Calibri"/>
                <a:sym typeface="Calibri"/>
              </a:endParaRPr>
            </a:p>
            <a:p>
              <a:pPr marL="0" marR="0" lvl="0" indent="0" algn="ctr" rtl="0">
                <a:spcBef>
                  <a:spcPts val="0"/>
                </a:spcBef>
                <a:buSzPct val="25000"/>
                <a:buNone/>
              </a:pPr>
              <a:r>
                <a:rPr lang="en-US" sz="1600" b="1" i="0" u="none" strike="noStrike" cap="none" baseline="0" dirty="0" smtClean="0">
                  <a:solidFill>
                    <a:schemeClr val="lt1"/>
                  </a:solidFill>
                  <a:latin typeface="Calibri"/>
                  <a:ea typeface="Calibri"/>
                  <a:cs typeface="Calibri"/>
                  <a:sym typeface="Calibri"/>
                </a:rPr>
                <a:t>The tribe</a:t>
              </a:r>
              <a:r>
                <a:rPr lang="en-US" sz="1600" b="1" i="0" u="none" strike="noStrike" cap="none" dirty="0" smtClean="0">
                  <a:solidFill>
                    <a:schemeClr val="lt1"/>
                  </a:solidFill>
                  <a:latin typeface="Calibri"/>
                  <a:ea typeface="Calibri"/>
                  <a:cs typeface="Calibri"/>
                  <a:sym typeface="Calibri"/>
                </a:rPr>
                <a:t> d</a:t>
              </a:r>
              <a:r>
                <a:rPr lang="en-US" sz="1600" b="1" i="0" u="none" strike="noStrike" cap="none" baseline="0" dirty="0" smtClean="0">
                  <a:solidFill>
                    <a:schemeClr val="lt1"/>
                  </a:solidFill>
                  <a:latin typeface="Calibri"/>
                  <a:ea typeface="Calibri"/>
                  <a:cs typeface="Calibri"/>
                  <a:sym typeface="Calibri"/>
                </a:rPr>
                <a:t>rafts, approves, and submits leasing regulations </a:t>
              </a:r>
              <a:r>
                <a:rPr lang="en-US" sz="1600" b="1" i="0" u="none" strike="noStrike" cap="none" dirty="0" smtClean="0">
                  <a:solidFill>
                    <a:schemeClr val="lt1"/>
                  </a:solidFill>
                  <a:latin typeface="Calibri"/>
                  <a:ea typeface="Calibri"/>
                  <a:cs typeface="Calibri"/>
                  <a:sym typeface="Calibri"/>
                </a:rPr>
                <a:t>to BIA’s Central Office</a:t>
              </a:r>
              <a:endParaRPr lang="en-US" sz="1600" b="1" i="0" u="none" strike="noStrike" cap="none" baseline="0" dirty="0">
                <a:solidFill>
                  <a:schemeClr val="lt1"/>
                </a:solidFill>
                <a:latin typeface="Calibri"/>
                <a:ea typeface="Calibri"/>
                <a:cs typeface="Calibri"/>
                <a:sym typeface="Calibri"/>
              </a:endParaRPr>
            </a:p>
          </p:txBody>
        </p:sp>
        <p:sp>
          <p:nvSpPr>
            <p:cNvPr id="8" name="Shape 104"/>
            <p:cNvSpPr/>
            <p:nvPr/>
          </p:nvSpPr>
          <p:spPr>
            <a:xfrm>
              <a:off x="2760254" y="1295401"/>
              <a:ext cx="2695200" cy="2590797"/>
            </a:xfrm>
            <a:prstGeom prst="roundRect">
              <a:avLst>
                <a:gd name="adj" fmla="val 16667"/>
              </a:avLst>
            </a:prstGeom>
            <a:gradFill>
              <a:gsLst>
                <a:gs pos="0">
                  <a:srgbClr val="176C00"/>
                </a:gs>
                <a:gs pos="50000">
                  <a:srgbClr val="27B200"/>
                </a:gs>
                <a:gs pos="70000">
                  <a:srgbClr val="44CF1C"/>
                </a:gs>
                <a:gs pos="100000">
                  <a:srgbClr val="6AFD40"/>
                </a:gs>
              </a:gsLst>
              <a:lin ang="16200038" scaled="0"/>
            </a:gradFill>
            <a:ln>
              <a:noFill/>
            </a:ln>
          </p:spPr>
          <p:txBody>
            <a:bodyPr lIns="91425" tIns="91425" rIns="91425" bIns="91425" anchor="ctr" anchorCtr="0">
              <a:noAutofit/>
            </a:bodyPr>
            <a:lstStyle/>
            <a:p>
              <a:pPr>
                <a:spcBef>
                  <a:spcPts val="0"/>
                </a:spcBef>
                <a:buNone/>
              </a:pPr>
              <a:endParaRPr dirty="0"/>
            </a:p>
          </p:txBody>
        </p:sp>
        <p:sp>
          <p:nvSpPr>
            <p:cNvPr id="9" name="Shape 105"/>
            <p:cNvSpPr txBox="1"/>
            <p:nvPr/>
          </p:nvSpPr>
          <p:spPr>
            <a:xfrm>
              <a:off x="2869509" y="1358566"/>
              <a:ext cx="2440655" cy="2527632"/>
            </a:xfrm>
            <a:prstGeom prst="rect">
              <a:avLst/>
            </a:prstGeom>
            <a:noFill/>
            <a:ln>
              <a:noFill/>
            </a:ln>
          </p:spPr>
          <p:txBody>
            <a:bodyPr lIns="64750" tIns="64750" rIns="64750" bIns="64750" anchor="t" anchorCtr="0">
              <a:noAutofit/>
            </a:bodyPr>
            <a:lstStyle/>
            <a:p>
              <a:pPr marL="0" marR="0" lvl="0" indent="0" algn="ctr" rtl="0">
                <a:spcBef>
                  <a:spcPts val="0"/>
                </a:spcBef>
                <a:buSzPct val="25000"/>
                <a:buNone/>
              </a:pPr>
              <a:r>
                <a:rPr lang="en-US" sz="1600" b="1" i="0" u="none" strike="noStrike" cap="none" baseline="0" dirty="0" smtClean="0">
                  <a:solidFill>
                    <a:schemeClr val="bg1"/>
                  </a:solidFill>
                  <a:latin typeface="Calibri"/>
                  <a:ea typeface="Calibri"/>
                  <a:cs typeface="Calibri"/>
                  <a:sym typeface="Calibri"/>
                </a:rPr>
                <a:t>STEP 2</a:t>
              </a:r>
            </a:p>
            <a:p>
              <a:pPr marL="0" marR="0" lvl="0" indent="0" rtl="0">
                <a:lnSpc>
                  <a:spcPct val="90000"/>
                </a:lnSpc>
                <a:spcBef>
                  <a:spcPts val="0"/>
                </a:spcBef>
                <a:spcAft>
                  <a:spcPts val="595"/>
                </a:spcAft>
                <a:buSzPct val="25000"/>
                <a:buNone/>
              </a:pPr>
              <a:endParaRPr lang="en-US" b="1" i="0" u="none" strike="noStrike" cap="none" baseline="0" dirty="0" smtClean="0">
                <a:solidFill>
                  <a:schemeClr val="lt1"/>
                </a:solidFill>
                <a:latin typeface="Calibri"/>
                <a:ea typeface="Calibri"/>
                <a:cs typeface="Calibri"/>
                <a:sym typeface="Calibri"/>
              </a:endParaRPr>
            </a:p>
            <a:p>
              <a:pPr marL="0" marR="0" lvl="0" indent="0" algn="ctr" rtl="0">
                <a:spcBef>
                  <a:spcPts val="0"/>
                </a:spcBef>
                <a:buSzPct val="25000"/>
                <a:buNone/>
              </a:pPr>
              <a:r>
                <a:rPr lang="en-US" sz="2000" b="1" i="0" u="none" strike="noStrike" cap="none" baseline="0" dirty="0" smtClean="0">
                  <a:solidFill>
                    <a:srgbClr val="002060"/>
                  </a:solidFill>
                  <a:latin typeface="Calibri"/>
                  <a:ea typeface="Calibri"/>
                  <a:cs typeface="Calibri"/>
                  <a:sym typeface="Calibri"/>
                </a:rPr>
                <a:t>BIA</a:t>
              </a:r>
              <a:r>
                <a:rPr lang="en-US" sz="2000" b="1" i="0" u="none" strike="noStrike" cap="none" dirty="0" smtClean="0">
                  <a:solidFill>
                    <a:srgbClr val="002060"/>
                  </a:solidFill>
                  <a:latin typeface="Calibri"/>
                  <a:ea typeface="Calibri"/>
                  <a:cs typeface="Calibri"/>
                  <a:sym typeface="Calibri"/>
                </a:rPr>
                <a:t>  </a:t>
              </a:r>
            </a:p>
            <a:p>
              <a:pPr marL="0" marR="0" lvl="0" indent="0" algn="ctr" rtl="0">
                <a:spcBef>
                  <a:spcPts val="0"/>
                </a:spcBef>
                <a:buSzPct val="25000"/>
                <a:buNone/>
              </a:pPr>
              <a:endParaRPr lang="en-US" sz="1600" b="1" i="0" u="none" strike="noStrike" cap="none" dirty="0" smtClean="0">
                <a:solidFill>
                  <a:schemeClr val="lt1"/>
                </a:solidFill>
                <a:latin typeface="Calibri"/>
                <a:ea typeface="Calibri"/>
                <a:cs typeface="Calibri"/>
                <a:sym typeface="Calibri"/>
              </a:endParaRPr>
            </a:p>
            <a:p>
              <a:pPr marL="0" marR="0" lvl="0" indent="0" algn="ctr" rtl="0">
                <a:spcBef>
                  <a:spcPts val="0"/>
                </a:spcBef>
                <a:buSzPct val="25000"/>
                <a:buNone/>
              </a:pPr>
              <a:r>
                <a:rPr lang="en-US" sz="1600" b="1" i="0" u="none" strike="noStrike" cap="none" baseline="0" dirty="0" smtClean="0">
                  <a:solidFill>
                    <a:schemeClr val="lt1"/>
                  </a:solidFill>
                  <a:latin typeface="Calibri"/>
                  <a:ea typeface="Calibri"/>
                  <a:cs typeface="Calibri"/>
                  <a:sym typeface="Calibri"/>
                </a:rPr>
                <a:t>Review by Division</a:t>
              </a:r>
              <a:r>
                <a:rPr lang="en-US" sz="1600" b="1" i="0" u="none" strike="noStrike" cap="none" dirty="0" smtClean="0">
                  <a:solidFill>
                    <a:schemeClr val="lt1"/>
                  </a:solidFill>
                  <a:latin typeface="Calibri"/>
                  <a:ea typeface="Calibri"/>
                  <a:cs typeface="Calibri"/>
                  <a:sym typeface="Calibri"/>
                </a:rPr>
                <a:t> of Real Estate Services, Regional</a:t>
              </a:r>
              <a:r>
                <a:rPr lang="en-US" sz="1600" b="1" i="0" u="none" strike="noStrike" cap="none" baseline="0" dirty="0" smtClean="0">
                  <a:solidFill>
                    <a:schemeClr val="lt1"/>
                  </a:solidFill>
                  <a:latin typeface="Calibri"/>
                  <a:ea typeface="Calibri"/>
                  <a:cs typeface="Calibri"/>
                  <a:sym typeface="Calibri"/>
                </a:rPr>
                <a:t>/Agenc</a:t>
              </a:r>
              <a:r>
                <a:rPr lang="en-US" sz="1600" b="1" dirty="0" smtClean="0">
                  <a:solidFill>
                    <a:schemeClr val="lt1"/>
                  </a:solidFill>
                  <a:latin typeface="Calibri"/>
                  <a:ea typeface="Calibri"/>
                  <a:cs typeface="Calibri"/>
                  <a:sym typeface="Calibri"/>
                </a:rPr>
                <a:t>y Offices (</a:t>
              </a:r>
              <a:r>
                <a:rPr lang="en-US" sz="1600" b="1" i="0" u="none" strike="noStrike" cap="none" baseline="0" dirty="0" smtClean="0">
                  <a:solidFill>
                    <a:schemeClr val="lt1"/>
                  </a:solidFill>
                  <a:latin typeface="Calibri"/>
                  <a:ea typeface="Calibri"/>
                  <a:cs typeface="Calibri"/>
                  <a:sym typeface="Calibri"/>
                </a:rPr>
                <a:t>discretionary), and </a:t>
              </a:r>
              <a:r>
                <a:rPr lang="en-US" sz="1600" b="1" dirty="0" smtClean="0">
                  <a:solidFill>
                    <a:schemeClr val="lt1"/>
                  </a:solidFill>
                  <a:latin typeface="Calibri"/>
                  <a:ea typeface="Calibri"/>
                  <a:cs typeface="Calibri"/>
                  <a:sym typeface="Calibri"/>
                </a:rPr>
                <a:t>Solicitor’s Office</a:t>
              </a:r>
              <a:endParaRPr lang="en-US" sz="1600" b="0" i="0" u="none" strike="noStrike" cap="none" baseline="0" dirty="0">
                <a:solidFill>
                  <a:schemeClr val="lt1"/>
                </a:solidFill>
                <a:latin typeface="Calibri"/>
                <a:ea typeface="Calibri"/>
                <a:cs typeface="Calibri"/>
                <a:sym typeface="Calibri"/>
              </a:endParaRPr>
            </a:p>
          </p:txBody>
        </p:sp>
        <p:sp>
          <p:nvSpPr>
            <p:cNvPr id="10" name="Shape 106"/>
            <p:cNvSpPr/>
            <p:nvPr/>
          </p:nvSpPr>
          <p:spPr>
            <a:xfrm>
              <a:off x="5564653" y="1289495"/>
              <a:ext cx="2640600" cy="2596702"/>
            </a:xfrm>
            <a:prstGeom prst="roundRect">
              <a:avLst>
                <a:gd name="adj" fmla="val 16667"/>
              </a:avLst>
            </a:prstGeom>
            <a:gradFill>
              <a:gsLst>
                <a:gs pos="0">
                  <a:srgbClr val="782E00"/>
                </a:gs>
                <a:gs pos="50000">
                  <a:srgbClr val="C24E07"/>
                </a:gs>
                <a:gs pos="70000">
                  <a:srgbClr val="D96C29"/>
                </a:gs>
                <a:gs pos="100000">
                  <a:srgbClr val="FF9857"/>
                </a:gs>
              </a:gsLst>
              <a:lin ang="16200038" scaled="0"/>
            </a:gradFill>
            <a:ln>
              <a:noFill/>
            </a:ln>
          </p:spPr>
          <p:txBody>
            <a:bodyPr lIns="91425" tIns="91425" rIns="91425" bIns="91425" anchor="ctr" anchorCtr="0">
              <a:noAutofit/>
            </a:bodyPr>
            <a:lstStyle/>
            <a:p>
              <a:pPr>
                <a:spcBef>
                  <a:spcPts val="0"/>
                </a:spcBef>
                <a:buNone/>
              </a:pPr>
              <a:endParaRPr dirty="0"/>
            </a:p>
          </p:txBody>
        </p:sp>
        <p:sp>
          <p:nvSpPr>
            <p:cNvPr id="11" name="Shape 107"/>
            <p:cNvSpPr txBox="1"/>
            <p:nvPr/>
          </p:nvSpPr>
          <p:spPr>
            <a:xfrm>
              <a:off x="5564653" y="1358566"/>
              <a:ext cx="2640600" cy="2464468"/>
            </a:xfrm>
            <a:prstGeom prst="rect">
              <a:avLst/>
            </a:prstGeom>
            <a:noFill/>
            <a:ln>
              <a:noFill/>
            </a:ln>
          </p:spPr>
          <p:txBody>
            <a:bodyPr lIns="72375" tIns="72375" rIns="72375" bIns="72375" anchor="t" anchorCtr="0">
              <a:noAutofit/>
            </a:bodyPr>
            <a:lstStyle/>
            <a:p>
              <a:pPr marL="0" marR="0" lvl="0" indent="0" algn="ctr" rtl="0">
                <a:spcBef>
                  <a:spcPts val="0"/>
                </a:spcBef>
                <a:buSzPct val="25000"/>
                <a:buNone/>
              </a:pPr>
              <a:r>
                <a:rPr lang="en-US" sz="1600" b="1" i="0" u="none" strike="noStrike" cap="none" baseline="0" dirty="0" smtClean="0">
                  <a:solidFill>
                    <a:schemeClr val="bg1"/>
                  </a:solidFill>
                  <a:latin typeface="Calibri"/>
                  <a:ea typeface="Calibri"/>
                  <a:cs typeface="Calibri"/>
                  <a:sym typeface="Calibri"/>
                </a:rPr>
                <a:t>STEP</a:t>
              </a:r>
              <a:r>
                <a:rPr lang="en-US" sz="1600" b="1" i="0" u="none" strike="noStrike" cap="none" dirty="0" smtClean="0">
                  <a:solidFill>
                    <a:schemeClr val="bg1"/>
                  </a:solidFill>
                  <a:latin typeface="Calibri"/>
                  <a:ea typeface="Calibri"/>
                  <a:cs typeface="Calibri"/>
                  <a:sym typeface="Calibri"/>
                </a:rPr>
                <a:t> 3</a:t>
              </a:r>
            </a:p>
            <a:p>
              <a:pPr marL="0" marR="0" lvl="0" indent="0" algn="ctr" rtl="0">
                <a:lnSpc>
                  <a:spcPct val="90000"/>
                </a:lnSpc>
                <a:spcBef>
                  <a:spcPts val="600"/>
                </a:spcBef>
                <a:spcAft>
                  <a:spcPts val="0"/>
                </a:spcAft>
                <a:buSzPct val="25000"/>
                <a:buNone/>
              </a:pPr>
              <a:endParaRPr lang="en-US" b="1" i="0" u="none" strike="noStrike" cap="none" baseline="0" dirty="0" smtClean="0">
                <a:solidFill>
                  <a:schemeClr val="lt1"/>
                </a:solidFill>
                <a:latin typeface="Calibri"/>
                <a:ea typeface="Calibri"/>
                <a:cs typeface="Calibri"/>
                <a:sym typeface="Calibri"/>
              </a:endParaRPr>
            </a:p>
            <a:p>
              <a:pPr marL="0" marR="0" lvl="0" indent="0" algn="ctr" rtl="0">
                <a:buSzPct val="25000"/>
                <a:buNone/>
              </a:pPr>
              <a:r>
                <a:rPr lang="en-US" sz="2000" b="1" i="0" u="none" strike="noStrike" cap="none" baseline="0" dirty="0" smtClean="0">
                  <a:solidFill>
                    <a:srgbClr val="002060"/>
                  </a:solidFill>
                  <a:latin typeface="Calibri"/>
                  <a:ea typeface="Calibri"/>
                  <a:cs typeface="Calibri"/>
                  <a:sym typeface="Calibri"/>
                </a:rPr>
                <a:t>Secretary </a:t>
              </a:r>
            </a:p>
            <a:p>
              <a:pPr lvl="0" algn="ctr">
                <a:buSzPct val="25000"/>
              </a:pPr>
              <a:r>
                <a:rPr lang="en-US" sz="1600" b="1" dirty="0">
                  <a:solidFill>
                    <a:schemeClr val="lt1"/>
                  </a:solidFill>
                  <a:latin typeface="Calibri"/>
                  <a:ea typeface="Calibri"/>
                  <a:cs typeface="Calibri"/>
                  <a:sym typeface="Calibri"/>
                </a:rPr>
                <a:t/>
              </a:r>
              <a:br>
                <a:rPr lang="en-US" sz="1600" b="1" dirty="0">
                  <a:solidFill>
                    <a:schemeClr val="lt1"/>
                  </a:solidFill>
                  <a:latin typeface="Calibri"/>
                  <a:ea typeface="Calibri"/>
                  <a:cs typeface="Calibri"/>
                  <a:sym typeface="Calibri"/>
                </a:rPr>
              </a:br>
              <a:r>
                <a:rPr lang="en-US" sz="1600" b="1" dirty="0" smtClean="0">
                  <a:solidFill>
                    <a:schemeClr val="lt1"/>
                  </a:solidFill>
                  <a:latin typeface="Calibri"/>
                  <a:ea typeface="Calibri"/>
                  <a:cs typeface="Calibri"/>
                  <a:sym typeface="Calibri"/>
                </a:rPr>
                <a:t>Final Review within offices of the Assistant </a:t>
              </a:r>
              <a:r>
                <a:rPr lang="en-US" sz="1600" b="1" i="0" u="none" strike="noStrike" cap="none" baseline="0" dirty="0">
                  <a:solidFill>
                    <a:schemeClr val="lt1"/>
                  </a:solidFill>
                  <a:latin typeface="Calibri"/>
                  <a:ea typeface="Calibri"/>
                  <a:cs typeface="Calibri"/>
                  <a:sym typeface="Calibri"/>
                </a:rPr>
                <a:t>Secretary – Indian Affairs </a:t>
              </a:r>
              <a:r>
                <a:rPr lang="en-US" sz="1600" b="1" i="0" u="none" strike="noStrike" cap="none" baseline="0" dirty="0" smtClean="0">
                  <a:solidFill>
                    <a:schemeClr val="lt1"/>
                  </a:solidFill>
                  <a:latin typeface="Calibri"/>
                  <a:ea typeface="Calibri"/>
                  <a:cs typeface="Calibri"/>
                  <a:sym typeface="Calibri"/>
                </a:rPr>
                <a:t> and </a:t>
              </a:r>
            </a:p>
            <a:p>
              <a:pPr marL="0" marR="0" lvl="0" indent="0" algn="ctr" rtl="0">
                <a:lnSpc>
                  <a:spcPct val="90000"/>
                </a:lnSpc>
                <a:spcBef>
                  <a:spcPts val="0"/>
                </a:spcBef>
                <a:spcAft>
                  <a:spcPts val="0"/>
                </a:spcAft>
                <a:buSzPct val="25000"/>
                <a:buNone/>
              </a:pPr>
              <a:r>
                <a:rPr lang="en-US" sz="1600" b="1" i="0" u="none" strike="noStrike" cap="none" baseline="0" dirty="0" smtClean="0">
                  <a:solidFill>
                    <a:schemeClr val="lt1"/>
                  </a:solidFill>
                  <a:latin typeface="Calibri"/>
                  <a:ea typeface="Calibri"/>
                  <a:cs typeface="Calibri"/>
                  <a:sym typeface="Calibri"/>
                </a:rPr>
                <a:t>Secretarial approval</a:t>
              </a:r>
              <a:endParaRPr lang="en-US" sz="1600" b="1" i="0" u="none" strike="noStrike" cap="none" baseline="0" dirty="0">
                <a:solidFill>
                  <a:schemeClr val="lt1"/>
                </a:solidFill>
                <a:latin typeface="Calibri"/>
                <a:ea typeface="Calibri"/>
                <a:cs typeface="Calibri"/>
                <a:sym typeface="Calibri"/>
              </a:endParaRPr>
            </a:p>
          </p:txBody>
        </p:sp>
      </p:grpSp>
    </p:spTree>
    <p:extLst>
      <p:ext uri="{BB962C8B-B14F-4D97-AF65-F5344CB8AC3E}">
        <p14:creationId xmlns:p14="http://schemas.microsoft.com/office/powerpoint/2010/main" val="289883272"/>
      </p:ext>
    </p:extLst>
  </p:cSld>
  <p:clrMapOvr>
    <a:masterClrMapping/>
  </p:clrMapOvr>
  <p:transition spd="slow">
    <p:cut/>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875855" y="1828800"/>
            <a:ext cx="7039200" cy="4836900"/>
          </a:xfrm>
          <a:prstGeom prst="rect">
            <a:avLst/>
          </a:prstGeom>
          <a:noFill/>
          <a:ln>
            <a:noFill/>
          </a:ln>
        </p:spPr>
        <p:txBody>
          <a:bodyPr lIns="91425" tIns="45700" rIns="91425" bIns="45700" anchor="t" anchorCtr="0">
            <a:noAutofit/>
          </a:bodyPr>
          <a:lstStyle/>
          <a:p>
            <a:pPr marL="396875" lvl="1" indent="-371475">
              <a:buSzPct val="100000"/>
              <a:buFontTx/>
              <a:buChar char="•"/>
            </a:pPr>
            <a:r>
              <a:rPr lang="en-US" sz="2400" dirty="0" smtClean="0"/>
              <a:t>Tribes submit their leasing regulations to the Deputy for Trust Services, BIA</a:t>
            </a:r>
          </a:p>
          <a:p>
            <a:pPr marL="25400" lvl="5">
              <a:spcBef>
                <a:spcPts val="2400"/>
              </a:spcBef>
              <a:buSzPct val="100000"/>
            </a:pPr>
            <a:r>
              <a:rPr lang="en-US" sz="2400" dirty="0" smtClean="0"/>
              <a:t>	</a:t>
            </a:r>
            <a:r>
              <a:rPr lang="en-US" sz="2400" b="1" dirty="0" smtClean="0">
                <a:solidFill>
                  <a:schemeClr val="accent2">
                    <a:lumMod val="75000"/>
                  </a:schemeClr>
                </a:solidFill>
              </a:rPr>
              <a:t>Helen Riggs</a:t>
            </a:r>
          </a:p>
          <a:p>
            <a:pPr marL="25400" lvl="5">
              <a:buSzPct val="100000"/>
            </a:pPr>
            <a:r>
              <a:rPr lang="en-US" sz="2400" b="1" dirty="0">
                <a:solidFill>
                  <a:schemeClr val="accent2">
                    <a:lumMod val="75000"/>
                  </a:schemeClr>
                </a:solidFill>
              </a:rPr>
              <a:t>	</a:t>
            </a:r>
            <a:r>
              <a:rPr lang="en-US" sz="2400" b="1" dirty="0" smtClean="0">
                <a:solidFill>
                  <a:schemeClr val="accent2">
                    <a:lumMod val="75000"/>
                  </a:schemeClr>
                </a:solidFill>
              </a:rPr>
              <a:t>Deputy Bureau Director - Trust Services</a:t>
            </a:r>
          </a:p>
          <a:p>
            <a:pPr marL="25400" lvl="5">
              <a:buSzPct val="100000"/>
            </a:pPr>
            <a:r>
              <a:rPr lang="en-US" sz="2400" b="1" dirty="0">
                <a:solidFill>
                  <a:schemeClr val="accent2">
                    <a:lumMod val="75000"/>
                  </a:schemeClr>
                </a:solidFill>
              </a:rPr>
              <a:t>	</a:t>
            </a:r>
            <a:r>
              <a:rPr lang="en-US" sz="2400" b="1" dirty="0" smtClean="0">
                <a:solidFill>
                  <a:schemeClr val="accent2">
                    <a:lumMod val="75000"/>
                  </a:schemeClr>
                </a:solidFill>
              </a:rPr>
              <a:t>Bureau of Indian Affairs </a:t>
            </a:r>
          </a:p>
          <a:p>
            <a:pPr marL="25400" lvl="5">
              <a:buSzPct val="100000"/>
            </a:pPr>
            <a:r>
              <a:rPr lang="en-US" sz="2400" b="1" dirty="0">
                <a:solidFill>
                  <a:schemeClr val="accent2">
                    <a:lumMod val="75000"/>
                  </a:schemeClr>
                </a:solidFill>
              </a:rPr>
              <a:t>	</a:t>
            </a:r>
            <a:r>
              <a:rPr lang="en-US" sz="2400" b="1" dirty="0" smtClean="0">
                <a:solidFill>
                  <a:schemeClr val="accent2">
                    <a:lumMod val="75000"/>
                  </a:schemeClr>
                </a:solidFill>
              </a:rPr>
              <a:t>1849 C Street NW (MS-4642-MIB)</a:t>
            </a:r>
          </a:p>
          <a:p>
            <a:pPr marL="25400" lvl="5">
              <a:spcAft>
                <a:spcPts val="1800"/>
              </a:spcAft>
              <a:buSzPct val="100000"/>
            </a:pPr>
            <a:r>
              <a:rPr lang="en-US" sz="2400" b="1" dirty="0">
                <a:solidFill>
                  <a:schemeClr val="accent2">
                    <a:lumMod val="75000"/>
                  </a:schemeClr>
                </a:solidFill>
              </a:rPr>
              <a:t>	</a:t>
            </a:r>
            <a:r>
              <a:rPr lang="en-US" sz="2400" b="1" dirty="0" smtClean="0">
                <a:solidFill>
                  <a:schemeClr val="accent2">
                    <a:lumMod val="75000"/>
                  </a:schemeClr>
                </a:solidFill>
              </a:rPr>
              <a:t>Washington, DC  20240</a:t>
            </a:r>
          </a:p>
          <a:p>
            <a:pPr marL="460375" lvl="1">
              <a:spcBef>
                <a:spcPts val="1200"/>
              </a:spcBef>
              <a:buSzPct val="100000"/>
            </a:pPr>
            <a:r>
              <a:rPr lang="en-US" dirty="0" smtClean="0"/>
              <a:t>To facilitate the BIA’s review process, concurrently email PDF and Word </a:t>
            </a:r>
            <a:br>
              <a:rPr lang="en-US" dirty="0" smtClean="0"/>
            </a:br>
            <a:r>
              <a:rPr lang="en-US" dirty="0" smtClean="0"/>
              <a:t>versions of the submission to:  Cynthia Morales, Realty Specialist, HEARTH Act Coordinator and Liaison, </a:t>
            </a:r>
            <a:r>
              <a:rPr lang="en-US" dirty="0" smtClean="0">
                <a:solidFill>
                  <a:schemeClr val="accent6"/>
                </a:solidFill>
              </a:rPr>
              <a:t>cynthia.morales@bia.gov.</a:t>
            </a:r>
            <a:endParaRPr lang="en-US" dirty="0" smtClean="0"/>
          </a:p>
        </p:txBody>
      </p:sp>
      <p:sp>
        <p:nvSpPr>
          <p:cNvPr id="4" name="Shape 120"/>
          <p:cNvSpPr txBox="1">
            <a:spLocks/>
          </p:cNvSpPr>
          <p:nvPr/>
        </p:nvSpPr>
        <p:spPr>
          <a:xfrm>
            <a:off x="1822756" y="457200"/>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STEP 1:  TRIBE SUBMITS </a:t>
            </a:r>
            <a:br>
              <a:rPr lang="en-US" sz="3600" b="1" dirty="0" smtClean="0">
                <a:solidFill>
                  <a:srgbClr val="1E9EFF">
                    <a:lumMod val="75000"/>
                  </a:srgbClr>
                </a:solidFill>
                <a:latin typeface="Calibri"/>
                <a:ea typeface="Calibri"/>
                <a:cs typeface="Calibri"/>
                <a:sym typeface="Calibri"/>
              </a:rPr>
            </a:br>
            <a:r>
              <a:rPr lang="en-US" sz="3600" b="1" dirty="0" smtClean="0">
                <a:solidFill>
                  <a:srgbClr val="1E9EFF">
                    <a:lumMod val="75000"/>
                  </a:srgbClr>
                </a:solidFill>
                <a:latin typeface="Calibri"/>
                <a:ea typeface="Calibri"/>
                <a:cs typeface="Calibri"/>
                <a:sym typeface="Calibri"/>
              </a:rPr>
              <a:t>LEASING REGULATIONS</a:t>
            </a:r>
            <a:endParaRPr lang="en-US" sz="3600" b="1" dirty="0">
              <a:solidFill>
                <a:srgbClr val="1E9EFF">
                  <a:lumMod val="75000"/>
                </a:srgbClr>
              </a:solidFill>
              <a:latin typeface="Calibri"/>
              <a:ea typeface="Calibri"/>
              <a:cs typeface="Calibri"/>
              <a:sym typeface="Calibri"/>
            </a:endParaRPr>
          </a:p>
        </p:txBody>
      </p:sp>
    </p:spTree>
    <p:extLst>
      <p:ext uri="{BB962C8B-B14F-4D97-AF65-F5344CB8AC3E}">
        <p14:creationId xmlns:p14="http://schemas.microsoft.com/office/powerpoint/2010/main" val="2702835197"/>
      </p:ext>
    </p:extLst>
  </p:cSld>
  <p:clrMapOvr>
    <a:masterClrMapping/>
  </p:clrMapOvr>
  <p:transition spd="slow">
    <p:cut/>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883474" y="1828800"/>
            <a:ext cx="7108125" cy="4836900"/>
          </a:xfrm>
          <a:prstGeom prst="rect">
            <a:avLst/>
          </a:prstGeom>
          <a:noFill/>
          <a:ln>
            <a:noFill/>
          </a:ln>
        </p:spPr>
        <p:txBody>
          <a:bodyPr lIns="91425" tIns="45700" rIns="91425" bIns="45700" anchor="t" anchorCtr="0">
            <a:noAutofit/>
          </a:bodyPr>
          <a:lstStyle/>
          <a:p>
            <a:pPr marL="396875" lvl="1" indent="-371475">
              <a:spcAft>
                <a:spcPts val="1200"/>
              </a:spcAft>
              <a:buSzPct val="100000"/>
              <a:buFontTx/>
              <a:buChar char="•"/>
            </a:pPr>
            <a:r>
              <a:rPr lang="en-US" sz="2400" dirty="0" smtClean="0"/>
              <a:t>Concurrent review by BIA and Solicitors.</a:t>
            </a:r>
            <a:endParaRPr lang="en-US" sz="2400" dirty="0"/>
          </a:p>
          <a:p>
            <a:pPr marL="396875" lvl="1" indent="-371475">
              <a:spcAft>
                <a:spcPts val="1200"/>
              </a:spcAft>
              <a:buSzPct val="100000"/>
              <a:buFontTx/>
              <a:buChar char="•"/>
            </a:pPr>
            <a:r>
              <a:rPr lang="en-US" sz="2400" dirty="0" smtClean="0"/>
              <a:t>Consistency with 25 CFR Part 162 Regulations.</a:t>
            </a:r>
          </a:p>
          <a:p>
            <a:pPr marL="746125" lvl="2" indent="-371475">
              <a:spcAft>
                <a:spcPts val="300"/>
              </a:spcAft>
              <a:buSzPct val="100000"/>
              <a:buFontTx/>
              <a:buChar char="•"/>
            </a:pPr>
            <a:r>
              <a:rPr lang="en-US" sz="2400" dirty="0">
                <a:latin typeface="Calibri"/>
                <a:ea typeface="Calibri"/>
                <a:cs typeface="Calibri"/>
                <a:sym typeface="Calibri"/>
              </a:rPr>
              <a:t>Subpart B:  </a:t>
            </a:r>
            <a:r>
              <a:rPr lang="en-US" sz="2400" b="1" dirty="0">
                <a:latin typeface="Calibri"/>
                <a:ea typeface="Calibri"/>
                <a:cs typeface="Calibri"/>
                <a:sym typeface="Calibri"/>
              </a:rPr>
              <a:t>Agricultural </a:t>
            </a:r>
            <a:r>
              <a:rPr lang="en-US" sz="2400" b="1" dirty="0" smtClean="0">
                <a:latin typeface="Calibri"/>
                <a:ea typeface="Calibri"/>
                <a:cs typeface="Calibri"/>
                <a:sym typeface="Calibri"/>
              </a:rPr>
              <a:t>Leases</a:t>
            </a:r>
          </a:p>
          <a:p>
            <a:pPr marL="746125" lvl="2" indent="-371475">
              <a:spcAft>
                <a:spcPts val="300"/>
              </a:spcAft>
              <a:buSzPct val="100000"/>
              <a:buFontTx/>
              <a:buChar char="•"/>
            </a:pPr>
            <a:r>
              <a:rPr lang="en-US" sz="2400" dirty="0">
                <a:latin typeface="Calibri"/>
                <a:ea typeface="Calibri"/>
                <a:cs typeface="Calibri"/>
                <a:sym typeface="Calibri"/>
              </a:rPr>
              <a:t>Subpart C:  </a:t>
            </a:r>
            <a:r>
              <a:rPr lang="en-US" sz="2400" b="1" dirty="0">
                <a:latin typeface="Calibri"/>
                <a:ea typeface="Calibri"/>
                <a:cs typeface="Calibri"/>
                <a:sym typeface="Calibri"/>
              </a:rPr>
              <a:t>Residential </a:t>
            </a:r>
            <a:r>
              <a:rPr lang="en-US" sz="2400" b="1" dirty="0" smtClean="0">
                <a:latin typeface="Calibri"/>
                <a:ea typeface="Calibri"/>
                <a:cs typeface="Calibri"/>
                <a:sym typeface="Calibri"/>
              </a:rPr>
              <a:t>Leases</a:t>
            </a:r>
          </a:p>
          <a:p>
            <a:pPr marL="746125" lvl="2" indent="-371475">
              <a:spcAft>
                <a:spcPts val="300"/>
              </a:spcAft>
              <a:buSzPct val="100000"/>
              <a:buFontTx/>
              <a:buChar char="•"/>
            </a:pPr>
            <a:r>
              <a:rPr lang="en-US" sz="2400" dirty="0">
                <a:latin typeface="Calibri"/>
                <a:ea typeface="Calibri"/>
                <a:cs typeface="Calibri"/>
                <a:sym typeface="Calibri"/>
              </a:rPr>
              <a:t>Subpart D:  </a:t>
            </a:r>
            <a:r>
              <a:rPr lang="en-US" sz="2400" b="1" dirty="0">
                <a:latin typeface="Calibri"/>
                <a:ea typeface="Calibri"/>
                <a:cs typeface="Calibri"/>
                <a:sym typeface="Calibri"/>
              </a:rPr>
              <a:t>Business </a:t>
            </a:r>
            <a:r>
              <a:rPr lang="en-US" sz="2400" b="1" dirty="0" smtClean="0">
                <a:latin typeface="Calibri"/>
                <a:ea typeface="Calibri"/>
                <a:cs typeface="Calibri"/>
                <a:sym typeface="Calibri"/>
              </a:rPr>
              <a:t>Leases</a:t>
            </a:r>
          </a:p>
          <a:p>
            <a:pPr marL="746125" lvl="2" indent="-371475">
              <a:spcAft>
                <a:spcPts val="1200"/>
              </a:spcAft>
              <a:buSzPct val="100000"/>
              <a:buFontTx/>
              <a:buChar char="•"/>
            </a:pPr>
            <a:r>
              <a:rPr lang="en-US" sz="2400" dirty="0">
                <a:latin typeface="Calibri"/>
                <a:ea typeface="Calibri"/>
                <a:cs typeface="Calibri"/>
                <a:sym typeface="Calibri"/>
              </a:rPr>
              <a:t>Subpart E:   </a:t>
            </a:r>
            <a:r>
              <a:rPr lang="en-US" sz="2400" b="1" dirty="0">
                <a:latin typeface="Calibri"/>
                <a:ea typeface="Calibri"/>
                <a:cs typeface="Calibri"/>
                <a:sym typeface="Calibri"/>
              </a:rPr>
              <a:t>Wind and Solar Resource </a:t>
            </a:r>
            <a:r>
              <a:rPr lang="en-US" sz="2400" b="1" dirty="0" smtClean="0">
                <a:latin typeface="Calibri"/>
                <a:ea typeface="Calibri"/>
                <a:cs typeface="Calibri"/>
                <a:sym typeface="Calibri"/>
              </a:rPr>
              <a:t>Leases</a:t>
            </a:r>
          </a:p>
          <a:p>
            <a:pPr marL="396875" lvl="1" indent="-371475">
              <a:spcBef>
                <a:spcPts val="600"/>
              </a:spcBef>
              <a:spcAft>
                <a:spcPts val="1200"/>
              </a:spcAft>
              <a:buSzPct val="100000"/>
              <a:buFontTx/>
              <a:buChar char="•"/>
            </a:pPr>
            <a:r>
              <a:rPr lang="en-US" sz="2400" dirty="0" smtClean="0"/>
              <a:t>May only apply </a:t>
            </a:r>
            <a:r>
              <a:rPr lang="en-US" sz="2400" dirty="0"/>
              <a:t>to tribal trust </a:t>
            </a:r>
            <a:r>
              <a:rPr lang="en-US" sz="2400" dirty="0" smtClean="0"/>
              <a:t>&amp; </a:t>
            </a:r>
            <a:r>
              <a:rPr lang="en-US" sz="2400" dirty="0"/>
              <a:t>restricted </a:t>
            </a:r>
            <a:r>
              <a:rPr lang="en-US" sz="2400" dirty="0" smtClean="0"/>
              <a:t>lands.</a:t>
            </a:r>
          </a:p>
          <a:p>
            <a:pPr marL="396875" lvl="1" indent="-371475">
              <a:spcBef>
                <a:spcPts val="600"/>
              </a:spcBef>
              <a:spcAft>
                <a:spcPts val="1200"/>
              </a:spcAft>
              <a:buSzPct val="100000"/>
              <a:buFontTx/>
              <a:buChar char="•"/>
            </a:pPr>
            <a:r>
              <a:rPr lang="en-US" sz="2400" dirty="0" smtClean="0"/>
              <a:t>No </a:t>
            </a:r>
            <a:r>
              <a:rPr lang="en-US" sz="2400" dirty="0"/>
              <a:t>leases for the exploration, development, or extraction of any mineral </a:t>
            </a:r>
            <a:r>
              <a:rPr lang="en-US" sz="2400" dirty="0" smtClean="0"/>
              <a:t>resources.</a:t>
            </a:r>
            <a:endParaRPr lang="en-US" sz="2400" b="1" dirty="0">
              <a:latin typeface="Calibri"/>
              <a:ea typeface="Calibri"/>
              <a:cs typeface="Calibri"/>
              <a:sym typeface="Calibri"/>
            </a:endParaRPr>
          </a:p>
          <a:p>
            <a:pPr marL="914400" lvl="1" indent="-342900">
              <a:buSzPct val="100000"/>
              <a:buFontTx/>
              <a:buChar char="○"/>
            </a:pPr>
            <a:endParaRPr lang="en-US" sz="2400" b="1" dirty="0">
              <a:latin typeface="Calibri"/>
              <a:ea typeface="Calibri"/>
              <a:cs typeface="Calibri"/>
              <a:sym typeface="Calibri"/>
            </a:endParaRPr>
          </a:p>
        </p:txBody>
      </p:sp>
      <p:sp>
        <p:nvSpPr>
          <p:cNvPr id="4" name="Shape 120"/>
          <p:cNvSpPr txBox="1">
            <a:spLocks/>
          </p:cNvSpPr>
          <p:nvPr/>
        </p:nvSpPr>
        <p:spPr>
          <a:xfrm>
            <a:off x="1830376" y="457200"/>
            <a:ext cx="7161224"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STEP 2:  BIA REVIEW PROCESS</a:t>
            </a:r>
            <a:endParaRPr lang="en-US" sz="3600" b="1" dirty="0">
              <a:solidFill>
                <a:srgbClr val="1E9EFF">
                  <a:lumMod val="75000"/>
                </a:srgbClr>
              </a:solidFill>
              <a:latin typeface="Calibri"/>
              <a:ea typeface="Calibri"/>
              <a:cs typeface="Calibri"/>
              <a:sym typeface="Calibri"/>
            </a:endParaRPr>
          </a:p>
        </p:txBody>
      </p:sp>
    </p:spTree>
    <p:extLst>
      <p:ext uri="{BB962C8B-B14F-4D97-AF65-F5344CB8AC3E}">
        <p14:creationId xmlns:p14="http://schemas.microsoft.com/office/powerpoint/2010/main" val="3922566404"/>
      </p:ext>
    </p:extLst>
  </p:cSld>
  <p:clrMapOvr>
    <a:masterClrMapping/>
  </p:clrMapOvr>
  <p:transition spd="slow">
    <p:cut/>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906094" y="1874519"/>
            <a:ext cx="7039200" cy="5219525"/>
          </a:xfrm>
          <a:prstGeom prst="rect">
            <a:avLst/>
          </a:prstGeom>
          <a:noFill/>
          <a:ln>
            <a:noFill/>
          </a:ln>
        </p:spPr>
        <p:txBody>
          <a:bodyPr lIns="91425" tIns="45700" rIns="91425" bIns="45700" anchor="t" anchorCtr="0">
            <a:noAutofit/>
          </a:bodyPr>
          <a:lstStyle/>
          <a:p>
            <a:pPr marL="396875" lvl="1" indent="-371475">
              <a:spcAft>
                <a:spcPts val="1200"/>
              </a:spcAft>
              <a:buSzPct val="100000"/>
              <a:buFontTx/>
              <a:buChar char="•"/>
            </a:pPr>
            <a:r>
              <a:rPr lang="en-US" sz="2400" b="1" dirty="0" smtClean="0"/>
              <a:t>Regulations cannot </a:t>
            </a:r>
            <a:r>
              <a:rPr lang="en-US" sz="2400" b="1" dirty="0"/>
              <a:t>exceed authorized lease </a:t>
            </a:r>
            <a:r>
              <a:rPr lang="en-US" sz="2400" b="1" dirty="0" smtClean="0"/>
              <a:t>terms:</a:t>
            </a:r>
            <a:endParaRPr lang="en-US" sz="2400" b="1" dirty="0"/>
          </a:p>
          <a:p>
            <a:pPr marL="746125" lvl="2" indent="-371475">
              <a:spcAft>
                <a:spcPts val="1200"/>
              </a:spcAft>
              <a:buSzPct val="100000"/>
              <a:buFontTx/>
              <a:buChar char="•"/>
            </a:pPr>
            <a:r>
              <a:rPr lang="en-US" sz="2400" b="1" dirty="0" smtClean="0">
                <a:latin typeface="Calibri"/>
                <a:ea typeface="Calibri"/>
                <a:cs typeface="Calibri"/>
                <a:sym typeface="Calibri"/>
              </a:rPr>
              <a:t>Business or Agricultural Leases</a:t>
            </a:r>
            <a:endParaRPr lang="en-US" sz="2400" b="1" dirty="0">
              <a:latin typeface="Calibri"/>
              <a:ea typeface="Calibri"/>
              <a:cs typeface="Calibri"/>
              <a:sym typeface="Calibri"/>
            </a:endParaRPr>
          </a:p>
          <a:p>
            <a:pPr marL="1143000" lvl="1" indent="-342900">
              <a:lnSpc>
                <a:spcPct val="90000"/>
              </a:lnSpc>
              <a:buSzPct val="100000"/>
              <a:buFontTx/>
              <a:buChar char="-"/>
            </a:pPr>
            <a:r>
              <a:rPr lang="en-US" sz="2000" dirty="0" smtClean="0">
                <a:latin typeface="Calibri"/>
                <a:ea typeface="Calibri"/>
                <a:cs typeface="Calibri"/>
                <a:sym typeface="Calibri"/>
              </a:rPr>
              <a:t>25-year term + 2 options for additional terms.</a:t>
            </a:r>
          </a:p>
          <a:p>
            <a:pPr marL="1143000" lvl="1" indent="-342900">
              <a:lnSpc>
                <a:spcPct val="90000"/>
              </a:lnSpc>
              <a:buSzPct val="100000"/>
              <a:buFontTx/>
              <a:buChar char="-"/>
            </a:pPr>
            <a:r>
              <a:rPr lang="en-US" sz="2000" dirty="0" smtClean="0">
                <a:latin typeface="Calibri"/>
                <a:ea typeface="Calibri"/>
                <a:cs typeface="Calibri"/>
                <a:sym typeface="Calibri"/>
              </a:rPr>
              <a:t>Additional terms cannot exceed 25 years each.</a:t>
            </a:r>
          </a:p>
          <a:p>
            <a:pPr marL="1143000" lvl="1" indent="-342900">
              <a:lnSpc>
                <a:spcPct val="90000"/>
              </a:lnSpc>
              <a:buSzPct val="100000"/>
              <a:buFontTx/>
              <a:buChar char="-"/>
            </a:pPr>
            <a:r>
              <a:rPr lang="en-US" sz="2000" dirty="0" smtClean="0">
                <a:latin typeface="Calibri"/>
                <a:ea typeface="Calibri"/>
                <a:cs typeface="Calibri"/>
                <a:sym typeface="Calibri"/>
              </a:rPr>
              <a:t>Total maximum lease term of 75 years.</a:t>
            </a:r>
          </a:p>
          <a:p>
            <a:pPr marL="746125" lvl="2" indent="-371475">
              <a:spcBef>
                <a:spcPts val="1200"/>
              </a:spcBef>
              <a:spcAft>
                <a:spcPts val="1200"/>
              </a:spcAft>
              <a:buSzPct val="100000"/>
              <a:buFontTx/>
              <a:buChar char="•"/>
            </a:pPr>
            <a:r>
              <a:rPr lang="en-US" sz="2400" b="1" dirty="0" smtClean="0">
                <a:latin typeface="Calibri"/>
                <a:ea typeface="Calibri"/>
                <a:cs typeface="Calibri"/>
                <a:sym typeface="Calibri"/>
              </a:rPr>
              <a:t>Residential</a:t>
            </a:r>
            <a:r>
              <a:rPr lang="en-US" sz="2400" b="1" dirty="0">
                <a:latin typeface="Calibri"/>
                <a:ea typeface="Calibri"/>
                <a:cs typeface="Calibri"/>
                <a:sym typeface="Calibri"/>
              </a:rPr>
              <a:t>, Public, Religious, Educational, </a:t>
            </a:r>
            <a:r>
              <a:rPr lang="en-US" sz="2400" b="1" dirty="0" smtClean="0">
                <a:latin typeface="Calibri"/>
                <a:ea typeface="Calibri"/>
                <a:cs typeface="Calibri"/>
                <a:sym typeface="Calibri"/>
              </a:rPr>
              <a:t>or Recreational Leases</a:t>
            </a:r>
            <a:endParaRPr lang="en-US" sz="2400" b="1" dirty="0">
              <a:latin typeface="Calibri"/>
              <a:ea typeface="Calibri"/>
              <a:cs typeface="Calibri"/>
              <a:sym typeface="Calibri"/>
            </a:endParaRPr>
          </a:p>
          <a:p>
            <a:pPr marL="1143000" lvl="1" indent="-342900">
              <a:lnSpc>
                <a:spcPct val="90000"/>
              </a:lnSpc>
              <a:buSzPct val="100000"/>
              <a:buFontTx/>
              <a:buChar char="-"/>
            </a:pPr>
            <a:r>
              <a:rPr lang="en-US" sz="2000" dirty="0" smtClean="0">
                <a:latin typeface="Calibri"/>
                <a:ea typeface="Calibri"/>
                <a:cs typeface="Calibri"/>
                <a:sym typeface="Calibri"/>
              </a:rPr>
              <a:t>75-year term.</a:t>
            </a:r>
            <a:endParaRPr lang="en-US" sz="2000" dirty="0">
              <a:latin typeface="Calibri"/>
              <a:ea typeface="Calibri"/>
              <a:cs typeface="Calibri"/>
            </a:endParaRPr>
          </a:p>
        </p:txBody>
      </p:sp>
      <p:sp>
        <p:nvSpPr>
          <p:cNvPr id="4" name="Shape 120"/>
          <p:cNvSpPr txBox="1">
            <a:spLocks/>
          </p:cNvSpPr>
          <p:nvPr/>
        </p:nvSpPr>
        <p:spPr>
          <a:xfrm>
            <a:off x="1981200" y="457200"/>
            <a:ext cx="6979334" cy="1417319"/>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STEP 2:  BIA REVIEW PROCESS</a:t>
            </a:r>
            <a:endParaRPr lang="en-US" sz="3600" b="1" dirty="0">
              <a:solidFill>
                <a:srgbClr val="1E9EFF">
                  <a:lumMod val="75000"/>
                </a:srgbClr>
              </a:solidFill>
              <a:latin typeface="Calibri"/>
              <a:ea typeface="Calibri"/>
              <a:cs typeface="Calibri"/>
              <a:sym typeface="Calibri"/>
            </a:endParaRPr>
          </a:p>
        </p:txBody>
      </p:sp>
    </p:spTree>
    <p:extLst>
      <p:ext uri="{BB962C8B-B14F-4D97-AF65-F5344CB8AC3E}">
        <p14:creationId xmlns:p14="http://schemas.microsoft.com/office/powerpoint/2010/main" val="800252998"/>
      </p:ext>
    </p:extLst>
  </p:cSld>
  <p:clrMapOvr>
    <a:masterClrMapping/>
  </p:clrMapOvr>
  <p:transition spd="slow">
    <p:cut/>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883475" y="1524000"/>
            <a:ext cx="7039200" cy="4836900"/>
          </a:xfrm>
          <a:prstGeom prst="rect">
            <a:avLst/>
          </a:prstGeom>
          <a:noFill/>
          <a:ln>
            <a:noFill/>
          </a:ln>
        </p:spPr>
        <p:txBody>
          <a:bodyPr lIns="91425" tIns="45700" rIns="91425" bIns="45700" anchor="t" anchorCtr="0">
            <a:noAutofit/>
          </a:bodyPr>
          <a:lstStyle/>
          <a:p>
            <a:pPr marL="396875" lvl="1" indent="-371475">
              <a:spcAft>
                <a:spcPts val="1200"/>
              </a:spcAft>
              <a:buSzPct val="100000"/>
              <a:buFontTx/>
              <a:buChar char="•"/>
            </a:pPr>
            <a:r>
              <a:rPr lang="en-US" sz="2400" b="1" dirty="0"/>
              <a:t>Regulations </a:t>
            </a:r>
            <a:r>
              <a:rPr lang="en-US" sz="2400" b="1" u="sng" dirty="0" smtClean="0"/>
              <a:t>must</a:t>
            </a:r>
            <a:r>
              <a:rPr lang="en-US" sz="2400" b="1" dirty="0" smtClean="0"/>
              <a:t> contain </a:t>
            </a:r>
            <a:r>
              <a:rPr lang="en-US" sz="2400" b="1" dirty="0"/>
              <a:t>an </a:t>
            </a:r>
            <a:r>
              <a:rPr lang="en-US" sz="2400" b="1" dirty="0" smtClean="0"/>
              <a:t>environmental review process for proposed leases that:</a:t>
            </a:r>
            <a:endParaRPr lang="en-US" sz="2400" b="1" dirty="0"/>
          </a:p>
          <a:p>
            <a:pPr marL="746125" lvl="2" indent="-371475">
              <a:spcAft>
                <a:spcPts val="1200"/>
              </a:spcAft>
              <a:buSzPct val="100000"/>
              <a:buFontTx/>
              <a:buChar char="•"/>
            </a:pPr>
            <a:r>
              <a:rPr lang="en-US" sz="2400" dirty="0">
                <a:sym typeface="Calibri"/>
              </a:rPr>
              <a:t>Identifies &amp; evaluates significant effects of the </a:t>
            </a:r>
            <a:r>
              <a:rPr lang="en-US" sz="2400" dirty="0"/>
              <a:t>proposed lease </a:t>
            </a:r>
            <a:r>
              <a:rPr lang="en-US" sz="2400" dirty="0">
                <a:sym typeface="Calibri"/>
              </a:rPr>
              <a:t>on the environment.</a:t>
            </a:r>
          </a:p>
          <a:p>
            <a:pPr marL="746125" lvl="2" indent="-371475">
              <a:spcAft>
                <a:spcPts val="1200"/>
              </a:spcAft>
              <a:buSzPct val="100000"/>
              <a:buFontTx/>
              <a:buChar char="•"/>
            </a:pPr>
            <a:r>
              <a:rPr lang="en-US" sz="2400" dirty="0">
                <a:sym typeface="Calibri"/>
              </a:rPr>
              <a:t>Provides a period for public notice and comments on significant impacts to environment.</a:t>
            </a:r>
          </a:p>
          <a:p>
            <a:pPr marL="1143000" lvl="1" indent="-342900">
              <a:spcAft>
                <a:spcPts val="1200"/>
              </a:spcAft>
              <a:buSzPct val="100000"/>
              <a:buFontTx/>
              <a:buChar char="-"/>
            </a:pPr>
            <a:r>
              <a:rPr lang="en-US" sz="1800" dirty="0">
                <a:latin typeface="Calibri"/>
                <a:ea typeface="Calibri"/>
                <a:cs typeface="Calibri"/>
                <a:sym typeface="Calibri"/>
              </a:rPr>
              <a:t>The tribe can define the terms </a:t>
            </a:r>
            <a:r>
              <a:rPr lang="en-US" sz="1800" dirty="0" smtClean="0">
                <a:latin typeface="Calibri"/>
                <a:ea typeface="Calibri"/>
                <a:cs typeface="Calibri"/>
                <a:sym typeface="Calibri"/>
              </a:rPr>
              <a:t>environment, </a:t>
            </a:r>
            <a:r>
              <a:rPr lang="en-US" sz="1800" i="1" dirty="0" smtClean="0">
                <a:latin typeface="Calibri"/>
                <a:ea typeface="Calibri"/>
                <a:cs typeface="Calibri"/>
                <a:sym typeface="Calibri"/>
              </a:rPr>
              <a:t>significant </a:t>
            </a:r>
            <a:r>
              <a:rPr lang="en-US" sz="1800" i="1" dirty="0">
                <a:latin typeface="Calibri"/>
                <a:ea typeface="Calibri"/>
                <a:cs typeface="Calibri"/>
                <a:sym typeface="Calibri"/>
              </a:rPr>
              <a:t>effects</a:t>
            </a:r>
            <a:r>
              <a:rPr lang="en-US" sz="1800" dirty="0" smtClean="0">
                <a:latin typeface="Calibri"/>
                <a:ea typeface="Calibri"/>
                <a:cs typeface="Calibri"/>
                <a:sym typeface="Calibri"/>
              </a:rPr>
              <a:t>, </a:t>
            </a:r>
            <a:r>
              <a:rPr lang="en-US" sz="1800" dirty="0">
                <a:latin typeface="Calibri"/>
                <a:ea typeface="Calibri"/>
                <a:cs typeface="Calibri"/>
                <a:sym typeface="Calibri"/>
              </a:rPr>
              <a:t>and </a:t>
            </a:r>
            <a:r>
              <a:rPr lang="en-US" sz="1800" i="1" dirty="0" smtClean="0">
                <a:latin typeface="Calibri"/>
                <a:ea typeface="Calibri"/>
                <a:cs typeface="Calibri"/>
                <a:sym typeface="Calibri"/>
              </a:rPr>
              <a:t>public</a:t>
            </a:r>
            <a:r>
              <a:rPr lang="en-US" sz="1800" dirty="0" smtClean="0">
                <a:latin typeface="Calibri"/>
                <a:ea typeface="Calibri"/>
                <a:cs typeface="Calibri"/>
                <a:sym typeface="Calibri"/>
              </a:rPr>
              <a:t> </a:t>
            </a:r>
            <a:r>
              <a:rPr lang="en-US" sz="1800" dirty="0">
                <a:latin typeface="Calibri"/>
                <a:ea typeface="Calibri"/>
                <a:cs typeface="Calibri"/>
                <a:sym typeface="Calibri"/>
              </a:rPr>
              <a:t>as it deems appropriate.</a:t>
            </a:r>
            <a:endParaRPr lang="en-US" sz="1800" dirty="0">
              <a:latin typeface="Calibri"/>
              <a:ea typeface="Calibri"/>
              <a:cs typeface="Calibri"/>
            </a:endParaRPr>
          </a:p>
          <a:p>
            <a:pPr marL="746125" lvl="2" indent="-371475">
              <a:spcAft>
                <a:spcPts val="1200"/>
              </a:spcAft>
              <a:buSzPct val="100000"/>
              <a:buFontTx/>
              <a:buChar char="•"/>
            </a:pPr>
            <a:r>
              <a:rPr lang="en-US" sz="2400" dirty="0" smtClean="0">
                <a:sym typeface="Calibri"/>
              </a:rPr>
              <a:t>Provides a tribal response </a:t>
            </a:r>
            <a:r>
              <a:rPr lang="en-US" sz="2400" dirty="0">
                <a:sym typeface="Calibri"/>
              </a:rPr>
              <a:t>to relevant &amp; substantive public comments prior to lease approval.</a:t>
            </a:r>
          </a:p>
        </p:txBody>
      </p:sp>
      <p:sp>
        <p:nvSpPr>
          <p:cNvPr id="4" name="Shape 120"/>
          <p:cNvSpPr txBox="1">
            <a:spLocks/>
          </p:cNvSpPr>
          <p:nvPr/>
        </p:nvSpPr>
        <p:spPr>
          <a:xfrm>
            <a:off x="1883475" y="457200"/>
            <a:ext cx="7031580"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STEP 2:  BIA REVIEW PROCESS</a:t>
            </a:r>
            <a:endParaRPr lang="en-US" sz="3600" b="1" dirty="0">
              <a:solidFill>
                <a:srgbClr val="1E9EFF">
                  <a:lumMod val="75000"/>
                </a:srgbClr>
              </a:solidFill>
              <a:latin typeface="Calibri"/>
              <a:ea typeface="Calibri"/>
              <a:cs typeface="Calibri"/>
              <a:sym typeface="Calibri"/>
            </a:endParaRPr>
          </a:p>
        </p:txBody>
      </p:sp>
    </p:spTree>
    <p:extLst>
      <p:ext uri="{BB962C8B-B14F-4D97-AF65-F5344CB8AC3E}">
        <p14:creationId xmlns:p14="http://schemas.microsoft.com/office/powerpoint/2010/main" val="3374937538"/>
      </p:ext>
    </p:extLst>
  </p:cSld>
  <p:clrMapOvr>
    <a:masterClrMapping/>
  </p:clrMapOvr>
  <p:transition spd="slow">
    <p:cut/>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981200" y="2286000"/>
            <a:ext cx="6863698" cy="3352800"/>
          </a:xfrm>
          <a:prstGeom prst="rect">
            <a:avLst/>
          </a:prstGeom>
          <a:noFill/>
          <a:ln>
            <a:noFill/>
          </a:ln>
        </p:spPr>
        <p:txBody>
          <a:bodyPr lIns="91425" tIns="45700" rIns="91425" bIns="45700" anchor="t" anchorCtr="0">
            <a:noAutofit/>
          </a:bodyPr>
          <a:lstStyle/>
          <a:p>
            <a:pPr marL="396875" lvl="1" indent="-371475">
              <a:spcAft>
                <a:spcPts val="1200"/>
              </a:spcAft>
              <a:buSzPct val="100000"/>
              <a:buFontTx/>
              <a:buChar char="•"/>
            </a:pPr>
            <a:r>
              <a:rPr lang="en-US" sz="2400" b="1" dirty="0"/>
              <a:t>Regulations may </a:t>
            </a:r>
            <a:r>
              <a:rPr lang="en-US" sz="2400" b="1" dirty="0" smtClean="0"/>
              <a:t>address </a:t>
            </a:r>
            <a:r>
              <a:rPr lang="en-US" sz="2400" b="1" u="sng" dirty="0"/>
              <a:t>leasehold mortgages</a:t>
            </a:r>
            <a:r>
              <a:rPr lang="en-US" sz="2400" b="1" dirty="0"/>
              <a:t>.</a:t>
            </a:r>
          </a:p>
          <a:p>
            <a:pPr marL="914400" lvl="1" indent="-342900">
              <a:lnSpc>
                <a:spcPct val="90000"/>
              </a:lnSpc>
              <a:spcBef>
                <a:spcPts val="360"/>
              </a:spcBef>
              <a:buSzPct val="100000"/>
              <a:buFontTx/>
              <a:buChar char="○"/>
            </a:pPr>
            <a:endParaRPr lang="en-US" sz="1100" dirty="0">
              <a:latin typeface="Calibri"/>
              <a:ea typeface="Calibri"/>
              <a:cs typeface="Calibri"/>
              <a:sym typeface="Calibri"/>
            </a:endParaRPr>
          </a:p>
          <a:p>
            <a:pPr marL="746125" lvl="2" indent="-371475">
              <a:spcAft>
                <a:spcPts val="1200"/>
              </a:spcAft>
              <a:buSzPct val="100000"/>
              <a:buFontTx/>
              <a:buChar char="•"/>
            </a:pPr>
            <a:r>
              <a:rPr lang="en-US" sz="2400" dirty="0" smtClean="0">
                <a:sym typeface="Calibri"/>
              </a:rPr>
              <a:t>Tribe </a:t>
            </a:r>
            <a:r>
              <a:rPr lang="en-US" sz="2400" dirty="0">
                <a:sym typeface="Calibri"/>
              </a:rPr>
              <a:t>has authority to approve leasehold mortgages, BIA approval is not </a:t>
            </a:r>
            <a:r>
              <a:rPr lang="en-US" sz="2400" dirty="0" smtClean="0">
                <a:sym typeface="Calibri"/>
              </a:rPr>
              <a:t>required.</a:t>
            </a:r>
            <a:endParaRPr lang="en-US" sz="2400" b="1" dirty="0">
              <a:latin typeface="Calibri"/>
              <a:ea typeface="Calibri"/>
              <a:cs typeface="Calibri"/>
              <a:sym typeface="Calibri"/>
            </a:endParaRPr>
          </a:p>
          <a:p>
            <a:pPr marL="746125" lvl="2" indent="-371475">
              <a:spcAft>
                <a:spcPts val="300"/>
              </a:spcAft>
              <a:buSzPct val="100000"/>
              <a:buFontTx/>
              <a:buChar char="•"/>
            </a:pPr>
            <a:r>
              <a:rPr lang="en-US" sz="2400" dirty="0">
                <a:sym typeface="Calibri"/>
              </a:rPr>
              <a:t>Mortgages of tribal lands are not allowed.</a:t>
            </a:r>
            <a:endParaRPr lang="en-US" sz="2400" b="1" dirty="0">
              <a:latin typeface="Calibri"/>
              <a:ea typeface="Calibri"/>
              <a:cs typeface="Calibri"/>
              <a:sym typeface="Calibri"/>
            </a:endParaRPr>
          </a:p>
          <a:p>
            <a:pPr marL="25400" lvl="1">
              <a:spcAft>
                <a:spcPts val="1200"/>
              </a:spcAft>
              <a:buSzPct val="100000"/>
            </a:pPr>
            <a:endParaRPr lang="en-US" sz="2400" dirty="0">
              <a:sym typeface="Calibri"/>
            </a:endParaRPr>
          </a:p>
        </p:txBody>
      </p:sp>
      <p:sp>
        <p:nvSpPr>
          <p:cNvPr id="4" name="Shape 120"/>
          <p:cNvSpPr txBox="1">
            <a:spLocks/>
          </p:cNvSpPr>
          <p:nvPr/>
        </p:nvSpPr>
        <p:spPr>
          <a:xfrm>
            <a:off x="1828800" y="457200"/>
            <a:ext cx="6863698"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a:solidFill>
                  <a:srgbClr val="1E9EFF">
                    <a:lumMod val="75000"/>
                  </a:srgbClr>
                </a:solidFill>
                <a:latin typeface="Calibri"/>
                <a:ea typeface="Calibri"/>
                <a:cs typeface="Calibri"/>
                <a:sym typeface="Calibri"/>
              </a:rPr>
              <a:t>STEP 2:  BIA REVIEW PROCESS</a:t>
            </a:r>
          </a:p>
        </p:txBody>
      </p:sp>
    </p:spTree>
    <p:extLst>
      <p:ext uri="{BB962C8B-B14F-4D97-AF65-F5344CB8AC3E}">
        <p14:creationId xmlns:p14="http://schemas.microsoft.com/office/powerpoint/2010/main" val="3576607061"/>
      </p:ext>
    </p:extLst>
  </p:cSld>
  <p:clrMapOvr>
    <a:masterClrMapping/>
  </p:clrMapOvr>
  <p:transition spd="slow">
    <p:cut/>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892759" y="2133600"/>
            <a:ext cx="7039200" cy="4494175"/>
          </a:xfrm>
          <a:prstGeom prst="rect">
            <a:avLst/>
          </a:prstGeom>
          <a:noFill/>
          <a:ln>
            <a:noFill/>
          </a:ln>
        </p:spPr>
        <p:txBody>
          <a:bodyPr lIns="91425" tIns="45700" rIns="91425" bIns="45700" anchor="t" anchorCtr="0">
            <a:noAutofit/>
          </a:bodyPr>
          <a:lstStyle/>
          <a:p>
            <a:pPr marL="396875" lvl="1" indent="-371475">
              <a:spcAft>
                <a:spcPts val="1800"/>
              </a:spcAft>
              <a:buSzPct val="100000"/>
              <a:buFontTx/>
              <a:buChar char="•"/>
            </a:pPr>
            <a:r>
              <a:rPr lang="en-US" sz="2400" dirty="0" smtClean="0">
                <a:sym typeface="Calibri"/>
              </a:rPr>
              <a:t>BIA forwards regulations to the Office of the Assistant Secretary-Indian Affairs (AS-IA). </a:t>
            </a:r>
            <a:endParaRPr lang="en-US" sz="2400" dirty="0">
              <a:sym typeface="Calibri"/>
            </a:endParaRPr>
          </a:p>
          <a:p>
            <a:pPr marL="396875" lvl="1" indent="-371475">
              <a:spcAft>
                <a:spcPts val="1800"/>
              </a:spcAft>
              <a:buSzPct val="100000"/>
              <a:buFontTx/>
              <a:buChar char="•"/>
            </a:pPr>
            <a:r>
              <a:rPr lang="en-US" sz="2400" dirty="0"/>
              <a:t>After final review, the Assistant Secretary-Indian Affairs approves the </a:t>
            </a:r>
            <a:r>
              <a:rPr lang="en-US" sz="2400" dirty="0" smtClean="0"/>
              <a:t>regulations.</a:t>
            </a:r>
          </a:p>
          <a:p>
            <a:pPr marL="396875" lvl="1" indent="-371475">
              <a:spcAft>
                <a:spcPts val="1800"/>
              </a:spcAft>
              <a:buSzPct val="100000"/>
              <a:buFontTx/>
              <a:buChar char="•"/>
            </a:pPr>
            <a:r>
              <a:rPr lang="en-US" sz="2400" dirty="0" smtClean="0"/>
              <a:t>Tribes are </a:t>
            </a:r>
            <a:r>
              <a:rPr lang="en-US" sz="2400" dirty="0" smtClean="0">
                <a:sym typeface="Calibri"/>
              </a:rPr>
              <a:t>notified </a:t>
            </a:r>
            <a:r>
              <a:rPr lang="en-US" sz="2400" dirty="0" smtClean="0">
                <a:sym typeface="Calibri"/>
              </a:rPr>
              <a:t>of approved </a:t>
            </a:r>
            <a:r>
              <a:rPr lang="en-US" sz="2400" dirty="0" smtClean="0">
                <a:sym typeface="Calibri"/>
              </a:rPr>
              <a:t>regulations.</a:t>
            </a:r>
            <a:endParaRPr lang="en-US" sz="2400" dirty="0">
              <a:sym typeface="Calibri"/>
            </a:endParaRPr>
          </a:p>
          <a:p>
            <a:pPr marL="396875" lvl="1" indent="-371475">
              <a:spcAft>
                <a:spcPts val="1200"/>
              </a:spcAft>
              <a:buSzPct val="100000"/>
              <a:buFontTx/>
              <a:buChar char="•"/>
            </a:pPr>
            <a:r>
              <a:rPr lang="en-US" sz="2400" dirty="0" smtClean="0">
                <a:sym typeface="Calibri"/>
              </a:rPr>
              <a:t>Publication of a Federal </a:t>
            </a:r>
            <a:r>
              <a:rPr lang="en-US" sz="2400" dirty="0">
                <a:sym typeface="Calibri"/>
              </a:rPr>
              <a:t>Register </a:t>
            </a:r>
            <a:r>
              <a:rPr lang="en-US" sz="2400" dirty="0" smtClean="0">
                <a:sym typeface="Calibri"/>
              </a:rPr>
              <a:t>Notice </a:t>
            </a:r>
            <a:r>
              <a:rPr lang="en-US" sz="2400" dirty="0" smtClean="0"/>
              <a:t>that </a:t>
            </a:r>
            <a:r>
              <a:rPr lang="en-US" sz="2400" dirty="0"/>
              <a:t>the tribal regulations have been </a:t>
            </a:r>
            <a:r>
              <a:rPr lang="en-US" sz="2400" dirty="0" smtClean="0"/>
              <a:t>approved, </a:t>
            </a:r>
            <a:r>
              <a:rPr lang="en-US" sz="2400" dirty="0" smtClean="0"/>
              <a:t>and including </a:t>
            </a:r>
            <a:r>
              <a:rPr lang="en-US" sz="2400" dirty="0"/>
              <a:t>a statement regarding </a:t>
            </a:r>
            <a:r>
              <a:rPr lang="en-US" sz="2400" dirty="0" smtClean="0"/>
              <a:t>taxation. </a:t>
            </a:r>
            <a:endParaRPr lang="en-US" sz="2400" dirty="0">
              <a:sym typeface="Calibri"/>
            </a:endParaRPr>
          </a:p>
        </p:txBody>
      </p:sp>
      <p:sp>
        <p:nvSpPr>
          <p:cNvPr id="4" name="Shape 120"/>
          <p:cNvSpPr txBox="1">
            <a:spLocks/>
          </p:cNvSpPr>
          <p:nvPr/>
        </p:nvSpPr>
        <p:spPr>
          <a:xfrm>
            <a:off x="1868235" y="435054"/>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STEP 3:  SECRETARIAL APPROVAL</a:t>
            </a:r>
            <a:endParaRPr lang="en-US" sz="3600" b="1" dirty="0">
              <a:solidFill>
                <a:srgbClr val="1E9EFF">
                  <a:lumMod val="75000"/>
                </a:srgbClr>
              </a:solidFill>
              <a:latin typeface="Calibri"/>
              <a:ea typeface="Calibri"/>
              <a:cs typeface="Calibri"/>
              <a:sym typeface="Calibri"/>
            </a:endParaRPr>
          </a:p>
        </p:txBody>
      </p:sp>
    </p:spTree>
    <p:extLst>
      <p:ext uri="{BB962C8B-B14F-4D97-AF65-F5344CB8AC3E}">
        <p14:creationId xmlns:p14="http://schemas.microsoft.com/office/powerpoint/2010/main" val="650986328"/>
      </p:ext>
    </p:extLst>
  </p:cSld>
  <p:clrMapOvr>
    <a:masterClrMapping/>
  </p:clrMapOvr>
  <p:transition spd="slow">
    <p:cut/>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936574" y="1828800"/>
            <a:ext cx="7039200" cy="4494175"/>
          </a:xfrm>
          <a:prstGeom prst="rect">
            <a:avLst/>
          </a:prstGeom>
          <a:noFill/>
          <a:ln>
            <a:noFill/>
          </a:ln>
        </p:spPr>
        <p:txBody>
          <a:bodyPr lIns="91425" tIns="45700" rIns="91425" bIns="45700" anchor="t" anchorCtr="0">
            <a:noAutofit/>
          </a:bodyPr>
          <a:lstStyle/>
          <a:p>
            <a:pPr marL="285750" lvl="1">
              <a:spcAft>
                <a:spcPts val="1200"/>
              </a:spcAft>
              <a:defRPr/>
            </a:pPr>
            <a:r>
              <a:rPr lang="en-US" sz="4000" b="1" i="1" dirty="0" smtClean="0">
                <a:solidFill>
                  <a:schemeClr val="accent4">
                    <a:lumMod val="10000"/>
                  </a:schemeClr>
                </a:solidFill>
                <a:latin typeface="Aparajita" panose="020B0604020202020204" pitchFamily="34" charset="0"/>
                <a:cs typeface="Aparajita" panose="020B0604020202020204" pitchFamily="34" charset="0"/>
              </a:rPr>
              <a:t>With </a:t>
            </a:r>
            <a:r>
              <a:rPr lang="en-US" sz="4000" b="1" i="1" dirty="0">
                <a:solidFill>
                  <a:schemeClr val="accent4">
                    <a:lumMod val="10000"/>
                  </a:schemeClr>
                </a:solidFill>
                <a:latin typeface="Aparajita" panose="020B0604020202020204" pitchFamily="34" charset="0"/>
                <a:cs typeface="Aparajita" panose="020B0604020202020204" pitchFamily="34" charset="0"/>
              </a:rPr>
              <a:t>approval of the tribe’s leasing regulations, no further BIA reviews or Secretarial approvals are necessary for </a:t>
            </a:r>
            <a:r>
              <a:rPr lang="en-US" sz="4000" b="1" i="1" dirty="0" smtClean="0">
                <a:solidFill>
                  <a:schemeClr val="accent4">
                    <a:lumMod val="10000"/>
                  </a:schemeClr>
                </a:solidFill>
                <a:latin typeface="Aparajita" panose="020B0604020202020204" pitchFamily="34" charset="0"/>
                <a:cs typeface="Aparajita" panose="020B0604020202020204" pitchFamily="34" charset="0"/>
              </a:rPr>
              <a:t>leases </a:t>
            </a:r>
            <a:r>
              <a:rPr lang="en-US" sz="4000" b="1" i="1" dirty="0">
                <a:solidFill>
                  <a:schemeClr val="accent4">
                    <a:lumMod val="10000"/>
                  </a:schemeClr>
                </a:solidFill>
                <a:latin typeface="Aparajita" panose="020B0604020202020204" pitchFamily="34" charset="0"/>
                <a:cs typeface="Aparajita" panose="020B0604020202020204" pitchFamily="34" charset="0"/>
              </a:rPr>
              <a:t>executed under those tribal regulations. </a:t>
            </a:r>
          </a:p>
        </p:txBody>
      </p:sp>
      <p:sp>
        <p:nvSpPr>
          <p:cNvPr id="4" name="Shape 120"/>
          <p:cNvSpPr txBox="1">
            <a:spLocks/>
          </p:cNvSpPr>
          <p:nvPr/>
        </p:nvSpPr>
        <p:spPr>
          <a:xfrm>
            <a:off x="1868235" y="435054"/>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chemeClr val="accent2">
                    <a:lumMod val="75000"/>
                  </a:schemeClr>
                </a:solidFill>
                <a:latin typeface="Calibri"/>
                <a:ea typeface="Calibri"/>
                <a:cs typeface="Calibri"/>
                <a:sym typeface="Calibri"/>
              </a:rPr>
              <a:t>SECRETARIAL APPROVAL</a:t>
            </a:r>
            <a:endParaRPr lang="en-US" sz="3600" b="1" dirty="0">
              <a:solidFill>
                <a:schemeClr val="accent2">
                  <a:lumMod val="75000"/>
                </a:schemeClr>
              </a:solidFill>
              <a:latin typeface="Calibri"/>
              <a:ea typeface="Calibri"/>
              <a:cs typeface="Calibri"/>
              <a:sym typeface="Calibri"/>
            </a:endParaRPr>
          </a:p>
        </p:txBody>
      </p:sp>
    </p:spTree>
    <p:extLst>
      <p:ext uri="{BB962C8B-B14F-4D97-AF65-F5344CB8AC3E}">
        <p14:creationId xmlns:p14="http://schemas.microsoft.com/office/powerpoint/2010/main" val="2392753211"/>
      </p:ext>
    </p:extLst>
  </p:cSld>
  <p:clrMapOvr>
    <a:masterClrMapping/>
  </p:clrMapOvr>
  <p:transition spd="slow">
    <p:cut/>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38"/>
        <p:cNvGrpSpPr/>
        <p:nvPr/>
      </p:nvGrpSpPr>
      <p:grpSpPr>
        <a:xfrm>
          <a:off x="0" y="0"/>
          <a:ext cx="0" cy="0"/>
          <a:chOff x="0" y="0"/>
          <a:chExt cx="0" cy="0"/>
        </a:xfrm>
      </p:grpSpPr>
      <p:sp>
        <p:nvSpPr>
          <p:cNvPr id="3" name="Shape 120"/>
          <p:cNvSpPr txBox="1">
            <a:spLocks/>
          </p:cNvSpPr>
          <p:nvPr/>
        </p:nvSpPr>
        <p:spPr>
          <a:xfrm>
            <a:off x="1864544" y="609600"/>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Approved &amp; Pending </a:t>
            </a:r>
            <a:br>
              <a:rPr lang="en-US" sz="3600" b="1" dirty="0" smtClean="0">
                <a:solidFill>
                  <a:srgbClr val="1E9EFF">
                    <a:lumMod val="75000"/>
                  </a:srgbClr>
                </a:solidFill>
                <a:latin typeface="Calibri"/>
                <a:ea typeface="Calibri"/>
                <a:cs typeface="Calibri"/>
                <a:sym typeface="Calibri"/>
              </a:rPr>
            </a:br>
            <a:r>
              <a:rPr lang="en-US" sz="3600" b="1" dirty="0" smtClean="0">
                <a:solidFill>
                  <a:srgbClr val="1E9EFF">
                    <a:lumMod val="75000"/>
                  </a:srgbClr>
                </a:solidFill>
                <a:latin typeface="Calibri"/>
                <a:ea typeface="Calibri"/>
                <a:cs typeface="Calibri"/>
                <a:sym typeface="Calibri"/>
              </a:rPr>
              <a:t>Tribal Leasing Regulations</a:t>
            </a:r>
            <a:endParaRPr lang="en-US" sz="3600" b="1" dirty="0">
              <a:solidFill>
                <a:srgbClr val="1E9EFF">
                  <a:lumMod val="75000"/>
                </a:srgbClr>
              </a:solidFill>
              <a:latin typeface="Calibri"/>
              <a:ea typeface="Calibri"/>
              <a:cs typeface="Calibri"/>
              <a:sym typeface="Calibri"/>
            </a:endParaRPr>
          </a:p>
        </p:txBody>
      </p:sp>
      <p:sp>
        <p:nvSpPr>
          <p:cNvPr id="4" name="Shape 114"/>
          <p:cNvSpPr txBox="1"/>
          <p:nvPr/>
        </p:nvSpPr>
        <p:spPr>
          <a:xfrm>
            <a:off x="1964782" y="2514600"/>
            <a:ext cx="6891824" cy="4204862"/>
          </a:xfrm>
          <a:prstGeom prst="rect">
            <a:avLst/>
          </a:prstGeom>
          <a:noFill/>
          <a:ln>
            <a:noFill/>
          </a:ln>
        </p:spPr>
        <p:txBody>
          <a:bodyPr lIns="91425" tIns="45700" rIns="91425" bIns="45700" anchor="t" anchorCtr="0">
            <a:noAutofit/>
          </a:bodyPr>
          <a:lstStyle/>
          <a:p>
            <a:pPr marL="396875" lvl="1" indent="-371475">
              <a:spcAft>
                <a:spcPts val="1200"/>
              </a:spcAft>
              <a:buSzPct val="100000"/>
              <a:buFontTx/>
              <a:buChar char="•"/>
            </a:pPr>
            <a:r>
              <a:rPr lang="en-US" sz="2400" dirty="0" smtClean="0"/>
              <a:t>27 </a:t>
            </a:r>
            <a:r>
              <a:rPr lang="en-US" sz="2400" dirty="0"/>
              <a:t>Tribal Leasing Regulations have been </a:t>
            </a:r>
            <a:r>
              <a:rPr lang="en-US" sz="2400" dirty="0" smtClean="0"/>
              <a:t>approved </a:t>
            </a:r>
            <a:r>
              <a:rPr lang="en-US" sz="2400" dirty="0"/>
              <a:t>for 24 tribes, as of April 7, 2016</a:t>
            </a:r>
            <a:r>
              <a:rPr lang="en-US" sz="2400" dirty="0" smtClean="0"/>
              <a:t>.</a:t>
            </a:r>
          </a:p>
          <a:p>
            <a:pPr marL="396875" lvl="1" indent="-371475">
              <a:spcAft>
                <a:spcPts val="1200"/>
              </a:spcAft>
              <a:buSzPct val="100000"/>
              <a:buFontTx/>
              <a:buChar char="•"/>
            </a:pPr>
            <a:r>
              <a:rPr lang="en-US" sz="2400" dirty="0" smtClean="0"/>
              <a:t>14 Regulations are currently within the review and approval process.</a:t>
            </a:r>
            <a:endParaRPr lang="en-US" sz="2400" dirty="0"/>
          </a:p>
        </p:txBody>
      </p:sp>
    </p:spTree>
  </p:cSld>
  <p:clrMapOvr>
    <a:masterClrMapping/>
  </p:clrMapOvr>
  <p:transition spd="slow">
    <p:cut/>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1887456" y="1752600"/>
            <a:ext cx="7180343" cy="5029200"/>
          </a:xfrm>
          <a:prstGeom prst="rect">
            <a:avLst/>
          </a:prstGeom>
          <a:noFill/>
          <a:ln>
            <a:noFill/>
          </a:ln>
        </p:spPr>
        <p:txBody>
          <a:bodyPr lIns="91425" tIns="45700" rIns="91425" bIns="45700" numCol="2" anchor="t" anchorCtr="0">
            <a:noAutofit/>
          </a:bodyPr>
          <a:lstStyle/>
          <a:p>
            <a:pPr marL="60325" indent="-60325">
              <a:spcBef>
                <a:spcPts val="900"/>
              </a:spcBef>
              <a:buFont typeface="Arial" panose="020B0604020202020204" pitchFamily="34" charset="0"/>
              <a:buChar char="•"/>
            </a:pPr>
            <a:r>
              <a:rPr lang="en-US" sz="1200" dirty="0" smtClean="0"/>
              <a:t>Federated Indians of Graton Rancheria (Business)</a:t>
            </a:r>
          </a:p>
          <a:p>
            <a:pPr marL="60325" indent="-60325">
              <a:spcBef>
                <a:spcPts val="900"/>
              </a:spcBef>
              <a:buFont typeface="Arial" panose="020B0604020202020204" pitchFamily="34" charset="0"/>
              <a:buChar char="•"/>
            </a:pPr>
            <a:r>
              <a:rPr lang="en-US" sz="1200" dirty="0" smtClean="0"/>
              <a:t>Pueblo of Sandia (Business)</a:t>
            </a:r>
          </a:p>
          <a:p>
            <a:pPr marL="60325" indent="-60325">
              <a:spcBef>
                <a:spcPts val="900"/>
              </a:spcBef>
              <a:buFont typeface="Arial" panose="020B0604020202020204" pitchFamily="34" charset="0"/>
              <a:buChar char="•"/>
            </a:pPr>
            <a:r>
              <a:rPr lang="en-US" sz="1200" dirty="0" smtClean="0"/>
              <a:t>Pokagon Band of Potawatomi Indians (Residential)</a:t>
            </a:r>
          </a:p>
          <a:p>
            <a:pPr marL="60325" indent="-60325">
              <a:spcBef>
                <a:spcPts val="900"/>
              </a:spcBef>
              <a:buFont typeface="Arial" panose="020B0604020202020204" pitchFamily="34" charset="0"/>
              <a:buChar char="•"/>
            </a:pPr>
            <a:r>
              <a:rPr lang="en-US" sz="1200" dirty="0" smtClean="0"/>
              <a:t>Ak-Chin Indian Community (Business)</a:t>
            </a:r>
          </a:p>
          <a:p>
            <a:pPr marL="60325" indent="-60325">
              <a:spcBef>
                <a:spcPts val="900"/>
              </a:spcBef>
              <a:buFont typeface="Arial" panose="020B0604020202020204" pitchFamily="34" charset="0"/>
              <a:buChar char="•"/>
            </a:pPr>
            <a:r>
              <a:rPr lang="en-US" sz="1200" dirty="0" smtClean="0"/>
              <a:t>Santa Rosa Band of Cahuilla Indians (Business) </a:t>
            </a:r>
          </a:p>
          <a:p>
            <a:pPr marL="60325" indent="-60325">
              <a:spcBef>
                <a:spcPts val="900"/>
              </a:spcBef>
              <a:buFont typeface="Arial" panose="020B0604020202020204" pitchFamily="34" charset="0"/>
              <a:buChar char="•"/>
            </a:pPr>
            <a:r>
              <a:rPr lang="en-US" sz="1200" dirty="0" smtClean="0"/>
              <a:t>Citizen Potawatomi Nation (Business)</a:t>
            </a:r>
          </a:p>
          <a:p>
            <a:pPr marL="60325" indent="-60325">
              <a:spcBef>
                <a:spcPts val="900"/>
              </a:spcBef>
              <a:buFont typeface="Arial" panose="020B0604020202020204" pitchFamily="34" charset="0"/>
              <a:buChar char="•"/>
            </a:pPr>
            <a:r>
              <a:rPr lang="en-US" sz="1200" dirty="0" smtClean="0"/>
              <a:t>Ewiiaapaayp Band of Kumeyaay Indians (Business)</a:t>
            </a:r>
          </a:p>
          <a:p>
            <a:pPr marL="60325" indent="-60325">
              <a:spcBef>
                <a:spcPts val="900"/>
              </a:spcBef>
              <a:buFont typeface="Arial" panose="020B0604020202020204" pitchFamily="34" charset="0"/>
              <a:buChar char="•"/>
            </a:pPr>
            <a:r>
              <a:rPr lang="en-US" sz="1200" dirty="0" smtClean="0"/>
              <a:t>Kaw Nation (Business)</a:t>
            </a:r>
          </a:p>
          <a:p>
            <a:pPr marL="60325" indent="-60325">
              <a:spcBef>
                <a:spcPts val="900"/>
              </a:spcBef>
              <a:buFont typeface="Arial" panose="020B0604020202020204" pitchFamily="34" charset="0"/>
              <a:buChar char="•"/>
            </a:pPr>
            <a:r>
              <a:rPr lang="en-US" sz="1200" dirty="0" smtClean="0"/>
              <a:t>Jamestown S'Klallam Tribe (Business)</a:t>
            </a:r>
          </a:p>
          <a:p>
            <a:pPr marL="60325" indent="-60325">
              <a:spcBef>
                <a:spcPts val="900"/>
              </a:spcBef>
              <a:buFont typeface="Arial" panose="020B0604020202020204" pitchFamily="34" charset="0"/>
              <a:buChar char="•"/>
            </a:pPr>
            <a:r>
              <a:rPr lang="en-US" sz="1200" dirty="0" smtClean="0"/>
              <a:t>Dry Creek Rancheria Band of Pomo Indians (Business)</a:t>
            </a:r>
          </a:p>
          <a:p>
            <a:pPr marL="60325" indent="-60325">
              <a:spcBef>
                <a:spcPts val="900"/>
              </a:spcBef>
              <a:buFont typeface="Arial" panose="020B0604020202020204" pitchFamily="34" charset="0"/>
              <a:buChar char="•"/>
            </a:pPr>
            <a:r>
              <a:rPr lang="en-US" sz="1200" dirty="0" smtClean="0"/>
              <a:t>Wichita and Affiliated Tribes (Business)</a:t>
            </a:r>
          </a:p>
          <a:p>
            <a:pPr marL="60325" indent="-60325">
              <a:spcBef>
                <a:spcPts val="900"/>
              </a:spcBef>
              <a:buFont typeface="Arial" panose="020B0604020202020204" pitchFamily="34" charset="0"/>
              <a:buChar char="•"/>
            </a:pPr>
            <a:r>
              <a:rPr lang="en-US" sz="1200" dirty="0" smtClean="0"/>
              <a:t>Mohegan Tribe of Indians of Connecticut (Business)</a:t>
            </a:r>
          </a:p>
          <a:p>
            <a:pPr marL="60325" indent="-60325">
              <a:spcBef>
                <a:spcPts val="900"/>
              </a:spcBef>
              <a:buFont typeface="Arial" panose="020B0604020202020204" pitchFamily="34" charset="0"/>
              <a:buChar char="•"/>
            </a:pPr>
            <a:r>
              <a:rPr lang="en-US" sz="1200" dirty="0" smtClean="0"/>
              <a:t>Agua Caliente Band of Cahuilla Indians (Business)</a:t>
            </a:r>
          </a:p>
          <a:p>
            <a:pPr marL="60325" indent="-60325">
              <a:spcBef>
                <a:spcPts val="900"/>
              </a:spcBef>
              <a:buFont typeface="Arial" panose="020B0604020202020204" pitchFamily="34" charset="0"/>
              <a:buChar char="•"/>
            </a:pPr>
            <a:r>
              <a:rPr lang="en-US" sz="1200" dirty="0" smtClean="0"/>
              <a:t>Seminole Tribe of Florida (Separate:  </a:t>
            </a:r>
            <a:r>
              <a:rPr lang="en-US" sz="1200" u="sng" dirty="0" smtClean="0"/>
              <a:t>Business</a:t>
            </a:r>
            <a:r>
              <a:rPr lang="en-US" sz="1200" dirty="0" smtClean="0"/>
              <a:t> &amp; </a:t>
            </a:r>
            <a:r>
              <a:rPr lang="en-US" sz="1200" u="sng" dirty="0" smtClean="0"/>
              <a:t>Residential</a:t>
            </a:r>
            <a:r>
              <a:rPr lang="en-US" sz="1200" dirty="0" smtClean="0"/>
              <a:t> Ordinances)</a:t>
            </a:r>
          </a:p>
          <a:p>
            <a:pPr marL="60325" indent="-60325">
              <a:spcBef>
                <a:spcPts val="900"/>
              </a:spcBef>
              <a:buFont typeface="Arial" panose="020B0604020202020204" pitchFamily="34" charset="0"/>
              <a:buChar char="•"/>
            </a:pPr>
            <a:r>
              <a:rPr lang="en-US" sz="1200" dirty="0" smtClean="0"/>
              <a:t>Cowlitz Indian Tribe (Business)</a:t>
            </a:r>
          </a:p>
          <a:p>
            <a:pPr marL="60325" indent="-60325">
              <a:spcBef>
                <a:spcPts val="900"/>
              </a:spcBef>
              <a:buFont typeface="Arial" panose="020B0604020202020204" pitchFamily="34" charset="0"/>
              <a:buChar char="•"/>
            </a:pPr>
            <a:r>
              <a:rPr lang="en-US" sz="1200" dirty="0" smtClean="0"/>
              <a:t>Oneida Indian Nation (Business)</a:t>
            </a:r>
          </a:p>
          <a:p>
            <a:pPr marL="60325" indent="-60325">
              <a:spcBef>
                <a:spcPts val="900"/>
              </a:spcBef>
              <a:buFont typeface="Arial" panose="020B0604020202020204" pitchFamily="34" charset="0"/>
              <a:buChar char="•"/>
            </a:pPr>
            <a:r>
              <a:rPr lang="en-US" sz="1200" dirty="0" smtClean="0"/>
              <a:t>Ho-Chunk Nation (Separate:  </a:t>
            </a:r>
            <a:r>
              <a:rPr lang="en-US" sz="1200" u="sng" dirty="0" smtClean="0"/>
              <a:t>Business</a:t>
            </a:r>
            <a:r>
              <a:rPr lang="en-US" sz="1200" dirty="0" smtClean="0"/>
              <a:t>, </a:t>
            </a:r>
            <a:r>
              <a:rPr lang="en-US" sz="1200" u="sng" dirty="0" smtClean="0"/>
              <a:t>Residential</a:t>
            </a:r>
            <a:r>
              <a:rPr lang="en-US" sz="1200" dirty="0" smtClean="0"/>
              <a:t> &amp; </a:t>
            </a:r>
            <a:r>
              <a:rPr lang="en-US" sz="1200" u="sng" dirty="0" smtClean="0"/>
              <a:t>Agricultural</a:t>
            </a:r>
            <a:r>
              <a:rPr lang="en-US" sz="1200" dirty="0" smtClean="0"/>
              <a:t> Ordinances)</a:t>
            </a:r>
          </a:p>
          <a:p>
            <a:pPr marL="60325" indent="-60325">
              <a:spcBef>
                <a:spcPts val="900"/>
              </a:spcBef>
              <a:buFont typeface="Arial" panose="020B0604020202020204" pitchFamily="34" charset="0"/>
              <a:buChar char="•"/>
            </a:pPr>
            <a:r>
              <a:rPr lang="en-US" sz="1200" dirty="0" smtClean="0"/>
              <a:t>Absentee Shawnee Tribe of Oklahoma (Business)</a:t>
            </a:r>
          </a:p>
          <a:p>
            <a:pPr marL="60325" indent="-60325">
              <a:spcBef>
                <a:spcPts val="900"/>
              </a:spcBef>
              <a:buFont typeface="Arial" panose="020B0604020202020204" pitchFamily="34" charset="0"/>
              <a:buChar char="•"/>
            </a:pPr>
            <a:r>
              <a:rPr lang="en-US" sz="1200" dirty="0" smtClean="0"/>
              <a:t>Rincon Band of Luiseno Indians (Business) </a:t>
            </a:r>
          </a:p>
          <a:p>
            <a:pPr marL="60325" indent="-60325">
              <a:spcBef>
                <a:spcPts val="900"/>
              </a:spcBef>
              <a:buFont typeface="Arial" panose="020B0604020202020204" pitchFamily="34" charset="0"/>
              <a:buChar char="•"/>
            </a:pPr>
            <a:r>
              <a:rPr lang="en-US" sz="1200" dirty="0" smtClean="0"/>
              <a:t>Makah Indian Tribe (Business\Residential)</a:t>
            </a:r>
          </a:p>
          <a:p>
            <a:pPr marL="60325" indent="-60325">
              <a:spcBef>
                <a:spcPts val="900"/>
              </a:spcBef>
              <a:buFont typeface="Arial" panose="020B0604020202020204" pitchFamily="34" charset="0"/>
              <a:buChar char="•"/>
            </a:pPr>
            <a:r>
              <a:rPr lang="en-US" sz="1200" dirty="0" smtClean="0"/>
              <a:t>Squaxin Island Tribe (Business)</a:t>
            </a:r>
          </a:p>
          <a:p>
            <a:pPr marL="60325" indent="-60325">
              <a:spcBef>
                <a:spcPts val="900"/>
              </a:spcBef>
              <a:buFont typeface="Arial" panose="020B0604020202020204" pitchFamily="34" charset="0"/>
              <a:buChar char="•"/>
            </a:pPr>
            <a:r>
              <a:rPr lang="en-US" sz="1200" dirty="0" smtClean="0"/>
              <a:t>Gila River Indian Community (Business/Solar)</a:t>
            </a:r>
          </a:p>
          <a:p>
            <a:pPr marL="60325" indent="-60325">
              <a:spcBef>
                <a:spcPts val="900"/>
              </a:spcBef>
              <a:buFont typeface="Arial" panose="020B0604020202020204" pitchFamily="34" charset="0"/>
              <a:buChar char="•"/>
            </a:pPr>
            <a:r>
              <a:rPr lang="en-US" sz="1200" dirty="0" smtClean="0"/>
              <a:t>Ohkay Owingeh (Business/Agricultural/Residential/Wind &amp; Solar)</a:t>
            </a:r>
          </a:p>
          <a:p>
            <a:pPr marL="60325" indent="-60325">
              <a:spcBef>
                <a:spcPts val="900"/>
              </a:spcBef>
              <a:buFont typeface="Arial" panose="020B0604020202020204" pitchFamily="34" charset="0"/>
              <a:buChar char="•"/>
            </a:pPr>
            <a:r>
              <a:rPr lang="en-US" sz="1200" dirty="0" smtClean="0"/>
              <a:t>Shakopee Mdewakanton Sioux Community (Business)</a:t>
            </a:r>
          </a:p>
        </p:txBody>
      </p:sp>
      <p:sp>
        <p:nvSpPr>
          <p:cNvPr id="4" name="Shape 120"/>
          <p:cNvSpPr txBox="1">
            <a:spLocks/>
          </p:cNvSpPr>
          <p:nvPr/>
        </p:nvSpPr>
        <p:spPr>
          <a:xfrm>
            <a:off x="1828800" y="533400"/>
            <a:ext cx="7131734" cy="8382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chemeClr val="accent2">
                    <a:lumMod val="75000"/>
                  </a:schemeClr>
                </a:solidFill>
                <a:latin typeface="Calibri"/>
                <a:ea typeface="Calibri"/>
                <a:cs typeface="Calibri"/>
                <a:sym typeface="Calibri"/>
              </a:rPr>
              <a:t>Approved Tribal Leasing Regulations</a:t>
            </a:r>
            <a:endParaRPr lang="en-US" sz="3600" b="1" dirty="0">
              <a:solidFill>
                <a:schemeClr val="accent2">
                  <a:lumMod val="75000"/>
                </a:schemeClr>
              </a:solidFill>
              <a:latin typeface="Calibri"/>
              <a:ea typeface="Calibri"/>
              <a:cs typeface="Calibri"/>
              <a:sym typeface="Calibri"/>
            </a:endParaRPr>
          </a:p>
        </p:txBody>
      </p:sp>
      <p:sp>
        <p:nvSpPr>
          <p:cNvPr id="5" name="Shape 120"/>
          <p:cNvSpPr txBox="1">
            <a:spLocks/>
          </p:cNvSpPr>
          <p:nvPr/>
        </p:nvSpPr>
        <p:spPr>
          <a:xfrm>
            <a:off x="1933177" y="1135920"/>
            <a:ext cx="7092299" cy="6243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marL="25400" lvl="1" algn="ctr">
              <a:buSzPct val="100000"/>
            </a:pPr>
            <a:r>
              <a:rPr lang="en-US" sz="2000" b="1" dirty="0"/>
              <a:t>27 Approved Tribal Leasing Regulations (24 tribes</a:t>
            </a:r>
            <a:r>
              <a:rPr lang="en-US" sz="2000" b="1" dirty="0" smtClean="0"/>
              <a:t>)</a:t>
            </a:r>
            <a:endParaRPr lang="en-US" sz="2000" b="1" dirty="0"/>
          </a:p>
        </p:txBody>
      </p:sp>
    </p:spTree>
    <p:extLst>
      <p:ext uri="{BB962C8B-B14F-4D97-AF65-F5344CB8AC3E}">
        <p14:creationId xmlns:p14="http://schemas.microsoft.com/office/powerpoint/2010/main" val="2580570880"/>
      </p:ext>
    </p:extLst>
  </p:cSld>
  <p:clrMapOvr>
    <a:masterClrMapping/>
  </p:clrMapOvr>
  <p:transition spd="slow">
    <p:cut/>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51"/>
        <p:cNvGrpSpPr/>
        <p:nvPr/>
      </p:nvGrpSpPr>
      <p:grpSpPr>
        <a:xfrm>
          <a:off x="0" y="0"/>
          <a:ext cx="0" cy="0"/>
          <a:chOff x="0" y="0"/>
          <a:chExt cx="0" cy="0"/>
        </a:xfrm>
      </p:grpSpPr>
      <p:sp>
        <p:nvSpPr>
          <p:cNvPr id="153" name="Shape 153"/>
          <p:cNvSpPr txBox="1">
            <a:spLocks noGrp="1"/>
          </p:cNvSpPr>
          <p:nvPr>
            <p:ph type="body" idx="1"/>
          </p:nvPr>
        </p:nvSpPr>
        <p:spPr>
          <a:xfrm>
            <a:off x="1931623" y="1600200"/>
            <a:ext cx="6996000" cy="4858200"/>
          </a:xfrm>
          <a:prstGeom prst="rect">
            <a:avLst/>
          </a:prstGeom>
          <a:noFill/>
          <a:ln>
            <a:noFill/>
          </a:ln>
        </p:spPr>
        <p:txBody>
          <a:bodyPr lIns="91425" tIns="45700" rIns="91425" bIns="45700" anchor="t" anchorCtr="0">
            <a:noAutofit/>
          </a:bodyPr>
          <a:lstStyle/>
          <a:p>
            <a:pPr marL="800100" lvl="2" indent="0" rtl="0">
              <a:lnSpc>
                <a:spcPct val="80000"/>
              </a:lnSpc>
              <a:spcBef>
                <a:spcPts val="0"/>
              </a:spcBef>
              <a:buClr>
                <a:schemeClr val="dk1"/>
              </a:buClr>
              <a:buSzPct val="25000"/>
              <a:buFont typeface="Calibri"/>
              <a:buNone/>
            </a:pPr>
            <a:r>
              <a:rPr lang="en-US" dirty="0">
                <a:latin typeface="Calibri"/>
                <a:ea typeface="Calibri"/>
                <a:cs typeface="Calibri"/>
                <a:sym typeface="Calibri"/>
              </a:rPr>
              <a:t/>
            </a:r>
            <a:br>
              <a:rPr lang="en-US" dirty="0">
                <a:latin typeface="Calibri"/>
                <a:ea typeface="Calibri"/>
                <a:cs typeface="Calibri"/>
                <a:sym typeface="Calibri"/>
              </a:rPr>
            </a:br>
            <a:r>
              <a:rPr lang="en-US" sz="2400" b="1" dirty="0">
                <a:latin typeface="Calibri"/>
                <a:ea typeface="Calibri"/>
                <a:cs typeface="Calibri"/>
                <a:sym typeface="Calibri"/>
              </a:rPr>
              <a:t>Sharlene </a:t>
            </a:r>
            <a:r>
              <a:rPr lang="en-US" sz="2400" b="1" dirty="0" smtClean="0">
                <a:latin typeface="Calibri"/>
                <a:ea typeface="Calibri"/>
                <a:cs typeface="Calibri"/>
                <a:sym typeface="Calibri"/>
              </a:rPr>
              <a:t>M. Round </a:t>
            </a:r>
            <a:r>
              <a:rPr lang="en-US" sz="2400" b="1" dirty="0" smtClean="0">
                <a:latin typeface="Calibri"/>
                <a:ea typeface="Calibri"/>
                <a:cs typeface="Calibri"/>
                <a:sym typeface="Calibri"/>
              </a:rPr>
              <a:t>Face</a:t>
            </a:r>
          </a:p>
          <a:p>
            <a:pPr marL="800100" lvl="2" indent="0" rtl="0">
              <a:lnSpc>
                <a:spcPct val="80000"/>
              </a:lnSpc>
              <a:spcBef>
                <a:spcPts val="0"/>
              </a:spcBef>
              <a:buClr>
                <a:schemeClr val="dk1"/>
              </a:buClr>
              <a:buSzPct val="25000"/>
              <a:buFont typeface="Calibri"/>
              <a:buNone/>
            </a:pPr>
            <a:r>
              <a:rPr lang="en-US" sz="2000" dirty="0" smtClean="0">
                <a:latin typeface="Calibri"/>
                <a:ea typeface="Calibri"/>
                <a:cs typeface="Calibri"/>
                <a:sym typeface="Calibri"/>
              </a:rPr>
              <a:t>Division </a:t>
            </a:r>
            <a:r>
              <a:rPr lang="en-US" sz="2000" dirty="0">
                <a:latin typeface="Calibri"/>
                <a:ea typeface="Calibri"/>
                <a:cs typeface="Calibri"/>
                <a:sym typeface="Calibri"/>
              </a:rPr>
              <a:t>Chief, Real Estate Services</a:t>
            </a:r>
          </a:p>
          <a:p>
            <a:pPr marL="800100" lvl="2" indent="0" rtl="0">
              <a:lnSpc>
                <a:spcPct val="80000"/>
              </a:lnSpc>
              <a:spcBef>
                <a:spcPts val="0"/>
              </a:spcBef>
              <a:buClr>
                <a:schemeClr val="dk1"/>
              </a:buClr>
              <a:buSzPct val="25000"/>
              <a:buFont typeface="Calibri"/>
              <a:buNone/>
            </a:pPr>
            <a:r>
              <a:rPr lang="en-US" sz="2000" dirty="0">
                <a:latin typeface="Calibri"/>
                <a:ea typeface="Calibri"/>
                <a:cs typeface="Calibri"/>
                <a:sym typeface="Calibri"/>
              </a:rPr>
              <a:t>1849 C Street, </a:t>
            </a:r>
            <a:r>
              <a:rPr lang="en-US" sz="2000" dirty="0" smtClean="0">
                <a:latin typeface="Calibri"/>
                <a:ea typeface="Calibri"/>
                <a:cs typeface="Calibri"/>
                <a:sym typeface="Calibri"/>
              </a:rPr>
              <a:t>NW, MS </a:t>
            </a:r>
            <a:r>
              <a:rPr lang="en-US" sz="2000" dirty="0">
                <a:latin typeface="Calibri"/>
                <a:ea typeface="Calibri"/>
                <a:cs typeface="Calibri"/>
                <a:sym typeface="Calibri"/>
              </a:rPr>
              <a:t>4642-MIB</a:t>
            </a:r>
          </a:p>
          <a:p>
            <a:pPr marL="800100" lvl="2" indent="0" rtl="0">
              <a:lnSpc>
                <a:spcPct val="80000"/>
              </a:lnSpc>
              <a:spcBef>
                <a:spcPts val="0"/>
              </a:spcBef>
              <a:buClr>
                <a:schemeClr val="dk1"/>
              </a:buClr>
              <a:buSzPct val="25000"/>
              <a:buFont typeface="Calibri"/>
              <a:buNone/>
            </a:pPr>
            <a:r>
              <a:rPr lang="en-US" sz="2000" dirty="0">
                <a:latin typeface="Calibri"/>
                <a:ea typeface="Calibri"/>
                <a:cs typeface="Calibri"/>
                <a:sym typeface="Calibri"/>
              </a:rPr>
              <a:t>Washington, D.C. </a:t>
            </a:r>
            <a:r>
              <a:rPr lang="en-US" sz="2000" dirty="0" smtClean="0">
                <a:latin typeface="Calibri"/>
                <a:ea typeface="Calibri"/>
                <a:cs typeface="Calibri"/>
                <a:sym typeface="Calibri"/>
              </a:rPr>
              <a:t>20240</a:t>
            </a:r>
          </a:p>
          <a:p>
            <a:pPr marL="800100" lvl="2" indent="0" rtl="0">
              <a:lnSpc>
                <a:spcPct val="80000"/>
              </a:lnSpc>
              <a:spcBef>
                <a:spcPts val="0"/>
              </a:spcBef>
              <a:buClr>
                <a:schemeClr val="dk1"/>
              </a:buClr>
              <a:buSzPct val="25000"/>
              <a:buFont typeface="Calibri"/>
              <a:buNone/>
            </a:pPr>
            <a:r>
              <a:rPr lang="en-US" sz="2000" dirty="0" smtClean="0">
                <a:latin typeface="Calibri"/>
                <a:ea typeface="Calibri"/>
                <a:cs typeface="Calibri"/>
                <a:sym typeface="Calibri"/>
              </a:rPr>
              <a:t>Phone</a:t>
            </a:r>
            <a:r>
              <a:rPr lang="en-US" sz="2000" dirty="0">
                <a:latin typeface="Calibri"/>
                <a:ea typeface="Calibri"/>
                <a:cs typeface="Calibri"/>
                <a:sym typeface="Calibri"/>
              </a:rPr>
              <a:t>:  </a:t>
            </a:r>
            <a:r>
              <a:rPr lang="en-US" sz="2000" dirty="0" smtClean="0">
                <a:latin typeface="Calibri"/>
                <a:ea typeface="Calibri"/>
                <a:cs typeface="Calibri"/>
                <a:sym typeface="Calibri"/>
              </a:rPr>
              <a:t>(202) 208-3615</a:t>
            </a:r>
            <a:endParaRPr lang="en-US" sz="2000" dirty="0">
              <a:latin typeface="Calibri"/>
              <a:ea typeface="Calibri"/>
              <a:cs typeface="Calibri"/>
              <a:sym typeface="Calibri"/>
            </a:endParaRPr>
          </a:p>
          <a:p>
            <a:pPr marL="800100" lvl="2" indent="0" rtl="0">
              <a:lnSpc>
                <a:spcPct val="80000"/>
              </a:lnSpc>
              <a:spcBef>
                <a:spcPts val="0"/>
              </a:spcBef>
              <a:buClr>
                <a:schemeClr val="dk1"/>
              </a:buClr>
              <a:buSzPct val="25000"/>
              <a:buFont typeface="Calibri"/>
              <a:buNone/>
            </a:pPr>
            <a:r>
              <a:rPr lang="en-US" sz="2000" dirty="0">
                <a:latin typeface="Calibri"/>
                <a:ea typeface="Calibri"/>
                <a:cs typeface="Calibri"/>
                <a:sym typeface="Calibri"/>
              </a:rPr>
              <a:t>E-mail: </a:t>
            </a:r>
            <a:r>
              <a:rPr lang="en-US" sz="2000" b="1" u="sng" dirty="0" smtClean="0">
                <a:solidFill>
                  <a:schemeClr val="tx2">
                    <a:lumMod val="60000"/>
                    <a:lumOff val="40000"/>
                  </a:schemeClr>
                </a:solidFill>
                <a:latin typeface="Calibri"/>
                <a:ea typeface="Calibri"/>
                <a:cs typeface="Calibri"/>
                <a:sym typeface="Calibri"/>
              </a:rPr>
              <a:t>sharlene.roundface@bia.gov</a:t>
            </a:r>
            <a:endParaRPr lang="en-US" sz="2000" b="1" u="sng" dirty="0">
              <a:solidFill>
                <a:schemeClr val="lt2"/>
              </a:solidFill>
              <a:latin typeface="Calibri"/>
              <a:ea typeface="Calibri"/>
              <a:cs typeface="Calibri"/>
              <a:sym typeface="Calibri"/>
              <a:hlinkClick r:id="rId4"/>
            </a:endParaRPr>
          </a:p>
          <a:p>
            <a:pPr marL="800100" lvl="2" indent="0" rtl="0">
              <a:lnSpc>
                <a:spcPct val="80000"/>
              </a:lnSpc>
              <a:spcBef>
                <a:spcPts val="0"/>
              </a:spcBef>
              <a:buClr>
                <a:schemeClr val="dk1"/>
              </a:buClr>
              <a:buFont typeface="Calibri"/>
              <a:buNone/>
            </a:pPr>
            <a:endParaRPr sz="1800" dirty="0">
              <a:solidFill>
                <a:schemeClr val="dk1"/>
              </a:solidFill>
              <a:latin typeface="Calibri"/>
              <a:ea typeface="Calibri"/>
              <a:cs typeface="Calibri"/>
              <a:sym typeface="Calibri"/>
            </a:endParaRPr>
          </a:p>
          <a:p>
            <a:pPr marL="800100" lvl="2" indent="0" rtl="0">
              <a:lnSpc>
                <a:spcPct val="80000"/>
              </a:lnSpc>
              <a:spcBef>
                <a:spcPts val="0"/>
              </a:spcBef>
              <a:buClr>
                <a:schemeClr val="dk1"/>
              </a:buClr>
              <a:buFont typeface="Calibri"/>
              <a:buNone/>
            </a:pPr>
            <a:endParaRPr sz="1800" dirty="0">
              <a:solidFill>
                <a:srgbClr val="FEFEFE"/>
              </a:solidFill>
              <a:latin typeface="Calibri"/>
              <a:ea typeface="Calibri"/>
              <a:cs typeface="Calibri"/>
              <a:sym typeface="Calibri"/>
            </a:endParaRPr>
          </a:p>
          <a:p>
            <a:pPr marL="800100" lvl="2" indent="0" rtl="0">
              <a:lnSpc>
                <a:spcPct val="80000"/>
              </a:lnSpc>
              <a:spcBef>
                <a:spcPts val="0"/>
              </a:spcBef>
              <a:buClr>
                <a:schemeClr val="dk1"/>
              </a:buClr>
              <a:buSzPct val="25000"/>
              <a:buFont typeface="Calibri"/>
              <a:buNone/>
            </a:pPr>
            <a:r>
              <a:rPr lang="en-US" sz="2400" b="1" dirty="0">
                <a:latin typeface="Calibri"/>
                <a:ea typeface="Calibri"/>
                <a:cs typeface="Calibri"/>
                <a:sym typeface="Calibri"/>
              </a:rPr>
              <a:t>Cynthia </a:t>
            </a:r>
            <a:r>
              <a:rPr lang="en-US" sz="2400" b="1" dirty="0" smtClean="0">
                <a:latin typeface="Calibri"/>
                <a:ea typeface="Calibri"/>
                <a:cs typeface="Calibri"/>
                <a:sym typeface="Calibri"/>
              </a:rPr>
              <a:t>Morales</a:t>
            </a:r>
          </a:p>
          <a:p>
            <a:pPr marL="800100" lvl="2" indent="0" rtl="0">
              <a:lnSpc>
                <a:spcPct val="80000"/>
              </a:lnSpc>
              <a:spcBef>
                <a:spcPts val="0"/>
              </a:spcBef>
              <a:buClr>
                <a:schemeClr val="dk1"/>
              </a:buClr>
              <a:buSzPct val="25000"/>
              <a:buFont typeface="Calibri"/>
              <a:buNone/>
            </a:pPr>
            <a:r>
              <a:rPr lang="en-US" sz="2000" dirty="0" smtClean="0">
                <a:latin typeface="Calibri"/>
                <a:ea typeface="Calibri"/>
                <a:cs typeface="Calibri"/>
                <a:sym typeface="Calibri"/>
              </a:rPr>
              <a:t>Realty Specialist, </a:t>
            </a:r>
          </a:p>
          <a:p>
            <a:pPr marL="800100" lvl="2" indent="0" rtl="0">
              <a:lnSpc>
                <a:spcPct val="80000"/>
              </a:lnSpc>
              <a:spcBef>
                <a:spcPts val="0"/>
              </a:spcBef>
              <a:buClr>
                <a:schemeClr val="dk1"/>
              </a:buClr>
              <a:buSzPct val="25000"/>
              <a:buFont typeface="Calibri"/>
              <a:buNone/>
            </a:pPr>
            <a:r>
              <a:rPr lang="en-US" sz="2000" dirty="0" smtClean="0">
                <a:latin typeface="Calibri"/>
                <a:ea typeface="Calibri"/>
                <a:cs typeface="Calibri"/>
                <a:sym typeface="Calibri"/>
              </a:rPr>
              <a:t>HEARTH </a:t>
            </a:r>
            <a:r>
              <a:rPr lang="en-US" sz="2000" dirty="0">
                <a:latin typeface="Calibri"/>
                <a:ea typeface="Calibri"/>
                <a:cs typeface="Calibri"/>
                <a:sym typeface="Calibri"/>
              </a:rPr>
              <a:t>Act </a:t>
            </a:r>
            <a:r>
              <a:rPr lang="en-US" sz="2000" dirty="0" smtClean="0">
                <a:latin typeface="Calibri"/>
                <a:ea typeface="Calibri"/>
                <a:cs typeface="Calibri"/>
                <a:sym typeface="Calibri"/>
              </a:rPr>
              <a:t>Coordinator &amp; Liaison</a:t>
            </a:r>
            <a:endParaRPr lang="en-US" sz="2000" dirty="0">
              <a:latin typeface="Calibri"/>
              <a:ea typeface="Calibri"/>
              <a:cs typeface="Calibri"/>
              <a:sym typeface="Calibri"/>
            </a:endParaRPr>
          </a:p>
          <a:p>
            <a:pPr marL="800100" lvl="2" indent="0" rtl="0">
              <a:lnSpc>
                <a:spcPct val="80000"/>
              </a:lnSpc>
              <a:spcBef>
                <a:spcPts val="0"/>
              </a:spcBef>
              <a:buClr>
                <a:schemeClr val="dk1"/>
              </a:buClr>
              <a:buSzPct val="25000"/>
              <a:buFont typeface="Calibri"/>
              <a:buNone/>
            </a:pPr>
            <a:r>
              <a:rPr lang="en-US" sz="2000" dirty="0" smtClean="0">
                <a:latin typeface="Calibri"/>
                <a:ea typeface="Calibri"/>
                <a:cs typeface="Calibri"/>
                <a:sym typeface="Calibri"/>
              </a:rPr>
              <a:t>Phone:(202) 768-4166</a:t>
            </a:r>
            <a:endParaRPr lang="en-US" sz="2000" dirty="0">
              <a:latin typeface="Calibri"/>
              <a:ea typeface="Calibri"/>
              <a:cs typeface="Calibri"/>
              <a:sym typeface="Calibri"/>
            </a:endParaRPr>
          </a:p>
          <a:p>
            <a:pPr marL="800100" lvl="2" indent="0" rtl="0">
              <a:lnSpc>
                <a:spcPct val="80000"/>
              </a:lnSpc>
              <a:spcBef>
                <a:spcPts val="0"/>
              </a:spcBef>
              <a:buClr>
                <a:schemeClr val="dk1"/>
              </a:buClr>
              <a:buSzPct val="25000"/>
              <a:buFont typeface="Calibri"/>
              <a:buNone/>
            </a:pPr>
            <a:r>
              <a:rPr lang="en-US" sz="2000" dirty="0">
                <a:latin typeface="Calibri"/>
                <a:ea typeface="Calibri"/>
                <a:cs typeface="Calibri"/>
                <a:sym typeface="Calibri"/>
              </a:rPr>
              <a:t>E-mail: </a:t>
            </a:r>
            <a:r>
              <a:rPr lang="en-US" sz="2000" dirty="0" smtClean="0">
                <a:latin typeface="Calibri"/>
                <a:ea typeface="Calibri"/>
                <a:cs typeface="Calibri"/>
                <a:sym typeface="Calibri"/>
              </a:rPr>
              <a:t> </a:t>
            </a:r>
            <a:r>
              <a:rPr lang="en-US" sz="2000" b="1" u="sng" dirty="0" smtClean="0">
                <a:solidFill>
                  <a:schemeClr val="tx2">
                    <a:lumMod val="60000"/>
                    <a:lumOff val="40000"/>
                  </a:schemeClr>
                </a:solidFill>
                <a:latin typeface="Calibri"/>
                <a:ea typeface="Calibri"/>
                <a:cs typeface="Calibri"/>
                <a:sym typeface="Calibri"/>
              </a:rPr>
              <a:t>cynthia.morales@bia.gov</a:t>
            </a:r>
            <a:endParaRPr lang="en-US" sz="2000" u="sng" dirty="0">
              <a:solidFill>
                <a:schemeClr val="accent1"/>
              </a:solidFill>
              <a:latin typeface="Calibri"/>
              <a:ea typeface="Calibri"/>
              <a:cs typeface="Calibri"/>
              <a:sym typeface="Calibri"/>
              <a:hlinkClick r:id="rId5"/>
            </a:endParaRPr>
          </a:p>
          <a:p>
            <a:pPr marL="342900" marR="0" lvl="0" indent="-228600" algn="l" rtl="0">
              <a:lnSpc>
                <a:spcPct val="80000"/>
              </a:lnSpc>
              <a:spcBef>
                <a:spcPts val="360"/>
              </a:spcBef>
              <a:spcAft>
                <a:spcPts val="0"/>
              </a:spcAft>
              <a:buClr>
                <a:schemeClr val="dk1"/>
              </a:buClr>
              <a:buFont typeface="Arial"/>
              <a:buNone/>
            </a:pPr>
            <a:endParaRPr sz="1800" dirty="0">
              <a:solidFill>
                <a:srgbClr val="4D4D4D"/>
              </a:solidFill>
              <a:latin typeface="Verdana"/>
              <a:ea typeface="Verdana"/>
              <a:cs typeface="Verdana"/>
              <a:sym typeface="Verdana"/>
            </a:endParaRPr>
          </a:p>
        </p:txBody>
      </p:sp>
      <p:sp>
        <p:nvSpPr>
          <p:cNvPr id="4" name="Shape 120"/>
          <p:cNvSpPr txBox="1">
            <a:spLocks/>
          </p:cNvSpPr>
          <p:nvPr/>
        </p:nvSpPr>
        <p:spPr>
          <a:xfrm>
            <a:off x="1883474" y="457200"/>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HEARTH Act Points of Contact</a:t>
            </a:r>
            <a:endParaRPr lang="en-US" sz="3600" b="1" dirty="0">
              <a:solidFill>
                <a:srgbClr val="1E9EFF">
                  <a:lumMod val="75000"/>
                </a:srgbClr>
              </a:solidFill>
              <a:latin typeface="Calibri"/>
              <a:ea typeface="Calibri"/>
              <a:cs typeface="Calibri"/>
              <a:sym typeface="Calibri"/>
            </a:endParaRPr>
          </a:p>
        </p:txBody>
      </p:sp>
    </p:spTree>
  </p:cSld>
  <p:clrMapOvr>
    <a:masterClrMapping/>
  </p:clrMapOvr>
  <p:transition spd="slow">
    <p:cut/>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38"/>
        <p:cNvGrpSpPr/>
        <p:nvPr/>
      </p:nvGrpSpPr>
      <p:grpSpPr>
        <a:xfrm>
          <a:off x="0" y="0"/>
          <a:ext cx="0" cy="0"/>
          <a:chOff x="0" y="0"/>
          <a:chExt cx="0" cy="0"/>
        </a:xfrm>
      </p:grpSpPr>
      <p:sp>
        <p:nvSpPr>
          <p:cNvPr id="3" name="Shape 120"/>
          <p:cNvSpPr txBox="1">
            <a:spLocks/>
          </p:cNvSpPr>
          <p:nvPr/>
        </p:nvSpPr>
        <p:spPr>
          <a:xfrm>
            <a:off x="1856925" y="464820"/>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r>
              <a:rPr lang="en-US" sz="3600" b="1" dirty="0" smtClean="0">
                <a:solidFill>
                  <a:srgbClr val="1E9EFF">
                    <a:lumMod val="75000"/>
                  </a:srgbClr>
                </a:solidFill>
                <a:latin typeface="Calibri"/>
                <a:ea typeface="Calibri"/>
                <a:cs typeface="Calibri"/>
                <a:sym typeface="Calibri"/>
              </a:rPr>
              <a:t>HEARTH ACT INFORMATION</a:t>
            </a:r>
          </a:p>
          <a:p>
            <a:pPr lvl="1" algn="ctr">
              <a:buSzPct val="25000"/>
            </a:pPr>
            <a:r>
              <a:rPr lang="en-US" sz="3600" b="1" dirty="0" smtClean="0">
                <a:solidFill>
                  <a:srgbClr val="1E9EFF">
                    <a:lumMod val="75000"/>
                  </a:srgbClr>
                </a:solidFill>
                <a:latin typeface="Calibri"/>
                <a:ea typeface="Calibri"/>
                <a:cs typeface="Calibri"/>
                <a:sym typeface="Calibri"/>
              </a:rPr>
              <a:t>ON THE INDIAN AFFAIRS WEBSITE</a:t>
            </a:r>
            <a:endParaRPr lang="en-US" sz="3600" b="1" dirty="0">
              <a:solidFill>
                <a:srgbClr val="1E9EFF">
                  <a:lumMod val="75000"/>
                </a:srgbClr>
              </a:solidFill>
              <a:latin typeface="Calibri"/>
              <a:ea typeface="Calibri"/>
              <a:cs typeface="Calibri"/>
              <a:sym typeface="Calibri"/>
            </a:endParaRPr>
          </a:p>
        </p:txBody>
      </p:sp>
      <p:sp>
        <p:nvSpPr>
          <p:cNvPr id="4" name="Shape 114"/>
          <p:cNvSpPr txBox="1"/>
          <p:nvPr/>
        </p:nvSpPr>
        <p:spPr>
          <a:xfrm>
            <a:off x="1981200" y="1752600"/>
            <a:ext cx="7162800" cy="5257800"/>
          </a:xfrm>
          <a:prstGeom prst="rect">
            <a:avLst/>
          </a:prstGeom>
          <a:noFill/>
          <a:ln>
            <a:noFill/>
          </a:ln>
        </p:spPr>
        <p:txBody>
          <a:bodyPr lIns="91425" tIns="45700" rIns="91425" bIns="45700" anchor="t" anchorCtr="0">
            <a:noAutofit/>
          </a:bodyPr>
          <a:lstStyle/>
          <a:p>
            <a:pPr marL="25400" lvl="1" algn="ctr">
              <a:spcAft>
                <a:spcPts val="1200"/>
              </a:spcAft>
              <a:buSzPct val="100000"/>
            </a:pPr>
            <a:r>
              <a:rPr lang="en-US" sz="2400" b="1" dirty="0" smtClean="0"/>
              <a:t>Please visit our </a:t>
            </a:r>
            <a:r>
              <a:rPr lang="en-US" sz="2400" b="1" dirty="0"/>
              <a:t>web site for </a:t>
            </a:r>
            <a:r>
              <a:rPr lang="en-US" sz="2400" b="1" dirty="0" smtClean="0"/>
              <a:t>additional </a:t>
            </a:r>
            <a:r>
              <a:rPr lang="en-US" sz="2400" b="1" dirty="0"/>
              <a:t>information on the HEARTH </a:t>
            </a:r>
            <a:r>
              <a:rPr lang="en-US" sz="2400" b="1" dirty="0" smtClean="0"/>
              <a:t>Act process:</a:t>
            </a:r>
          </a:p>
          <a:p>
            <a:pPr marL="231775" lvl="1">
              <a:buSzPct val="100000"/>
            </a:pPr>
            <a:r>
              <a:rPr lang="en-US" sz="2000" b="1" u="sng" dirty="0" smtClean="0">
                <a:solidFill>
                  <a:schemeClr val="accent2">
                    <a:lumMod val="75000"/>
                  </a:schemeClr>
                </a:solidFill>
                <a:latin typeface="Calibri"/>
                <a:ea typeface="Calibri"/>
                <a:cs typeface="Calibri"/>
                <a:sym typeface="Calibri"/>
              </a:rPr>
              <a:t>http://www.bia.gov/WhoWeAre/BIA/OTS/HEARTH/index.htm</a:t>
            </a:r>
          </a:p>
          <a:p>
            <a:pPr marL="231775" lvl="1">
              <a:buSzPct val="100000"/>
            </a:pPr>
            <a:endParaRPr lang="en-US" sz="2000" b="1" u="sng" dirty="0">
              <a:solidFill>
                <a:schemeClr val="accent1">
                  <a:lumMod val="75000"/>
                </a:schemeClr>
              </a:solidFill>
              <a:latin typeface="Calibri"/>
              <a:ea typeface="Calibri"/>
              <a:cs typeface="Calibri"/>
              <a:sym typeface="Calibri"/>
            </a:endParaRPr>
          </a:p>
          <a:p>
            <a:pPr marL="231775" lvl="1">
              <a:buSzPct val="100000"/>
            </a:pPr>
            <a:endParaRPr lang="en-US" sz="2000" b="1" u="sng" dirty="0" smtClean="0">
              <a:solidFill>
                <a:schemeClr val="accent1">
                  <a:lumMod val="75000"/>
                </a:schemeClr>
              </a:solidFill>
              <a:latin typeface="Calibri"/>
              <a:ea typeface="Calibri"/>
              <a:cs typeface="Calibri"/>
              <a:sym typeface="Calibri"/>
            </a:endParaRPr>
          </a:p>
          <a:p>
            <a:pPr marL="231775" lvl="1" algn="ctr">
              <a:buSzPct val="100000"/>
            </a:pPr>
            <a:endParaRPr lang="en-US" sz="2000" b="1" u="sng" dirty="0">
              <a:solidFill>
                <a:schemeClr val="accent1">
                  <a:lumMod val="75000"/>
                </a:schemeClr>
              </a:solidFill>
              <a:latin typeface="Calibri"/>
              <a:ea typeface="Calibri"/>
              <a:cs typeface="Calibri"/>
              <a:sym typeface="Calibri"/>
            </a:endParaRPr>
          </a:p>
          <a:p>
            <a:pPr marL="231775" lvl="1">
              <a:buSzPct val="100000"/>
            </a:pPr>
            <a:endParaRPr lang="en-US" sz="2000" b="1" u="sng" dirty="0">
              <a:solidFill>
                <a:schemeClr val="accent1">
                  <a:lumMod val="75000"/>
                </a:schemeClr>
              </a:solidFill>
              <a:latin typeface="Calibri"/>
              <a:ea typeface="Calibri"/>
              <a:cs typeface="Calibri"/>
              <a:sym typeface="Calibri"/>
            </a:endParaRPr>
          </a:p>
        </p:txBody>
      </p:sp>
      <p:pic>
        <p:nvPicPr>
          <p:cNvPr id="1026"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183874" y="3276600"/>
            <a:ext cx="2241069" cy="328045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66230859"/>
      </p:ext>
    </p:extLst>
  </p:cSld>
  <p:clrMapOvr>
    <a:masterClrMapping/>
  </p:clrMapOvr>
  <p:transition spd="slow">
    <p:cut/>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bg>
      <p:bgPr>
        <a:blipFill rotWithShape="1">
          <a:blip r:embed="rId3">
            <a:alphaModFix/>
          </a:blip>
          <a:stretch>
            <a:fillRect/>
          </a:stretch>
        </a:blipFill>
        <a:effectLst/>
      </p:bgPr>
    </p:bg>
    <p:spTree>
      <p:nvGrpSpPr>
        <p:cNvPr id="1" name="Shape 112"/>
        <p:cNvGrpSpPr/>
        <p:nvPr/>
      </p:nvGrpSpPr>
      <p:grpSpPr>
        <a:xfrm>
          <a:off x="0" y="0"/>
          <a:ext cx="0" cy="0"/>
          <a:chOff x="0" y="0"/>
          <a:chExt cx="0" cy="0"/>
        </a:xfrm>
      </p:grpSpPr>
      <p:sp>
        <p:nvSpPr>
          <p:cNvPr id="114" name="Shape 114"/>
          <p:cNvSpPr txBox="1"/>
          <p:nvPr/>
        </p:nvSpPr>
        <p:spPr>
          <a:xfrm>
            <a:off x="2074320" y="2438400"/>
            <a:ext cx="6612480" cy="5560975"/>
          </a:xfrm>
          <a:prstGeom prst="rect">
            <a:avLst/>
          </a:prstGeom>
          <a:noFill/>
          <a:ln>
            <a:noFill/>
          </a:ln>
        </p:spPr>
        <p:txBody>
          <a:bodyPr lIns="91425" tIns="45700" rIns="91425" bIns="45700" anchor="t" anchorCtr="0">
            <a:noAutofit/>
          </a:bodyPr>
          <a:lstStyle/>
          <a:p>
            <a:pPr marL="285750" lvl="1" algn="ctr">
              <a:spcAft>
                <a:spcPts val="1200"/>
              </a:spcAft>
              <a:defRPr/>
            </a:pPr>
            <a:r>
              <a:rPr lang="en-US" sz="6000" b="1" i="1" dirty="0" smtClean="0">
                <a:solidFill>
                  <a:schemeClr val="accent2">
                    <a:lumMod val="75000"/>
                  </a:schemeClr>
                </a:solidFill>
                <a:latin typeface="High Tower Text" panose="02040502050506030303" pitchFamily="18" charset="0"/>
                <a:cs typeface="Aparajita" panose="020B0604020202020204" pitchFamily="34" charset="0"/>
              </a:rPr>
              <a:t>THANK YOU! </a:t>
            </a:r>
            <a:endParaRPr lang="en-US" sz="6000" b="1" i="1" dirty="0">
              <a:solidFill>
                <a:schemeClr val="accent2">
                  <a:lumMod val="75000"/>
                </a:schemeClr>
              </a:solidFill>
              <a:latin typeface="High Tower Text" panose="02040502050506030303" pitchFamily="18" charset="0"/>
              <a:cs typeface="Aparajita" panose="020B0604020202020204" pitchFamily="34" charset="0"/>
            </a:endParaRPr>
          </a:p>
        </p:txBody>
      </p:sp>
      <p:sp>
        <p:nvSpPr>
          <p:cNvPr id="4" name="Shape 120"/>
          <p:cNvSpPr txBox="1">
            <a:spLocks/>
          </p:cNvSpPr>
          <p:nvPr/>
        </p:nvSpPr>
        <p:spPr>
          <a:xfrm>
            <a:off x="1868235" y="435054"/>
            <a:ext cx="7092299" cy="1207500"/>
          </a:xfrm>
          <a:prstGeom prst="rect">
            <a:avLst/>
          </a:prstGeom>
          <a:noFill/>
          <a:ln>
            <a:noFill/>
          </a:ln>
        </p:spPr>
        <p:txBody>
          <a:bodyPr lIns="91425" tIns="45700" rIns="91425" bIns="45700" anchor="ctr" anchorCtr="0">
            <a:noAutofit/>
          </a:bodyPr>
          <a:lstStyle>
            <a:defPPr marR="0" algn="l" rtl="0">
              <a:lnSpc>
                <a:spcPct val="100000"/>
              </a:lnSpc>
              <a:spcBef>
                <a:spcPts val="0"/>
              </a:spcBef>
              <a:spcAft>
                <a:spcPts val="0"/>
              </a:spcAft>
            </a:defPPr>
            <a:lvl1pPr marL="0" marR="0" indent="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L="0" marR="0" indent="0" algn="l" rtl="0">
              <a:spcBef>
                <a:spcPts val="0"/>
              </a:spcBef>
              <a:spcAft>
                <a:spcPts val="0"/>
              </a:spcAft>
              <a:defRPr/>
            </a:lvl2pPr>
            <a:lvl3pPr marL="0" marR="0" indent="0" algn="l" rtl="0">
              <a:spcBef>
                <a:spcPts val="0"/>
              </a:spcBef>
              <a:spcAft>
                <a:spcPts val="0"/>
              </a:spcAft>
              <a:defRPr/>
            </a:lvl3pPr>
            <a:lvl4pPr marL="0" marR="0" indent="0" algn="l" rtl="0">
              <a:spcBef>
                <a:spcPts val="0"/>
              </a:spcBef>
              <a:spcAft>
                <a:spcPts val="0"/>
              </a:spcAft>
              <a:defRPr/>
            </a:lvl4pPr>
            <a:lvl5pPr marL="0" marR="0" indent="0" algn="l" rtl="0">
              <a:spcBef>
                <a:spcPts val="0"/>
              </a:spcBef>
              <a:spcAft>
                <a:spcPts val="0"/>
              </a:spcAft>
              <a:defRPr/>
            </a:lvl5pPr>
            <a:lvl6pPr marL="457200" marR="0" indent="0" algn="l" rtl="0">
              <a:spcBef>
                <a:spcPts val="0"/>
              </a:spcBef>
              <a:spcAft>
                <a:spcPts val="0"/>
              </a:spcAft>
              <a:defRPr/>
            </a:lvl6pPr>
            <a:lvl7pPr marL="914400" marR="0" indent="0" algn="l" rtl="0">
              <a:spcBef>
                <a:spcPts val="0"/>
              </a:spcBef>
              <a:spcAft>
                <a:spcPts val="0"/>
              </a:spcAft>
              <a:defRPr/>
            </a:lvl7pPr>
            <a:lvl8pPr marL="1371600" marR="0" indent="0" algn="l" rtl="0">
              <a:spcBef>
                <a:spcPts val="0"/>
              </a:spcBef>
              <a:spcAft>
                <a:spcPts val="0"/>
              </a:spcAft>
              <a:defRPr/>
            </a:lvl8pPr>
            <a:lvl9pPr marL="1828800" marR="0" indent="0" algn="l" rtl="0">
              <a:spcBef>
                <a:spcPts val="0"/>
              </a:spcBef>
              <a:spcAft>
                <a:spcPts val="0"/>
              </a:spcAft>
              <a:defRPr/>
            </a:lvl9pPr>
          </a:lstStyle>
          <a:p>
            <a:pPr lvl="1" algn="ctr">
              <a:buSzPct val="25000"/>
            </a:pPr>
            <a:endParaRPr lang="en-US" sz="3600" b="1" dirty="0">
              <a:solidFill>
                <a:schemeClr val="accent2">
                  <a:lumMod val="75000"/>
                </a:schemeClr>
              </a:solidFill>
              <a:latin typeface="Calibri"/>
              <a:ea typeface="Calibri"/>
              <a:cs typeface="Calibri"/>
              <a:sym typeface="Calibri"/>
            </a:endParaRPr>
          </a:p>
        </p:txBody>
      </p:sp>
    </p:spTree>
    <p:extLst>
      <p:ext uri="{BB962C8B-B14F-4D97-AF65-F5344CB8AC3E}">
        <p14:creationId xmlns:p14="http://schemas.microsoft.com/office/powerpoint/2010/main" val="594482937"/>
      </p:ext>
    </p:extLst>
  </p:cSld>
  <p:clrMapOvr>
    <a:masterClrMapping/>
  </p:clrMapOvr>
  <p:transition spd="slow">
    <p:cut/>
  </p:transition>
  <p:timing>
    <p:tnLst>
      <p:par>
        <p:cTn id="1" dur="indefinite" restart="never" nodeType="tmRoot"/>
      </p:par>
    </p:tnLst>
  </p:timing>
</p:sld>
</file>

<file path=ppt/theme/theme1.xml><?xml version="1.0" encoding="utf-8"?>
<a:theme xmlns:a="http://schemas.openxmlformats.org/drawingml/2006/main" name="powerpoint-template">
  <a:themeElements>
    <a:clrScheme name="">
      <a:dk1>
        <a:srgbClr val="FFFFFF"/>
      </a:dk1>
      <a:lt1>
        <a:srgbClr val="FFFFFF"/>
      </a:lt1>
      <a:dk2>
        <a:srgbClr val="FFFFFF"/>
      </a:dk2>
      <a:lt2>
        <a:srgbClr val="092F9A"/>
      </a:lt2>
      <a:accent1>
        <a:srgbClr val="0A4AD2"/>
      </a:accent1>
      <a:accent2>
        <a:srgbClr val="1E9EFF"/>
      </a:accent2>
      <a:accent3>
        <a:srgbClr val="FFFFFF"/>
      </a:accent3>
      <a:accent4>
        <a:srgbClr val="DADADA"/>
      </a:accent4>
      <a:accent5>
        <a:srgbClr val="AAB1E5"/>
      </a:accent5>
      <a:accent6>
        <a:srgbClr val="1A8FE7"/>
      </a:accent6>
      <a:hlink>
        <a:srgbClr val="67F9F9"/>
      </a:hlink>
      <a:folHlink>
        <a:srgbClr val="FFFFFF"/>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Custom Theme">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2273</TotalTime>
  <Words>1083</Words>
  <Application>Microsoft Office PowerPoint</Application>
  <PresentationFormat>On-screen Show (4:3)</PresentationFormat>
  <Paragraphs>177</Paragraphs>
  <Slides>18</Slides>
  <Notes>18</Notes>
  <HiddenSlides>0</HiddenSlides>
  <MMClips>0</MMClips>
  <ScaleCrop>false</ScaleCrop>
  <HeadingPairs>
    <vt:vector size="4" baseType="variant">
      <vt:variant>
        <vt:lpstr>Theme</vt:lpstr>
      </vt:variant>
      <vt:variant>
        <vt:i4>1</vt:i4>
      </vt:variant>
      <vt:variant>
        <vt:lpstr>Slide Titles</vt:lpstr>
      </vt:variant>
      <vt:variant>
        <vt:i4>18</vt:i4>
      </vt:variant>
    </vt:vector>
  </HeadingPairs>
  <TitlesOfParts>
    <vt:vector size="19" baseType="lpstr">
      <vt:lpstr>powerpoint-template</vt:lpstr>
      <vt:lpstr>THE HEARTH ACT The Helping Expedite and Advance Responsible Tribal Home Ownership Act of 2012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Manager>Cynthia Morales</Manager>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HEARTH Act Tribal Self-Gov Conf for SRF</dc:title>
  <dc:creator>Cynthia Morales</dc:creator>
  <cp:lastModifiedBy>RoundFace, Sharlene</cp:lastModifiedBy>
  <cp:revision>110</cp:revision>
  <cp:lastPrinted>2016-04-08T20:29:11Z</cp:lastPrinted>
  <dcterms:modified xsi:type="dcterms:W3CDTF">2016-04-09T13:57:09Z</dcterms:modified>
</cp:coreProperties>
</file>