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05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8517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230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809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7406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78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64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64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D364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759A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813567"/>
            <a:ext cx="8072119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D364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810" y="3272720"/>
            <a:ext cx="7104379" cy="1499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about/draft-strategic-plan/index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hs.gov/draft-strategic-plan%20%0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HHSPlan@hhs.gov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800" y="3398520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87"/>
                </a:lnTo>
              </a:path>
            </a:pathLst>
          </a:custGeom>
          <a:ln w="19050">
            <a:solidFill>
              <a:srgbClr val="1D36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1031462"/>
            <a:ext cx="7817484" cy="508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b="1" spc="-130" dirty="0">
                <a:solidFill>
                  <a:srgbClr val="1D3641"/>
                </a:solidFill>
                <a:latin typeface="Tw Cen MT"/>
                <a:cs typeface="Tw Cen MT"/>
              </a:rPr>
              <a:t>HH</a:t>
            </a:r>
            <a:r>
              <a:rPr sz="4000" b="1" spc="-20" dirty="0">
                <a:solidFill>
                  <a:srgbClr val="1D3641"/>
                </a:solidFill>
                <a:latin typeface="Tw Cen MT"/>
                <a:cs typeface="Tw Cen MT"/>
              </a:rPr>
              <a:t>S</a:t>
            </a:r>
            <a:r>
              <a:rPr sz="4000" b="1" spc="-21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114" dirty="0">
                <a:solidFill>
                  <a:srgbClr val="1D3641"/>
                </a:solidFill>
                <a:latin typeface="Tw Cen MT"/>
                <a:cs typeface="Tw Cen MT"/>
              </a:rPr>
              <a:t>S</a:t>
            </a:r>
            <a:r>
              <a:rPr sz="4000" b="1" spc="-110" dirty="0">
                <a:solidFill>
                  <a:srgbClr val="1D3641"/>
                </a:solidFill>
                <a:latin typeface="Tw Cen MT"/>
                <a:cs typeface="Tw Cen MT"/>
              </a:rPr>
              <a:t>T</a:t>
            </a:r>
            <a:r>
              <a:rPr sz="4000" b="1" spc="-125" dirty="0">
                <a:solidFill>
                  <a:srgbClr val="1D3641"/>
                </a:solidFill>
                <a:latin typeface="Tw Cen MT"/>
                <a:cs typeface="Tw Cen MT"/>
              </a:rPr>
              <a:t>R</a:t>
            </a:r>
            <a:r>
              <a:rPr sz="4000" b="1" spc="-370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4000" b="1" spc="-110" dirty="0">
                <a:solidFill>
                  <a:srgbClr val="1D3641"/>
                </a:solidFill>
                <a:latin typeface="Tw Cen MT"/>
                <a:cs typeface="Tw Cen MT"/>
              </a:rPr>
              <a:t>T</a:t>
            </a:r>
            <a:r>
              <a:rPr sz="4000" b="1" spc="-114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4000" b="1" spc="-130" dirty="0">
                <a:solidFill>
                  <a:srgbClr val="1D3641"/>
                </a:solidFill>
                <a:latin typeface="Tw Cen MT"/>
                <a:cs typeface="Tw Cen MT"/>
              </a:rPr>
              <a:t>G</a:t>
            </a:r>
            <a:r>
              <a:rPr sz="4000" b="1" spc="-120" dirty="0">
                <a:solidFill>
                  <a:srgbClr val="1D3641"/>
                </a:solidFill>
                <a:latin typeface="Tw Cen MT"/>
                <a:cs typeface="Tw Cen MT"/>
              </a:rPr>
              <a:t>I</a:t>
            </a:r>
            <a:r>
              <a:rPr sz="4000" b="1" spc="-25" dirty="0">
                <a:solidFill>
                  <a:srgbClr val="1D3641"/>
                </a:solidFill>
                <a:latin typeface="Tw Cen MT"/>
                <a:cs typeface="Tw Cen MT"/>
              </a:rPr>
              <a:t>C</a:t>
            </a:r>
            <a:r>
              <a:rPr sz="4000" b="1" spc="-22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120" dirty="0">
                <a:solidFill>
                  <a:srgbClr val="1D3641"/>
                </a:solidFill>
                <a:latin typeface="Tw Cen MT"/>
                <a:cs typeface="Tw Cen MT"/>
              </a:rPr>
              <a:t>P</a:t>
            </a:r>
            <a:r>
              <a:rPr sz="4000" b="1" spc="-125" dirty="0">
                <a:solidFill>
                  <a:srgbClr val="1D3641"/>
                </a:solidFill>
                <a:latin typeface="Tw Cen MT"/>
                <a:cs typeface="Tw Cen MT"/>
              </a:rPr>
              <a:t>LA</a:t>
            </a:r>
            <a:r>
              <a:rPr sz="4000" b="1" spc="-30" dirty="0">
                <a:solidFill>
                  <a:srgbClr val="1D3641"/>
                </a:solidFill>
                <a:latin typeface="Tw Cen MT"/>
                <a:cs typeface="Tw Cen MT"/>
              </a:rPr>
              <a:t>N</a:t>
            </a:r>
            <a:r>
              <a:rPr sz="4000" b="1" spc="-204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114" dirty="0">
                <a:solidFill>
                  <a:srgbClr val="1D3641"/>
                </a:solidFill>
                <a:latin typeface="Tw Cen MT"/>
                <a:cs typeface="Tw Cen MT"/>
              </a:rPr>
              <a:t>F</a:t>
            </a:r>
            <a:r>
              <a:rPr sz="4000" b="1" spc="-25" dirty="0">
                <a:solidFill>
                  <a:srgbClr val="1D3641"/>
                </a:solidFill>
                <a:latin typeface="Tw Cen MT"/>
                <a:cs typeface="Tw Cen MT"/>
              </a:rPr>
              <a:t>Y</a:t>
            </a:r>
            <a:r>
              <a:rPr sz="4000" b="1" spc="-21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120" dirty="0">
                <a:solidFill>
                  <a:srgbClr val="1D3641"/>
                </a:solidFill>
                <a:latin typeface="Tw Cen MT"/>
                <a:cs typeface="Tw Cen MT"/>
              </a:rPr>
              <a:t>201</a:t>
            </a:r>
            <a:r>
              <a:rPr sz="4000" b="1" spc="-25" dirty="0">
                <a:solidFill>
                  <a:srgbClr val="1D3641"/>
                </a:solidFill>
                <a:latin typeface="Tw Cen MT"/>
                <a:cs typeface="Tw Cen MT"/>
              </a:rPr>
              <a:t>8</a:t>
            </a:r>
            <a:r>
              <a:rPr sz="4000" b="1" spc="-21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20" dirty="0">
                <a:solidFill>
                  <a:srgbClr val="1D3641"/>
                </a:solidFill>
                <a:latin typeface="Tw Cen MT"/>
                <a:cs typeface="Tw Cen MT"/>
              </a:rPr>
              <a:t>–</a:t>
            </a:r>
            <a:r>
              <a:rPr sz="4000" b="1" spc="-19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4000" b="1" spc="-120" dirty="0">
                <a:solidFill>
                  <a:srgbClr val="1D3641"/>
                </a:solidFill>
                <a:latin typeface="Tw Cen MT"/>
                <a:cs typeface="Tw Cen MT"/>
              </a:rPr>
              <a:t>202</a:t>
            </a:r>
            <a:r>
              <a:rPr sz="4000" b="1" spc="-25" dirty="0">
                <a:solidFill>
                  <a:srgbClr val="1D3641"/>
                </a:solidFill>
                <a:latin typeface="Tw Cen MT"/>
                <a:cs typeface="Tw Cen MT"/>
              </a:rPr>
              <a:t>2</a:t>
            </a:r>
            <a:endParaRPr sz="4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33352"/>
            <a:ext cx="5760085" cy="149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130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3600" b="1" spc="-25" dirty="0">
                <a:solidFill>
                  <a:srgbClr val="1D3641"/>
                </a:solidFill>
                <a:latin typeface="Tw Cen MT"/>
                <a:cs typeface="Tw Cen MT"/>
              </a:rPr>
              <a:t>N</a:t>
            </a:r>
            <a:r>
              <a:rPr sz="3600" b="1" spc="-19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600" b="1" spc="-204" dirty="0">
                <a:solidFill>
                  <a:srgbClr val="1D3641"/>
                </a:solidFill>
                <a:latin typeface="Tw Cen MT"/>
                <a:cs typeface="Tw Cen MT"/>
              </a:rPr>
              <a:t>O</a:t>
            </a:r>
            <a:r>
              <a:rPr sz="3600" b="1" spc="-125" dirty="0">
                <a:solidFill>
                  <a:srgbClr val="1D3641"/>
                </a:solidFill>
                <a:latin typeface="Tw Cen MT"/>
                <a:cs typeface="Tw Cen MT"/>
              </a:rPr>
              <a:t>V</a:t>
            </a:r>
            <a:r>
              <a:rPr sz="3600" b="1" spc="-114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3600" b="1" spc="-240" dirty="0">
                <a:solidFill>
                  <a:srgbClr val="1D3641"/>
                </a:solidFill>
                <a:latin typeface="Tw Cen MT"/>
                <a:cs typeface="Tw Cen MT"/>
              </a:rPr>
              <a:t>R</a:t>
            </a:r>
            <a:r>
              <a:rPr sz="3600" b="1" spc="-120" dirty="0">
                <a:solidFill>
                  <a:srgbClr val="1D3641"/>
                </a:solidFill>
                <a:latin typeface="Tw Cen MT"/>
                <a:cs typeface="Tw Cen MT"/>
              </a:rPr>
              <a:t>VI</a:t>
            </a:r>
            <a:r>
              <a:rPr sz="3600" b="1" spc="-95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3600" b="1" spc="-30" dirty="0">
                <a:solidFill>
                  <a:srgbClr val="1D3641"/>
                </a:solidFill>
                <a:latin typeface="Tw Cen MT"/>
                <a:cs typeface="Tw Cen MT"/>
              </a:rPr>
              <a:t>W</a:t>
            </a:r>
            <a:endParaRPr sz="3600">
              <a:latin typeface="Tw Cen MT"/>
              <a:cs typeface="Tw Cen MT"/>
            </a:endParaRPr>
          </a:p>
          <a:p>
            <a:pPr marL="12700" marR="5080">
              <a:lnSpc>
                <a:spcPct val="120000"/>
              </a:lnSpc>
              <a:spcBef>
                <a:spcPts val="1240"/>
              </a:spcBef>
            </a:pPr>
            <a:r>
              <a:rPr sz="2400" spc="-25" dirty="0">
                <a:latin typeface="Tw Cen MT"/>
                <a:cs typeface="Tw Cen MT"/>
              </a:rPr>
              <a:t>U</a:t>
            </a:r>
            <a:r>
              <a:rPr sz="2400" dirty="0">
                <a:latin typeface="Tw Cen MT"/>
                <a:cs typeface="Tw Cen MT"/>
              </a:rPr>
              <a:t>.</a:t>
            </a:r>
            <a:r>
              <a:rPr sz="2400" spc="-50" dirty="0">
                <a:latin typeface="Tw Cen MT"/>
                <a:cs typeface="Tw Cen MT"/>
              </a:rPr>
              <a:t>S</a:t>
            </a:r>
            <a:r>
              <a:rPr sz="2400" dirty="0">
                <a:latin typeface="Tw Cen MT"/>
                <a:cs typeface="Tw Cen MT"/>
              </a:rPr>
              <a:t>.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De</a:t>
            </a:r>
            <a:r>
              <a:rPr sz="2400" spc="-20" dirty="0">
                <a:latin typeface="Tw Cen MT"/>
                <a:cs typeface="Tw Cen MT"/>
              </a:rPr>
              <a:t>pa</a:t>
            </a:r>
            <a:r>
              <a:rPr sz="2400" spc="40" dirty="0">
                <a:latin typeface="Tw Cen MT"/>
                <a:cs typeface="Tw Cen MT"/>
              </a:rPr>
              <a:t>r</a:t>
            </a:r>
            <a:r>
              <a:rPr sz="2400" spc="-20" dirty="0">
                <a:latin typeface="Tw Cen MT"/>
                <a:cs typeface="Tw Cen MT"/>
              </a:rPr>
              <a:t>tm</a:t>
            </a:r>
            <a:r>
              <a:rPr sz="2400" spc="-10" dirty="0">
                <a:latin typeface="Tw Cen MT"/>
                <a:cs typeface="Tw Cen MT"/>
              </a:rPr>
              <a:t>ent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He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0" dirty="0">
                <a:latin typeface="Tw Cen MT"/>
                <a:cs typeface="Tw Cen MT"/>
              </a:rPr>
              <a:t>l</a:t>
            </a:r>
            <a:r>
              <a:rPr sz="2400" spc="-15" dirty="0">
                <a:latin typeface="Tw Cen MT"/>
                <a:cs typeface="Tw Cen MT"/>
              </a:rPr>
              <a:t>th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nd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H</a:t>
            </a:r>
            <a:r>
              <a:rPr sz="2400" spc="-15" dirty="0">
                <a:latin typeface="Tw Cen MT"/>
                <a:cs typeface="Tw Cen MT"/>
              </a:rPr>
              <a:t>u</a:t>
            </a:r>
            <a:r>
              <a:rPr sz="2400" spc="-20" dirty="0">
                <a:latin typeface="Tw Cen MT"/>
                <a:cs typeface="Tw Cen MT"/>
              </a:rPr>
              <a:t>ma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Se</a:t>
            </a:r>
            <a:r>
              <a:rPr sz="2400" spc="100" dirty="0">
                <a:latin typeface="Tw Cen MT"/>
                <a:cs typeface="Tw Cen MT"/>
              </a:rPr>
              <a:t>r</a:t>
            </a:r>
            <a:r>
              <a:rPr sz="2400" spc="-15" dirty="0">
                <a:latin typeface="Tw Cen MT"/>
                <a:cs typeface="Tw Cen MT"/>
              </a:rPr>
              <a:t>v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0" dirty="0">
                <a:latin typeface="Tw Cen MT"/>
                <a:cs typeface="Tw Cen MT"/>
              </a:rPr>
              <a:t>c</a:t>
            </a:r>
            <a:r>
              <a:rPr sz="2400" dirty="0">
                <a:latin typeface="Tw Cen MT"/>
                <a:cs typeface="Tw Cen MT"/>
              </a:rPr>
              <a:t>es P</a:t>
            </a:r>
            <a:r>
              <a:rPr sz="2400" spc="-15" dirty="0">
                <a:latin typeface="Tw Cen MT"/>
                <a:cs typeface="Tw Cen MT"/>
              </a:rPr>
              <a:t>u</a:t>
            </a:r>
            <a:r>
              <a:rPr sz="2400" spc="-20" dirty="0">
                <a:latin typeface="Tw Cen MT"/>
                <a:cs typeface="Tw Cen MT"/>
              </a:rPr>
              <a:t>b</a:t>
            </a:r>
            <a:r>
              <a:rPr sz="2400" dirty="0">
                <a:latin typeface="Tw Cen MT"/>
                <a:cs typeface="Tw Cen MT"/>
              </a:rPr>
              <a:t>lic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Co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dirty="0">
                <a:latin typeface="Tw Cen MT"/>
                <a:cs typeface="Tw Cen MT"/>
              </a:rPr>
              <a:t>s</a:t>
            </a:r>
            <a:r>
              <a:rPr sz="2400" spc="-15" dirty="0">
                <a:latin typeface="Tw Cen MT"/>
                <a:cs typeface="Tw Cen MT"/>
              </a:rPr>
              <a:t>u</a:t>
            </a:r>
            <a:r>
              <a:rPr sz="2400" dirty="0">
                <a:latin typeface="Tw Cen MT"/>
                <a:cs typeface="Tw Cen MT"/>
              </a:rPr>
              <a:t>l</a:t>
            </a:r>
            <a:r>
              <a:rPr sz="2400" spc="-5" dirty="0">
                <a:latin typeface="Tw Cen MT"/>
                <a:cs typeface="Tw Cen MT"/>
              </a:rPr>
              <a:t>t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t</a:t>
            </a:r>
            <a:r>
              <a:rPr sz="2400" dirty="0">
                <a:latin typeface="Tw Cen MT"/>
                <a:cs typeface="Tw Cen MT"/>
              </a:rPr>
              <a:t>io</a:t>
            </a:r>
            <a:r>
              <a:rPr sz="2400" spc="-15" dirty="0">
                <a:latin typeface="Tw Cen MT"/>
                <a:cs typeface="Tw Cen MT"/>
              </a:rPr>
              <a:t>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936210" y="4650210"/>
            <a:ext cx="1447795" cy="143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2140" y="4918124"/>
            <a:ext cx="4932045" cy="887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825"/>
              </a:lnSpc>
            </a:pP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S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1600" spc="-30" dirty="0">
                <a:solidFill>
                  <a:srgbClr val="1D3641"/>
                </a:solidFill>
                <a:latin typeface="Tw Cen MT"/>
                <a:cs typeface="Tw Cen MT"/>
              </a:rPr>
              <a:t>r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h</a:t>
            </a:r>
            <a:r>
              <a:rPr sz="1600" spc="2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90" dirty="0">
                <a:solidFill>
                  <a:srgbClr val="1D3641"/>
                </a:solidFill>
                <a:latin typeface="Tw Cen MT"/>
                <a:cs typeface="Tw Cen MT"/>
              </a:rPr>
              <a:t>P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tt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er</a:t>
            </a:r>
            <a:endParaRPr sz="1600">
              <a:latin typeface="Tw Cen MT"/>
              <a:cs typeface="Tw Cen MT"/>
            </a:endParaRPr>
          </a:p>
          <a:p>
            <a:pPr marL="12700">
              <a:lnSpc>
                <a:spcPts val="1730"/>
              </a:lnSpc>
            </a:pP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S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t</a:t>
            </a:r>
            <a:r>
              <a:rPr sz="1600" spc="-30" dirty="0">
                <a:solidFill>
                  <a:srgbClr val="0E1B20"/>
                </a:solidFill>
                <a:latin typeface="Tw Cen MT"/>
                <a:cs typeface="Tw Cen MT"/>
              </a:rPr>
              <a:t>r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at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e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gi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c</a:t>
            </a:r>
            <a:r>
              <a:rPr sz="1600" spc="20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P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lannin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g</a:t>
            </a:r>
            <a:r>
              <a:rPr sz="1600" spc="30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145" dirty="0">
                <a:solidFill>
                  <a:srgbClr val="0E1B20"/>
                </a:solidFill>
                <a:latin typeface="Tw Cen MT"/>
                <a:cs typeface="Tw Cen MT"/>
              </a:rPr>
              <a:t>T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e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am</a:t>
            </a:r>
            <a:endParaRPr sz="1600">
              <a:latin typeface="Tw Cen MT"/>
              <a:cs typeface="Tw Cen MT"/>
            </a:endParaRPr>
          </a:p>
          <a:p>
            <a:pPr marL="12700">
              <a:lnSpc>
                <a:spcPts val="1730"/>
              </a:lnSpc>
            </a:pP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Office</a:t>
            </a:r>
            <a:r>
              <a:rPr sz="1600" spc="20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f</a:t>
            </a:r>
            <a:r>
              <a:rPr sz="1600" spc="45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S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ci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e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nc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e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an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d</a:t>
            </a:r>
            <a:r>
              <a:rPr sz="1600" spc="20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0E1B20"/>
                </a:solidFill>
                <a:latin typeface="Tw Cen MT"/>
                <a:cs typeface="Tw Cen MT"/>
              </a:rPr>
              <a:t>Dat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a</a:t>
            </a:r>
            <a:r>
              <a:rPr sz="1600" spc="20" dirty="0">
                <a:solidFill>
                  <a:srgbClr val="0E1B20"/>
                </a:solidFill>
                <a:latin typeface="Tw Cen MT"/>
                <a:cs typeface="Tw Cen MT"/>
              </a:rPr>
              <a:t> </a:t>
            </a:r>
            <a:r>
              <a:rPr sz="1600" spc="-90" dirty="0">
                <a:solidFill>
                  <a:srgbClr val="0E1B20"/>
                </a:solidFill>
                <a:latin typeface="Tw Cen MT"/>
                <a:cs typeface="Tw Cen MT"/>
              </a:rPr>
              <a:t>P</a:t>
            </a:r>
            <a:r>
              <a:rPr sz="1600" spc="-5" dirty="0">
                <a:solidFill>
                  <a:srgbClr val="0E1B20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li</a:t>
            </a:r>
            <a:r>
              <a:rPr sz="1600" dirty="0">
                <a:solidFill>
                  <a:srgbClr val="0E1B20"/>
                </a:solidFill>
                <a:latin typeface="Tw Cen MT"/>
                <a:cs typeface="Tw Cen MT"/>
              </a:rPr>
              <a:t>c</a:t>
            </a:r>
            <a:r>
              <a:rPr sz="1600" spc="-10" dirty="0">
                <a:solidFill>
                  <a:srgbClr val="0E1B20"/>
                </a:solidFill>
                <a:latin typeface="Tw Cen MT"/>
                <a:cs typeface="Tw Cen MT"/>
              </a:rPr>
              <a:t>y</a:t>
            </a:r>
            <a:endParaRPr sz="1600">
              <a:latin typeface="Tw Cen MT"/>
              <a:cs typeface="Tw Cen MT"/>
            </a:endParaRPr>
          </a:p>
          <a:p>
            <a:pPr marL="12700">
              <a:lnSpc>
                <a:spcPts val="1825"/>
              </a:lnSpc>
            </a:pP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Office</a:t>
            </a:r>
            <a:r>
              <a:rPr sz="1600" spc="2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f</a:t>
            </a:r>
            <a:r>
              <a:rPr sz="1600" spc="4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th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1600" spc="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Assistan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t</a:t>
            </a:r>
            <a:r>
              <a:rPr sz="1600" spc="5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Se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cr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tar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y</a:t>
            </a:r>
            <a:r>
              <a:rPr sz="1600" spc="2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50" dirty="0">
                <a:solidFill>
                  <a:srgbClr val="1D3641"/>
                </a:solidFill>
                <a:latin typeface="Tw Cen MT"/>
                <a:cs typeface="Tw Cen MT"/>
              </a:rPr>
              <a:t>f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r</a:t>
            </a:r>
            <a:r>
              <a:rPr sz="1600" spc="1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P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lannin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g</a:t>
            </a:r>
            <a:r>
              <a:rPr sz="1600" spc="3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an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d</a:t>
            </a:r>
            <a:r>
              <a:rPr sz="1600" spc="2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E</a:t>
            </a:r>
            <a:r>
              <a:rPr sz="1600" spc="-50" dirty="0">
                <a:solidFill>
                  <a:srgbClr val="1D3641"/>
                </a:solidFill>
                <a:latin typeface="Tw Cen MT"/>
                <a:cs typeface="Tw Cen MT"/>
              </a:rPr>
              <a:t>v</a:t>
            </a:r>
            <a:r>
              <a:rPr sz="1600" spc="-15" dirty="0">
                <a:solidFill>
                  <a:srgbClr val="1D3641"/>
                </a:solidFill>
                <a:latin typeface="Tw Cen MT"/>
                <a:cs typeface="Tw Cen MT"/>
              </a:rPr>
              <a:t>aluati</a:t>
            </a:r>
            <a:r>
              <a:rPr sz="1600" spc="-5" dirty="0">
                <a:solidFill>
                  <a:srgbClr val="1D3641"/>
                </a:solidFill>
                <a:latin typeface="Tw Cen MT"/>
                <a:cs typeface="Tw Cen MT"/>
              </a:rPr>
              <a:t>o</a:t>
            </a:r>
            <a:r>
              <a:rPr sz="1600" spc="-10" dirty="0">
                <a:solidFill>
                  <a:srgbClr val="1D3641"/>
                </a:solidFill>
                <a:latin typeface="Tw Cen MT"/>
                <a:cs typeface="Tw Cen MT"/>
              </a:rPr>
              <a:t>n</a:t>
            </a:r>
            <a:endParaRPr sz="1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6500" y="362374"/>
            <a:ext cx="7293609" cy="4324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spc="-105" dirty="0">
                <a:solidFill>
                  <a:srgbClr val="1D3641"/>
                </a:solidFill>
                <a:latin typeface="Tw Cen MT"/>
                <a:cs typeface="Tw Cen MT"/>
              </a:rPr>
              <a:t>D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RAF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T</a:t>
            </a:r>
            <a:r>
              <a:rPr sz="3200" b="1" spc="-229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105" dirty="0">
                <a:solidFill>
                  <a:srgbClr val="1D3641"/>
                </a:solidFill>
                <a:latin typeface="Tw Cen MT"/>
                <a:cs typeface="Tw Cen MT"/>
              </a:rPr>
              <a:t>HH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S</a:t>
            </a:r>
            <a:r>
              <a:rPr sz="3200" b="1" spc="-185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100" dirty="0">
                <a:solidFill>
                  <a:srgbClr val="1D3641"/>
                </a:solidFill>
                <a:latin typeface="Tw Cen MT"/>
                <a:cs typeface="Tw Cen MT"/>
              </a:rPr>
              <a:t>S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TR</a:t>
            </a:r>
            <a:r>
              <a:rPr sz="3200" b="1" spc="-285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TE</a:t>
            </a:r>
            <a:r>
              <a:rPr sz="3200" b="1" spc="-105" dirty="0">
                <a:solidFill>
                  <a:srgbClr val="1D3641"/>
                </a:solidFill>
                <a:latin typeface="Tw Cen MT"/>
                <a:cs typeface="Tw Cen MT"/>
              </a:rPr>
              <a:t>GI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C</a:t>
            </a:r>
            <a:r>
              <a:rPr sz="3200" b="1" spc="-25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P</a:t>
            </a:r>
            <a:r>
              <a:rPr sz="3200" b="1" spc="-100" dirty="0">
                <a:solidFill>
                  <a:srgbClr val="1D3641"/>
                </a:solidFill>
                <a:latin typeface="Tw Cen MT"/>
                <a:cs typeface="Tw Cen MT"/>
              </a:rPr>
              <a:t>L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A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N</a:t>
            </a:r>
            <a:r>
              <a:rPr sz="3200" b="1" spc="-24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F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Y</a:t>
            </a:r>
            <a:r>
              <a:rPr sz="3200" b="1" spc="-204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201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8</a:t>
            </a:r>
            <a:r>
              <a:rPr sz="3200" b="1" spc="-24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dirty="0">
                <a:solidFill>
                  <a:srgbClr val="1D3641"/>
                </a:solidFill>
                <a:latin typeface="Tw Cen MT"/>
                <a:cs typeface="Tw Cen MT"/>
              </a:rPr>
              <a:t>-</a:t>
            </a:r>
            <a:r>
              <a:rPr sz="3200" b="1" spc="-200" dirty="0">
                <a:solidFill>
                  <a:srgbClr val="1D3641"/>
                </a:solidFill>
                <a:latin typeface="Tw Cen MT"/>
                <a:cs typeface="Tw Cen MT"/>
              </a:rPr>
              <a:t> </a:t>
            </a:r>
            <a:r>
              <a:rPr sz="3200" b="1" spc="-95" dirty="0">
                <a:solidFill>
                  <a:srgbClr val="1D3641"/>
                </a:solidFill>
                <a:latin typeface="Tw Cen MT"/>
                <a:cs typeface="Tw Cen MT"/>
              </a:rPr>
              <a:t>2022</a:t>
            </a:r>
            <a:endParaRPr sz="32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86647" y="90972"/>
            <a:ext cx="120650" cy="203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Tw Cen MT"/>
                <a:cs typeface="Tw Cen MT"/>
              </a:rPr>
              <a:t>2</a:t>
            </a:r>
            <a:endParaRPr sz="14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57147" y="914400"/>
            <a:ext cx="1666239" cy="5588000"/>
          </a:xfrm>
          <a:custGeom>
            <a:avLst/>
            <a:gdLst/>
            <a:ahLst/>
            <a:cxnLst/>
            <a:rect l="l" t="t" r="r" b="b"/>
            <a:pathLst>
              <a:path w="1666239" h="5588000">
                <a:moveTo>
                  <a:pt x="1499387" y="0"/>
                </a:moveTo>
                <a:lnTo>
                  <a:pt x="158438" y="196"/>
                </a:lnTo>
                <a:lnTo>
                  <a:pt x="116069" y="7800"/>
                </a:lnTo>
                <a:lnTo>
                  <a:pt x="78152" y="25389"/>
                </a:lnTo>
                <a:lnTo>
                  <a:pt x="46136" y="51514"/>
                </a:lnTo>
                <a:lnTo>
                  <a:pt x="21471" y="84724"/>
                </a:lnTo>
                <a:lnTo>
                  <a:pt x="5609" y="123569"/>
                </a:lnTo>
                <a:lnTo>
                  <a:pt x="0" y="166598"/>
                </a:lnTo>
                <a:lnTo>
                  <a:pt x="196" y="5429561"/>
                </a:lnTo>
                <a:lnTo>
                  <a:pt x="7800" y="5471930"/>
                </a:lnTo>
                <a:lnTo>
                  <a:pt x="25389" y="5509847"/>
                </a:lnTo>
                <a:lnTo>
                  <a:pt x="51514" y="5541863"/>
                </a:lnTo>
                <a:lnTo>
                  <a:pt x="84724" y="5566528"/>
                </a:lnTo>
                <a:lnTo>
                  <a:pt x="123569" y="5582390"/>
                </a:lnTo>
                <a:lnTo>
                  <a:pt x="166598" y="5588000"/>
                </a:lnTo>
                <a:lnTo>
                  <a:pt x="1507546" y="5587803"/>
                </a:lnTo>
                <a:lnTo>
                  <a:pt x="1549911" y="5580199"/>
                </a:lnTo>
                <a:lnTo>
                  <a:pt x="1587828" y="5562610"/>
                </a:lnTo>
                <a:lnTo>
                  <a:pt x="1619845" y="5536485"/>
                </a:lnTo>
                <a:lnTo>
                  <a:pt x="1644511" y="5503275"/>
                </a:lnTo>
                <a:lnTo>
                  <a:pt x="1660375" y="5464430"/>
                </a:lnTo>
                <a:lnTo>
                  <a:pt x="1665986" y="5421401"/>
                </a:lnTo>
                <a:lnTo>
                  <a:pt x="1665789" y="158438"/>
                </a:lnTo>
                <a:lnTo>
                  <a:pt x="1658184" y="116069"/>
                </a:lnTo>
                <a:lnTo>
                  <a:pt x="1640593" y="78152"/>
                </a:lnTo>
                <a:lnTo>
                  <a:pt x="1614466" y="46136"/>
                </a:lnTo>
                <a:lnTo>
                  <a:pt x="1581255" y="21471"/>
                </a:lnTo>
                <a:lnTo>
                  <a:pt x="1542412" y="5609"/>
                </a:lnTo>
                <a:lnTo>
                  <a:pt x="1499387" y="0"/>
                </a:lnTo>
                <a:close/>
              </a:path>
            </a:pathLst>
          </a:custGeom>
          <a:solidFill>
            <a:srgbClr val="D6DE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5423" y="1135519"/>
            <a:ext cx="1268095" cy="122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Go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1</a:t>
            </a:r>
            <a:r>
              <a:rPr sz="1500" b="1" spc="-5" dirty="0">
                <a:latin typeface="Tw Cen MT"/>
                <a:cs typeface="Tw Cen MT"/>
              </a:rPr>
              <a:t>.</a:t>
            </a:r>
            <a:endParaRPr sz="1500">
              <a:latin typeface="Tw Cen MT"/>
              <a:cs typeface="Tw Cen MT"/>
            </a:endParaRPr>
          </a:p>
          <a:p>
            <a:pPr marL="12065" marR="5080" indent="635" algn="ctr">
              <a:lnSpc>
                <a:spcPct val="81700"/>
              </a:lnSpc>
              <a:spcBef>
                <a:spcPts val="580"/>
              </a:spcBef>
            </a:pPr>
            <a:r>
              <a:rPr sz="1500" b="1" spc="-5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20" dirty="0">
                <a:latin typeface="Tw Cen MT"/>
                <a:cs typeface="Tw Cen MT"/>
              </a:rPr>
              <a:t>f</a:t>
            </a:r>
            <a:r>
              <a:rPr sz="1500" b="1" spc="-15" dirty="0">
                <a:latin typeface="Tw Cen MT"/>
                <a:cs typeface="Tw Cen MT"/>
              </a:rPr>
              <a:t>o</a:t>
            </a:r>
            <a:r>
              <a:rPr sz="1500" b="1" spc="10" dirty="0">
                <a:latin typeface="Tw Cen MT"/>
                <a:cs typeface="Tw Cen MT"/>
              </a:rPr>
              <a:t>r</a:t>
            </a:r>
            <a:r>
              <a:rPr sz="1500" b="1" spc="-10" dirty="0">
                <a:latin typeface="Tw Cen MT"/>
                <a:cs typeface="Tw Cen MT"/>
              </a:rPr>
              <a:t>m,</a:t>
            </a:r>
            <a:r>
              <a:rPr sz="1500" b="1" spc="-5" dirty="0">
                <a:latin typeface="Tw Cen MT"/>
                <a:cs typeface="Tw Cen MT"/>
              </a:rPr>
              <a:t> </a:t>
            </a: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t</a:t>
            </a:r>
            <a:r>
              <a:rPr sz="1500" b="1" spc="1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ngth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5" dirty="0">
                <a:latin typeface="Tw Cen MT"/>
                <a:cs typeface="Tw Cen MT"/>
              </a:rPr>
              <a:t>,</a:t>
            </a:r>
            <a:r>
              <a:rPr sz="1500" b="1" spc="25" dirty="0">
                <a:latin typeface="Tw Cen MT"/>
                <a:cs typeface="Tw Cen MT"/>
              </a:rPr>
              <a:t> 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nd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Mod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0" dirty="0">
                <a:latin typeface="Tw Cen MT"/>
                <a:cs typeface="Tw Cen MT"/>
              </a:rPr>
              <a:t>r</a:t>
            </a:r>
            <a:r>
              <a:rPr sz="1500" b="1" spc="-15" dirty="0">
                <a:latin typeface="Tw Cen MT"/>
                <a:cs typeface="Tw Cen MT"/>
              </a:rPr>
              <a:t>niz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the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5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tio</a:t>
            </a:r>
            <a:r>
              <a:rPr sz="1500" b="1" spc="-90" dirty="0">
                <a:latin typeface="Tw Cen MT"/>
                <a:cs typeface="Tw Cen MT"/>
              </a:rPr>
              <a:t>n</a:t>
            </a:r>
            <a:r>
              <a:rPr sz="1500" b="1" spc="-145" dirty="0">
                <a:latin typeface="Tw Cen MT"/>
                <a:cs typeface="Tw Cen MT"/>
              </a:rPr>
              <a:t>’</a:t>
            </a:r>
            <a:r>
              <a:rPr sz="1500" b="1" spc="-10" dirty="0">
                <a:latin typeface="Tw Cen MT"/>
                <a:cs typeface="Tw Cen MT"/>
              </a:rPr>
              <a:t>s</a:t>
            </a:r>
            <a:r>
              <a:rPr sz="1500" b="1" spc="2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H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20" dirty="0">
                <a:latin typeface="Tw Cen MT"/>
                <a:cs typeface="Tw Cen MT"/>
              </a:rPr>
              <a:t>lth</a:t>
            </a:r>
            <a:r>
              <a:rPr sz="1500" b="1" spc="-15" dirty="0">
                <a:latin typeface="Tw Cen MT"/>
                <a:cs typeface="Tw Cen MT"/>
              </a:rPr>
              <a:t> </a:t>
            </a:r>
            <a:r>
              <a:rPr sz="1500" b="1" spc="-10" dirty="0">
                <a:latin typeface="Tw Cen MT"/>
                <a:cs typeface="Tw Cen MT"/>
              </a:rPr>
              <a:t>Ca</a:t>
            </a:r>
            <a:r>
              <a:rPr sz="1500" b="1" spc="1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 </a:t>
            </a: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yst</a:t>
            </a:r>
            <a:r>
              <a:rPr sz="1500" b="1" spc="-10" dirty="0">
                <a:latin typeface="Tw Cen MT"/>
                <a:cs typeface="Tw Cen MT"/>
              </a:rPr>
              <a:t>em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3744" y="2592866"/>
            <a:ext cx="1332865" cy="1150620"/>
          </a:xfrm>
          <a:custGeom>
            <a:avLst/>
            <a:gdLst/>
            <a:ahLst/>
            <a:cxnLst/>
            <a:rect l="l" t="t" r="r" b="b"/>
            <a:pathLst>
              <a:path w="1332864" h="1150620">
                <a:moveTo>
                  <a:pt x="1217764" y="0"/>
                </a:moveTo>
                <a:lnTo>
                  <a:pt x="103156" y="603"/>
                </a:lnTo>
                <a:lnTo>
                  <a:pt x="62592" y="12612"/>
                </a:lnTo>
                <a:lnTo>
                  <a:pt x="29849" y="37711"/>
                </a:lnTo>
                <a:lnTo>
                  <a:pt x="7969" y="72858"/>
                </a:lnTo>
                <a:lnTo>
                  <a:pt x="0" y="115011"/>
                </a:lnTo>
                <a:lnTo>
                  <a:pt x="603" y="1047006"/>
                </a:lnTo>
                <a:lnTo>
                  <a:pt x="12615" y="1087569"/>
                </a:lnTo>
                <a:lnTo>
                  <a:pt x="37716" y="1120313"/>
                </a:lnTo>
                <a:lnTo>
                  <a:pt x="72863" y="1142193"/>
                </a:lnTo>
                <a:lnTo>
                  <a:pt x="115011" y="1150162"/>
                </a:lnTo>
                <a:lnTo>
                  <a:pt x="1229631" y="1149558"/>
                </a:lnTo>
                <a:lnTo>
                  <a:pt x="1270197" y="1137544"/>
                </a:lnTo>
                <a:lnTo>
                  <a:pt x="1302941" y="1112442"/>
                </a:lnTo>
                <a:lnTo>
                  <a:pt x="1324819" y="1077296"/>
                </a:lnTo>
                <a:lnTo>
                  <a:pt x="1332788" y="1035151"/>
                </a:lnTo>
                <a:lnTo>
                  <a:pt x="1332184" y="103144"/>
                </a:lnTo>
                <a:lnTo>
                  <a:pt x="1320170" y="62581"/>
                </a:lnTo>
                <a:lnTo>
                  <a:pt x="1295066" y="29841"/>
                </a:lnTo>
                <a:lnTo>
                  <a:pt x="1259917" y="7967"/>
                </a:lnTo>
                <a:lnTo>
                  <a:pt x="12177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3744" y="2592866"/>
            <a:ext cx="1332865" cy="1150620"/>
          </a:xfrm>
          <a:custGeom>
            <a:avLst/>
            <a:gdLst/>
            <a:ahLst/>
            <a:cxnLst/>
            <a:rect l="l" t="t" r="r" b="b"/>
            <a:pathLst>
              <a:path w="1332864" h="1150620">
                <a:moveTo>
                  <a:pt x="0" y="115011"/>
                </a:moveTo>
                <a:lnTo>
                  <a:pt x="7969" y="72858"/>
                </a:lnTo>
                <a:lnTo>
                  <a:pt x="29849" y="37711"/>
                </a:lnTo>
                <a:lnTo>
                  <a:pt x="62592" y="12612"/>
                </a:lnTo>
                <a:lnTo>
                  <a:pt x="103156" y="603"/>
                </a:lnTo>
                <a:lnTo>
                  <a:pt x="1217764" y="0"/>
                </a:lnTo>
                <a:lnTo>
                  <a:pt x="1232405" y="922"/>
                </a:lnTo>
                <a:lnTo>
                  <a:pt x="1272562" y="13863"/>
                </a:lnTo>
                <a:lnTo>
                  <a:pt x="1304701" y="39697"/>
                </a:lnTo>
                <a:lnTo>
                  <a:pt x="1325779" y="75383"/>
                </a:lnTo>
                <a:lnTo>
                  <a:pt x="1332788" y="1035151"/>
                </a:lnTo>
                <a:lnTo>
                  <a:pt x="1331865" y="1049789"/>
                </a:lnTo>
                <a:lnTo>
                  <a:pt x="1318922" y="1089940"/>
                </a:lnTo>
                <a:lnTo>
                  <a:pt x="1293083" y="1122076"/>
                </a:lnTo>
                <a:lnTo>
                  <a:pt x="1257394" y="1143153"/>
                </a:lnTo>
                <a:lnTo>
                  <a:pt x="115011" y="1150162"/>
                </a:lnTo>
                <a:lnTo>
                  <a:pt x="100372" y="1149239"/>
                </a:lnTo>
                <a:lnTo>
                  <a:pt x="60219" y="1136295"/>
                </a:lnTo>
                <a:lnTo>
                  <a:pt x="28083" y="1110455"/>
                </a:lnTo>
                <a:lnTo>
                  <a:pt x="7006" y="1074767"/>
                </a:lnTo>
                <a:lnTo>
                  <a:pt x="0" y="115011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70006" y="2776916"/>
            <a:ext cx="1238250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1.</a:t>
            </a:r>
            <a:r>
              <a:rPr sz="1000" spc="-5" dirty="0">
                <a:latin typeface="Tw Cen MT"/>
                <a:cs typeface="Tw Cen MT"/>
              </a:rPr>
              <a:t>1.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P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ote </a:t>
            </a:r>
            <a:r>
              <a:rPr sz="1000" spc="-5" dirty="0">
                <a:latin typeface="Tw Cen MT"/>
                <a:cs typeface="Tw Cen MT"/>
              </a:rPr>
              <a:t>aff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rdab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 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 car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spc="-10" dirty="0">
                <a:latin typeface="Tw Cen MT"/>
                <a:cs typeface="Tw Cen MT"/>
              </a:rPr>
              <a:t>whil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balan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ing </a:t>
            </a:r>
            <a:r>
              <a:rPr sz="1000" spc="-5" dirty="0">
                <a:latin typeface="Tw Cen MT"/>
                <a:cs typeface="Tw Cen MT"/>
              </a:rPr>
              <a:t>sp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nding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 pr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mium</a:t>
            </a:r>
            <a:r>
              <a:rPr sz="1000" spc="-5" dirty="0">
                <a:latin typeface="Tw Cen MT"/>
                <a:cs typeface="Tw Cen MT"/>
              </a:rPr>
              <a:t>s, 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du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ibl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-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f- 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k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ts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3744" y="3819020"/>
            <a:ext cx="1332865" cy="841375"/>
          </a:xfrm>
          <a:custGeom>
            <a:avLst/>
            <a:gdLst/>
            <a:ahLst/>
            <a:cxnLst/>
            <a:rect l="l" t="t" r="r" b="b"/>
            <a:pathLst>
              <a:path w="1332864" h="841375">
                <a:moveTo>
                  <a:pt x="1248689" y="0"/>
                </a:moveTo>
                <a:lnTo>
                  <a:pt x="78719" y="168"/>
                </a:lnTo>
                <a:lnTo>
                  <a:pt x="38780" y="13234"/>
                </a:lnTo>
                <a:lnTo>
                  <a:pt x="10643" y="43104"/>
                </a:lnTo>
                <a:lnTo>
                  <a:pt x="0" y="84086"/>
                </a:lnTo>
                <a:lnTo>
                  <a:pt x="168" y="762173"/>
                </a:lnTo>
                <a:lnTo>
                  <a:pt x="13234" y="802111"/>
                </a:lnTo>
                <a:lnTo>
                  <a:pt x="43104" y="830248"/>
                </a:lnTo>
                <a:lnTo>
                  <a:pt x="84086" y="840892"/>
                </a:lnTo>
                <a:lnTo>
                  <a:pt x="1254067" y="840723"/>
                </a:lnTo>
                <a:lnTo>
                  <a:pt x="1294004" y="827654"/>
                </a:lnTo>
                <a:lnTo>
                  <a:pt x="1322143" y="797784"/>
                </a:lnTo>
                <a:lnTo>
                  <a:pt x="1332788" y="756805"/>
                </a:lnTo>
                <a:lnTo>
                  <a:pt x="1332619" y="78709"/>
                </a:lnTo>
                <a:lnTo>
                  <a:pt x="1319546" y="38775"/>
                </a:lnTo>
                <a:lnTo>
                  <a:pt x="1289671" y="10642"/>
                </a:lnTo>
                <a:lnTo>
                  <a:pt x="124868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3744" y="3819020"/>
            <a:ext cx="1332865" cy="841375"/>
          </a:xfrm>
          <a:custGeom>
            <a:avLst/>
            <a:gdLst/>
            <a:ahLst/>
            <a:cxnLst/>
            <a:rect l="l" t="t" r="r" b="b"/>
            <a:pathLst>
              <a:path w="1332864" h="841375">
                <a:moveTo>
                  <a:pt x="0" y="84086"/>
                </a:moveTo>
                <a:lnTo>
                  <a:pt x="10643" y="43104"/>
                </a:lnTo>
                <a:lnTo>
                  <a:pt x="38780" y="13234"/>
                </a:lnTo>
                <a:lnTo>
                  <a:pt x="78719" y="168"/>
                </a:lnTo>
                <a:lnTo>
                  <a:pt x="1248689" y="0"/>
                </a:lnTo>
                <a:lnTo>
                  <a:pt x="1263232" y="1252"/>
                </a:lnTo>
                <a:lnTo>
                  <a:pt x="1301145" y="18357"/>
                </a:lnTo>
                <a:lnTo>
                  <a:pt x="1326052" y="51056"/>
                </a:lnTo>
                <a:lnTo>
                  <a:pt x="1332788" y="756805"/>
                </a:lnTo>
                <a:lnTo>
                  <a:pt x="1331535" y="771348"/>
                </a:lnTo>
                <a:lnTo>
                  <a:pt x="1314426" y="809256"/>
                </a:lnTo>
                <a:lnTo>
                  <a:pt x="1281721" y="834158"/>
                </a:lnTo>
                <a:lnTo>
                  <a:pt x="84086" y="840892"/>
                </a:lnTo>
                <a:lnTo>
                  <a:pt x="69542" y="839639"/>
                </a:lnTo>
                <a:lnTo>
                  <a:pt x="31632" y="822532"/>
                </a:lnTo>
                <a:lnTo>
                  <a:pt x="6731" y="789829"/>
                </a:lnTo>
                <a:lnTo>
                  <a:pt x="0" y="84086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61073" y="3910670"/>
            <a:ext cx="124269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1.</a:t>
            </a:r>
            <a:r>
              <a:rPr sz="1000" spc="-5" dirty="0">
                <a:latin typeface="Tw Cen MT"/>
                <a:cs typeface="Tw Cen MT"/>
              </a:rPr>
              <a:t>2.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E</a:t>
            </a:r>
            <a:r>
              <a:rPr sz="1000" dirty="0">
                <a:latin typeface="Tw Cen MT"/>
                <a:cs typeface="Tw Cen MT"/>
              </a:rPr>
              <a:t>x</a:t>
            </a:r>
            <a:r>
              <a:rPr sz="1000" spc="-10" dirty="0">
                <a:latin typeface="Tw Cen MT"/>
                <a:cs typeface="Tw Cen MT"/>
              </a:rPr>
              <a:t>pand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saf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spc="-10" dirty="0">
                <a:latin typeface="Tw Cen MT"/>
                <a:cs typeface="Tw Cen MT"/>
              </a:rPr>
              <a:t>high</a:t>
            </a:r>
            <a:r>
              <a:rPr sz="1000" spc="-5" dirty="0">
                <a:latin typeface="Tw Cen MT"/>
                <a:cs typeface="Tw Cen MT"/>
              </a:rPr>
              <a:t>- q</a:t>
            </a:r>
            <a:r>
              <a:rPr sz="1000" spc="-10" dirty="0">
                <a:latin typeface="Tw Cen MT"/>
                <a:cs typeface="Tw Cen MT"/>
              </a:rPr>
              <a:t>uali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y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care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rage </a:t>
            </a:r>
            <a:r>
              <a:rPr sz="1000" spc="-10" dirty="0">
                <a:latin typeface="Tw Cen MT"/>
                <a:cs typeface="Tw Cen MT"/>
              </a:rPr>
              <a:t>inn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et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on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3744" y="4735902"/>
            <a:ext cx="1332865" cy="702945"/>
          </a:xfrm>
          <a:custGeom>
            <a:avLst/>
            <a:gdLst/>
            <a:ahLst/>
            <a:cxnLst/>
            <a:rect l="l" t="t" r="r" b="b"/>
            <a:pathLst>
              <a:path w="1332864" h="702945">
                <a:moveTo>
                  <a:pt x="1262519" y="0"/>
                </a:moveTo>
                <a:lnTo>
                  <a:pt x="58268" y="1020"/>
                </a:lnTo>
                <a:lnTo>
                  <a:pt x="21441" y="19733"/>
                </a:lnTo>
                <a:lnTo>
                  <a:pt x="1491" y="55799"/>
                </a:lnTo>
                <a:lnTo>
                  <a:pt x="0" y="70269"/>
                </a:lnTo>
                <a:lnTo>
                  <a:pt x="1018" y="644384"/>
                </a:lnTo>
                <a:lnTo>
                  <a:pt x="19730" y="681209"/>
                </a:lnTo>
                <a:lnTo>
                  <a:pt x="55798" y="701161"/>
                </a:lnTo>
                <a:lnTo>
                  <a:pt x="70269" y="702652"/>
                </a:lnTo>
                <a:lnTo>
                  <a:pt x="1274511" y="701634"/>
                </a:lnTo>
                <a:lnTo>
                  <a:pt x="1311343" y="682924"/>
                </a:lnTo>
                <a:lnTo>
                  <a:pt x="1331297" y="646862"/>
                </a:lnTo>
                <a:lnTo>
                  <a:pt x="1332788" y="632396"/>
                </a:lnTo>
                <a:lnTo>
                  <a:pt x="1331768" y="58268"/>
                </a:lnTo>
                <a:lnTo>
                  <a:pt x="1313055" y="21441"/>
                </a:lnTo>
                <a:lnTo>
                  <a:pt x="1276989" y="1491"/>
                </a:lnTo>
                <a:lnTo>
                  <a:pt x="12625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3744" y="4735902"/>
            <a:ext cx="1332865" cy="702945"/>
          </a:xfrm>
          <a:custGeom>
            <a:avLst/>
            <a:gdLst/>
            <a:ahLst/>
            <a:cxnLst/>
            <a:rect l="l" t="t" r="r" b="b"/>
            <a:pathLst>
              <a:path w="1332864" h="702945">
                <a:moveTo>
                  <a:pt x="0" y="70269"/>
                </a:moveTo>
                <a:lnTo>
                  <a:pt x="12513" y="30230"/>
                </a:lnTo>
                <a:lnTo>
                  <a:pt x="44620" y="4827"/>
                </a:lnTo>
                <a:lnTo>
                  <a:pt x="1262519" y="0"/>
                </a:lnTo>
                <a:lnTo>
                  <a:pt x="1276989" y="1491"/>
                </a:lnTo>
                <a:lnTo>
                  <a:pt x="1313055" y="21441"/>
                </a:lnTo>
                <a:lnTo>
                  <a:pt x="1331768" y="58268"/>
                </a:lnTo>
                <a:lnTo>
                  <a:pt x="1332788" y="632396"/>
                </a:lnTo>
                <a:lnTo>
                  <a:pt x="1331297" y="646862"/>
                </a:lnTo>
                <a:lnTo>
                  <a:pt x="1311343" y="682924"/>
                </a:lnTo>
                <a:lnTo>
                  <a:pt x="1274511" y="701634"/>
                </a:lnTo>
                <a:lnTo>
                  <a:pt x="70269" y="702652"/>
                </a:lnTo>
                <a:lnTo>
                  <a:pt x="55798" y="701161"/>
                </a:lnTo>
                <a:lnTo>
                  <a:pt x="19730" y="681209"/>
                </a:lnTo>
                <a:lnTo>
                  <a:pt x="1018" y="644384"/>
                </a:lnTo>
                <a:lnTo>
                  <a:pt x="0" y="70269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57024" y="4758436"/>
            <a:ext cx="125095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1.</a:t>
            </a:r>
            <a:r>
              <a:rPr sz="1000" spc="-5" dirty="0">
                <a:latin typeface="Tw Cen MT"/>
                <a:cs typeface="Tw Cen MT"/>
              </a:rPr>
              <a:t>3.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Im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5" dirty="0">
                <a:latin typeface="Tw Cen MT"/>
                <a:cs typeface="Tw Cen MT"/>
              </a:rPr>
              <a:t>e </a:t>
            </a:r>
            <a:r>
              <a:rPr sz="1000" spc="-15" dirty="0">
                <a:latin typeface="Tw Cen MT"/>
                <a:cs typeface="Tw Cen MT"/>
              </a:rPr>
              <a:t>Am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ca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s’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acc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ss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 care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ex</a:t>
            </a:r>
            <a:r>
              <a:rPr sz="1000" spc="-10" dirty="0">
                <a:latin typeface="Tw Cen MT"/>
                <a:cs typeface="Tw Cen MT"/>
              </a:rPr>
              <a:t>pand</a:t>
            </a:r>
            <a:r>
              <a:rPr sz="1000" spc="-5" dirty="0">
                <a:latin typeface="Tw Cen MT"/>
                <a:cs typeface="Tw Cen MT"/>
              </a:rPr>
              <a:t> c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o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care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vi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23744" y="5514552"/>
            <a:ext cx="1332865" cy="706755"/>
          </a:xfrm>
          <a:custGeom>
            <a:avLst/>
            <a:gdLst/>
            <a:ahLst/>
            <a:cxnLst/>
            <a:rect l="l" t="t" r="r" b="b"/>
            <a:pathLst>
              <a:path w="1332864" h="706754">
                <a:moveTo>
                  <a:pt x="1262151" y="0"/>
                </a:moveTo>
                <a:lnTo>
                  <a:pt x="58054" y="1117"/>
                </a:lnTo>
                <a:lnTo>
                  <a:pt x="21346" y="20038"/>
                </a:lnTo>
                <a:lnTo>
                  <a:pt x="1483" y="56165"/>
                </a:lnTo>
                <a:lnTo>
                  <a:pt x="0" y="70637"/>
                </a:lnTo>
                <a:lnTo>
                  <a:pt x="1117" y="648332"/>
                </a:lnTo>
                <a:lnTo>
                  <a:pt x="20038" y="685040"/>
                </a:lnTo>
                <a:lnTo>
                  <a:pt x="56165" y="704903"/>
                </a:lnTo>
                <a:lnTo>
                  <a:pt x="70637" y="706386"/>
                </a:lnTo>
                <a:lnTo>
                  <a:pt x="1274730" y="705269"/>
                </a:lnTo>
                <a:lnTo>
                  <a:pt x="1311437" y="686348"/>
                </a:lnTo>
                <a:lnTo>
                  <a:pt x="1331304" y="650221"/>
                </a:lnTo>
                <a:lnTo>
                  <a:pt x="1332788" y="635749"/>
                </a:lnTo>
                <a:lnTo>
                  <a:pt x="1331671" y="58054"/>
                </a:lnTo>
                <a:lnTo>
                  <a:pt x="1312745" y="21346"/>
                </a:lnTo>
                <a:lnTo>
                  <a:pt x="1276619" y="1483"/>
                </a:lnTo>
                <a:lnTo>
                  <a:pt x="126215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3744" y="5514552"/>
            <a:ext cx="1332865" cy="706755"/>
          </a:xfrm>
          <a:custGeom>
            <a:avLst/>
            <a:gdLst/>
            <a:ahLst/>
            <a:cxnLst/>
            <a:rect l="l" t="t" r="r" b="b"/>
            <a:pathLst>
              <a:path w="1332864" h="706754">
                <a:moveTo>
                  <a:pt x="0" y="70637"/>
                </a:moveTo>
                <a:lnTo>
                  <a:pt x="12455" y="30567"/>
                </a:lnTo>
                <a:lnTo>
                  <a:pt x="44444" y="5014"/>
                </a:lnTo>
                <a:lnTo>
                  <a:pt x="1262151" y="0"/>
                </a:lnTo>
                <a:lnTo>
                  <a:pt x="1276619" y="1483"/>
                </a:lnTo>
                <a:lnTo>
                  <a:pt x="1312745" y="21346"/>
                </a:lnTo>
                <a:lnTo>
                  <a:pt x="1331671" y="58054"/>
                </a:lnTo>
                <a:lnTo>
                  <a:pt x="1332788" y="635749"/>
                </a:lnTo>
                <a:lnTo>
                  <a:pt x="1331304" y="650221"/>
                </a:lnTo>
                <a:lnTo>
                  <a:pt x="1311437" y="686348"/>
                </a:lnTo>
                <a:lnTo>
                  <a:pt x="1274730" y="705269"/>
                </a:lnTo>
                <a:lnTo>
                  <a:pt x="70637" y="706386"/>
                </a:lnTo>
                <a:lnTo>
                  <a:pt x="56165" y="704903"/>
                </a:lnTo>
                <a:lnTo>
                  <a:pt x="20038" y="685040"/>
                </a:lnTo>
                <a:lnTo>
                  <a:pt x="1117" y="648332"/>
                </a:lnTo>
                <a:lnTo>
                  <a:pt x="0" y="70637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57134" y="5538948"/>
            <a:ext cx="120904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1.</a:t>
            </a:r>
            <a:r>
              <a:rPr sz="1000" spc="-5" dirty="0">
                <a:latin typeface="Tw Cen MT"/>
                <a:cs typeface="Tw Cen MT"/>
              </a:rPr>
              <a:t>4.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St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ng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n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ex</a:t>
            </a:r>
            <a:r>
              <a:rPr sz="1000" spc="-10" dirty="0">
                <a:latin typeface="Tw Cen MT"/>
                <a:cs typeface="Tw Cen MT"/>
              </a:rPr>
              <a:t>pand</a:t>
            </a:r>
            <a:r>
              <a:rPr sz="1000" dirty="0">
                <a:latin typeface="Tw Cen MT"/>
                <a:cs typeface="Tw Cen MT"/>
              </a:rPr>
              <a:t> 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 care </a:t>
            </a:r>
            <a:r>
              <a:rPr sz="1000" spc="-15" dirty="0">
                <a:latin typeface="Tw Cen MT"/>
                <a:cs typeface="Tw Cen MT"/>
              </a:rPr>
              <a:t>w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k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rce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eet </a:t>
            </a:r>
            <a:r>
              <a:rPr sz="1000" spc="-15" dirty="0">
                <a:latin typeface="Tw Cen MT"/>
                <a:cs typeface="Tw Cen MT"/>
              </a:rPr>
              <a:t>Am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ca</a:t>
            </a:r>
            <a:r>
              <a:rPr sz="1000" spc="-10" dirty="0">
                <a:latin typeface="Tw Cen MT"/>
                <a:cs typeface="Tw Cen MT"/>
              </a:rPr>
              <a:t>’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div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rse 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ee</a:t>
            </a:r>
            <a:r>
              <a:rPr sz="1000" spc="-5" dirty="0">
                <a:latin typeface="Tw Cen MT"/>
                <a:cs typeface="Tw Cen MT"/>
              </a:rPr>
              <a:t>ds.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1948078" y="914400"/>
            <a:ext cx="1666239" cy="5588000"/>
          </a:xfrm>
          <a:custGeom>
            <a:avLst/>
            <a:gdLst/>
            <a:ahLst/>
            <a:cxnLst/>
            <a:rect l="l" t="t" r="r" b="b"/>
            <a:pathLst>
              <a:path w="1666239" h="5588000">
                <a:moveTo>
                  <a:pt x="1499387" y="0"/>
                </a:moveTo>
                <a:lnTo>
                  <a:pt x="158438" y="196"/>
                </a:lnTo>
                <a:lnTo>
                  <a:pt x="116069" y="7800"/>
                </a:lnTo>
                <a:lnTo>
                  <a:pt x="78152" y="25389"/>
                </a:lnTo>
                <a:lnTo>
                  <a:pt x="46136" y="51514"/>
                </a:lnTo>
                <a:lnTo>
                  <a:pt x="21471" y="84724"/>
                </a:lnTo>
                <a:lnTo>
                  <a:pt x="5609" y="123569"/>
                </a:lnTo>
                <a:lnTo>
                  <a:pt x="0" y="166598"/>
                </a:lnTo>
                <a:lnTo>
                  <a:pt x="196" y="5429561"/>
                </a:lnTo>
                <a:lnTo>
                  <a:pt x="7800" y="5471930"/>
                </a:lnTo>
                <a:lnTo>
                  <a:pt x="25389" y="5509847"/>
                </a:lnTo>
                <a:lnTo>
                  <a:pt x="51514" y="5541863"/>
                </a:lnTo>
                <a:lnTo>
                  <a:pt x="84724" y="5566528"/>
                </a:lnTo>
                <a:lnTo>
                  <a:pt x="123569" y="5582390"/>
                </a:lnTo>
                <a:lnTo>
                  <a:pt x="166598" y="5588000"/>
                </a:lnTo>
                <a:lnTo>
                  <a:pt x="1507547" y="5587803"/>
                </a:lnTo>
                <a:lnTo>
                  <a:pt x="1549916" y="5580199"/>
                </a:lnTo>
                <a:lnTo>
                  <a:pt x="1587833" y="5562610"/>
                </a:lnTo>
                <a:lnTo>
                  <a:pt x="1619849" y="5536485"/>
                </a:lnTo>
                <a:lnTo>
                  <a:pt x="1644514" y="5503275"/>
                </a:lnTo>
                <a:lnTo>
                  <a:pt x="1660376" y="5464430"/>
                </a:lnTo>
                <a:lnTo>
                  <a:pt x="1665986" y="5421401"/>
                </a:lnTo>
                <a:lnTo>
                  <a:pt x="1665789" y="158438"/>
                </a:lnTo>
                <a:lnTo>
                  <a:pt x="1658185" y="116069"/>
                </a:lnTo>
                <a:lnTo>
                  <a:pt x="1640596" y="78152"/>
                </a:lnTo>
                <a:lnTo>
                  <a:pt x="1614471" y="46136"/>
                </a:lnTo>
                <a:lnTo>
                  <a:pt x="1581261" y="21471"/>
                </a:lnTo>
                <a:lnTo>
                  <a:pt x="1542416" y="5609"/>
                </a:lnTo>
                <a:lnTo>
                  <a:pt x="1499387" y="0"/>
                </a:lnTo>
                <a:close/>
              </a:path>
            </a:pathLst>
          </a:custGeom>
          <a:solidFill>
            <a:srgbClr val="D6DE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076250" y="1135519"/>
            <a:ext cx="1407795" cy="122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Go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2</a:t>
            </a:r>
            <a:r>
              <a:rPr sz="1500" b="1" spc="-5" dirty="0">
                <a:latin typeface="Tw Cen MT"/>
                <a:cs typeface="Tw Cen MT"/>
              </a:rPr>
              <a:t>.</a:t>
            </a:r>
            <a:endParaRPr sz="1500">
              <a:latin typeface="Tw Cen MT"/>
              <a:cs typeface="Tw Cen MT"/>
            </a:endParaRPr>
          </a:p>
          <a:p>
            <a:pPr marL="12065" marR="5080" algn="ctr">
              <a:lnSpc>
                <a:spcPct val="81700"/>
              </a:lnSpc>
              <a:spcBef>
                <a:spcPts val="580"/>
              </a:spcBef>
            </a:pPr>
            <a:r>
              <a:rPr sz="1500" b="1" spc="-15" dirty="0">
                <a:latin typeface="Tw Cen MT"/>
                <a:cs typeface="Tw Cen MT"/>
              </a:rPr>
              <a:t>Prot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-20" dirty="0">
                <a:latin typeface="Tw Cen MT"/>
                <a:cs typeface="Tw Cen MT"/>
              </a:rPr>
              <a:t>c</a:t>
            </a:r>
            <a:r>
              <a:rPr sz="1500" b="1" spc="-5" dirty="0">
                <a:latin typeface="Tw Cen MT"/>
                <a:cs typeface="Tw Cen MT"/>
              </a:rPr>
              <a:t>t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th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H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20" dirty="0">
                <a:latin typeface="Tw Cen MT"/>
                <a:cs typeface="Tw Cen MT"/>
              </a:rPr>
              <a:t>lth</a:t>
            </a:r>
            <a:r>
              <a:rPr sz="1500" b="1" spc="-15" dirty="0">
                <a:latin typeface="Tw Cen MT"/>
                <a:cs typeface="Tw Cen MT"/>
              </a:rPr>
              <a:t> o</a:t>
            </a:r>
            <a:r>
              <a:rPr sz="1500" b="1" spc="-5" dirty="0">
                <a:latin typeface="Tw Cen MT"/>
                <a:cs typeface="Tw Cen MT"/>
              </a:rPr>
              <a:t>f</a:t>
            </a:r>
            <a:r>
              <a:rPr sz="1500" b="1" spc="10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Am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r</a:t>
            </a:r>
            <a:r>
              <a:rPr sz="1500" b="1" spc="-15" dirty="0">
                <a:latin typeface="Tw Cen MT"/>
                <a:cs typeface="Tw Cen MT"/>
              </a:rPr>
              <a:t>ic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ns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Wh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 </a:t>
            </a:r>
            <a:r>
              <a:rPr sz="1500" b="1" dirty="0">
                <a:latin typeface="Tw Cen MT"/>
                <a:cs typeface="Tw Cen MT"/>
              </a:rPr>
              <a:t>T</a:t>
            </a:r>
            <a:r>
              <a:rPr sz="1500" b="1" spc="-15" dirty="0">
                <a:latin typeface="Tw Cen MT"/>
                <a:cs typeface="Tw Cen MT"/>
              </a:rPr>
              <a:t>h</a:t>
            </a:r>
            <a:r>
              <a:rPr sz="1500" b="1" spc="-35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y </a:t>
            </a:r>
            <a:r>
              <a:rPr sz="1500" b="1" spc="-15" dirty="0">
                <a:latin typeface="Tw Cen MT"/>
                <a:cs typeface="Tw Cen MT"/>
              </a:rPr>
              <a:t>Li</a:t>
            </a:r>
            <a:r>
              <a:rPr sz="1500" b="1" spc="-30" dirty="0">
                <a:latin typeface="Tw Cen MT"/>
                <a:cs typeface="Tw Cen MT"/>
              </a:rPr>
              <a:t>v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5" dirty="0">
                <a:latin typeface="Tw Cen MT"/>
                <a:cs typeface="Tw Cen MT"/>
              </a:rPr>
              <a:t>, </a:t>
            </a:r>
            <a:r>
              <a:rPr sz="1500" b="1" spc="-15" dirty="0">
                <a:latin typeface="Tw Cen MT"/>
                <a:cs typeface="Tw Cen MT"/>
              </a:rPr>
              <a:t>L</a:t>
            </a:r>
            <a:r>
              <a:rPr sz="1500" b="1" spc="-10" dirty="0">
                <a:latin typeface="Tw Cen MT"/>
                <a:cs typeface="Tw Cen MT"/>
              </a:rPr>
              <a:t>ea</a:t>
            </a:r>
            <a:r>
              <a:rPr sz="1500" b="1" spc="0" dirty="0">
                <a:latin typeface="Tw Cen MT"/>
                <a:cs typeface="Tw Cen MT"/>
              </a:rPr>
              <a:t>r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5" dirty="0">
                <a:latin typeface="Tw Cen MT"/>
                <a:cs typeface="Tw Cen MT"/>
              </a:rPr>
              <a:t>,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75" dirty="0">
                <a:latin typeface="Tw Cen MT"/>
                <a:cs typeface="Tw Cen MT"/>
              </a:rPr>
              <a:t>W</a:t>
            </a:r>
            <a:r>
              <a:rPr sz="1500" b="1" spc="-15" dirty="0">
                <a:latin typeface="Tw Cen MT"/>
                <a:cs typeface="Tw Cen MT"/>
              </a:rPr>
              <a:t>o</a:t>
            </a:r>
            <a:r>
              <a:rPr sz="1500" b="1" spc="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k</a:t>
            </a:r>
            <a:r>
              <a:rPr sz="1500" b="1" spc="-5" dirty="0">
                <a:latin typeface="Tw Cen MT"/>
                <a:cs typeface="Tw Cen MT"/>
              </a:rPr>
              <a:t>,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nd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Pl</a:t>
            </a:r>
            <a:r>
              <a:rPr sz="1500" b="1" spc="-10" dirty="0">
                <a:latin typeface="Tw Cen MT"/>
                <a:cs typeface="Tw Cen MT"/>
              </a:rPr>
              <a:t>ay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114675" y="2592210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1258735" y="0"/>
                </a:moveTo>
                <a:lnTo>
                  <a:pt x="70418" y="87"/>
                </a:lnTo>
                <a:lnTo>
                  <a:pt x="30906" y="13854"/>
                </a:lnTo>
                <a:lnTo>
                  <a:pt x="5488" y="46011"/>
                </a:lnTo>
                <a:lnTo>
                  <a:pt x="0" y="74040"/>
                </a:lnTo>
                <a:lnTo>
                  <a:pt x="87" y="670029"/>
                </a:lnTo>
                <a:lnTo>
                  <a:pt x="13854" y="709541"/>
                </a:lnTo>
                <a:lnTo>
                  <a:pt x="46011" y="734959"/>
                </a:lnTo>
                <a:lnTo>
                  <a:pt x="74041" y="740448"/>
                </a:lnTo>
                <a:lnTo>
                  <a:pt x="1262367" y="740360"/>
                </a:lnTo>
                <a:lnTo>
                  <a:pt x="1301879" y="726590"/>
                </a:lnTo>
                <a:lnTo>
                  <a:pt x="1327299" y="694434"/>
                </a:lnTo>
                <a:lnTo>
                  <a:pt x="1332788" y="666407"/>
                </a:lnTo>
                <a:lnTo>
                  <a:pt x="1332701" y="70408"/>
                </a:lnTo>
                <a:lnTo>
                  <a:pt x="1318926" y="30901"/>
                </a:lnTo>
                <a:lnTo>
                  <a:pt x="1286764" y="5487"/>
                </a:lnTo>
                <a:lnTo>
                  <a:pt x="1258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14675" y="2592210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0" y="74040"/>
                </a:moveTo>
                <a:lnTo>
                  <a:pt x="11941" y="33702"/>
                </a:lnTo>
                <a:lnTo>
                  <a:pt x="42873" y="6859"/>
                </a:lnTo>
                <a:lnTo>
                  <a:pt x="1258735" y="0"/>
                </a:lnTo>
                <a:lnTo>
                  <a:pt x="1273227" y="1417"/>
                </a:lnTo>
                <a:lnTo>
                  <a:pt x="1309886" y="20501"/>
                </a:lnTo>
                <a:lnTo>
                  <a:pt x="1330606" y="56126"/>
                </a:lnTo>
                <a:lnTo>
                  <a:pt x="1332788" y="666407"/>
                </a:lnTo>
                <a:lnTo>
                  <a:pt x="1331370" y="680898"/>
                </a:lnTo>
                <a:lnTo>
                  <a:pt x="1312280" y="717552"/>
                </a:lnTo>
                <a:lnTo>
                  <a:pt x="1276650" y="738266"/>
                </a:lnTo>
                <a:lnTo>
                  <a:pt x="74041" y="740448"/>
                </a:lnTo>
                <a:lnTo>
                  <a:pt x="59548" y="739030"/>
                </a:lnTo>
                <a:lnTo>
                  <a:pt x="22892" y="719943"/>
                </a:lnTo>
                <a:lnTo>
                  <a:pt x="2179" y="684313"/>
                </a:lnTo>
                <a:lnTo>
                  <a:pt x="0" y="74040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49062" y="2695865"/>
            <a:ext cx="114935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2.</a:t>
            </a:r>
            <a:r>
              <a:rPr sz="1000" spc="-5" dirty="0">
                <a:latin typeface="Tw Cen MT"/>
                <a:cs typeface="Tw Cen MT"/>
              </a:rPr>
              <a:t>1.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E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5" dirty="0">
                <a:latin typeface="Tw Cen MT"/>
                <a:cs typeface="Tw Cen MT"/>
              </a:rPr>
              <a:t>w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eo</a:t>
            </a:r>
            <a:r>
              <a:rPr sz="1000" spc="-10" dirty="0">
                <a:latin typeface="Tw Cen MT"/>
                <a:cs typeface="Tw Cen MT"/>
              </a:rPr>
              <a:t>pl</a:t>
            </a:r>
            <a:r>
              <a:rPr sz="1000" spc="-5" dirty="0">
                <a:latin typeface="Tw Cen MT"/>
                <a:cs typeface="Tw Cen MT"/>
              </a:rPr>
              <a:t>e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ak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in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5" dirty="0">
                <a:latin typeface="Tw Cen MT"/>
                <a:cs typeface="Tw Cen MT"/>
              </a:rPr>
              <a:t>ed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 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hi</a:t>
            </a:r>
            <a:r>
              <a:rPr sz="1000" dirty="0">
                <a:latin typeface="Tw Cen MT"/>
                <a:cs typeface="Tw Cen MT"/>
              </a:rPr>
              <a:t>er </a:t>
            </a:r>
            <a:r>
              <a:rPr sz="1000" spc="-10" dirty="0">
                <a:latin typeface="Tw Cen MT"/>
                <a:cs typeface="Tw Cen MT"/>
              </a:rPr>
              <a:t>living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114675" y="3446576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1258735" y="0"/>
                </a:moveTo>
                <a:lnTo>
                  <a:pt x="70418" y="87"/>
                </a:lnTo>
                <a:lnTo>
                  <a:pt x="30906" y="13854"/>
                </a:lnTo>
                <a:lnTo>
                  <a:pt x="5488" y="46011"/>
                </a:lnTo>
                <a:lnTo>
                  <a:pt x="0" y="74040"/>
                </a:lnTo>
                <a:lnTo>
                  <a:pt x="87" y="670029"/>
                </a:lnTo>
                <a:lnTo>
                  <a:pt x="13854" y="709541"/>
                </a:lnTo>
                <a:lnTo>
                  <a:pt x="46011" y="734959"/>
                </a:lnTo>
                <a:lnTo>
                  <a:pt x="74041" y="740448"/>
                </a:lnTo>
                <a:lnTo>
                  <a:pt x="1262367" y="740360"/>
                </a:lnTo>
                <a:lnTo>
                  <a:pt x="1301879" y="726590"/>
                </a:lnTo>
                <a:lnTo>
                  <a:pt x="1327299" y="694434"/>
                </a:lnTo>
                <a:lnTo>
                  <a:pt x="1332788" y="666407"/>
                </a:lnTo>
                <a:lnTo>
                  <a:pt x="1332701" y="70408"/>
                </a:lnTo>
                <a:lnTo>
                  <a:pt x="1318926" y="30901"/>
                </a:lnTo>
                <a:lnTo>
                  <a:pt x="1286764" y="5487"/>
                </a:lnTo>
                <a:lnTo>
                  <a:pt x="1258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114675" y="3446576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0" y="74040"/>
                </a:moveTo>
                <a:lnTo>
                  <a:pt x="11941" y="33702"/>
                </a:lnTo>
                <a:lnTo>
                  <a:pt x="42873" y="6859"/>
                </a:lnTo>
                <a:lnTo>
                  <a:pt x="1258735" y="0"/>
                </a:lnTo>
                <a:lnTo>
                  <a:pt x="1273227" y="1417"/>
                </a:lnTo>
                <a:lnTo>
                  <a:pt x="1309886" y="20501"/>
                </a:lnTo>
                <a:lnTo>
                  <a:pt x="1330606" y="56126"/>
                </a:lnTo>
                <a:lnTo>
                  <a:pt x="1332788" y="666407"/>
                </a:lnTo>
                <a:lnTo>
                  <a:pt x="1331370" y="680898"/>
                </a:lnTo>
                <a:lnTo>
                  <a:pt x="1312280" y="717552"/>
                </a:lnTo>
                <a:lnTo>
                  <a:pt x="1276650" y="738266"/>
                </a:lnTo>
                <a:lnTo>
                  <a:pt x="74041" y="740448"/>
                </a:lnTo>
                <a:lnTo>
                  <a:pt x="59548" y="739030"/>
                </a:lnTo>
                <a:lnTo>
                  <a:pt x="22892" y="719943"/>
                </a:lnTo>
                <a:lnTo>
                  <a:pt x="2179" y="684313"/>
                </a:lnTo>
                <a:lnTo>
                  <a:pt x="0" y="74040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149062" y="3550230"/>
            <a:ext cx="123571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2.</a:t>
            </a:r>
            <a:r>
              <a:rPr sz="1000" spc="-5" dirty="0">
                <a:latin typeface="Tw Cen MT"/>
                <a:cs typeface="Tw Cen MT"/>
              </a:rPr>
              <a:t>2.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P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,</a:t>
            </a:r>
            <a:r>
              <a:rPr sz="1000" spc="-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l</a:t>
            </a:r>
            <a:r>
              <a:rPr sz="1000" spc="-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mmuni</a:t>
            </a:r>
            <a:r>
              <a:rPr sz="1000" spc="-5" dirty="0">
                <a:latin typeface="Tw Cen MT"/>
                <a:cs typeface="Tw Cen MT"/>
              </a:rPr>
              <a:t>cab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spc="-5" dirty="0">
                <a:latin typeface="Tw Cen MT"/>
                <a:cs typeface="Tw Cen MT"/>
              </a:rPr>
              <a:t>e d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as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 and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ni</a:t>
            </a:r>
            <a:r>
              <a:rPr sz="1000" spc="-5" dirty="0">
                <a:latin typeface="Tw Cen MT"/>
                <a:cs typeface="Tw Cen MT"/>
              </a:rPr>
              <a:t>c 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ndi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114675" y="4300940"/>
            <a:ext cx="1332865" cy="1066800"/>
          </a:xfrm>
          <a:custGeom>
            <a:avLst/>
            <a:gdLst/>
            <a:ahLst/>
            <a:cxnLst/>
            <a:rect l="l" t="t" r="r" b="b"/>
            <a:pathLst>
              <a:path w="1332864" h="1066800">
                <a:moveTo>
                  <a:pt x="1226159" y="0"/>
                </a:moveTo>
                <a:lnTo>
                  <a:pt x="93824" y="760"/>
                </a:lnTo>
                <a:lnTo>
                  <a:pt x="53822" y="13972"/>
                </a:lnTo>
                <a:lnTo>
                  <a:pt x="22663" y="40897"/>
                </a:lnTo>
                <a:lnTo>
                  <a:pt x="3888" y="77995"/>
                </a:lnTo>
                <a:lnTo>
                  <a:pt x="0" y="106629"/>
                </a:lnTo>
                <a:lnTo>
                  <a:pt x="760" y="972467"/>
                </a:lnTo>
                <a:lnTo>
                  <a:pt x="13972" y="1012469"/>
                </a:lnTo>
                <a:lnTo>
                  <a:pt x="40897" y="1043628"/>
                </a:lnTo>
                <a:lnTo>
                  <a:pt x="77995" y="1062403"/>
                </a:lnTo>
                <a:lnTo>
                  <a:pt x="106629" y="1066291"/>
                </a:lnTo>
                <a:lnTo>
                  <a:pt x="1238964" y="1065531"/>
                </a:lnTo>
                <a:lnTo>
                  <a:pt x="1278966" y="1052319"/>
                </a:lnTo>
                <a:lnTo>
                  <a:pt x="1310125" y="1025394"/>
                </a:lnTo>
                <a:lnTo>
                  <a:pt x="1328900" y="988296"/>
                </a:lnTo>
                <a:lnTo>
                  <a:pt x="1332788" y="959662"/>
                </a:lnTo>
                <a:lnTo>
                  <a:pt x="1332027" y="93824"/>
                </a:lnTo>
                <a:lnTo>
                  <a:pt x="1318815" y="53822"/>
                </a:lnTo>
                <a:lnTo>
                  <a:pt x="1291890" y="22663"/>
                </a:lnTo>
                <a:lnTo>
                  <a:pt x="1254793" y="3888"/>
                </a:lnTo>
                <a:lnTo>
                  <a:pt x="12261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14675" y="4300940"/>
            <a:ext cx="1332865" cy="1066800"/>
          </a:xfrm>
          <a:custGeom>
            <a:avLst/>
            <a:gdLst/>
            <a:ahLst/>
            <a:cxnLst/>
            <a:rect l="l" t="t" r="r" b="b"/>
            <a:pathLst>
              <a:path w="1332864" h="1066800">
                <a:moveTo>
                  <a:pt x="0" y="106629"/>
                </a:moveTo>
                <a:lnTo>
                  <a:pt x="8552" y="64717"/>
                </a:lnTo>
                <a:lnTo>
                  <a:pt x="31848" y="30617"/>
                </a:lnTo>
                <a:lnTo>
                  <a:pt x="66348" y="7870"/>
                </a:lnTo>
                <a:lnTo>
                  <a:pt x="1226159" y="0"/>
                </a:lnTo>
                <a:lnTo>
                  <a:pt x="1240779" y="993"/>
                </a:lnTo>
                <a:lnTo>
                  <a:pt x="1280480" y="14854"/>
                </a:lnTo>
                <a:lnTo>
                  <a:pt x="1311189" y="42278"/>
                </a:lnTo>
                <a:lnTo>
                  <a:pt x="1329366" y="79726"/>
                </a:lnTo>
                <a:lnTo>
                  <a:pt x="1332788" y="959662"/>
                </a:lnTo>
                <a:lnTo>
                  <a:pt x="1331794" y="974282"/>
                </a:lnTo>
                <a:lnTo>
                  <a:pt x="1317934" y="1013983"/>
                </a:lnTo>
                <a:lnTo>
                  <a:pt x="1290509" y="1044692"/>
                </a:lnTo>
                <a:lnTo>
                  <a:pt x="1253062" y="1062869"/>
                </a:lnTo>
                <a:lnTo>
                  <a:pt x="106629" y="1066291"/>
                </a:lnTo>
                <a:lnTo>
                  <a:pt x="92009" y="1065298"/>
                </a:lnTo>
                <a:lnTo>
                  <a:pt x="52308" y="1051437"/>
                </a:lnTo>
                <a:lnTo>
                  <a:pt x="21599" y="1024013"/>
                </a:lnTo>
                <a:lnTo>
                  <a:pt x="3422" y="986565"/>
                </a:lnTo>
                <a:lnTo>
                  <a:pt x="0" y="106629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2158606" y="4380825"/>
            <a:ext cx="1243965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2.</a:t>
            </a:r>
            <a:r>
              <a:rPr sz="1000" spc="-5" dirty="0">
                <a:latin typeface="Tw Cen MT"/>
                <a:cs typeface="Tw Cen MT"/>
              </a:rPr>
              <a:t>3.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Re</a:t>
            </a:r>
            <a:r>
              <a:rPr sz="1000" spc="-10" dirty="0">
                <a:latin typeface="Tw Cen MT"/>
                <a:cs typeface="Tw Cen MT"/>
              </a:rPr>
              <a:t>du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5" dirty="0">
                <a:latin typeface="Tw Cen MT"/>
                <a:cs typeface="Tw Cen MT"/>
              </a:rPr>
              <a:t>pact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al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bs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an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se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di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rs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gh pr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n,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ar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spc="-5" dirty="0">
                <a:latin typeface="Tw Cen MT"/>
                <a:cs typeface="Tw Cen MT"/>
              </a:rPr>
              <a:t>y</a:t>
            </a:r>
            <a:r>
              <a:rPr sz="1000" spc="-10" dirty="0">
                <a:latin typeface="Tw Cen MT"/>
                <a:cs typeface="Tw Cen MT"/>
              </a:rPr>
              <a:t> in</a:t>
            </a:r>
            <a:r>
              <a:rPr sz="1000" dirty="0">
                <a:latin typeface="Tw Cen MT"/>
                <a:cs typeface="Tw Cen MT"/>
              </a:rPr>
              <a:t>te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,</a:t>
            </a:r>
            <a:r>
              <a:rPr sz="1000" spc="-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15" dirty="0">
                <a:latin typeface="Tw Cen MT"/>
                <a:cs typeface="Tw Cen MT"/>
              </a:rPr>
              <a:t>er</a:t>
            </a:r>
            <a:r>
              <a:rPr sz="1000" spc="-5" dirty="0">
                <a:latin typeface="Tw Cen MT"/>
                <a:cs typeface="Tw Cen MT"/>
              </a:rPr>
              <a:t>y s</a:t>
            </a:r>
            <a:r>
              <a:rPr sz="1000" spc="-10" dirty="0">
                <a:latin typeface="Tw Cen MT"/>
                <a:cs typeface="Tw Cen MT"/>
              </a:rPr>
              <a:t>upp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rt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114675" y="5481144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1258735" y="0"/>
                </a:moveTo>
                <a:lnTo>
                  <a:pt x="70418" y="87"/>
                </a:lnTo>
                <a:lnTo>
                  <a:pt x="30906" y="13854"/>
                </a:lnTo>
                <a:lnTo>
                  <a:pt x="5488" y="46011"/>
                </a:lnTo>
                <a:lnTo>
                  <a:pt x="0" y="74040"/>
                </a:lnTo>
                <a:lnTo>
                  <a:pt x="87" y="670029"/>
                </a:lnTo>
                <a:lnTo>
                  <a:pt x="13854" y="709541"/>
                </a:lnTo>
                <a:lnTo>
                  <a:pt x="46011" y="734959"/>
                </a:lnTo>
                <a:lnTo>
                  <a:pt x="74041" y="740448"/>
                </a:lnTo>
                <a:lnTo>
                  <a:pt x="1262367" y="740360"/>
                </a:lnTo>
                <a:lnTo>
                  <a:pt x="1301879" y="726590"/>
                </a:lnTo>
                <a:lnTo>
                  <a:pt x="1327299" y="694434"/>
                </a:lnTo>
                <a:lnTo>
                  <a:pt x="1332788" y="666407"/>
                </a:lnTo>
                <a:lnTo>
                  <a:pt x="1332701" y="70408"/>
                </a:lnTo>
                <a:lnTo>
                  <a:pt x="1318926" y="30901"/>
                </a:lnTo>
                <a:lnTo>
                  <a:pt x="1286764" y="5487"/>
                </a:lnTo>
                <a:lnTo>
                  <a:pt x="125873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114675" y="5481144"/>
            <a:ext cx="1332865" cy="741045"/>
          </a:xfrm>
          <a:custGeom>
            <a:avLst/>
            <a:gdLst/>
            <a:ahLst/>
            <a:cxnLst/>
            <a:rect l="l" t="t" r="r" b="b"/>
            <a:pathLst>
              <a:path w="1332864" h="741045">
                <a:moveTo>
                  <a:pt x="0" y="74040"/>
                </a:moveTo>
                <a:lnTo>
                  <a:pt x="11941" y="33702"/>
                </a:lnTo>
                <a:lnTo>
                  <a:pt x="42873" y="6859"/>
                </a:lnTo>
                <a:lnTo>
                  <a:pt x="1258735" y="0"/>
                </a:lnTo>
                <a:lnTo>
                  <a:pt x="1273227" y="1417"/>
                </a:lnTo>
                <a:lnTo>
                  <a:pt x="1309886" y="20501"/>
                </a:lnTo>
                <a:lnTo>
                  <a:pt x="1330606" y="56126"/>
                </a:lnTo>
                <a:lnTo>
                  <a:pt x="1332788" y="666407"/>
                </a:lnTo>
                <a:lnTo>
                  <a:pt x="1331370" y="680898"/>
                </a:lnTo>
                <a:lnTo>
                  <a:pt x="1312280" y="717552"/>
                </a:lnTo>
                <a:lnTo>
                  <a:pt x="1276650" y="738266"/>
                </a:lnTo>
                <a:lnTo>
                  <a:pt x="74041" y="740448"/>
                </a:lnTo>
                <a:lnTo>
                  <a:pt x="59548" y="739030"/>
                </a:lnTo>
                <a:lnTo>
                  <a:pt x="22892" y="719943"/>
                </a:lnTo>
                <a:lnTo>
                  <a:pt x="2179" y="684313"/>
                </a:lnTo>
                <a:lnTo>
                  <a:pt x="0" y="74040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149062" y="5647028"/>
            <a:ext cx="124460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80"/>
              </a:lnSpc>
            </a:pPr>
            <a:r>
              <a:rPr sz="1000" spc="-10" dirty="0">
                <a:latin typeface="Tw Cen MT"/>
                <a:cs typeface="Tw Cen MT"/>
              </a:rPr>
              <a:t>2.</a:t>
            </a:r>
            <a:r>
              <a:rPr sz="1000" spc="-5" dirty="0">
                <a:latin typeface="Tw Cen MT"/>
                <a:cs typeface="Tw Cen MT"/>
              </a:rPr>
              <a:t>4.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P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pare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 and</a:t>
            </a:r>
            <a:r>
              <a:rPr sz="1000" spc="-5" dirty="0">
                <a:latin typeface="Tw Cen MT"/>
                <a:cs typeface="Tw Cen MT"/>
              </a:rPr>
              <a:t> 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nd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publi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th e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rg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739008" y="914400"/>
            <a:ext cx="1666239" cy="5588000"/>
          </a:xfrm>
          <a:custGeom>
            <a:avLst/>
            <a:gdLst/>
            <a:ahLst/>
            <a:cxnLst/>
            <a:rect l="l" t="t" r="r" b="b"/>
            <a:pathLst>
              <a:path w="1666239" h="5588000">
                <a:moveTo>
                  <a:pt x="1499387" y="0"/>
                </a:moveTo>
                <a:lnTo>
                  <a:pt x="158438" y="196"/>
                </a:lnTo>
                <a:lnTo>
                  <a:pt x="116069" y="7800"/>
                </a:lnTo>
                <a:lnTo>
                  <a:pt x="78152" y="25389"/>
                </a:lnTo>
                <a:lnTo>
                  <a:pt x="46136" y="51514"/>
                </a:lnTo>
                <a:lnTo>
                  <a:pt x="21471" y="84724"/>
                </a:lnTo>
                <a:lnTo>
                  <a:pt x="5609" y="123569"/>
                </a:lnTo>
                <a:lnTo>
                  <a:pt x="0" y="166598"/>
                </a:lnTo>
                <a:lnTo>
                  <a:pt x="196" y="5429561"/>
                </a:lnTo>
                <a:lnTo>
                  <a:pt x="7800" y="5471930"/>
                </a:lnTo>
                <a:lnTo>
                  <a:pt x="25389" y="5509847"/>
                </a:lnTo>
                <a:lnTo>
                  <a:pt x="51514" y="5541863"/>
                </a:lnTo>
                <a:lnTo>
                  <a:pt x="84724" y="5566528"/>
                </a:lnTo>
                <a:lnTo>
                  <a:pt x="123569" y="5582390"/>
                </a:lnTo>
                <a:lnTo>
                  <a:pt x="166598" y="5588000"/>
                </a:lnTo>
                <a:lnTo>
                  <a:pt x="1507546" y="5587803"/>
                </a:lnTo>
                <a:lnTo>
                  <a:pt x="1549911" y="5580199"/>
                </a:lnTo>
                <a:lnTo>
                  <a:pt x="1587828" y="5562610"/>
                </a:lnTo>
                <a:lnTo>
                  <a:pt x="1619845" y="5536485"/>
                </a:lnTo>
                <a:lnTo>
                  <a:pt x="1644511" y="5503275"/>
                </a:lnTo>
                <a:lnTo>
                  <a:pt x="1660375" y="5464430"/>
                </a:lnTo>
                <a:lnTo>
                  <a:pt x="1665986" y="5421401"/>
                </a:lnTo>
                <a:lnTo>
                  <a:pt x="1665789" y="158438"/>
                </a:lnTo>
                <a:lnTo>
                  <a:pt x="1658184" y="116069"/>
                </a:lnTo>
                <a:lnTo>
                  <a:pt x="1640593" y="78152"/>
                </a:lnTo>
                <a:lnTo>
                  <a:pt x="1614466" y="46136"/>
                </a:lnTo>
                <a:lnTo>
                  <a:pt x="1581255" y="21471"/>
                </a:lnTo>
                <a:lnTo>
                  <a:pt x="1542412" y="5609"/>
                </a:lnTo>
                <a:lnTo>
                  <a:pt x="1499387" y="0"/>
                </a:lnTo>
                <a:close/>
              </a:path>
            </a:pathLst>
          </a:custGeom>
          <a:solidFill>
            <a:srgbClr val="D6DE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3804664" y="1135519"/>
            <a:ext cx="1534795" cy="1223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Go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3</a:t>
            </a:r>
            <a:r>
              <a:rPr sz="1500" b="1" spc="-5" dirty="0">
                <a:latin typeface="Tw Cen MT"/>
                <a:cs typeface="Tw Cen MT"/>
              </a:rPr>
              <a:t>.</a:t>
            </a:r>
            <a:endParaRPr sz="1500">
              <a:latin typeface="Tw Cen MT"/>
              <a:cs typeface="Tw Cen MT"/>
            </a:endParaRPr>
          </a:p>
          <a:p>
            <a:pPr marL="12700" marR="5080" indent="-1270" algn="ctr">
              <a:lnSpc>
                <a:spcPct val="81700"/>
              </a:lnSpc>
              <a:spcBef>
                <a:spcPts val="580"/>
              </a:spcBef>
            </a:pP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t</a:t>
            </a:r>
            <a:r>
              <a:rPr sz="1500" b="1" spc="10" dirty="0">
                <a:latin typeface="Tw Cen MT"/>
                <a:cs typeface="Tw Cen MT"/>
              </a:rPr>
              <a:t>r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ngth</a:t>
            </a:r>
            <a:r>
              <a:rPr sz="1500" b="1" spc="-10" dirty="0">
                <a:latin typeface="Tw Cen MT"/>
                <a:cs typeface="Tw Cen MT"/>
              </a:rPr>
              <a:t>en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the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20" dirty="0">
                <a:latin typeface="Tw Cen MT"/>
                <a:cs typeface="Tw Cen MT"/>
              </a:rPr>
              <a:t>c</a:t>
            </a:r>
            <a:r>
              <a:rPr sz="1500" b="1" spc="-15" dirty="0">
                <a:latin typeface="Tw Cen MT"/>
                <a:cs typeface="Tw Cen MT"/>
              </a:rPr>
              <a:t>onomi</a:t>
            </a:r>
            <a:r>
              <a:rPr sz="1500" b="1" spc="-10" dirty="0">
                <a:latin typeface="Tw Cen MT"/>
                <a:cs typeface="Tw Cen MT"/>
              </a:rPr>
              <a:t>c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nd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oci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30" dirty="0">
                <a:latin typeface="Tw Cen MT"/>
                <a:cs typeface="Tw Cen MT"/>
              </a:rPr>
              <a:t>W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ll-B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in</a:t>
            </a:r>
            <a:r>
              <a:rPr sz="1500" b="1" spc="-10" dirty="0">
                <a:latin typeface="Tw Cen MT"/>
                <a:cs typeface="Tw Cen MT"/>
              </a:rPr>
              <a:t>g</a:t>
            </a:r>
            <a:r>
              <a:rPr sz="1500" b="1" spc="-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o</a:t>
            </a:r>
            <a:r>
              <a:rPr sz="1500" b="1" spc="-5" dirty="0">
                <a:latin typeface="Tw Cen MT"/>
                <a:cs typeface="Tw Cen MT"/>
              </a:rPr>
              <a:t>f</a:t>
            </a:r>
            <a:r>
              <a:rPr sz="1500" b="1" spc="10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Am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r</a:t>
            </a:r>
            <a:r>
              <a:rPr sz="1500" b="1" spc="-15" dirty="0">
                <a:latin typeface="Tw Cen MT"/>
                <a:cs typeface="Tw Cen MT"/>
              </a:rPr>
              <a:t>ic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ns</a:t>
            </a:r>
            <a:r>
              <a:rPr sz="1500" b="1" spc="-10" dirty="0">
                <a:latin typeface="Tw Cen MT"/>
                <a:cs typeface="Tw Cen MT"/>
              </a:rPr>
              <a:t> a</a:t>
            </a:r>
            <a:r>
              <a:rPr sz="1500" b="1" spc="-20" dirty="0">
                <a:latin typeface="Tw Cen MT"/>
                <a:cs typeface="Tw Cen MT"/>
              </a:rPr>
              <a:t>c</a:t>
            </a:r>
            <a:r>
              <a:rPr sz="1500" b="1" spc="-15" dirty="0">
                <a:latin typeface="Tw Cen MT"/>
                <a:cs typeface="Tw Cen MT"/>
              </a:rPr>
              <a:t>ros</a:t>
            </a:r>
            <a:r>
              <a:rPr sz="1500" b="1" spc="-10" dirty="0">
                <a:latin typeface="Tw Cen MT"/>
                <a:cs typeface="Tw Cen MT"/>
              </a:rPr>
              <a:t>s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th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10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Li</a:t>
            </a:r>
            <a:r>
              <a:rPr sz="1500" b="1" spc="0" dirty="0">
                <a:latin typeface="Tw Cen MT"/>
                <a:cs typeface="Tw Cen MT"/>
              </a:rPr>
              <a:t>f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sp</a:t>
            </a:r>
            <a:r>
              <a:rPr sz="1500" b="1" spc="-10" dirty="0">
                <a:latin typeface="Tw Cen MT"/>
                <a:cs typeface="Tw Cen MT"/>
              </a:rPr>
              <a:t>an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905605" y="2590871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1255725" y="0"/>
                </a:moveTo>
                <a:lnTo>
                  <a:pt x="68532" y="467"/>
                </a:lnTo>
                <a:lnTo>
                  <a:pt x="29909" y="16107"/>
                </a:lnTo>
                <a:lnTo>
                  <a:pt x="5287" y="48954"/>
                </a:lnTo>
                <a:lnTo>
                  <a:pt x="0" y="77063"/>
                </a:lnTo>
                <a:lnTo>
                  <a:pt x="467" y="702078"/>
                </a:lnTo>
                <a:lnTo>
                  <a:pt x="16107" y="740700"/>
                </a:lnTo>
                <a:lnTo>
                  <a:pt x="48954" y="765322"/>
                </a:lnTo>
                <a:lnTo>
                  <a:pt x="77063" y="770610"/>
                </a:lnTo>
                <a:lnTo>
                  <a:pt x="1264256" y="770143"/>
                </a:lnTo>
                <a:lnTo>
                  <a:pt x="1302878" y="754503"/>
                </a:lnTo>
                <a:lnTo>
                  <a:pt x="1327500" y="721655"/>
                </a:lnTo>
                <a:lnTo>
                  <a:pt x="1332788" y="693546"/>
                </a:lnTo>
                <a:lnTo>
                  <a:pt x="1332321" y="68532"/>
                </a:lnTo>
                <a:lnTo>
                  <a:pt x="1316681" y="29909"/>
                </a:lnTo>
                <a:lnTo>
                  <a:pt x="1283833" y="5287"/>
                </a:lnTo>
                <a:lnTo>
                  <a:pt x="1255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905605" y="2590871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0" y="77063"/>
                </a:moveTo>
                <a:lnTo>
                  <a:pt x="11521" y="36512"/>
                </a:lnTo>
                <a:lnTo>
                  <a:pt x="41563" y="8647"/>
                </a:lnTo>
                <a:lnTo>
                  <a:pt x="1255725" y="0"/>
                </a:lnTo>
                <a:lnTo>
                  <a:pt x="1270233" y="1363"/>
                </a:lnTo>
                <a:lnTo>
                  <a:pt x="1307309" y="19812"/>
                </a:lnTo>
                <a:lnTo>
                  <a:pt x="1329438" y="54521"/>
                </a:lnTo>
                <a:lnTo>
                  <a:pt x="1332788" y="693546"/>
                </a:lnTo>
                <a:lnTo>
                  <a:pt x="1331424" y="708054"/>
                </a:lnTo>
                <a:lnTo>
                  <a:pt x="1312976" y="745130"/>
                </a:lnTo>
                <a:lnTo>
                  <a:pt x="1278267" y="767260"/>
                </a:lnTo>
                <a:lnTo>
                  <a:pt x="77063" y="770610"/>
                </a:lnTo>
                <a:lnTo>
                  <a:pt x="62555" y="769246"/>
                </a:lnTo>
                <a:lnTo>
                  <a:pt x="25479" y="750798"/>
                </a:lnTo>
                <a:lnTo>
                  <a:pt x="3350" y="716089"/>
                </a:lnTo>
                <a:lnTo>
                  <a:pt x="0" y="7706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940876" y="2647377"/>
            <a:ext cx="1246505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3.</a:t>
            </a:r>
            <a:r>
              <a:rPr sz="1000" spc="-5" dirty="0">
                <a:latin typeface="Tw Cen MT"/>
                <a:cs typeface="Tw Cen MT"/>
              </a:rPr>
              <a:t>1.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En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rage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spc="-5" dirty="0">
                <a:latin typeface="Tw Cen MT"/>
                <a:cs typeface="Tw Cen MT"/>
              </a:rPr>
              <a:t>f- s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ff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cy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rs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al 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ibili</a:t>
            </a:r>
            <a:r>
              <a:rPr sz="1000" dirty="0">
                <a:latin typeface="Tw Cen MT"/>
                <a:cs typeface="Tw Cen MT"/>
              </a:rPr>
              <a:t>ty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li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ina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barr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rs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to e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 o</a:t>
            </a:r>
            <a:r>
              <a:rPr sz="1000" spc="-10" dirty="0">
                <a:latin typeface="Tw Cen MT"/>
                <a:cs typeface="Tw Cen MT"/>
              </a:rPr>
              <a:t>pp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uni</a:t>
            </a:r>
            <a:r>
              <a:rPr sz="1000" dirty="0">
                <a:latin typeface="Tw Cen MT"/>
                <a:cs typeface="Tw Cen MT"/>
              </a:rPr>
              <a:t>ty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905605" y="3480025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1255725" y="0"/>
                </a:moveTo>
                <a:lnTo>
                  <a:pt x="68532" y="467"/>
                </a:lnTo>
                <a:lnTo>
                  <a:pt x="29909" y="16107"/>
                </a:lnTo>
                <a:lnTo>
                  <a:pt x="5287" y="48954"/>
                </a:lnTo>
                <a:lnTo>
                  <a:pt x="0" y="77063"/>
                </a:lnTo>
                <a:lnTo>
                  <a:pt x="467" y="702078"/>
                </a:lnTo>
                <a:lnTo>
                  <a:pt x="16107" y="740700"/>
                </a:lnTo>
                <a:lnTo>
                  <a:pt x="48954" y="765322"/>
                </a:lnTo>
                <a:lnTo>
                  <a:pt x="77063" y="770610"/>
                </a:lnTo>
                <a:lnTo>
                  <a:pt x="1264256" y="770143"/>
                </a:lnTo>
                <a:lnTo>
                  <a:pt x="1302878" y="754503"/>
                </a:lnTo>
                <a:lnTo>
                  <a:pt x="1327500" y="721655"/>
                </a:lnTo>
                <a:lnTo>
                  <a:pt x="1332788" y="693546"/>
                </a:lnTo>
                <a:lnTo>
                  <a:pt x="1332321" y="68532"/>
                </a:lnTo>
                <a:lnTo>
                  <a:pt x="1316681" y="29909"/>
                </a:lnTo>
                <a:lnTo>
                  <a:pt x="1283833" y="5287"/>
                </a:lnTo>
                <a:lnTo>
                  <a:pt x="1255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905605" y="3480025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0" y="77063"/>
                </a:moveTo>
                <a:lnTo>
                  <a:pt x="11521" y="36512"/>
                </a:lnTo>
                <a:lnTo>
                  <a:pt x="41563" y="8647"/>
                </a:lnTo>
                <a:lnTo>
                  <a:pt x="1255725" y="0"/>
                </a:lnTo>
                <a:lnTo>
                  <a:pt x="1270233" y="1363"/>
                </a:lnTo>
                <a:lnTo>
                  <a:pt x="1307309" y="19812"/>
                </a:lnTo>
                <a:lnTo>
                  <a:pt x="1329438" y="54521"/>
                </a:lnTo>
                <a:lnTo>
                  <a:pt x="1332788" y="693546"/>
                </a:lnTo>
                <a:lnTo>
                  <a:pt x="1331424" y="708054"/>
                </a:lnTo>
                <a:lnTo>
                  <a:pt x="1312976" y="745130"/>
                </a:lnTo>
                <a:lnTo>
                  <a:pt x="1278267" y="767260"/>
                </a:lnTo>
                <a:lnTo>
                  <a:pt x="77063" y="770610"/>
                </a:lnTo>
                <a:lnTo>
                  <a:pt x="62555" y="769246"/>
                </a:lnTo>
                <a:lnTo>
                  <a:pt x="25479" y="750798"/>
                </a:lnTo>
                <a:lnTo>
                  <a:pt x="3350" y="716089"/>
                </a:lnTo>
                <a:lnTo>
                  <a:pt x="0" y="7706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3940876" y="3598762"/>
            <a:ext cx="1249045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3.</a:t>
            </a:r>
            <a:r>
              <a:rPr sz="1000" spc="-5" dirty="0">
                <a:latin typeface="Tw Cen MT"/>
                <a:cs typeface="Tw Cen MT"/>
              </a:rPr>
              <a:t>2.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S</a:t>
            </a:r>
            <a:r>
              <a:rPr sz="1000" spc="-5" dirty="0">
                <a:latin typeface="Tw Cen MT"/>
                <a:cs typeface="Tw Cen MT"/>
              </a:rPr>
              <a:t>af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gu</a:t>
            </a:r>
            <a:r>
              <a:rPr sz="1000" spc="-5" dirty="0">
                <a:latin typeface="Tw Cen MT"/>
                <a:cs typeface="Tw Cen MT"/>
              </a:rPr>
              <a:t>ard</a:t>
            </a:r>
            <a:r>
              <a:rPr sz="1000" dirty="0">
                <a:latin typeface="Tw Cen MT"/>
                <a:cs typeface="Tw Cen MT"/>
              </a:rPr>
              <a:t> 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 p</a:t>
            </a:r>
            <a:r>
              <a:rPr sz="1000" spc="-10" dirty="0">
                <a:latin typeface="Tw Cen MT"/>
                <a:cs typeface="Tw Cen MT"/>
              </a:rPr>
              <a:t>ubli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again</a:t>
            </a:r>
            <a:r>
              <a:rPr sz="1000" spc="-5" dirty="0">
                <a:latin typeface="Tw Cen MT"/>
                <a:cs typeface="Tw Cen MT"/>
              </a:rPr>
              <a:t>st pr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abl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inju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vi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ce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905605" y="4369180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1255725" y="0"/>
                </a:moveTo>
                <a:lnTo>
                  <a:pt x="68532" y="467"/>
                </a:lnTo>
                <a:lnTo>
                  <a:pt x="29909" y="16107"/>
                </a:lnTo>
                <a:lnTo>
                  <a:pt x="5287" y="48954"/>
                </a:lnTo>
                <a:lnTo>
                  <a:pt x="0" y="77063"/>
                </a:lnTo>
                <a:lnTo>
                  <a:pt x="467" y="702078"/>
                </a:lnTo>
                <a:lnTo>
                  <a:pt x="16107" y="740700"/>
                </a:lnTo>
                <a:lnTo>
                  <a:pt x="48954" y="765322"/>
                </a:lnTo>
                <a:lnTo>
                  <a:pt x="77063" y="770610"/>
                </a:lnTo>
                <a:lnTo>
                  <a:pt x="1264256" y="770143"/>
                </a:lnTo>
                <a:lnTo>
                  <a:pt x="1302878" y="754503"/>
                </a:lnTo>
                <a:lnTo>
                  <a:pt x="1327500" y="721655"/>
                </a:lnTo>
                <a:lnTo>
                  <a:pt x="1332788" y="693547"/>
                </a:lnTo>
                <a:lnTo>
                  <a:pt x="1332321" y="68532"/>
                </a:lnTo>
                <a:lnTo>
                  <a:pt x="1316681" y="29909"/>
                </a:lnTo>
                <a:lnTo>
                  <a:pt x="1283833" y="5287"/>
                </a:lnTo>
                <a:lnTo>
                  <a:pt x="12557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905605" y="4369180"/>
            <a:ext cx="1332865" cy="770890"/>
          </a:xfrm>
          <a:custGeom>
            <a:avLst/>
            <a:gdLst/>
            <a:ahLst/>
            <a:cxnLst/>
            <a:rect l="l" t="t" r="r" b="b"/>
            <a:pathLst>
              <a:path w="1332864" h="770889">
                <a:moveTo>
                  <a:pt x="0" y="77063"/>
                </a:moveTo>
                <a:lnTo>
                  <a:pt x="11521" y="36512"/>
                </a:lnTo>
                <a:lnTo>
                  <a:pt x="41563" y="8647"/>
                </a:lnTo>
                <a:lnTo>
                  <a:pt x="1255725" y="0"/>
                </a:lnTo>
                <a:lnTo>
                  <a:pt x="1270233" y="1363"/>
                </a:lnTo>
                <a:lnTo>
                  <a:pt x="1307309" y="19812"/>
                </a:lnTo>
                <a:lnTo>
                  <a:pt x="1329438" y="54521"/>
                </a:lnTo>
                <a:lnTo>
                  <a:pt x="1332788" y="693547"/>
                </a:lnTo>
                <a:lnTo>
                  <a:pt x="1331424" y="708054"/>
                </a:lnTo>
                <a:lnTo>
                  <a:pt x="1312976" y="745130"/>
                </a:lnTo>
                <a:lnTo>
                  <a:pt x="1278267" y="767260"/>
                </a:lnTo>
                <a:lnTo>
                  <a:pt x="77063" y="770610"/>
                </a:lnTo>
                <a:lnTo>
                  <a:pt x="62555" y="769246"/>
                </a:lnTo>
                <a:lnTo>
                  <a:pt x="25479" y="750798"/>
                </a:lnTo>
                <a:lnTo>
                  <a:pt x="3350" y="716089"/>
                </a:lnTo>
                <a:lnTo>
                  <a:pt x="0" y="7706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3940876" y="4425688"/>
            <a:ext cx="124206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3.</a:t>
            </a:r>
            <a:r>
              <a:rPr sz="1000" spc="-5" dirty="0">
                <a:latin typeface="Tw Cen MT"/>
                <a:cs typeface="Tw Cen MT"/>
              </a:rPr>
              <a:t>3.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upp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rt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ng</a:t>
            </a:r>
            <a:r>
              <a:rPr sz="1000" spc="-5" dirty="0">
                <a:latin typeface="Tw Cen MT"/>
                <a:cs typeface="Tw Cen MT"/>
              </a:rPr>
              <a:t> fa</a:t>
            </a:r>
            <a:r>
              <a:rPr sz="1000" spc="-10" dirty="0">
                <a:latin typeface="Tw Cen MT"/>
                <a:cs typeface="Tw Cen MT"/>
              </a:rPr>
              <a:t>mili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hy 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5" dirty="0">
                <a:latin typeface="Tw Cen MT"/>
                <a:cs typeface="Tw Cen MT"/>
              </a:rPr>
              <a:t>arr</a:t>
            </a:r>
            <a:r>
              <a:rPr sz="1000" spc="-10" dirty="0">
                <a:latin typeface="Tw Cen MT"/>
                <a:cs typeface="Tw Cen MT"/>
              </a:rPr>
              <a:t>iag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pare c</a:t>
            </a:r>
            <a:r>
              <a:rPr sz="1000" spc="-10" dirty="0">
                <a:latin typeface="Tw Cen MT"/>
                <a:cs typeface="Tw Cen MT"/>
              </a:rPr>
              <a:t>hil</a:t>
            </a:r>
            <a:r>
              <a:rPr sz="1000" spc="-5" dirty="0">
                <a:latin typeface="Tw Cen MT"/>
                <a:cs typeface="Tw Cen MT"/>
              </a:rPr>
              <a:t>dr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yo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 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y</a:t>
            </a:r>
            <a:r>
              <a:rPr sz="1000" spc="-5" dirty="0">
                <a:latin typeface="Tw Cen MT"/>
                <a:cs typeface="Tw Cen MT"/>
              </a:rPr>
              <a:t>, 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du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iv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liv</a:t>
            </a:r>
            <a:r>
              <a:rPr sz="1000" dirty="0">
                <a:latin typeface="Tw Cen MT"/>
                <a:cs typeface="Tw Cen MT"/>
              </a:rPr>
              <a:t>es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905605" y="5258341"/>
            <a:ext cx="1332865" cy="964565"/>
          </a:xfrm>
          <a:custGeom>
            <a:avLst/>
            <a:gdLst/>
            <a:ahLst/>
            <a:cxnLst/>
            <a:rect l="l" t="t" r="r" b="b"/>
            <a:pathLst>
              <a:path w="1332864" h="964564">
                <a:moveTo>
                  <a:pt x="1236332" y="0"/>
                </a:moveTo>
                <a:lnTo>
                  <a:pt x="85585" y="605"/>
                </a:lnTo>
                <a:lnTo>
                  <a:pt x="45861" y="14316"/>
                </a:lnTo>
                <a:lnTo>
                  <a:pt x="16256" y="42844"/>
                </a:lnTo>
                <a:lnTo>
                  <a:pt x="1096" y="81865"/>
                </a:lnTo>
                <a:lnTo>
                  <a:pt x="0" y="96456"/>
                </a:lnTo>
                <a:lnTo>
                  <a:pt x="605" y="878991"/>
                </a:lnTo>
                <a:lnTo>
                  <a:pt x="14316" y="918715"/>
                </a:lnTo>
                <a:lnTo>
                  <a:pt x="42844" y="948320"/>
                </a:lnTo>
                <a:lnTo>
                  <a:pt x="81865" y="963481"/>
                </a:lnTo>
                <a:lnTo>
                  <a:pt x="96456" y="964577"/>
                </a:lnTo>
                <a:lnTo>
                  <a:pt x="1247200" y="963972"/>
                </a:lnTo>
                <a:lnTo>
                  <a:pt x="1286921" y="950261"/>
                </a:lnTo>
                <a:lnTo>
                  <a:pt x="1316528" y="921733"/>
                </a:lnTo>
                <a:lnTo>
                  <a:pt x="1331692" y="882712"/>
                </a:lnTo>
                <a:lnTo>
                  <a:pt x="1332788" y="868121"/>
                </a:lnTo>
                <a:lnTo>
                  <a:pt x="1332183" y="85585"/>
                </a:lnTo>
                <a:lnTo>
                  <a:pt x="1318469" y="45861"/>
                </a:lnTo>
                <a:lnTo>
                  <a:pt x="1289938" y="16256"/>
                </a:lnTo>
                <a:lnTo>
                  <a:pt x="1250920" y="1096"/>
                </a:lnTo>
                <a:lnTo>
                  <a:pt x="12363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905605" y="5258341"/>
            <a:ext cx="1332865" cy="964565"/>
          </a:xfrm>
          <a:custGeom>
            <a:avLst/>
            <a:gdLst/>
            <a:ahLst/>
            <a:cxnLst/>
            <a:rect l="l" t="t" r="r" b="b"/>
            <a:pathLst>
              <a:path w="1332864" h="964564">
                <a:moveTo>
                  <a:pt x="0" y="96456"/>
                </a:moveTo>
                <a:lnTo>
                  <a:pt x="9384" y="54899"/>
                </a:lnTo>
                <a:lnTo>
                  <a:pt x="34655" y="22392"/>
                </a:lnTo>
                <a:lnTo>
                  <a:pt x="71487" y="3262"/>
                </a:lnTo>
                <a:lnTo>
                  <a:pt x="1236332" y="0"/>
                </a:lnTo>
                <a:lnTo>
                  <a:pt x="1250920" y="1096"/>
                </a:lnTo>
                <a:lnTo>
                  <a:pt x="1289938" y="16256"/>
                </a:lnTo>
                <a:lnTo>
                  <a:pt x="1318469" y="45861"/>
                </a:lnTo>
                <a:lnTo>
                  <a:pt x="1332183" y="85585"/>
                </a:lnTo>
                <a:lnTo>
                  <a:pt x="1332788" y="868121"/>
                </a:lnTo>
                <a:lnTo>
                  <a:pt x="1331692" y="882712"/>
                </a:lnTo>
                <a:lnTo>
                  <a:pt x="1316528" y="921733"/>
                </a:lnTo>
                <a:lnTo>
                  <a:pt x="1286921" y="950261"/>
                </a:lnTo>
                <a:lnTo>
                  <a:pt x="1247200" y="963972"/>
                </a:lnTo>
                <a:lnTo>
                  <a:pt x="96456" y="964577"/>
                </a:lnTo>
                <a:lnTo>
                  <a:pt x="81865" y="963481"/>
                </a:lnTo>
                <a:lnTo>
                  <a:pt x="42844" y="948320"/>
                </a:lnTo>
                <a:lnTo>
                  <a:pt x="14316" y="918715"/>
                </a:lnTo>
                <a:lnTo>
                  <a:pt x="605" y="878991"/>
                </a:lnTo>
                <a:lnTo>
                  <a:pt x="0" y="96456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3946557" y="5287373"/>
            <a:ext cx="1055370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3.</a:t>
            </a:r>
            <a:r>
              <a:rPr sz="1000" spc="-5" dirty="0">
                <a:latin typeface="Tw Cen MT"/>
                <a:cs typeface="Tw Cen MT"/>
              </a:rPr>
              <a:t>4.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Ma</a:t>
            </a:r>
            <a:r>
              <a:rPr sz="1000" dirty="0">
                <a:latin typeface="Tw Cen MT"/>
                <a:cs typeface="Tw Cen MT"/>
              </a:rPr>
              <a:t>x</a:t>
            </a:r>
            <a:r>
              <a:rPr sz="1000" spc="-10" dirty="0">
                <a:latin typeface="Tw Cen MT"/>
                <a:cs typeface="Tw Cen MT"/>
              </a:rPr>
              <a:t>imiz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3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 </a:t>
            </a:r>
            <a:r>
              <a:rPr sz="1000" spc="-10" dirty="0">
                <a:latin typeface="Tw Cen MT"/>
                <a:cs typeface="Tw Cen MT"/>
              </a:rPr>
              <a:t>ind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,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w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ll</a:t>
            </a:r>
            <a:r>
              <a:rPr sz="1000" spc="-5" dirty="0">
                <a:latin typeface="Tw Cen MT"/>
                <a:cs typeface="Tw Cen MT"/>
              </a:rPr>
              <a:t>- b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in</a:t>
            </a:r>
            <a:r>
              <a:rPr sz="1000" spc="-5" dirty="0">
                <a:latin typeface="Tw Cen MT"/>
                <a:cs typeface="Tw Cen MT"/>
              </a:rPr>
              <a:t>g,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ld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 adul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s,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eo</a:t>
            </a:r>
            <a:r>
              <a:rPr sz="1000" spc="-10" dirty="0">
                <a:latin typeface="Tw Cen MT"/>
                <a:cs typeface="Tw Cen MT"/>
              </a:rPr>
              <a:t>pl</a:t>
            </a:r>
            <a:r>
              <a:rPr sz="1000" spc="-5" dirty="0">
                <a:latin typeface="Tw Cen MT"/>
                <a:cs typeface="Tw Cen MT"/>
              </a:rPr>
              <a:t>e </a:t>
            </a:r>
            <a:r>
              <a:rPr sz="1000" spc="-10" dirty="0">
                <a:latin typeface="Tw Cen MT"/>
                <a:cs typeface="Tw Cen MT"/>
              </a:rPr>
              <a:t>wi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di</a:t>
            </a:r>
            <a:r>
              <a:rPr sz="1000" spc="-5" dirty="0">
                <a:latin typeface="Tw Cen MT"/>
                <a:cs typeface="Tw Cen MT"/>
              </a:rPr>
              <a:t>sab</a:t>
            </a:r>
            <a:r>
              <a:rPr sz="1000" spc="-10" dirty="0">
                <a:latin typeface="Tw Cen MT"/>
                <a:cs typeface="Tw Cen MT"/>
              </a:rPr>
              <a:t>ili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fa</a:t>
            </a:r>
            <a:r>
              <a:rPr sz="1000" spc="-10" dirty="0">
                <a:latin typeface="Tw Cen MT"/>
                <a:cs typeface="Tw Cen MT"/>
              </a:rPr>
              <a:t>mili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car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giv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529939" y="914400"/>
            <a:ext cx="1666239" cy="5588000"/>
          </a:xfrm>
          <a:custGeom>
            <a:avLst/>
            <a:gdLst/>
            <a:ahLst/>
            <a:cxnLst/>
            <a:rect l="l" t="t" r="r" b="b"/>
            <a:pathLst>
              <a:path w="1666240" h="5588000">
                <a:moveTo>
                  <a:pt x="1499387" y="0"/>
                </a:moveTo>
                <a:lnTo>
                  <a:pt x="158438" y="196"/>
                </a:lnTo>
                <a:lnTo>
                  <a:pt x="116069" y="7800"/>
                </a:lnTo>
                <a:lnTo>
                  <a:pt x="78152" y="25389"/>
                </a:lnTo>
                <a:lnTo>
                  <a:pt x="46136" y="51514"/>
                </a:lnTo>
                <a:lnTo>
                  <a:pt x="21471" y="84724"/>
                </a:lnTo>
                <a:lnTo>
                  <a:pt x="5609" y="123569"/>
                </a:lnTo>
                <a:lnTo>
                  <a:pt x="0" y="166598"/>
                </a:lnTo>
                <a:lnTo>
                  <a:pt x="196" y="5429561"/>
                </a:lnTo>
                <a:lnTo>
                  <a:pt x="7800" y="5471930"/>
                </a:lnTo>
                <a:lnTo>
                  <a:pt x="25389" y="5509847"/>
                </a:lnTo>
                <a:lnTo>
                  <a:pt x="51514" y="5541863"/>
                </a:lnTo>
                <a:lnTo>
                  <a:pt x="84724" y="5566528"/>
                </a:lnTo>
                <a:lnTo>
                  <a:pt x="123569" y="5582390"/>
                </a:lnTo>
                <a:lnTo>
                  <a:pt x="166598" y="5588000"/>
                </a:lnTo>
                <a:lnTo>
                  <a:pt x="1507546" y="5587803"/>
                </a:lnTo>
                <a:lnTo>
                  <a:pt x="1549911" y="5580199"/>
                </a:lnTo>
                <a:lnTo>
                  <a:pt x="1587828" y="5562610"/>
                </a:lnTo>
                <a:lnTo>
                  <a:pt x="1619845" y="5536485"/>
                </a:lnTo>
                <a:lnTo>
                  <a:pt x="1644511" y="5503275"/>
                </a:lnTo>
                <a:lnTo>
                  <a:pt x="1660375" y="5464430"/>
                </a:lnTo>
                <a:lnTo>
                  <a:pt x="1665986" y="5421401"/>
                </a:lnTo>
                <a:lnTo>
                  <a:pt x="1665789" y="158438"/>
                </a:lnTo>
                <a:lnTo>
                  <a:pt x="1658184" y="116069"/>
                </a:lnTo>
                <a:lnTo>
                  <a:pt x="1640593" y="78152"/>
                </a:lnTo>
                <a:lnTo>
                  <a:pt x="1614466" y="46136"/>
                </a:lnTo>
                <a:lnTo>
                  <a:pt x="1581255" y="21471"/>
                </a:lnTo>
                <a:lnTo>
                  <a:pt x="1542412" y="5609"/>
                </a:lnTo>
                <a:lnTo>
                  <a:pt x="1499387" y="0"/>
                </a:lnTo>
                <a:close/>
              </a:path>
            </a:pathLst>
          </a:custGeom>
          <a:solidFill>
            <a:srgbClr val="D6DE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5818130" y="1228864"/>
            <a:ext cx="1088390" cy="4768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Go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4</a:t>
            </a:r>
            <a:r>
              <a:rPr sz="1500" b="1" spc="-5" dirty="0">
                <a:latin typeface="Tw Cen MT"/>
                <a:cs typeface="Tw Cen MT"/>
              </a:rPr>
              <a:t>.</a:t>
            </a:r>
            <a:endParaRPr sz="1500">
              <a:latin typeface="Tw Cen MT"/>
              <a:cs typeface="Tw Cen MT"/>
            </a:endParaRPr>
          </a:p>
          <a:p>
            <a:pPr algn="ctr">
              <a:lnSpc>
                <a:spcPct val="100000"/>
              </a:lnSpc>
              <a:spcBef>
                <a:spcPts val="250"/>
              </a:spcBef>
            </a:pPr>
            <a:r>
              <a:rPr sz="1500" b="1" spc="-50" dirty="0">
                <a:latin typeface="Tw Cen MT"/>
                <a:cs typeface="Tw Cen MT"/>
              </a:rPr>
              <a:t>F</a:t>
            </a:r>
            <a:r>
              <a:rPr sz="1500" b="1" spc="-15" dirty="0">
                <a:latin typeface="Tw Cen MT"/>
                <a:cs typeface="Tw Cen MT"/>
              </a:rPr>
              <a:t>ost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5" dirty="0">
                <a:latin typeface="Tw Cen MT"/>
                <a:cs typeface="Tw Cen MT"/>
              </a:rPr>
              <a:t>r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ound,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967482" y="1675396"/>
            <a:ext cx="1044575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639"/>
              </a:lnSpc>
            </a:pP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ust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in</a:t>
            </a:r>
            <a:r>
              <a:rPr sz="1500" b="1" spc="-10" dirty="0">
                <a:latin typeface="Tw Cen MT"/>
                <a:cs typeface="Tw Cen MT"/>
              </a:rPr>
              <a:t>ed</a:t>
            </a:r>
            <a:endParaRPr sz="1500">
              <a:latin typeface="Tw Cen MT"/>
              <a:cs typeface="Tw Cen MT"/>
            </a:endParaRPr>
          </a:p>
          <a:p>
            <a:pPr marR="5080" algn="r">
              <a:lnSpc>
                <a:spcPts val="1639"/>
              </a:lnSpc>
            </a:pPr>
            <a:r>
              <a:rPr sz="1500" b="1" spc="-15" dirty="0">
                <a:latin typeface="Tw Cen MT"/>
                <a:cs typeface="Tw Cen MT"/>
              </a:rPr>
              <a:t>the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711450" y="1862848"/>
            <a:ext cx="100901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Ad</a:t>
            </a:r>
            <a:r>
              <a:rPr sz="1500" b="1" spc="-30" dirty="0">
                <a:latin typeface="Tw Cen MT"/>
                <a:cs typeface="Tw Cen MT"/>
              </a:rPr>
              <a:t>v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20" dirty="0">
                <a:latin typeface="Tw Cen MT"/>
                <a:cs typeface="Tw Cen MT"/>
              </a:rPr>
              <a:t>c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s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i</a:t>
            </a:r>
            <a:r>
              <a:rPr sz="1500" b="1" spc="-10" dirty="0">
                <a:latin typeface="Tw Cen MT"/>
                <a:cs typeface="Tw Cen MT"/>
              </a:rPr>
              <a:t>n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020822" y="2048776"/>
            <a:ext cx="683260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ci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20" dirty="0">
                <a:latin typeface="Tw Cen MT"/>
                <a:cs typeface="Tw Cen MT"/>
              </a:rPr>
              <a:t>c</a:t>
            </a:r>
            <a:r>
              <a:rPr sz="1500" b="1" spc="-10" dirty="0">
                <a:latin typeface="Tw Cen MT"/>
                <a:cs typeface="Tw Cen MT"/>
              </a:rPr>
              <a:t>es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96536" y="2592214"/>
            <a:ext cx="1332865" cy="678815"/>
          </a:xfrm>
          <a:custGeom>
            <a:avLst/>
            <a:gdLst/>
            <a:ahLst/>
            <a:cxnLst/>
            <a:rect l="l" t="t" r="r" b="b"/>
            <a:pathLst>
              <a:path w="1332865" h="678814">
                <a:moveTo>
                  <a:pt x="1264920" y="0"/>
                </a:moveTo>
                <a:lnTo>
                  <a:pt x="59699" y="486"/>
                </a:lnTo>
                <a:lnTo>
                  <a:pt x="22085" y="17771"/>
                </a:lnTo>
                <a:lnTo>
                  <a:pt x="1542" y="53418"/>
                </a:lnTo>
                <a:lnTo>
                  <a:pt x="0" y="67868"/>
                </a:lnTo>
                <a:lnTo>
                  <a:pt x="486" y="618991"/>
                </a:lnTo>
                <a:lnTo>
                  <a:pt x="17771" y="656608"/>
                </a:lnTo>
                <a:lnTo>
                  <a:pt x="53418" y="677146"/>
                </a:lnTo>
                <a:lnTo>
                  <a:pt x="67868" y="678687"/>
                </a:lnTo>
                <a:lnTo>
                  <a:pt x="1273089" y="678201"/>
                </a:lnTo>
                <a:lnTo>
                  <a:pt x="1310703" y="660920"/>
                </a:lnTo>
                <a:lnTo>
                  <a:pt x="1331246" y="625273"/>
                </a:lnTo>
                <a:lnTo>
                  <a:pt x="1332788" y="610819"/>
                </a:lnTo>
                <a:lnTo>
                  <a:pt x="1332301" y="59699"/>
                </a:lnTo>
                <a:lnTo>
                  <a:pt x="1315016" y="22085"/>
                </a:lnTo>
                <a:lnTo>
                  <a:pt x="1279370" y="1542"/>
                </a:lnTo>
                <a:lnTo>
                  <a:pt x="1264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696536" y="2592214"/>
            <a:ext cx="1332865" cy="678815"/>
          </a:xfrm>
          <a:custGeom>
            <a:avLst/>
            <a:gdLst/>
            <a:ahLst/>
            <a:cxnLst/>
            <a:rect l="l" t="t" r="r" b="b"/>
            <a:pathLst>
              <a:path w="1332865" h="678814">
                <a:moveTo>
                  <a:pt x="0" y="67868"/>
                </a:moveTo>
                <a:lnTo>
                  <a:pt x="12908" y="28045"/>
                </a:lnTo>
                <a:lnTo>
                  <a:pt x="45804" y="3668"/>
                </a:lnTo>
                <a:lnTo>
                  <a:pt x="1264920" y="0"/>
                </a:lnTo>
                <a:lnTo>
                  <a:pt x="1279370" y="1542"/>
                </a:lnTo>
                <a:lnTo>
                  <a:pt x="1315016" y="22085"/>
                </a:lnTo>
                <a:lnTo>
                  <a:pt x="1332301" y="59699"/>
                </a:lnTo>
                <a:lnTo>
                  <a:pt x="1332788" y="610819"/>
                </a:lnTo>
                <a:lnTo>
                  <a:pt x="1331246" y="625273"/>
                </a:lnTo>
                <a:lnTo>
                  <a:pt x="1310703" y="660920"/>
                </a:lnTo>
                <a:lnTo>
                  <a:pt x="1273089" y="678201"/>
                </a:lnTo>
                <a:lnTo>
                  <a:pt x="67868" y="678687"/>
                </a:lnTo>
                <a:lnTo>
                  <a:pt x="53418" y="677146"/>
                </a:lnTo>
                <a:lnTo>
                  <a:pt x="17771" y="656608"/>
                </a:lnTo>
                <a:lnTo>
                  <a:pt x="486" y="618991"/>
                </a:lnTo>
                <a:lnTo>
                  <a:pt x="0" y="67868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729114" y="2664992"/>
            <a:ext cx="995044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4.</a:t>
            </a:r>
            <a:r>
              <a:rPr sz="1000" spc="-5" dirty="0">
                <a:latin typeface="Tw Cen MT"/>
                <a:cs typeface="Tw Cen MT"/>
              </a:rPr>
              <a:t>1.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Im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5" dirty="0">
                <a:latin typeface="Tw Cen MT"/>
                <a:cs typeface="Tw Cen MT"/>
              </a:rPr>
              <a:t>e s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illan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pid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g</a:t>
            </a:r>
            <a:r>
              <a:rPr sz="1000" dirty="0">
                <a:latin typeface="Tw Cen MT"/>
                <a:cs typeface="Tw Cen MT"/>
              </a:rPr>
              <a:t>y</a:t>
            </a:r>
            <a:r>
              <a:rPr sz="1000" spc="-5" dirty="0">
                <a:latin typeface="Tw Cen MT"/>
                <a:cs typeface="Tw Cen MT"/>
              </a:rPr>
              <a:t>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lab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ra</a:t>
            </a:r>
            <a:r>
              <a:rPr sz="1000" dirty="0">
                <a:latin typeface="Tw Cen MT"/>
                <a:cs typeface="Tw Cen MT"/>
              </a:rPr>
              <a:t>to</a:t>
            </a:r>
            <a:r>
              <a:rPr sz="1000" spc="-5" dirty="0">
                <a:latin typeface="Tw Cen MT"/>
                <a:cs typeface="Tw Cen MT"/>
              </a:rPr>
              <a:t>ry</a:t>
            </a:r>
            <a:r>
              <a:rPr sz="1000" spc="-2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vi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696536" y="3328277"/>
            <a:ext cx="1332865" cy="710565"/>
          </a:xfrm>
          <a:custGeom>
            <a:avLst/>
            <a:gdLst/>
            <a:ahLst/>
            <a:cxnLst/>
            <a:rect l="l" t="t" r="r" b="b"/>
            <a:pathLst>
              <a:path w="1332865" h="710564">
                <a:moveTo>
                  <a:pt x="1261732" y="0"/>
                </a:moveTo>
                <a:lnTo>
                  <a:pt x="57821" y="1228"/>
                </a:lnTo>
                <a:lnTo>
                  <a:pt x="21245" y="20374"/>
                </a:lnTo>
                <a:lnTo>
                  <a:pt x="1475" y="56568"/>
                </a:lnTo>
                <a:lnTo>
                  <a:pt x="0" y="71043"/>
                </a:lnTo>
                <a:lnTo>
                  <a:pt x="1230" y="652654"/>
                </a:lnTo>
                <a:lnTo>
                  <a:pt x="20382" y="689232"/>
                </a:lnTo>
                <a:lnTo>
                  <a:pt x="56573" y="709000"/>
                </a:lnTo>
                <a:lnTo>
                  <a:pt x="71043" y="710476"/>
                </a:lnTo>
                <a:lnTo>
                  <a:pt x="1274975" y="709244"/>
                </a:lnTo>
                <a:lnTo>
                  <a:pt x="1311548" y="690088"/>
                </a:lnTo>
                <a:lnTo>
                  <a:pt x="1331313" y="653893"/>
                </a:lnTo>
                <a:lnTo>
                  <a:pt x="1332788" y="639419"/>
                </a:lnTo>
                <a:lnTo>
                  <a:pt x="1331558" y="57809"/>
                </a:lnTo>
                <a:lnTo>
                  <a:pt x="1312404" y="21237"/>
                </a:lnTo>
                <a:lnTo>
                  <a:pt x="1276207" y="1474"/>
                </a:lnTo>
                <a:lnTo>
                  <a:pt x="12617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696536" y="3328277"/>
            <a:ext cx="1332865" cy="710565"/>
          </a:xfrm>
          <a:custGeom>
            <a:avLst/>
            <a:gdLst/>
            <a:ahLst/>
            <a:cxnLst/>
            <a:rect l="l" t="t" r="r" b="b"/>
            <a:pathLst>
              <a:path w="1332865" h="710564">
                <a:moveTo>
                  <a:pt x="0" y="71043"/>
                </a:moveTo>
                <a:lnTo>
                  <a:pt x="12394" y="30938"/>
                </a:lnTo>
                <a:lnTo>
                  <a:pt x="44255" y="5224"/>
                </a:lnTo>
                <a:lnTo>
                  <a:pt x="1261732" y="0"/>
                </a:lnTo>
                <a:lnTo>
                  <a:pt x="1276207" y="1474"/>
                </a:lnTo>
                <a:lnTo>
                  <a:pt x="1312404" y="21237"/>
                </a:lnTo>
                <a:lnTo>
                  <a:pt x="1331558" y="57809"/>
                </a:lnTo>
                <a:lnTo>
                  <a:pt x="1332788" y="639419"/>
                </a:lnTo>
                <a:lnTo>
                  <a:pt x="1331313" y="653893"/>
                </a:lnTo>
                <a:lnTo>
                  <a:pt x="1311548" y="690088"/>
                </a:lnTo>
                <a:lnTo>
                  <a:pt x="1274975" y="709244"/>
                </a:lnTo>
                <a:lnTo>
                  <a:pt x="71043" y="710476"/>
                </a:lnTo>
                <a:lnTo>
                  <a:pt x="56573" y="709000"/>
                </a:lnTo>
                <a:lnTo>
                  <a:pt x="20382" y="689232"/>
                </a:lnTo>
                <a:lnTo>
                  <a:pt x="1230" y="652654"/>
                </a:lnTo>
                <a:lnTo>
                  <a:pt x="0" y="7104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5730045" y="3354713"/>
            <a:ext cx="1243330" cy="650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4.</a:t>
            </a:r>
            <a:r>
              <a:rPr sz="1000" spc="-5" dirty="0">
                <a:latin typeface="Tw Cen MT"/>
                <a:cs typeface="Tw Cen MT"/>
              </a:rPr>
              <a:t>2.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E</a:t>
            </a:r>
            <a:r>
              <a:rPr sz="1000" dirty="0">
                <a:latin typeface="Tw Cen MT"/>
                <a:cs typeface="Tw Cen MT"/>
              </a:rPr>
              <a:t>x</a:t>
            </a:r>
            <a:r>
              <a:rPr sz="1000" spc="-10" dirty="0">
                <a:latin typeface="Tw Cen MT"/>
                <a:cs typeface="Tw Cen MT"/>
              </a:rPr>
              <a:t>pand</a:t>
            </a:r>
            <a:r>
              <a:rPr sz="1000" spc="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 capac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y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 </a:t>
            </a:r>
            <a:r>
              <a:rPr sz="1000" spc="-15" dirty="0">
                <a:latin typeface="Tw Cen MT"/>
                <a:cs typeface="Tw Cen MT"/>
              </a:rPr>
              <a:t>w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k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rce</a:t>
            </a:r>
            <a:r>
              <a:rPr sz="1000" spc="-10" dirty="0">
                <a:latin typeface="Tw Cen MT"/>
                <a:cs typeface="Tw Cen MT"/>
              </a:rPr>
              <a:t> and in</a:t>
            </a:r>
            <a:r>
              <a:rPr sz="1000" spc="-5" dirty="0">
                <a:latin typeface="Tw Cen MT"/>
                <a:cs typeface="Tw Cen MT"/>
              </a:rPr>
              <a:t>fras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re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upp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rt </a:t>
            </a:r>
            <a:r>
              <a:rPr sz="1000" spc="-10" dirty="0">
                <a:latin typeface="Tw Cen MT"/>
                <a:cs typeface="Tw Cen MT"/>
              </a:rPr>
              <a:t>inn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iv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arch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57" name="object 57"/>
          <p:cNvSpPr/>
          <p:nvPr/>
        </p:nvSpPr>
        <p:spPr>
          <a:xfrm>
            <a:off x="5696536" y="4096117"/>
            <a:ext cx="1332865" cy="1059815"/>
          </a:xfrm>
          <a:custGeom>
            <a:avLst/>
            <a:gdLst/>
            <a:ahLst/>
            <a:cxnLst/>
            <a:rect l="l" t="t" r="r" b="b"/>
            <a:pathLst>
              <a:path w="1332865" h="1059814">
                <a:moveTo>
                  <a:pt x="1226845" y="0"/>
                </a:moveTo>
                <a:lnTo>
                  <a:pt x="94242" y="638"/>
                </a:lnTo>
                <a:lnTo>
                  <a:pt x="54099" y="13531"/>
                </a:lnTo>
                <a:lnTo>
                  <a:pt x="22793" y="40286"/>
                </a:lnTo>
                <a:lnTo>
                  <a:pt x="3912" y="77318"/>
                </a:lnTo>
                <a:lnTo>
                  <a:pt x="0" y="105943"/>
                </a:lnTo>
                <a:lnTo>
                  <a:pt x="638" y="965203"/>
                </a:lnTo>
                <a:lnTo>
                  <a:pt x="13531" y="1005347"/>
                </a:lnTo>
                <a:lnTo>
                  <a:pt x="40286" y="1036653"/>
                </a:lnTo>
                <a:lnTo>
                  <a:pt x="77318" y="1055534"/>
                </a:lnTo>
                <a:lnTo>
                  <a:pt x="105943" y="1059446"/>
                </a:lnTo>
                <a:lnTo>
                  <a:pt x="1238546" y="1058807"/>
                </a:lnTo>
                <a:lnTo>
                  <a:pt x="1278689" y="1045915"/>
                </a:lnTo>
                <a:lnTo>
                  <a:pt x="1309995" y="1019159"/>
                </a:lnTo>
                <a:lnTo>
                  <a:pt x="1328876" y="982128"/>
                </a:lnTo>
                <a:lnTo>
                  <a:pt x="1332788" y="953503"/>
                </a:lnTo>
                <a:lnTo>
                  <a:pt x="1332149" y="94242"/>
                </a:lnTo>
                <a:lnTo>
                  <a:pt x="1319257" y="54099"/>
                </a:lnTo>
                <a:lnTo>
                  <a:pt x="1292501" y="22793"/>
                </a:lnTo>
                <a:lnTo>
                  <a:pt x="1255470" y="3912"/>
                </a:lnTo>
                <a:lnTo>
                  <a:pt x="12268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696536" y="4096117"/>
            <a:ext cx="1332865" cy="1059815"/>
          </a:xfrm>
          <a:custGeom>
            <a:avLst/>
            <a:gdLst/>
            <a:ahLst/>
            <a:cxnLst/>
            <a:rect l="l" t="t" r="r" b="b"/>
            <a:pathLst>
              <a:path w="1332865" h="1059814">
                <a:moveTo>
                  <a:pt x="0" y="105943"/>
                </a:moveTo>
                <a:lnTo>
                  <a:pt x="8604" y="64054"/>
                </a:lnTo>
                <a:lnTo>
                  <a:pt x="32025" y="30049"/>
                </a:lnTo>
                <a:lnTo>
                  <a:pt x="66675" y="7516"/>
                </a:lnTo>
                <a:lnTo>
                  <a:pt x="1226845" y="0"/>
                </a:lnTo>
                <a:lnTo>
                  <a:pt x="1241463" y="1000"/>
                </a:lnTo>
                <a:lnTo>
                  <a:pt x="1281122" y="14942"/>
                </a:lnTo>
                <a:lnTo>
                  <a:pt x="1311702" y="42504"/>
                </a:lnTo>
                <a:lnTo>
                  <a:pt x="1329614" y="80101"/>
                </a:lnTo>
                <a:lnTo>
                  <a:pt x="1332788" y="953503"/>
                </a:lnTo>
                <a:lnTo>
                  <a:pt x="1331788" y="968120"/>
                </a:lnTo>
                <a:lnTo>
                  <a:pt x="1317846" y="1007780"/>
                </a:lnTo>
                <a:lnTo>
                  <a:pt x="1290284" y="1038360"/>
                </a:lnTo>
                <a:lnTo>
                  <a:pt x="1252687" y="1056272"/>
                </a:lnTo>
                <a:lnTo>
                  <a:pt x="105943" y="1059446"/>
                </a:lnTo>
                <a:lnTo>
                  <a:pt x="91325" y="1058446"/>
                </a:lnTo>
                <a:lnTo>
                  <a:pt x="51666" y="1044504"/>
                </a:lnTo>
                <a:lnTo>
                  <a:pt x="21086" y="1016941"/>
                </a:lnTo>
                <a:lnTo>
                  <a:pt x="3174" y="979345"/>
                </a:lnTo>
                <a:lnTo>
                  <a:pt x="0" y="10594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5740266" y="4172581"/>
            <a:ext cx="1195705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4.</a:t>
            </a:r>
            <a:r>
              <a:rPr sz="1000" spc="-5" dirty="0">
                <a:latin typeface="Tw Cen MT"/>
                <a:cs typeface="Tw Cen MT"/>
              </a:rPr>
              <a:t>3.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A</a:t>
            </a:r>
            <a:r>
              <a:rPr sz="1000" spc="-10" dirty="0">
                <a:latin typeface="Tw Cen MT"/>
                <a:cs typeface="Tw Cen MT"/>
              </a:rPr>
              <a:t>dvan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3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bas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 sc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kn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wl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dge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ndu</a:t>
            </a:r>
            <a:r>
              <a:rPr sz="1000" spc="-5" dirty="0">
                <a:latin typeface="Tw Cen MT"/>
                <a:cs typeface="Tw Cen MT"/>
              </a:rPr>
              <a:t>ct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appli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d</a:t>
            </a:r>
            <a:r>
              <a:rPr sz="1000" spc="-5" dirty="0">
                <a:latin typeface="Tw Cen MT"/>
                <a:cs typeface="Tw Cen MT"/>
              </a:rPr>
              <a:t> pr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 </a:t>
            </a:r>
            <a:r>
              <a:rPr sz="1000" spc="-10" dirty="0">
                <a:latin typeface="Tw Cen MT"/>
                <a:cs typeface="Tw Cen MT"/>
              </a:rPr>
              <a:t>and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arch</a:t>
            </a:r>
            <a:r>
              <a:rPr sz="1000" spc="-2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to </a:t>
            </a:r>
            <a:r>
              <a:rPr sz="1000" spc="-10" dirty="0">
                <a:latin typeface="Tw Cen MT"/>
                <a:cs typeface="Tw Cen MT"/>
              </a:rPr>
              <a:t>im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hum</a:t>
            </a:r>
            <a:r>
              <a:rPr sz="1000" spc="-5" dirty="0">
                <a:latin typeface="Tw Cen MT"/>
                <a:cs typeface="Tw Cen MT"/>
              </a:rPr>
              <a:t>an</a:t>
            </a:r>
            <a:r>
              <a:rPr sz="1000" spc="2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al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h a</a:t>
            </a:r>
            <a:r>
              <a:rPr sz="1000" spc="-10" dirty="0">
                <a:latin typeface="Tw Cen MT"/>
                <a:cs typeface="Tw Cen MT"/>
              </a:rPr>
              <a:t>nd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nt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96536" y="5212934"/>
            <a:ext cx="1332865" cy="1009015"/>
          </a:xfrm>
          <a:custGeom>
            <a:avLst/>
            <a:gdLst/>
            <a:ahLst/>
            <a:cxnLst/>
            <a:rect l="l" t="t" r="r" b="b"/>
            <a:pathLst>
              <a:path w="1332865" h="1009014">
                <a:moveTo>
                  <a:pt x="1231925" y="0"/>
                </a:moveTo>
                <a:lnTo>
                  <a:pt x="97430" y="57"/>
                </a:lnTo>
                <a:lnTo>
                  <a:pt x="56224" y="10391"/>
                </a:lnTo>
                <a:lnTo>
                  <a:pt x="23795" y="35793"/>
                </a:lnTo>
                <a:lnTo>
                  <a:pt x="4100" y="72305"/>
                </a:lnTo>
                <a:lnTo>
                  <a:pt x="0" y="100863"/>
                </a:lnTo>
                <a:lnTo>
                  <a:pt x="57" y="911216"/>
                </a:lnTo>
                <a:lnTo>
                  <a:pt x="10391" y="952422"/>
                </a:lnTo>
                <a:lnTo>
                  <a:pt x="35793" y="984851"/>
                </a:lnTo>
                <a:lnTo>
                  <a:pt x="72305" y="1004546"/>
                </a:lnTo>
                <a:lnTo>
                  <a:pt x="100863" y="1008646"/>
                </a:lnTo>
                <a:lnTo>
                  <a:pt x="1235358" y="1008589"/>
                </a:lnTo>
                <a:lnTo>
                  <a:pt x="1276564" y="998254"/>
                </a:lnTo>
                <a:lnTo>
                  <a:pt x="1308993" y="972852"/>
                </a:lnTo>
                <a:lnTo>
                  <a:pt x="1328688" y="936341"/>
                </a:lnTo>
                <a:lnTo>
                  <a:pt x="1332788" y="907783"/>
                </a:lnTo>
                <a:lnTo>
                  <a:pt x="1332731" y="97430"/>
                </a:lnTo>
                <a:lnTo>
                  <a:pt x="1322397" y="56224"/>
                </a:lnTo>
                <a:lnTo>
                  <a:pt x="1296994" y="23795"/>
                </a:lnTo>
                <a:lnTo>
                  <a:pt x="1260483" y="4100"/>
                </a:lnTo>
                <a:lnTo>
                  <a:pt x="123192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96536" y="5212934"/>
            <a:ext cx="1332865" cy="1009015"/>
          </a:xfrm>
          <a:custGeom>
            <a:avLst/>
            <a:gdLst/>
            <a:ahLst/>
            <a:cxnLst/>
            <a:rect l="l" t="t" r="r" b="b"/>
            <a:pathLst>
              <a:path w="1332865" h="1009014">
                <a:moveTo>
                  <a:pt x="0" y="100863"/>
                </a:moveTo>
                <a:lnTo>
                  <a:pt x="9006" y="59144"/>
                </a:lnTo>
                <a:lnTo>
                  <a:pt x="33385" y="25896"/>
                </a:lnTo>
                <a:lnTo>
                  <a:pt x="69180" y="5077"/>
                </a:lnTo>
                <a:lnTo>
                  <a:pt x="1231925" y="0"/>
                </a:lnTo>
                <a:lnTo>
                  <a:pt x="1246528" y="1049"/>
                </a:lnTo>
                <a:lnTo>
                  <a:pt x="1285863" y="15619"/>
                </a:lnTo>
                <a:lnTo>
                  <a:pt x="1315408" y="44244"/>
                </a:lnTo>
                <a:lnTo>
                  <a:pt x="1331205" y="82964"/>
                </a:lnTo>
                <a:lnTo>
                  <a:pt x="1332788" y="907783"/>
                </a:lnTo>
                <a:lnTo>
                  <a:pt x="1331739" y="922386"/>
                </a:lnTo>
                <a:lnTo>
                  <a:pt x="1317168" y="961721"/>
                </a:lnTo>
                <a:lnTo>
                  <a:pt x="1288544" y="991266"/>
                </a:lnTo>
                <a:lnTo>
                  <a:pt x="1249824" y="1007063"/>
                </a:lnTo>
                <a:lnTo>
                  <a:pt x="100863" y="1008646"/>
                </a:lnTo>
                <a:lnTo>
                  <a:pt x="86260" y="1007597"/>
                </a:lnTo>
                <a:lnTo>
                  <a:pt x="46925" y="993026"/>
                </a:lnTo>
                <a:lnTo>
                  <a:pt x="17380" y="964402"/>
                </a:lnTo>
                <a:lnTo>
                  <a:pt x="1583" y="925682"/>
                </a:lnTo>
                <a:lnTo>
                  <a:pt x="0" y="10086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38778" y="5201772"/>
            <a:ext cx="7683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Tw Cen MT"/>
                <a:cs typeface="Tw Cen MT"/>
              </a:rPr>
              <a:t>4.</a:t>
            </a:r>
            <a:r>
              <a:rPr sz="1000" spc="-5" dirty="0">
                <a:latin typeface="Tw Cen MT"/>
                <a:cs typeface="Tw Cen MT"/>
              </a:rPr>
              <a:t>4.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L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rage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738778" y="5326746"/>
            <a:ext cx="1203325" cy="8991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ra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la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al 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arc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, d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ss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mina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impl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e,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e</a:t>
            </a:r>
            <a:r>
              <a:rPr sz="1000" spc="-10" dirty="0">
                <a:latin typeface="Tw Cen MT"/>
                <a:cs typeface="Tw Cen MT"/>
              </a:rPr>
              <a:t>valua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 </a:t>
            </a:r>
            <a:r>
              <a:rPr sz="1000" spc="-10" dirty="0">
                <a:latin typeface="Tw Cen MT"/>
                <a:cs typeface="Tw Cen MT"/>
              </a:rPr>
              <a:t>inv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upp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rt ad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p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vid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- </a:t>
            </a:r>
            <a:r>
              <a:rPr sz="1000" spc="-10" dirty="0">
                <a:latin typeface="Tw Cen MT"/>
                <a:cs typeface="Tw Cen MT"/>
              </a:rPr>
              <a:t>in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prac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20869" y="914400"/>
            <a:ext cx="1666239" cy="5588000"/>
          </a:xfrm>
          <a:custGeom>
            <a:avLst/>
            <a:gdLst/>
            <a:ahLst/>
            <a:cxnLst/>
            <a:rect l="l" t="t" r="r" b="b"/>
            <a:pathLst>
              <a:path w="1666240" h="5588000">
                <a:moveTo>
                  <a:pt x="1499387" y="0"/>
                </a:moveTo>
                <a:lnTo>
                  <a:pt x="158438" y="196"/>
                </a:lnTo>
                <a:lnTo>
                  <a:pt x="116069" y="7800"/>
                </a:lnTo>
                <a:lnTo>
                  <a:pt x="78152" y="25389"/>
                </a:lnTo>
                <a:lnTo>
                  <a:pt x="46136" y="51514"/>
                </a:lnTo>
                <a:lnTo>
                  <a:pt x="21471" y="84724"/>
                </a:lnTo>
                <a:lnTo>
                  <a:pt x="5609" y="123569"/>
                </a:lnTo>
                <a:lnTo>
                  <a:pt x="0" y="166598"/>
                </a:lnTo>
                <a:lnTo>
                  <a:pt x="196" y="5429561"/>
                </a:lnTo>
                <a:lnTo>
                  <a:pt x="7800" y="5471930"/>
                </a:lnTo>
                <a:lnTo>
                  <a:pt x="25389" y="5509847"/>
                </a:lnTo>
                <a:lnTo>
                  <a:pt x="51514" y="5541863"/>
                </a:lnTo>
                <a:lnTo>
                  <a:pt x="84724" y="5566528"/>
                </a:lnTo>
                <a:lnTo>
                  <a:pt x="123569" y="5582390"/>
                </a:lnTo>
                <a:lnTo>
                  <a:pt x="166598" y="5588000"/>
                </a:lnTo>
                <a:lnTo>
                  <a:pt x="1507547" y="5587803"/>
                </a:lnTo>
                <a:lnTo>
                  <a:pt x="1549916" y="5580199"/>
                </a:lnTo>
                <a:lnTo>
                  <a:pt x="1587833" y="5562610"/>
                </a:lnTo>
                <a:lnTo>
                  <a:pt x="1619849" y="5536485"/>
                </a:lnTo>
                <a:lnTo>
                  <a:pt x="1644514" y="5503275"/>
                </a:lnTo>
                <a:lnTo>
                  <a:pt x="1660376" y="5464430"/>
                </a:lnTo>
                <a:lnTo>
                  <a:pt x="1665986" y="5421401"/>
                </a:lnTo>
                <a:lnTo>
                  <a:pt x="1665789" y="158438"/>
                </a:lnTo>
                <a:lnTo>
                  <a:pt x="1658185" y="116069"/>
                </a:lnTo>
                <a:lnTo>
                  <a:pt x="1640596" y="78152"/>
                </a:lnTo>
                <a:lnTo>
                  <a:pt x="1614471" y="46136"/>
                </a:lnTo>
                <a:lnTo>
                  <a:pt x="1581261" y="21471"/>
                </a:lnTo>
                <a:lnTo>
                  <a:pt x="1542416" y="5609"/>
                </a:lnTo>
                <a:lnTo>
                  <a:pt x="1499387" y="0"/>
                </a:lnTo>
                <a:close/>
              </a:path>
            </a:pathLst>
          </a:custGeom>
          <a:solidFill>
            <a:srgbClr val="D6DE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7442912" y="1228864"/>
            <a:ext cx="1420495" cy="1036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sz="1500" b="1" spc="-15" dirty="0">
                <a:latin typeface="Tw Cen MT"/>
                <a:cs typeface="Tw Cen MT"/>
              </a:rPr>
              <a:t>Go</a:t>
            </a:r>
            <a:r>
              <a:rPr sz="1500" b="1" spc="-10" dirty="0">
                <a:latin typeface="Tw Cen MT"/>
                <a:cs typeface="Tw Cen MT"/>
              </a:rPr>
              <a:t>al</a:t>
            </a:r>
            <a:r>
              <a:rPr sz="1500" b="1" dirty="0">
                <a:latin typeface="Tw Cen MT"/>
                <a:cs typeface="Tw Cen MT"/>
              </a:rPr>
              <a:t> </a:t>
            </a:r>
            <a:r>
              <a:rPr sz="1500" b="1" spc="-15" dirty="0">
                <a:latin typeface="Tw Cen MT"/>
                <a:cs typeface="Tw Cen MT"/>
              </a:rPr>
              <a:t>5.</a:t>
            </a:r>
            <a:endParaRPr sz="1500">
              <a:latin typeface="Tw Cen MT"/>
              <a:cs typeface="Tw Cen MT"/>
            </a:endParaRPr>
          </a:p>
          <a:p>
            <a:pPr marL="12065" marR="5080" indent="-635" algn="ctr">
              <a:lnSpc>
                <a:spcPct val="81600"/>
              </a:lnSpc>
              <a:spcBef>
                <a:spcPts val="580"/>
              </a:spcBef>
            </a:pPr>
            <a:r>
              <a:rPr sz="1500" b="1" spc="-15" dirty="0">
                <a:latin typeface="Tw Cen MT"/>
                <a:cs typeface="Tw Cen MT"/>
              </a:rPr>
              <a:t>Promot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20" dirty="0">
                <a:latin typeface="Tw Cen MT"/>
                <a:cs typeface="Tw Cen MT"/>
              </a:rPr>
              <a:t> 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35" dirty="0">
                <a:latin typeface="Tw Cen MT"/>
                <a:cs typeface="Tw Cen MT"/>
              </a:rPr>
              <a:t>f</a:t>
            </a:r>
            <a:r>
              <a:rPr sz="1500" b="1" spc="0" dirty="0">
                <a:latin typeface="Tw Cen MT"/>
                <a:cs typeface="Tw Cen MT"/>
              </a:rPr>
              <a:t>f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cti</a:t>
            </a:r>
            <a:r>
              <a:rPr sz="1500" b="1" spc="-30" dirty="0">
                <a:latin typeface="Tw Cen MT"/>
                <a:cs typeface="Tw Cen MT"/>
              </a:rPr>
              <a:t>v</a:t>
            </a:r>
            <a:r>
              <a:rPr sz="1500" b="1" dirty="0">
                <a:latin typeface="Tw Cen MT"/>
                <a:cs typeface="Tw Cen MT"/>
              </a:rPr>
              <a:t>e 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10" dirty="0">
                <a:latin typeface="Tw Cen MT"/>
                <a:cs typeface="Tw Cen MT"/>
              </a:rPr>
              <a:t>d</a:t>
            </a:r>
            <a:r>
              <a:rPr sz="1500" b="1" dirty="0">
                <a:latin typeface="Tw Cen MT"/>
                <a:cs typeface="Tw Cen MT"/>
              </a:rPr>
              <a:t> E</a:t>
            </a:r>
            <a:r>
              <a:rPr sz="1500" b="1" spc="35" dirty="0">
                <a:latin typeface="Tw Cen MT"/>
                <a:cs typeface="Tw Cen MT"/>
              </a:rPr>
              <a:t>f</a:t>
            </a:r>
            <a:r>
              <a:rPr sz="1500" b="1" spc="-10" dirty="0">
                <a:latin typeface="Tw Cen MT"/>
                <a:cs typeface="Tw Cen MT"/>
              </a:rPr>
              <a:t>f</a:t>
            </a:r>
            <a:r>
              <a:rPr sz="1500" b="1" spc="-15" dirty="0">
                <a:latin typeface="Tw Cen MT"/>
                <a:cs typeface="Tw Cen MT"/>
              </a:rPr>
              <a:t>ici</a:t>
            </a:r>
            <a:r>
              <a:rPr sz="1500" b="1" spc="-10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5" dirty="0">
                <a:latin typeface="Tw Cen MT"/>
                <a:cs typeface="Tw Cen MT"/>
              </a:rPr>
              <a:t>t</a:t>
            </a:r>
            <a:r>
              <a:rPr sz="1500" b="1" spc="-10" dirty="0">
                <a:latin typeface="Tw Cen MT"/>
                <a:cs typeface="Tw Cen MT"/>
              </a:rPr>
              <a:t> Ma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5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g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m</a:t>
            </a:r>
            <a:r>
              <a:rPr sz="1500" b="1" dirty="0">
                <a:latin typeface="Tw Cen MT"/>
                <a:cs typeface="Tw Cen MT"/>
              </a:rPr>
              <a:t>e</a:t>
            </a:r>
            <a:r>
              <a:rPr sz="1500" b="1" spc="-15" dirty="0">
                <a:latin typeface="Tw Cen MT"/>
                <a:cs typeface="Tw Cen MT"/>
              </a:rPr>
              <a:t>n</a:t>
            </a:r>
            <a:r>
              <a:rPr sz="1500" b="1" spc="-5" dirty="0">
                <a:latin typeface="Tw Cen MT"/>
                <a:cs typeface="Tw Cen MT"/>
              </a:rPr>
              <a:t>t</a:t>
            </a:r>
            <a:r>
              <a:rPr sz="1500" b="1" spc="15" dirty="0">
                <a:latin typeface="Tw Cen MT"/>
                <a:cs typeface="Tw Cen MT"/>
              </a:rPr>
              <a:t> </a:t>
            </a:r>
            <a:r>
              <a:rPr sz="1500" b="1" spc="-10" dirty="0">
                <a:latin typeface="Tw Cen MT"/>
                <a:cs typeface="Tw Cen MT"/>
              </a:rPr>
              <a:t>a</a:t>
            </a:r>
            <a:r>
              <a:rPr sz="1500" b="1" spc="-15" dirty="0">
                <a:latin typeface="Tw Cen MT"/>
                <a:cs typeface="Tw Cen MT"/>
              </a:rPr>
              <a:t>nd</a:t>
            </a:r>
            <a:r>
              <a:rPr sz="1500" b="1" spc="-10" dirty="0">
                <a:latin typeface="Tw Cen MT"/>
                <a:cs typeface="Tw Cen MT"/>
              </a:rPr>
              <a:t> </a:t>
            </a:r>
            <a:r>
              <a:rPr sz="1500" b="1" spc="5" dirty="0">
                <a:latin typeface="Tw Cen MT"/>
                <a:cs typeface="Tw Cen MT"/>
              </a:rPr>
              <a:t>S</a:t>
            </a:r>
            <a:r>
              <a:rPr sz="1500" b="1" spc="-15" dirty="0">
                <a:latin typeface="Tw Cen MT"/>
                <a:cs typeface="Tw Cen MT"/>
              </a:rPr>
              <a:t>t</a:t>
            </a:r>
            <a:r>
              <a:rPr sz="1500" b="1" spc="-25" dirty="0">
                <a:latin typeface="Tw Cen MT"/>
                <a:cs typeface="Tw Cen MT"/>
              </a:rPr>
              <a:t>e</a:t>
            </a:r>
            <a:r>
              <a:rPr sz="1500" b="1" spc="-10" dirty="0">
                <a:latin typeface="Tw Cen MT"/>
                <a:cs typeface="Tw Cen MT"/>
              </a:rPr>
              <a:t>wa</a:t>
            </a:r>
            <a:r>
              <a:rPr sz="1500" b="1" spc="-15" dirty="0">
                <a:latin typeface="Tw Cen MT"/>
                <a:cs typeface="Tw Cen MT"/>
              </a:rPr>
              <a:t>rdshi</a:t>
            </a:r>
            <a:r>
              <a:rPr sz="1500" b="1" spc="-10" dirty="0">
                <a:latin typeface="Tw Cen MT"/>
                <a:cs typeface="Tw Cen MT"/>
              </a:rPr>
              <a:t>p</a:t>
            </a:r>
            <a:endParaRPr sz="1500">
              <a:latin typeface="Tw Cen MT"/>
              <a:cs typeface="Tw Cen MT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7487466" y="2591672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1254302" y="0"/>
                </a:moveTo>
                <a:lnTo>
                  <a:pt x="67679" y="736"/>
                </a:lnTo>
                <a:lnTo>
                  <a:pt x="29466" y="17180"/>
                </a:lnTo>
                <a:lnTo>
                  <a:pt x="5199" y="50325"/>
                </a:lnTo>
                <a:lnTo>
                  <a:pt x="0" y="78473"/>
                </a:lnTo>
                <a:lnTo>
                  <a:pt x="736" y="717103"/>
                </a:lnTo>
                <a:lnTo>
                  <a:pt x="17184" y="755317"/>
                </a:lnTo>
                <a:lnTo>
                  <a:pt x="50330" y="779584"/>
                </a:lnTo>
                <a:lnTo>
                  <a:pt x="78473" y="784783"/>
                </a:lnTo>
                <a:lnTo>
                  <a:pt x="1265108" y="784045"/>
                </a:lnTo>
                <a:lnTo>
                  <a:pt x="1303324" y="767595"/>
                </a:lnTo>
                <a:lnTo>
                  <a:pt x="1327590" y="734450"/>
                </a:lnTo>
                <a:lnTo>
                  <a:pt x="1332788" y="706310"/>
                </a:lnTo>
                <a:lnTo>
                  <a:pt x="1332050" y="67667"/>
                </a:lnTo>
                <a:lnTo>
                  <a:pt x="1315599" y="29456"/>
                </a:lnTo>
                <a:lnTo>
                  <a:pt x="1282450" y="5196"/>
                </a:lnTo>
                <a:lnTo>
                  <a:pt x="1254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487466" y="2591672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0" y="78473"/>
                </a:moveTo>
                <a:lnTo>
                  <a:pt x="11334" y="37825"/>
                </a:lnTo>
                <a:lnTo>
                  <a:pt x="40977" y="9521"/>
                </a:lnTo>
                <a:lnTo>
                  <a:pt x="1254302" y="0"/>
                </a:lnTo>
                <a:lnTo>
                  <a:pt x="1268819" y="1339"/>
                </a:lnTo>
                <a:lnTo>
                  <a:pt x="1306082" y="19497"/>
                </a:lnTo>
                <a:lnTo>
                  <a:pt x="1328826" y="53783"/>
                </a:lnTo>
                <a:lnTo>
                  <a:pt x="1332788" y="706310"/>
                </a:lnTo>
                <a:lnTo>
                  <a:pt x="1331448" y="720823"/>
                </a:lnTo>
                <a:lnTo>
                  <a:pt x="1313285" y="758079"/>
                </a:lnTo>
                <a:lnTo>
                  <a:pt x="1278993" y="780821"/>
                </a:lnTo>
                <a:lnTo>
                  <a:pt x="78473" y="784783"/>
                </a:lnTo>
                <a:lnTo>
                  <a:pt x="63959" y="783443"/>
                </a:lnTo>
                <a:lnTo>
                  <a:pt x="26701" y="765279"/>
                </a:lnTo>
                <a:lnTo>
                  <a:pt x="3960" y="730987"/>
                </a:lnTo>
                <a:lnTo>
                  <a:pt x="0" y="7847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7523153" y="2841954"/>
            <a:ext cx="1210310" cy="27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80"/>
              </a:lnSpc>
            </a:pPr>
            <a:r>
              <a:rPr sz="1000" spc="-10" dirty="0">
                <a:latin typeface="Tw Cen MT"/>
                <a:cs typeface="Tw Cen MT"/>
              </a:rPr>
              <a:t>5.</a:t>
            </a:r>
            <a:r>
              <a:rPr sz="1000" spc="-5" dirty="0">
                <a:latin typeface="Tw Cen MT"/>
                <a:cs typeface="Tw Cen MT"/>
              </a:rPr>
              <a:t>1.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En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sp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ibl</a:t>
            </a:r>
            <a:r>
              <a:rPr sz="1000" spc="-5" dirty="0">
                <a:latin typeface="Tw Cen MT"/>
                <a:cs typeface="Tw Cen MT"/>
              </a:rPr>
              <a:t>e f</a:t>
            </a:r>
            <a:r>
              <a:rPr sz="1000" spc="-10" dirty="0">
                <a:latin typeface="Tw Cen MT"/>
                <a:cs typeface="Tw Cen MT"/>
              </a:rPr>
              <a:t>inan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al</a:t>
            </a:r>
            <a:r>
              <a:rPr sz="1000" spc="20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10" dirty="0">
                <a:latin typeface="Tw Cen MT"/>
                <a:cs typeface="Tw Cen MT"/>
              </a:rPr>
              <a:t>anag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nt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7487466" y="3497198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1254302" y="0"/>
                </a:moveTo>
                <a:lnTo>
                  <a:pt x="67679" y="736"/>
                </a:lnTo>
                <a:lnTo>
                  <a:pt x="29466" y="17180"/>
                </a:lnTo>
                <a:lnTo>
                  <a:pt x="5199" y="50325"/>
                </a:lnTo>
                <a:lnTo>
                  <a:pt x="0" y="78473"/>
                </a:lnTo>
                <a:lnTo>
                  <a:pt x="736" y="717103"/>
                </a:lnTo>
                <a:lnTo>
                  <a:pt x="17184" y="755317"/>
                </a:lnTo>
                <a:lnTo>
                  <a:pt x="50330" y="779584"/>
                </a:lnTo>
                <a:lnTo>
                  <a:pt x="78473" y="784783"/>
                </a:lnTo>
                <a:lnTo>
                  <a:pt x="1265108" y="784045"/>
                </a:lnTo>
                <a:lnTo>
                  <a:pt x="1303324" y="767595"/>
                </a:lnTo>
                <a:lnTo>
                  <a:pt x="1327590" y="734450"/>
                </a:lnTo>
                <a:lnTo>
                  <a:pt x="1332788" y="706310"/>
                </a:lnTo>
                <a:lnTo>
                  <a:pt x="1332050" y="67667"/>
                </a:lnTo>
                <a:lnTo>
                  <a:pt x="1315599" y="29456"/>
                </a:lnTo>
                <a:lnTo>
                  <a:pt x="1282450" y="5196"/>
                </a:lnTo>
                <a:lnTo>
                  <a:pt x="1254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7487466" y="3497198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0" y="78473"/>
                </a:moveTo>
                <a:lnTo>
                  <a:pt x="11334" y="37825"/>
                </a:lnTo>
                <a:lnTo>
                  <a:pt x="40977" y="9521"/>
                </a:lnTo>
                <a:lnTo>
                  <a:pt x="1254302" y="0"/>
                </a:lnTo>
                <a:lnTo>
                  <a:pt x="1268819" y="1339"/>
                </a:lnTo>
                <a:lnTo>
                  <a:pt x="1306082" y="19497"/>
                </a:lnTo>
                <a:lnTo>
                  <a:pt x="1328826" y="53783"/>
                </a:lnTo>
                <a:lnTo>
                  <a:pt x="1332788" y="706310"/>
                </a:lnTo>
                <a:lnTo>
                  <a:pt x="1331448" y="720823"/>
                </a:lnTo>
                <a:lnTo>
                  <a:pt x="1313285" y="758079"/>
                </a:lnTo>
                <a:lnTo>
                  <a:pt x="1278993" y="780821"/>
                </a:lnTo>
                <a:lnTo>
                  <a:pt x="78473" y="784783"/>
                </a:lnTo>
                <a:lnTo>
                  <a:pt x="63959" y="783443"/>
                </a:lnTo>
                <a:lnTo>
                  <a:pt x="26701" y="765279"/>
                </a:lnTo>
                <a:lnTo>
                  <a:pt x="3960" y="730987"/>
                </a:lnTo>
                <a:lnTo>
                  <a:pt x="0" y="7847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 txBox="1"/>
          <p:nvPr/>
        </p:nvSpPr>
        <p:spPr>
          <a:xfrm>
            <a:off x="7523153" y="3685249"/>
            <a:ext cx="1116330" cy="401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980"/>
              </a:lnSpc>
            </a:pPr>
            <a:r>
              <a:rPr sz="1000" spc="-10" dirty="0">
                <a:latin typeface="Tw Cen MT"/>
                <a:cs typeface="Tw Cen MT"/>
              </a:rPr>
              <a:t>5.</a:t>
            </a:r>
            <a:r>
              <a:rPr sz="1000" spc="-5" dirty="0">
                <a:latin typeface="Tw Cen MT"/>
                <a:cs typeface="Tw Cen MT"/>
              </a:rPr>
              <a:t>2.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Manage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15" dirty="0">
                <a:latin typeface="Tw Cen MT"/>
                <a:cs typeface="Tw Cen MT"/>
              </a:rPr>
              <a:t>hum</a:t>
            </a:r>
            <a:r>
              <a:rPr sz="1000" spc="-5" dirty="0">
                <a:latin typeface="Tw Cen MT"/>
                <a:cs typeface="Tw Cen MT"/>
              </a:rPr>
              <a:t>an cap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al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ac</a:t>
            </a:r>
            <a:r>
              <a:rPr sz="1000" spc="-10" dirty="0">
                <a:latin typeface="Tw Cen MT"/>
                <a:cs typeface="Tw Cen MT"/>
              </a:rPr>
              <a:t>hi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 </a:t>
            </a:r>
            <a:r>
              <a:rPr sz="1000" spc="-15" dirty="0">
                <a:latin typeface="Tw Cen MT"/>
                <a:cs typeface="Tw Cen MT"/>
              </a:rPr>
              <a:t>HH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mi</a:t>
            </a:r>
            <a:r>
              <a:rPr sz="1000" spc="-5" dirty="0">
                <a:latin typeface="Tw Cen MT"/>
                <a:cs typeface="Tw Cen MT"/>
              </a:rPr>
              <a:t>ss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7487466" y="4402719"/>
            <a:ext cx="1332865" cy="914400"/>
          </a:xfrm>
          <a:custGeom>
            <a:avLst/>
            <a:gdLst/>
            <a:ahLst/>
            <a:cxnLst/>
            <a:rect l="l" t="t" r="r" b="b"/>
            <a:pathLst>
              <a:path w="1332865" h="914400">
                <a:moveTo>
                  <a:pt x="1241399" y="0"/>
                </a:moveTo>
                <a:lnTo>
                  <a:pt x="88769" y="36"/>
                </a:lnTo>
                <a:lnTo>
                  <a:pt x="47872" y="11007"/>
                </a:lnTo>
                <a:lnTo>
                  <a:pt x="17060" y="38208"/>
                </a:lnTo>
                <a:lnTo>
                  <a:pt x="1155" y="76817"/>
                </a:lnTo>
                <a:lnTo>
                  <a:pt x="0" y="91389"/>
                </a:lnTo>
                <a:lnTo>
                  <a:pt x="36" y="825122"/>
                </a:lnTo>
                <a:lnTo>
                  <a:pt x="11007" y="866019"/>
                </a:lnTo>
                <a:lnTo>
                  <a:pt x="38208" y="896831"/>
                </a:lnTo>
                <a:lnTo>
                  <a:pt x="76817" y="912736"/>
                </a:lnTo>
                <a:lnTo>
                  <a:pt x="91389" y="913892"/>
                </a:lnTo>
                <a:lnTo>
                  <a:pt x="1244019" y="913855"/>
                </a:lnTo>
                <a:lnTo>
                  <a:pt x="1284916" y="902884"/>
                </a:lnTo>
                <a:lnTo>
                  <a:pt x="1315728" y="875683"/>
                </a:lnTo>
                <a:lnTo>
                  <a:pt x="1331633" y="837074"/>
                </a:lnTo>
                <a:lnTo>
                  <a:pt x="1332788" y="822502"/>
                </a:lnTo>
                <a:lnTo>
                  <a:pt x="1332751" y="88769"/>
                </a:lnTo>
                <a:lnTo>
                  <a:pt x="1321781" y="47872"/>
                </a:lnTo>
                <a:lnTo>
                  <a:pt x="1294580" y="17060"/>
                </a:lnTo>
                <a:lnTo>
                  <a:pt x="1255971" y="1155"/>
                </a:lnTo>
                <a:lnTo>
                  <a:pt x="12413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7487466" y="4402719"/>
            <a:ext cx="1332865" cy="914400"/>
          </a:xfrm>
          <a:custGeom>
            <a:avLst/>
            <a:gdLst/>
            <a:ahLst/>
            <a:cxnLst/>
            <a:rect l="l" t="t" r="r" b="b"/>
            <a:pathLst>
              <a:path w="1332865" h="914400">
                <a:moveTo>
                  <a:pt x="0" y="91389"/>
                </a:moveTo>
                <a:lnTo>
                  <a:pt x="9864" y="50048"/>
                </a:lnTo>
                <a:lnTo>
                  <a:pt x="36242" y="18509"/>
                </a:lnTo>
                <a:lnTo>
                  <a:pt x="74313" y="1592"/>
                </a:lnTo>
                <a:lnTo>
                  <a:pt x="1241399" y="0"/>
                </a:lnTo>
                <a:lnTo>
                  <a:pt x="1255971" y="1155"/>
                </a:lnTo>
                <a:lnTo>
                  <a:pt x="1294580" y="17060"/>
                </a:lnTo>
                <a:lnTo>
                  <a:pt x="1321781" y="47872"/>
                </a:lnTo>
                <a:lnTo>
                  <a:pt x="1332751" y="88769"/>
                </a:lnTo>
                <a:lnTo>
                  <a:pt x="1332788" y="822502"/>
                </a:lnTo>
                <a:lnTo>
                  <a:pt x="1331633" y="837074"/>
                </a:lnTo>
                <a:lnTo>
                  <a:pt x="1315728" y="875683"/>
                </a:lnTo>
                <a:lnTo>
                  <a:pt x="1284916" y="902884"/>
                </a:lnTo>
                <a:lnTo>
                  <a:pt x="1244019" y="913855"/>
                </a:lnTo>
                <a:lnTo>
                  <a:pt x="91389" y="913892"/>
                </a:lnTo>
                <a:lnTo>
                  <a:pt x="76817" y="912736"/>
                </a:lnTo>
                <a:lnTo>
                  <a:pt x="38208" y="896831"/>
                </a:lnTo>
                <a:lnTo>
                  <a:pt x="11007" y="866019"/>
                </a:lnTo>
                <a:lnTo>
                  <a:pt x="36" y="825122"/>
                </a:lnTo>
                <a:lnTo>
                  <a:pt x="0" y="91389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7526934" y="4468635"/>
            <a:ext cx="1160145" cy="775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800"/>
              </a:lnSpc>
            </a:pPr>
            <a:r>
              <a:rPr sz="1000" spc="-10" dirty="0">
                <a:latin typeface="Tw Cen MT"/>
                <a:cs typeface="Tw Cen MT"/>
              </a:rPr>
              <a:t>5.</a:t>
            </a:r>
            <a:r>
              <a:rPr sz="1000" spc="-5" dirty="0">
                <a:latin typeface="Tw Cen MT"/>
                <a:cs typeface="Tw Cen MT"/>
              </a:rPr>
              <a:t>3.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Op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imiz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2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T </a:t>
            </a:r>
            <a:r>
              <a:rPr sz="1000" spc="-10" dirty="0">
                <a:latin typeface="Tw Cen MT"/>
                <a:cs typeface="Tw Cen MT"/>
              </a:rPr>
              <a:t>inv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dirty="0">
                <a:latin typeface="Tw Cen MT"/>
                <a:cs typeface="Tw Cen MT"/>
              </a:rPr>
              <a:t> t</a:t>
            </a:r>
            <a:r>
              <a:rPr sz="1000" spc="-5" dirty="0">
                <a:latin typeface="Tw Cen MT"/>
                <a:cs typeface="Tw Cen MT"/>
              </a:rPr>
              <a:t>o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15" dirty="0">
                <a:latin typeface="Tw Cen MT"/>
                <a:cs typeface="Tw Cen MT"/>
              </a:rPr>
              <a:t>m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</a:t>
            </a:r>
            <a:r>
              <a:rPr sz="1000" spc="-5" dirty="0">
                <a:latin typeface="Tw Cen MT"/>
                <a:cs typeface="Tw Cen MT"/>
              </a:rPr>
              <a:t>e 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ss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5" dirty="0">
                <a:latin typeface="Tw Cen MT"/>
                <a:cs typeface="Tw Cen MT"/>
              </a:rPr>
              <a:t>ff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</a:t>
            </a:r>
            <a:r>
              <a:rPr sz="1000" spc="-5" dirty="0">
                <a:latin typeface="Tw Cen MT"/>
                <a:cs typeface="Tw Cen MT"/>
              </a:rPr>
              <a:t>cy</a:t>
            </a:r>
            <a:r>
              <a:rPr sz="1000" spc="-10" dirty="0">
                <a:latin typeface="Tw Cen MT"/>
                <a:cs typeface="Tw Cen MT"/>
              </a:rPr>
              <a:t> and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e</a:t>
            </a:r>
            <a:r>
              <a:rPr sz="1000" spc="-10" dirty="0">
                <a:latin typeface="Tw Cen MT"/>
                <a:cs typeface="Tw Cen MT"/>
              </a:rPr>
              <a:t>nabl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inn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va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to </a:t>
            </a:r>
            <a:r>
              <a:rPr sz="1000" spc="-10" dirty="0">
                <a:latin typeface="Tw Cen MT"/>
                <a:cs typeface="Tw Cen MT"/>
              </a:rPr>
              <a:t>advan</a:t>
            </a:r>
            <a:r>
              <a:rPr sz="1000" spc="-5" dirty="0">
                <a:latin typeface="Tw Cen MT"/>
                <a:cs typeface="Tw Cen MT"/>
              </a:rPr>
              <a:t>ce</a:t>
            </a:r>
            <a:r>
              <a:rPr sz="1000" spc="1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pr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gram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mi</a:t>
            </a:r>
            <a:r>
              <a:rPr sz="1000" spc="-5" dirty="0">
                <a:latin typeface="Tw Cen MT"/>
                <a:cs typeface="Tw Cen MT"/>
              </a:rPr>
              <a:t>ss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n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g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als</a:t>
            </a:r>
            <a:endParaRPr sz="1000">
              <a:latin typeface="Tw Cen MT"/>
              <a:cs typeface="Tw Cen MT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487466" y="5437348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1254302" y="0"/>
                </a:moveTo>
                <a:lnTo>
                  <a:pt x="67679" y="736"/>
                </a:lnTo>
                <a:lnTo>
                  <a:pt x="29466" y="17180"/>
                </a:lnTo>
                <a:lnTo>
                  <a:pt x="5199" y="50325"/>
                </a:lnTo>
                <a:lnTo>
                  <a:pt x="0" y="78473"/>
                </a:lnTo>
                <a:lnTo>
                  <a:pt x="736" y="717103"/>
                </a:lnTo>
                <a:lnTo>
                  <a:pt x="17184" y="755317"/>
                </a:lnTo>
                <a:lnTo>
                  <a:pt x="50330" y="779584"/>
                </a:lnTo>
                <a:lnTo>
                  <a:pt x="78473" y="784783"/>
                </a:lnTo>
                <a:lnTo>
                  <a:pt x="1265108" y="784045"/>
                </a:lnTo>
                <a:lnTo>
                  <a:pt x="1303324" y="767595"/>
                </a:lnTo>
                <a:lnTo>
                  <a:pt x="1327590" y="734450"/>
                </a:lnTo>
                <a:lnTo>
                  <a:pt x="1332788" y="706310"/>
                </a:lnTo>
                <a:lnTo>
                  <a:pt x="1332050" y="67667"/>
                </a:lnTo>
                <a:lnTo>
                  <a:pt x="1315599" y="29456"/>
                </a:lnTo>
                <a:lnTo>
                  <a:pt x="1282450" y="5196"/>
                </a:lnTo>
                <a:lnTo>
                  <a:pt x="1254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487466" y="5437348"/>
            <a:ext cx="1332865" cy="784860"/>
          </a:xfrm>
          <a:custGeom>
            <a:avLst/>
            <a:gdLst/>
            <a:ahLst/>
            <a:cxnLst/>
            <a:rect l="l" t="t" r="r" b="b"/>
            <a:pathLst>
              <a:path w="1332865" h="784860">
                <a:moveTo>
                  <a:pt x="0" y="78473"/>
                </a:moveTo>
                <a:lnTo>
                  <a:pt x="11334" y="37825"/>
                </a:lnTo>
                <a:lnTo>
                  <a:pt x="40977" y="9521"/>
                </a:lnTo>
                <a:lnTo>
                  <a:pt x="1254302" y="0"/>
                </a:lnTo>
                <a:lnTo>
                  <a:pt x="1268819" y="1339"/>
                </a:lnTo>
                <a:lnTo>
                  <a:pt x="1306082" y="19497"/>
                </a:lnTo>
                <a:lnTo>
                  <a:pt x="1328826" y="53783"/>
                </a:lnTo>
                <a:lnTo>
                  <a:pt x="1332788" y="706310"/>
                </a:lnTo>
                <a:lnTo>
                  <a:pt x="1331448" y="720823"/>
                </a:lnTo>
                <a:lnTo>
                  <a:pt x="1313285" y="758079"/>
                </a:lnTo>
                <a:lnTo>
                  <a:pt x="1278993" y="780821"/>
                </a:lnTo>
                <a:lnTo>
                  <a:pt x="78473" y="784783"/>
                </a:lnTo>
                <a:lnTo>
                  <a:pt x="63959" y="783443"/>
                </a:lnTo>
                <a:lnTo>
                  <a:pt x="26701" y="765279"/>
                </a:lnTo>
                <a:lnTo>
                  <a:pt x="3960" y="730987"/>
                </a:lnTo>
                <a:lnTo>
                  <a:pt x="0" y="78473"/>
                </a:lnTo>
                <a:close/>
              </a:path>
            </a:pathLst>
          </a:custGeom>
          <a:ln w="26428">
            <a:solidFill>
              <a:srgbClr val="698B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7523153" y="5563169"/>
            <a:ext cx="1183640" cy="525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1700"/>
              </a:lnSpc>
            </a:pPr>
            <a:r>
              <a:rPr sz="1000" spc="-10" dirty="0">
                <a:latin typeface="Tw Cen MT"/>
                <a:cs typeface="Tw Cen MT"/>
              </a:rPr>
              <a:t>5.</a:t>
            </a:r>
            <a:r>
              <a:rPr sz="1000" spc="-5" dirty="0">
                <a:latin typeface="Tw Cen MT"/>
                <a:cs typeface="Tw Cen MT"/>
              </a:rPr>
              <a:t>4.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P</a:t>
            </a:r>
            <a:r>
              <a:rPr sz="1000" spc="-5" dirty="0">
                <a:latin typeface="Tw Cen MT"/>
                <a:cs typeface="Tw Cen MT"/>
              </a:rPr>
              <a:t>r</a:t>
            </a:r>
            <a:r>
              <a:rPr sz="1000" dirty="0">
                <a:latin typeface="Tw Cen MT"/>
                <a:cs typeface="Tw Cen MT"/>
              </a:rPr>
              <a:t>ote</a:t>
            </a:r>
            <a:r>
              <a:rPr sz="1000" spc="-5" dirty="0">
                <a:latin typeface="Tw Cen MT"/>
                <a:cs typeface="Tw Cen MT"/>
              </a:rPr>
              <a:t>ct</a:t>
            </a:r>
            <a:r>
              <a:rPr sz="1000" spc="-2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10" dirty="0">
                <a:latin typeface="Tw Cen MT"/>
                <a:cs typeface="Tw Cen MT"/>
              </a:rPr>
              <a:t>h</a:t>
            </a:r>
            <a:r>
              <a:rPr sz="1000" spc="-5" dirty="0">
                <a:latin typeface="Tw Cen MT"/>
                <a:cs typeface="Tw Cen MT"/>
              </a:rPr>
              <a:t>e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5" dirty="0">
                <a:latin typeface="Tw Cen MT"/>
                <a:cs typeface="Tw Cen MT"/>
              </a:rPr>
              <a:t>saf</a:t>
            </a:r>
            <a:r>
              <a:rPr sz="1000" dirty="0">
                <a:latin typeface="Tw Cen MT"/>
                <a:cs typeface="Tw Cen MT"/>
              </a:rPr>
              <a:t>ety </a:t>
            </a:r>
            <a:r>
              <a:rPr sz="1000" spc="-10" dirty="0">
                <a:latin typeface="Tw Cen MT"/>
                <a:cs typeface="Tw Cen MT"/>
              </a:rPr>
              <a:t>and</a:t>
            </a:r>
            <a:r>
              <a:rPr sz="100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in</a:t>
            </a:r>
            <a:r>
              <a:rPr sz="1000" dirty="0">
                <a:latin typeface="Tw Cen MT"/>
                <a:cs typeface="Tw Cen MT"/>
              </a:rPr>
              <a:t>te</a:t>
            </a:r>
            <a:r>
              <a:rPr sz="1000" spc="-5" dirty="0">
                <a:latin typeface="Tw Cen MT"/>
                <a:cs typeface="Tw Cen MT"/>
              </a:rPr>
              <a:t>gr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y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5" dirty="0">
                <a:latin typeface="Tw Cen MT"/>
                <a:cs typeface="Tw Cen MT"/>
              </a:rPr>
              <a:t>f</a:t>
            </a:r>
            <a:r>
              <a:rPr sz="1000" spc="-10" dirty="0">
                <a:latin typeface="Tw Cen MT"/>
                <a:cs typeface="Tw Cen MT"/>
              </a:rPr>
              <a:t> </a:t>
            </a:r>
            <a:r>
              <a:rPr sz="1000" dirty="0">
                <a:latin typeface="Tw Cen MT"/>
                <a:cs typeface="Tw Cen MT"/>
              </a:rPr>
              <a:t>o</a:t>
            </a:r>
            <a:r>
              <a:rPr sz="1000" spc="-10" dirty="0">
                <a:latin typeface="Tw Cen MT"/>
                <a:cs typeface="Tw Cen MT"/>
              </a:rPr>
              <a:t>u</a:t>
            </a:r>
            <a:r>
              <a:rPr sz="1000" spc="-5" dirty="0">
                <a:latin typeface="Tw Cen MT"/>
                <a:cs typeface="Tw Cen MT"/>
              </a:rPr>
              <a:t>r </a:t>
            </a:r>
            <a:r>
              <a:rPr sz="1000" spc="-15" dirty="0">
                <a:latin typeface="Tw Cen MT"/>
                <a:cs typeface="Tw Cen MT"/>
              </a:rPr>
              <a:t>hum</a:t>
            </a:r>
            <a:r>
              <a:rPr sz="1000" spc="-10" dirty="0">
                <a:latin typeface="Tw Cen MT"/>
                <a:cs typeface="Tw Cen MT"/>
              </a:rPr>
              <a:t>an</a:t>
            </a:r>
            <a:r>
              <a:rPr sz="1000" spc="-5" dirty="0">
                <a:latin typeface="Tw Cen MT"/>
                <a:cs typeface="Tw Cen MT"/>
              </a:rPr>
              <a:t>,</a:t>
            </a:r>
            <a:r>
              <a:rPr sz="1000" spc="20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ph</a:t>
            </a:r>
            <a:r>
              <a:rPr sz="1000" dirty="0">
                <a:latin typeface="Tw Cen MT"/>
                <a:cs typeface="Tw Cen MT"/>
              </a:rPr>
              <a:t>y</a:t>
            </a:r>
            <a:r>
              <a:rPr sz="1000" spc="-5" dirty="0">
                <a:latin typeface="Tw Cen MT"/>
                <a:cs typeface="Tw Cen MT"/>
              </a:rPr>
              <a:t>s</a:t>
            </a:r>
            <a:r>
              <a:rPr sz="1000" spc="-10" dirty="0">
                <a:latin typeface="Tw Cen MT"/>
                <a:cs typeface="Tw Cen MT"/>
              </a:rPr>
              <a:t>i</a:t>
            </a:r>
            <a:r>
              <a:rPr sz="1000" spc="-5" dirty="0">
                <a:latin typeface="Tw Cen MT"/>
                <a:cs typeface="Tw Cen MT"/>
              </a:rPr>
              <a:t>ca</a:t>
            </a:r>
            <a:r>
              <a:rPr sz="1000" spc="-10" dirty="0">
                <a:latin typeface="Tw Cen MT"/>
                <a:cs typeface="Tw Cen MT"/>
              </a:rPr>
              <a:t>l</a:t>
            </a:r>
            <a:r>
              <a:rPr sz="1000" spc="-5" dirty="0">
                <a:latin typeface="Tw Cen MT"/>
                <a:cs typeface="Tw Cen MT"/>
              </a:rPr>
              <a:t>,</a:t>
            </a:r>
            <a:r>
              <a:rPr sz="1000" spc="5" dirty="0">
                <a:latin typeface="Tw Cen MT"/>
                <a:cs typeface="Tw Cen MT"/>
              </a:rPr>
              <a:t> </a:t>
            </a:r>
            <a:r>
              <a:rPr sz="1000" spc="-10" dirty="0">
                <a:latin typeface="Tw Cen MT"/>
                <a:cs typeface="Tw Cen MT"/>
              </a:rPr>
              <a:t>and digi</a:t>
            </a:r>
            <a:r>
              <a:rPr sz="1000" dirty="0">
                <a:latin typeface="Tw Cen MT"/>
                <a:cs typeface="Tw Cen MT"/>
              </a:rPr>
              <a:t>t</a:t>
            </a:r>
            <a:r>
              <a:rPr sz="1000" spc="-5" dirty="0">
                <a:latin typeface="Tw Cen MT"/>
                <a:cs typeface="Tw Cen MT"/>
              </a:rPr>
              <a:t>al ass</a:t>
            </a:r>
            <a:r>
              <a:rPr sz="1000" dirty="0">
                <a:latin typeface="Tw Cen MT"/>
                <a:cs typeface="Tw Cen MT"/>
              </a:rPr>
              <a:t>et</a:t>
            </a:r>
            <a:r>
              <a:rPr sz="1000" spc="-5" dirty="0">
                <a:latin typeface="Tw Cen MT"/>
                <a:cs typeface="Tw Cen MT"/>
              </a:rPr>
              <a:t>s</a:t>
            </a:r>
            <a:endParaRPr sz="10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0" dirty="0"/>
              <a:t>Publi</a:t>
            </a:r>
            <a:r>
              <a:rPr spc="-15" dirty="0"/>
              <a:t>c</a:t>
            </a:r>
            <a:r>
              <a:rPr spc="-204" dirty="0"/>
              <a:t> </a:t>
            </a:r>
            <a:r>
              <a:rPr spc="-125" dirty="0"/>
              <a:t>a</a:t>
            </a:r>
            <a:r>
              <a:rPr spc="-120" dirty="0"/>
              <a:t>n</a:t>
            </a:r>
            <a:r>
              <a:rPr spc="-20" dirty="0"/>
              <a:t>d</a:t>
            </a:r>
            <a:r>
              <a:rPr spc="-195" dirty="0"/>
              <a:t> </a:t>
            </a:r>
            <a:r>
              <a:rPr spc="-95" dirty="0"/>
              <a:t>C</a:t>
            </a:r>
            <a:r>
              <a:rPr spc="-120" dirty="0"/>
              <a:t>on</a:t>
            </a:r>
            <a:r>
              <a:rPr spc="-114" dirty="0"/>
              <a:t>g</a:t>
            </a:r>
            <a:r>
              <a:rPr spc="-40" dirty="0"/>
              <a:t>r</a:t>
            </a:r>
            <a:r>
              <a:rPr spc="-95" dirty="0"/>
              <a:t>e</a:t>
            </a:r>
            <a:r>
              <a:rPr spc="-120" dirty="0"/>
              <a:t>ssion</a:t>
            </a:r>
            <a:r>
              <a:rPr spc="-125" dirty="0"/>
              <a:t>a</a:t>
            </a:r>
            <a:r>
              <a:rPr spc="-10" dirty="0"/>
              <a:t>l</a:t>
            </a:r>
            <a:r>
              <a:rPr spc="-229" dirty="0"/>
              <a:t> </a:t>
            </a:r>
            <a:r>
              <a:rPr spc="-95" dirty="0"/>
              <a:t>C</a:t>
            </a:r>
            <a:r>
              <a:rPr spc="-120" dirty="0"/>
              <a:t>onsult</a:t>
            </a:r>
            <a:r>
              <a:rPr spc="-50" dirty="0"/>
              <a:t>a</a:t>
            </a:r>
            <a:r>
              <a:rPr spc="-114" dirty="0"/>
              <a:t>tio</a:t>
            </a:r>
            <a:r>
              <a:rPr spc="-2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748619"/>
            <a:ext cx="67564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Tw Cen MT"/>
                <a:cs typeface="Tw Cen MT"/>
              </a:rPr>
              <a:t>W</a:t>
            </a:r>
            <a:r>
              <a:rPr sz="2000" b="1" dirty="0">
                <a:latin typeface="Tw Cen MT"/>
                <a:cs typeface="Tw Cen MT"/>
              </a:rPr>
              <a:t>hen</a:t>
            </a:r>
            <a:r>
              <a:rPr sz="2000" dirty="0">
                <a:latin typeface="Tw Cen MT"/>
                <a:cs typeface="Tw Cen MT"/>
              </a:rPr>
              <a:t>: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26587" y="1748619"/>
            <a:ext cx="294132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5" dirty="0">
                <a:latin typeface="Tw Cen MT"/>
                <a:cs typeface="Tw Cen MT"/>
              </a:rPr>
              <a:t>Se</a:t>
            </a:r>
            <a:r>
              <a:rPr sz="2000" spc="-5" dirty="0">
                <a:latin typeface="Tw Cen MT"/>
                <a:cs typeface="Tw Cen MT"/>
              </a:rPr>
              <a:t>pt</a:t>
            </a:r>
            <a:r>
              <a:rPr sz="2000" spc="5" dirty="0">
                <a:latin typeface="Tw Cen MT"/>
                <a:cs typeface="Tw Cen MT"/>
              </a:rPr>
              <a:t>e</a:t>
            </a:r>
            <a:r>
              <a:rPr sz="2000" spc="-5" dirty="0">
                <a:latin typeface="Tw Cen MT"/>
                <a:cs typeface="Tw Cen MT"/>
              </a:rPr>
              <a:t>mb</a:t>
            </a:r>
            <a:r>
              <a:rPr sz="2000" spc="5" dirty="0">
                <a:latin typeface="Tw Cen MT"/>
                <a:cs typeface="Tw Cen MT"/>
              </a:rPr>
              <a:t>e</a:t>
            </a:r>
            <a:r>
              <a:rPr sz="2000" dirty="0">
                <a:latin typeface="Tw Cen MT"/>
                <a:cs typeface="Tw Cen MT"/>
              </a:rPr>
              <a:t>r</a:t>
            </a:r>
            <a:r>
              <a:rPr sz="2000" spc="-4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2</a:t>
            </a:r>
            <a:r>
              <a:rPr sz="2000" dirty="0">
                <a:latin typeface="Tw Cen MT"/>
                <a:cs typeface="Tw Cen MT"/>
              </a:rPr>
              <a:t>6</a:t>
            </a:r>
            <a:r>
              <a:rPr sz="2000" spc="-1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–</a:t>
            </a:r>
            <a:r>
              <a:rPr sz="2000" spc="-1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O</a:t>
            </a:r>
            <a:r>
              <a:rPr sz="2000" spc="-5" dirty="0">
                <a:latin typeface="Tw Cen MT"/>
                <a:cs typeface="Tw Cen MT"/>
              </a:rPr>
              <a:t>ct</a:t>
            </a:r>
            <a:r>
              <a:rPr sz="2000" spc="5" dirty="0">
                <a:latin typeface="Tw Cen MT"/>
                <a:cs typeface="Tw Cen MT"/>
              </a:rPr>
              <a:t>o</a:t>
            </a:r>
            <a:r>
              <a:rPr sz="2000" spc="-5" dirty="0">
                <a:latin typeface="Tw Cen MT"/>
                <a:cs typeface="Tw Cen MT"/>
              </a:rPr>
              <a:t>b</a:t>
            </a:r>
            <a:r>
              <a:rPr sz="2000" spc="5" dirty="0">
                <a:latin typeface="Tw Cen MT"/>
                <a:cs typeface="Tw Cen MT"/>
              </a:rPr>
              <a:t>e</a:t>
            </a:r>
            <a:r>
              <a:rPr sz="2000" dirty="0">
                <a:latin typeface="Tw Cen MT"/>
                <a:cs typeface="Tw Cen MT"/>
              </a:rPr>
              <a:t>r</a:t>
            </a:r>
            <a:r>
              <a:rPr sz="2000" spc="-3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27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140" y="2358420"/>
            <a:ext cx="7461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Tw Cen MT"/>
                <a:cs typeface="Tw Cen MT"/>
              </a:rPr>
              <a:t>W</a:t>
            </a:r>
            <a:r>
              <a:rPr sz="2000" b="1" dirty="0">
                <a:latin typeface="Tw Cen MT"/>
                <a:cs typeface="Tw Cen MT"/>
              </a:rPr>
              <a:t>he</a:t>
            </a:r>
            <a:r>
              <a:rPr sz="2000" b="1" spc="30" dirty="0">
                <a:latin typeface="Tw Cen MT"/>
                <a:cs typeface="Tw Cen MT"/>
              </a:rPr>
              <a:t>r</a:t>
            </a:r>
            <a:r>
              <a:rPr sz="2000" b="1" dirty="0">
                <a:latin typeface="Tw Cen MT"/>
                <a:cs typeface="Tw Cen MT"/>
              </a:rPr>
              <a:t>e</a:t>
            </a:r>
            <a:r>
              <a:rPr sz="2000" dirty="0">
                <a:latin typeface="Tw Cen MT"/>
                <a:cs typeface="Tw Cen MT"/>
              </a:rPr>
              <a:t>: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6587" y="2358420"/>
            <a:ext cx="6068695" cy="584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000" spc="-5" dirty="0">
                <a:latin typeface="Tw Cen MT"/>
                <a:cs typeface="Tw Cen MT"/>
              </a:rPr>
              <a:t>F</a:t>
            </a:r>
            <a:r>
              <a:rPr sz="2000" dirty="0">
                <a:latin typeface="Tw Cen MT"/>
                <a:cs typeface="Tw Cen MT"/>
              </a:rPr>
              <a:t>i</a:t>
            </a:r>
            <a:r>
              <a:rPr sz="2000" spc="-5" dirty="0">
                <a:latin typeface="Tw Cen MT"/>
                <a:cs typeface="Tw Cen MT"/>
              </a:rPr>
              <a:t>n</a:t>
            </a:r>
            <a:r>
              <a:rPr sz="2000" dirty="0">
                <a:latin typeface="Tw Cen MT"/>
                <a:cs typeface="Tw Cen MT"/>
              </a:rPr>
              <a:t>d</a:t>
            </a:r>
            <a:r>
              <a:rPr sz="2000" spc="-1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th</a:t>
            </a:r>
            <a:r>
              <a:rPr sz="2000" dirty="0">
                <a:latin typeface="Tw Cen MT"/>
                <a:cs typeface="Tw Cen MT"/>
              </a:rPr>
              <a:t>e</a:t>
            </a:r>
            <a:r>
              <a:rPr sz="2000" spc="-10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p</a:t>
            </a:r>
            <a:r>
              <a:rPr sz="2000" dirty="0">
                <a:latin typeface="Tw Cen MT"/>
                <a:cs typeface="Tw Cen MT"/>
              </a:rPr>
              <a:t>l</a:t>
            </a:r>
            <a:r>
              <a:rPr sz="2000" spc="-5" dirty="0">
                <a:latin typeface="Tw Cen MT"/>
                <a:cs typeface="Tw Cen MT"/>
              </a:rPr>
              <a:t>a</a:t>
            </a:r>
            <a:r>
              <a:rPr sz="2000" dirty="0">
                <a:latin typeface="Tw Cen MT"/>
                <a:cs typeface="Tw Cen MT"/>
              </a:rPr>
              <a:t>n</a:t>
            </a:r>
            <a:r>
              <a:rPr sz="2000" spc="-30" dirty="0">
                <a:latin typeface="Tw Cen MT"/>
                <a:cs typeface="Tw Cen MT"/>
              </a:rPr>
              <a:t> </a:t>
            </a:r>
            <a:r>
              <a:rPr sz="2000" spc="5" dirty="0">
                <a:latin typeface="Tw Cen MT"/>
                <a:cs typeface="Tw Cen MT"/>
              </a:rPr>
              <a:t>o</a:t>
            </a:r>
            <a:r>
              <a:rPr sz="2000" dirty="0">
                <a:latin typeface="Tw Cen MT"/>
                <a:cs typeface="Tw Cen MT"/>
              </a:rPr>
              <a:t>n</a:t>
            </a:r>
            <a:r>
              <a:rPr sz="2000" spc="-1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th</a:t>
            </a:r>
            <a:r>
              <a:rPr sz="2000" dirty="0">
                <a:latin typeface="Tw Cen MT"/>
                <a:cs typeface="Tw Cen MT"/>
              </a:rPr>
              <a:t>e</a:t>
            </a:r>
            <a:r>
              <a:rPr sz="2000" spc="-1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HH</a:t>
            </a:r>
            <a:r>
              <a:rPr sz="2000" spc="-30" dirty="0">
                <a:latin typeface="Tw Cen MT"/>
                <a:cs typeface="Tw Cen MT"/>
              </a:rPr>
              <a:t>S</a:t>
            </a:r>
            <a:r>
              <a:rPr sz="2000" dirty="0">
                <a:latin typeface="Tw Cen MT"/>
                <a:cs typeface="Tw Cen MT"/>
              </a:rPr>
              <a:t>.</a:t>
            </a:r>
            <a:r>
              <a:rPr sz="2000" spc="-5" dirty="0">
                <a:latin typeface="Tw Cen MT"/>
                <a:cs typeface="Tw Cen MT"/>
              </a:rPr>
              <a:t>g</a:t>
            </a:r>
            <a:r>
              <a:rPr sz="2000" spc="5" dirty="0">
                <a:latin typeface="Tw Cen MT"/>
                <a:cs typeface="Tw Cen MT"/>
              </a:rPr>
              <a:t>o</a:t>
            </a:r>
            <a:r>
              <a:rPr sz="2000" dirty="0">
                <a:latin typeface="Tw Cen MT"/>
                <a:cs typeface="Tw Cen MT"/>
              </a:rPr>
              <a:t>v</a:t>
            </a:r>
            <a:r>
              <a:rPr sz="2000" spc="-40" dirty="0">
                <a:latin typeface="Tw Cen MT"/>
                <a:cs typeface="Tw Cen MT"/>
              </a:rPr>
              <a:t> </a:t>
            </a:r>
            <a:r>
              <a:rPr sz="2000" spc="-160" dirty="0">
                <a:latin typeface="Tw Cen MT"/>
                <a:cs typeface="Tw Cen MT"/>
              </a:rPr>
              <a:t>W</a:t>
            </a:r>
            <a:r>
              <a:rPr sz="2000" spc="-30" dirty="0">
                <a:latin typeface="Tw Cen MT"/>
                <a:cs typeface="Tw Cen MT"/>
              </a:rPr>
              <a:t>e</a:t>
            </a:r>
            <a:r>
              <a:rPr sz="2000" spc="-5" dirty="0">
                <a:latin typeface="Tw Cen MT"/>
                <a:cs typeface="Tw Cen MT"/>
              </a:rPr>
              <a:t>b</a:t>
            </a:r>
            <a:r>
              <a:rPr sz="2000" dirty="0">
                <a:latin typeface="Tw Cen MT"/>
                <a:cs typeface="Tw Cen MT"/>
              </a:rPr>
              <a:t>si</a:t>
            </a:r>
            <a:r>
              <a:rPr sz="2000" spc="-5" dirty="0">
                <a:latin typeface="Tw Cen MT"/>
                <a:cs typeface="Tw Cen MT"/>
              </a:rPr>
              <a:t>t</a:t>
            </a:r>
            <a:r>
              <a:rPr sz="2000" dirty="0">
                <a:latin typeface="Tw Cen MT"/>
                <a:cs typeface="Tw Cen MT"/>
              </a:rPr>
              <a:t>e</a:t>
            </a:r>
            <a:r>
              <a:rPr sz="2000" spc="-45" dirty="0">
                <a:latin typeface="Tw Cen MT"/>
                <a:cs typeface="Tw Cen MT"/>
              </a:rPr>
              <a:t> </a:t>
            </a:r>
            <a:r>
              <a:rPr sz="2000" spc="-5" dirty="0">
                <a:latin typeface="Tw Cen MT"/>
                <a:cs typeface="Tw Cen MT"/>
              </a:rPr>
              <a:t>und</a:t>
            </a:r>
            <a:r>
              <a:rPr sz="2000" spc="5" dirty="0">
                <a:latin typeface="Tw Cen MT"/>
                <a:cs typeface="Tw Cen MT"/>
              </a:rPr>
              <a:t>e</a:t>
            </a:r>
            <a:r>
              <a:rPr sz="2000" dirty="0">
                <a:latin typeface="Tw Cen MT"/>
                <a:cs typeface="Tw Cen MT"/>
              </a:rPr>
              <a:t>r</a:t>
            </a:r>
            <a:r>
              <a:rPr sz="2000" spc="-20" dirty="0">
                <a:latin typeface="Tw Cen MT"/>
                <a:cs typeface="Tw Cen MT"/>
              </a:rPr>
              <a:t> </a:t>
            </a:r>
            <a:r>
              <a:rPr sz="2000" spc="-125" dirty="0">
                <a:latin typeface="Tw Cen MT"/>
                <a:cs typeface="Tw Cen MT"/>
              </a:rPr>
              <a:t>“</a:t>
            </a:r>
            <a:r>
              <a:rPr sz="2000" dirty="0">
                <a:latin typeface="Tw Cen MT"/>
                <a:cs typeface="Tw Cen MT"/>
              </a:rPr>
              <a:t>A</a:t>
            </a:r>
            <a:r>
              <a:rPr sz="2000" spc="-5" dirty="0">
                <a:latin typeface="Tw Cen MT"/>
                <a:cs typeface="Tw Cen MT"/>
              </a:rPr>
              <a:t>b</a:t>
            </a:r>
            <a:r>
              <a:rPr sz="2000" spc="5" dirty="0">
                <a:latin typeface="Tw Cen MT"/>
                <a:cs typeface="Tw Cen MT"/>
              </a:rPr>
              <a:t>o</a:t>
            </a:r>
            <a:r>
              <a:rPr sz="2000" spc="-5" dirty="0">
                <a:latin typeface="Tw Cen MT"/>
                <a:cs typeface="Tw Cen MT"/>
              </a:rPr>
              <a:t>u</a:t>
            </a:r>
            <a:r>
              <a:rPr sz="2000" dirty="0">
                <a:latin typeface="Tw Cen MT"/>
                <a:cs typeface="Tw Cen MT"/>
              </a:rPr>
              <a:t>t</a:t>
            </a:r>
            <a:r>
              <a:rPr sz="2000" spc="-20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Us”</a:t>
            </a:r>
            <a:r>
              <a:rPr sz="2000" spc="-5" dirty="0">
                <a:latin typeface="Tw Cen MT"/>
                <a:cs typeface="Tw Cen MT"/>
              </a:rPr>
              <a:t> </a:t>
            </a:r>
            <a:r>
              <a:rPr sz="2000" dirty="0">
                <a:latin typeface="Tw Cen MT"/>
                <a:cs typeface="Tw Cen MT"/>
              </a:rPr>
              <a:t>- 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http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s:</a:t>
            </a:r>
            <a:r>
              <a:rPr sz="2000" u="heavy" spc="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ww</a:t>
            </a:r>
            <a:r>
              <a:rPr sz="2000" u="heavy" spc="-12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w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hh</a:t>
            </a:r>
            <a:r>
              <a:rPr sz="20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g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o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v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ab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o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ut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d</a:t>
            </a:r>
            <a:r>
              <a:rPr sz="2000" u="heavy" spc="-3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r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f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t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-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</a:t>
            </a:r>
            <a:r>
              <a:rPr sz="20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t</a:t>
            </a:r>
            <a:r>
              <a:rPr sz="20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r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</a:t>
            </a:r>
            <a:r>
              <a:rPr sz="20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t</a:t>
            </a:r>
            <a:r>
              <a:rPr sz="2000" u="heavy" spc="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e</a:t>
            </a:r>
            <a:r>
              <a:rPr sz="20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g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i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c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-</a:t>
            </a:r>
            <a:r>
              <a:rPr sz="20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p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l</a:t>
            </a:r>
            <a:r>
              <a:rPr sz="20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n</a:t>
            </a:r>
            <a:r>
              <a:rPr sz="2000" u="heavy" spc="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i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nd</a:t>
            </a:r>
            <a:r>
              <a:rPr sz="2000" u="heavy" spc="-7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e</a:t>
            </a:r>
            <a:r>
              <a:rPr sz="20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x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0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htm</a:t>
            </a:r>
            <a:r>
              <a:rPr sz="20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l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2140" y="3272720"/>
            <a:ext cx="575310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spc="-5" dirty="0">
                <a:latin typeface="Tw Cen MT"/>
                <a:cs typeface="Tw Cen MT"/>
              </a:rPr>
              <a:t>H</a:t>
            </a:r>
            <a:r>
              <a:rPr sz="2000" b="1" spc="-35" dirty="0">
                <a:latin typeface="Tw Cen MT"/>
                <a:cs typeface="Tw Cen MT"/>
              </a:rPr>
              <a:t>o</a:t>
            </a:r>
            <a:r>
              <a:rPr sz="2000" b="1" spc="-5" dirty="0">
                <a:latin typeface="Tw Cen MT"/>
                <a:cs typeface="Tw Cen MT"/>
              </a:rPr>
              <a:t>w</a:t>
            </a:r>
            <a:r>
              <a:rPr sz="2000" dirty="0">
                <a:latin typeface="Tw Cen MT"/>
                <a:cs typeface="Tw Cen MT"/>
              </a:rPr>
              <a:t>:</a:t>
            </a:r>
            <a:endParaRPr sz="2000">
              <a:latin typeface="Tw Cen MT"/>
              <a:cs typeface="Tw Cen MT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19430" marR="2692400">
              <a:lnSpc>
                <a:spcPct val="100000"/>
              </a:lnSpc>
            </a:pPr>
            <a:r>
              <a:rPr spc="20" dirty="0"/>
              <a:t>F</a:t>
            </a:r>
            <a:r>
              <a:rPr spc="5" dirty="0"/>
              <a:t>e</a:t>
            </a:r>
            <a:r>
              <a:rPr spc="-5" dirty="0"/>
              <a:t>d</a:t>
            </a:r>
            <a:r>
              <a:rPr spc="5" dirty="0"/>
              <a:t>e</a:t>
            </a:r>
            <a:r>
              <a:rPr spc="-20" dirty="0"/>
              <a:t>r</a:t>
            </a:r>
            <a:r>
              <a:rPr spc="-5" dirty="0"/>
              <a:t>a</a:t>
            </a:r>
            <a:r>
              <a:rPr dirty="0"/>
              <a:t>l</a:t>
            </a:r>
            <a:r>
              <a:rPr spc="-45" dirty="0"/>
              <a:t> </a:t>
            </a:r>
            <a:r>
              <a:rPr spc="-55" dirty="0"/>
              <a:t>R</a:t>
            </a:r>
            <a:r>
              <a:rPr spc="5" dirty="0"/>
              <a:t>e</a:t>
            </a:r>
            <a:r>
              <a:rPr spc="-5" dirty="0"/>
              <a:t>g</a:t>
            </a:r>
            <a:r>
              <a:rPr dirty="0"/>
              <a:t>is</a:t>
            </a:r>
            <a:r>
              <a:rPr spc="-5" dirty="0"/>
              <a:t>t</a:t>
            </a:r>
            <a:r>
              <a:rPr spc="5" dirty="0"/>
              <a:t>e</a:t>
            </a:r>
            <a:r>
              <a:rPr dirty="0"/>
              <a:t>r</a:t>
            </a:r>
            <a:r>
              <a:rPr spc="-45" dirty="0"/>
              <a:t> </a:t>
            </a:r>
            <a:r>
              <a:rPr spc="-5" dirty="0"/>
              <a:t>N</a:t>
            </a:r>
            <a:r>
              <a:rPr spc="5" dirty="0"/>
              <a:t>o</a:t>
            </a:r>
            <a:r>
              <a:rPr spc="-5" dirty="0"/>
              <a:t>t</a:t>
            </a:r>
            <a:r>
              <a:rPr dirty="0"/>
              <a:t>i</a:t>
            </a:r>
            <a:r>
              <a:rPr spc="-5" dirty="0"/>
              <a:t>c</a:t>
            </a:r>
            <a:r>
              <a:rPr dirty="0"/>
              <a:t>e</a:t>
            </a:r>
            <a:r>
              <a:rPr spc="-20" dirty="0"/>
              <a:t> </a:t>
            </a:r>
            <a:r>
              <a:rPr spc="5" dirty="0"/>
              <a:t>o</a:t>
            </a:r>
            <a:r>
              <a:rPr dirty="0"/>
              <a:t>f</a:t>
            </a:r>
            <a:r>
              <a:rPr spc="50" dirty="0"/>
              <a:t> </a:t>
            </a:r>
            <a:r>
              <a:rPr spc="-60" dirty="0"/>
              <a:t>A</a:t>
            </a:r>
            <a:r>
              <a:rPr spc="-40" dirty="0"/>
              <a:t>v</a:t>
            </a:r>
            <a:r>
              <a:rPr spc="-5" dirty="0"/>
              <a:t>a</a:t>
            </a:r>
            <a:r>
              <a:rPr dirty="0"/>
              <a:t>il</a:t>
            </a:r>
            <a:r>
              <a:rPr spc="-5" dirty="0"/>
              <a:t>ab</a:t>
            </a:r>
            <a:r>
              <a:rPr dirty="0"/>
              <a:t>i</a:t>
            </a:r>
            <a:r>
              <a:rPr spc="-10" dirty="0"/>
              <a:t>l</a:t>
            </a:r>
            <a:r>
              <a:rPr dirty="0"/>
              <a:t>i</a:t>
            </a:r>
            <a:r>
              <a:rPr spc="-5" dirty="0"/>
              <a:t>t</a:t>
            </a:r>
            <a:r>
              <a:rPr dirty="0"/>
              <a:t>y </a:t>
            </a:r>
            <a:r>
              <a:rPr spc="-5" dirty="0"/>
              <a:t>L</a:t>
            </a:r>
            <a:r>
              <a:rPr spc="5" dirty="0"/>
              <a:t>e</a:t>
            </a:r>
            <a:r>
              <a:rPr spc="-5" dirty="0"/>
              <a:t>tt</a:t>
            </a:r>
            <a:r>
              <a:rPr spc="5" dirty="0"/>
              <a:t>e</a:t>
            </a:r>
            <a:r>
              <a:rPr dirty="0"/>
              <a:t>rs</a:t>
            </a:r>
            <a:r>
              <a:rPr spc="-35" dirty="0"/>
              <a:t> </a:t>
            </a:r>
            <a:r>
              <a:rPr spc="-5" dirty="0"/>
              <a:t>t</a:t>
            </a:r>
            <a:r>
              <a:rPr dirty="0"/>
              <a:t>o</a:t>
            </a:r>
            <a:r>
              <a:rPr spc="-10" dirty="0"/>
              <a:t> </a:t>
            </a:r>
            <a:r>
              <a:rPr dirty="0"/>
              <a:t>C</a:t>
            </a:r>
            <a:r>
              <a:rPr spc="5" dirty="0"/>
              <a:t>o</a:t>
            </a:r>
            <a:r>
              <a:rPr spc="-5" dirty="0"/>
              <a:t>ng</a:t>
            </a:r>
            <a:r>
              <a:rPr spc="5" dirty="0"/>
              <a:t>re</a:t>
            </a:r>
            <a:r>
              <a:rPr dirty="0"/>
              <a:t>ss</a:t>
            </a:r>
          </a:p>
          <a:p>
            <a:pPr marL="519430">
              <a:lnSpc>
                <a:spcPts val="2400"/>
              </a:lnSpc>
            </a:pPr>
            <a:r>
              <a:rPr spc="5" dirty="0"/>
              <a:t>So</a:t>
            </a:r>
            <a:r>
              <a:rPr spc="-5" dirty="0"/>
              <a:t>c</a:t>
            </a:r>
            <a:r>
              <a:rPr dirty="0"/>
              <a:t>i</a:t>
            </a:r>
            <a:r>
              <a:rPr spc="-5" dirty="0"/>
              <a:t>a</a:t>
            </a:r>
            <a:r>
              <a:rPr dirty="0"/>
              <a:t>l</a:t>
            </a:r>
            <a:r>
              <a:rPr spc="-20" dirty="0"/>
              <a:t> </a:t>
            </a:r>
            <a:r>
              <a:rPr dirty="0"/>
              <a:t>M</a:t>
            </a:r>
            <a:r>
              <a:rPr spc="5" dirty="0"/>
              <a:t>e</a:t>
            </a:r>
            <a:r>
              <a:rPr spc="-5" dirty="0"/>
              <a:t>d</a:t>
            </a:r>
            <a:r>
              <a:rPr dirty="0"/>
              <a:t>ia</a:t>
            </a:r>
          </a:p>
          <a:p>
            <a:pPr marL="519430" marR="5080">
              <a:lnSpc>
                <a:spcPts val="2400"/>
              </a:lnSpc>
              <a:spcBef>
                <a:spcPts val="75"/>
              </a:spcBef>
            </a:pPr>
            <a:r>
              <a:rPr spc="-5" dirty="0"/>
              <a:t>L</a:t>
            </a:r>
            <a:r>
              <a:rPr spc="5" dirty="0"/>
              <a:t>e</a:t>
            </a:r>
            <a:r>
              <a:rPr spc="-5" dirty="0"/>
              <a:t>tt</a:t>
            </a:r>
            <a:r>
              <a:rPr spc="5" dirty="0"/>
              <a:t>e</a:t>
            </a:r>
            <a:r>
              <a:rPr dirty="0"/>
              <a:t>rs</a:t>
            </a:r>
            <a:r>
              <a:rPr spc="-35" dirty="0"/>
              <a:t> </a:t>
            </a:r>
            <a:r>
              <a:rPr spc="-5" dirty="0"/>
              <a:t>t</a:t>
            </a:r>
            <a:r>
              <a:rPr dirty="0"/>
              <a:t>o</a:t>
            </a:r>
            <a:r>
              <a:rPr spc="-10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C</a:t>
            </a:r>
            <a:r>
              <a:rPr spc="5" dirty="0"/>
              <a:t>o</a:t>
            </a:r>
            <a:r>
              <a:rPr spc="-5" dirty="0"/>
              <a:t>n</a:t>
            </a:r>
            <a:r>
              <a:rPr dirty="0"/>
              <a:t>f</a:t>
            </a:r>
            <a:r>
              <a:rPr spc="5" dirty="0"/>
              <a:t>e</a:t>
            </a:r>
            <a:r>
              <a:rPr dirty="0"/>
              <a:t>r</a:t>
            </a:r>
            <a:r>
              <a:rPr spc="5" dirty="0"/>
              <a:t>e</a:t>
            </a:r>
            <a:r>
              <a:rPr spc="-15" dirty="0"/>
              <a:t>n</a:t>
            </a:r>
            <a:r>
              <a:rPr spc="-5" dirty="0"/>
              <a:t>c</a:t>
            </a:r>
            <a:r>
              <a:rPr dirty="0"/>
              <a:t>e</a:t>
            </a:r>
            <a:r>
              <a:rPr spc="-30" dirty="0"/>
              <a:t> </a:t>
            </a:r>
            <a:r>
              <a:rPr dirty="0"/>
              <a:t>C</a:t>
            </a:r>
            <a:r>
              <a:rPr spc="-5" dirty="0"/>
              <a:t>a</a:t>
            </a:r>
            <a:r>
              <a:rPr dirty="0"/>
              <a:t>lls</a:t>
            </a:r>
            <a:r>
              <a:rPr spc="-20" dirty="0"/>
              <a:t> </a:t>
            </a:r>
            <a:r>
              <a:rPr spc="-5" dirty="0"/>
              <a:t>w</a:t>
            </a:r>
            <a:r>
              <a:rPr dirty="0"/>
              <a:t>i</a:t>
            </a:r>
            <a:r>
              <a:rPr spc="-5" dirty="0"/>
              <a:t>t</a:t>
            </a:r>
            <a:r>
              <a:rPr dirty="0"/>
              <a:t>h</a:t>
            </a:r>
            <a:r>
              <a:rPr spc="-15" dirty="0"/>
              <a:t> </a:t>
            </a:r>
            <a:r>
              <a:rPr spc="-100" dirty="0"/>
              <a:t>T</a:t>
            </a:r>
            <a:r>
              <a:rPr dirty="0"/>
              <a:t>ri</a:t>
            </a:r>
            <a:r>
              <a:rPr spc="-5" dirty="0"/>
              <a:t>ba</a:t>
            </a:r>
            <a:r>
              <a:rPr dirty="0"/>
              <a:t>l</a:t>
            </a:r>
            <a:r>
              <a:rPr spc="-35" dirty="0"/>
              <a:t> </a:t>
            </a:r>
            <a:r>
              <a:rPr spc="-5" dirty="0"/>
              <a:t>L</a:t>
            </a:r>
            <a:r>
              <a:rPr spc="5" dirty="0"/>
              <a:t>e</a:t>
            </a:r>
            <a:r>
              <a:rPr spc="-5" dirty="0"/>
              <a:t>ad</a:t>
            </a:r>
            <a:r>
              <a:rPr spc="5" dirty="0"/>
              <a:t>e</a:t>
            </a:r>
            <a:r>
              <a:rPr dirty="0"/>
              <a:t>r</a:t>
            </a:r>
            <a:r>
              <a:rPr spc="-35" dirty="0"/>
              <a:t>s</a:t>
            </a:r>
            <a:r>
              <a:rPr dirty="0"/>
              <a:t>,</a:t>
            </a:r>
            <a:r>
              <a:rPr spc="-45" dirty="0"/>
              <a:t> </a:t>
            </a:r>
            <a:r>
              <a:rPr spc="-100" dirty="0"/>
              <a:t>T</a:t>
            </a:r>
            <a:r>
              <a:rPr dirty="0"/>
              <a:t>ri</a:t>
            </a:r>
            <a:r>
              <a:rPr spc="-5" dirty="0"/>
              <a:t>ba</a:t>
            </a:r>
            <a:r>
              <a:rPr dirty="0"/>
              <a:t>l</a:t>
            </a:r>
            <a:r>
              <a:rPr spc="-35" dirty="0"/>
              <a:t> </a:t>
            </a:r>
            <a:r>
              <a:rPr dirty="0"/>
              <a:t>H</a:t>
            </a:r>
            <a:r>
              <a:rPr spc="5" dirty="0"/>
              <a:t>e</a:t>
            </a:r>
            <a:r>
              <a:rPr spc="-5" dirty="0"/>
              <a:t>a</a:t>
            </a:r>
            <a:r>
              <a:rPr dirty="0"/>
              <a:t>l</a:t>
            </a:r>
            <a:r>
              <a:rPr spc="-5" dirty="0"/>
              <a:t>t</a:t>
            </a:r>
            <a:r>
              <a:rPr dirty="0"/>
              <a:t>h Dir</a:t>
            </a:r>
            <a:r>
              <a:rPr spc="5" dirty="0"/>
              <a:t>e</a:t>
            </a:r>
            <a:r>
              <a:rPr spc="-5" dirty="0"/>
              <a:t>ct</a:t>
            </a:r>
            <a:r>
              <a:rPr spc="5" dirty="0"/>
              <a:t>o</a:t>
            </a:r>
            <a:r>
              <a:rPr dirty="0"/>
              <a:t>r</a:t>
            </a:r>
            <a:r>
              <a:rPr spc="-45" dirty="0"/>
              <a:t>s</a:t>
            </a:r>
            <a:r>
              <a:rPr dirty="0"/>
              <a:t>,</a:t>
            </a:r>
            <a:r>
              <a:rPr spc="-45" dirty="0"/>
              <a:t> </a:t>
            </a:r>
            <a:r>
              <a:rPr spc="-5" dirty="0"/>
              <a:t>an</a:t>
            </a:r>
            <a:r>
              <a:rPr dirty="0"/>
              <a:t>d</a:t>
            </a:r>
            <a:r>
              <a:rPr spc="-15" dirty="0"/>
              <a:t> </a:t>
            </a:r>
            <a:r>
              <a:rPr dirty="0"/>
              <a:t>Ur</a:t>
            </a:r>
            <a:r>
              <a:rPr spc="-5" dirty="0"/>
              <a:t>ba</a:t>
            </a:r>
            <a:r>
              <a:rPr dirty="0"/>
              <a:t>n</a:t>
            </a:r>
            <a:r>
              <a:rPr spc="-15" dirty="0"/>
              <a:t> </a:t>
            </a:r>
            <a:r>
              <a:rPr dirty="0"/>
              <a:t>I</a:t>
            </a:r>
            <a:r>
              <a:rPr spc="-5" dirty="0"/>
              <a:t>nd</a:t>
            </a:r>
            <a:r>
              <a:rPr spc="5" dirty="0"/>
              <a:t>i</a:t>
            </a:r>
            <a:r>
              <a:rPr spc="-5" dirty="0"/>
              <a:t>a</a:t>
            </a:r>
            <a:r>
              <a:rPr dirty="0"/>
              <a:t>n</a:t>
            </a:r>
            <a:r>
              <a:rPr spc="-40" dirty="0"/>
              <a:t> </a:t>
            </a:r>
            <a:r>
              <a:rPr dirty="0"/>
              <a:t>H</a:t>
            </a:r>
            <a:r>
              <a:rPr spc="5" dirty="0"/>
              <a:t>e</a:t>
            </a:r>
            <a:r>
              <a:rPr spc="-5" dirty="0"/>
              <a:t>a</a:t>
            </a:r>
            <a:r>
              <a:rPr dirty="0"/>
              <a:t>l</a:t>
            </a:r>
            <a:r>
              <a:rPr spc="-5" dirty="0"/>
              <a:t>t</a:t>
            </a:r>
            <a:r>
              <a:rPr dirty="0"/>
              <a:t>h</a:t>
            </a:r>
            <a:r>
              <a:rPr spc="-15" dirty="0"/>
              <a:t> </a:t>
            </a:r>
            <a:r>
              <a:rPr dirty="0"/>
              <a:t>Dir</a:t>
            </a:r>
            <a:r>
              <a:rPr spc="5" dirty="0"/>
              <a:t>e</a:t>
            </a:r>
            <a:r>
              <a:rPr spc="-5" dirty="0"/>
              <a:t>ct</a:t>
            </a:r>
            <a:r>
              <a:rPr spc="5" dirty="0"/>
              <a:t>o</a:t>
            </a:r>
            <a:r>
              <a:rPr spc="-10" dirty="0"/>
              <a:t>r</a:t>
            </a:r>
            <a:r>
              <a:rPr dirty="0"/>
              <a:t>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30" dirty="0"/>
              <a:t>H</a:t>
            </a:r>
            <a:r>
              <a:rPr spc="-195" dirty="0"/>
              <a:t>o</a:t>
            </a:r>
            <a:r>
              <a:rPr spc="-30" dirty="0"/>
              <a:t>w</a:t>
            </a:r>
            <a:r>
              <a:rPr spc="-200" dirty="0"/>
              <a:t> </a:t>
            </a:r>
            <a:r>
              <a:rPr spc="-110" dirty="0"/>
              <a:t>t</a:t>
            </a:r>
            <a:r>
              <a:rPr spc="-20" dirty="0"/>
              <a:t>o</a:t>
            </a:r>
            <a:r>
              <a:rPr spc="-195" dirty="0"/>
              <a:t> </a:t>
            </a:r>
            <a:r>
              <a:rPr spc="-120" dirty="0"/>
              <a:t>sub</a:t>
            </a:r>
            <a:r>
              <a:rPr spc="-125" dirty="0"/>
              <a:t>m</a:t>
            </a:r>
            <a:r>
              <a:rPr spc="-110" dirty="0"/>
              <a:t>i</a:t>
            </a:r>
            <a:r>
              <a:rPr spc="-10" dirty="0"/>
              <a:t>t</a:t>
            </a:r>
            <a:r>
              <a:rPr spc="-204" dirty="0"/>
              <a:t> </a:t>
            </a:r>
            <a:r>
              <a:rPr spc="-20" dirty="0"/>
              <a:t>a</a:t>
            </a:r>
            <a:r>
              <a:rPr spc="-204" dirty="0"/>
              <a:t> </a:t>
            </a:r>
            <a:r>
              <a:rPr spc="-120" dirty="0"/>
              <a:t>co</a:t>
            </a:r>
            <a:r>
              <a:rPr spc="-125" dirty="0"/>
              <a:t>mm</a:t>
            </a:r>
            <a:r>
              <a:rPr spc="-95" dirty="0"/>
              <a:t>e</a:t>
            </a:r>
            <a:r>
              <a:rPr spc="-114" dirty="0"/>
              <a:t>nt: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757853"/>
            <a:ext cx="7444740" cy="695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marR="5080" indent="-182880">
              <a:lnSpc>
                <a:spcPct val="100000"/>
              </a:lnSpc>
              <a:buClr>
                <a:srgbClr val="759AA5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Tw Cen MT"/>
                <a:cs typeface="Tw Cen MT"/>
              </a:rPr>
              <a:t>Dir</a:t>
            </a:r>
            <a:r>
              <a:rPr sz="2400" spc="-15" dirty="0">
                <a:latin typeface="Tw Cen MT"/>
                <a:cs typeface="Tw Cen MT"/>
              </a:rPr>
              <a:t>ect</a:t>
            </a:r>
            <a:r>
              <a:rPr sz="2400" dirty="0">
                <a:latin typeface="Tw Cen MT"/>
                <a:cs typeface="Tw Cen MT"/>
              </a:rPr>
              <a:t>ly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5" dirty="0">
                <a:latin typeface="Tw Cen MT"/>
                <a:cs typeface="Tw Cen MT"/>
              </a:rPr>
              <a:t>nt</a:t>
            </a:r>
            <a:r>
              <a:rPr sz="2400" dirty="0">
                <a:latin typeface="Tw Cen MT"/>
                <a:cs typeface="Tw Cen MT"/>
              </a:rPr>
              <a:t>o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th</a:t>
            </a:r>
            <a:r>
              <a:rPr sz="2400" dirty="0">
                <a:latin typeface="Tw Cen MT"/>
                <a:cs typeface="Tw Cen MT"/>
              </a:rPr>
              <a:t>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co</a:t>
            </a:r>
            <a:r>
              <a:rPr sz="2400" spc="-30" dirty="0">
                <a:latin typeface="Tw Cen MT"/>
                <a:cs typeface="Tw Cen MT"/>
              </a:rPr>
              <a:t>m</a:t>
            </a:r>
            <a:r>
              <a:rPr sz="2400" spc="-25" dirty="0">
                <a:latin typeface="Tw Cen MT"/>
                <a:cs typeface="Tw Cen MT"/>
              </a:rPr>
              <a:t>m</a:t>
            </a:r>
            <a:r>
              <a:rPr sz="2400" spc="-10" dirty="0">
                <a:latin typeface="Tw Cen MT"/>
                <a:cs typeface="Tw Cen MT"/>
              </a:rPr>
              <a:t>ent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b</a:t>
            </a:r>
            <a:r>
              <a:rPr sz="2400" spc="-75" dirty="0">
                <a:latin typeface="Tw Cen MT"/>
                <a:cs typeface="Tw Cen MT"/>
              </a:rPr>
              <a:t>o</a:t>
            </a:r>
            <a:r>
              <a:rPr sz="2400" spc="-50" dirty="0">
                <a:latin typeface="Tw Cen MT"/>
                <a:cs typeface="Tw Cen MT"/>
              </a:rPr>
              <a:t>x</a:t>
            </a:r>
            <a:r>
              <a:rPr sz="2400" dirty="0">
                <a:latin typeface="Tw Cen MT"/>
                <a:cs typeface="Tw Cen MT"/>
              </a:rPr>
              <a:t>es </a:t>
            </a:r>
            <a:r>
              <a:rPr sz="2400" spc="-45" dirty="0">
                <a:latin typeface="Tw Cen MT"/>
                <a:cs typeface="Tw Cen MT"/>
              </a:rPr>
              <a:t>f</a:t>
            </a:r>
            <a:r>
              <a:rPr sz="2400" spc="-15" dirty="0">
                <a:latin typeface="Tw Cen MT"/>
                <a:cs typeface="Tw Cen MT"/>
              </a:rPr>
              <a:t>ound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on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th</a:t>
            </a:r>
            <a:r>
              <a:rPr sz="2400" dirty="0">
                <a:latin typeface="Tw Cen MT"/>
                <a:cs typeface="Tw Cen MT"/>
              </a:rPr>
              <a:t>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on</a:t>
            </a:r>
            <a:r>
              <a:rPr sz="2400" dirty="0">
                <a:latin typeface="Tw Cen MT"/>
                <a:cs typeface="Tw Cen MT"/>
              </a:rPr>
              <a:t>li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dirty="0">
                <a:latin typeface="Tw Cen MT"/>
                <a:cs typeface="Tw Cen MT"/>
              </a:rPr>
              <a:t>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dra</a:t>
            </a:r>
            <a:r>
              <a:rPr sz="2400" dirty="0">
                <a:latin typeface="Tw Cen MT"/>
                <a:cs typeface="Tw Cen MT"/>
              </a:rPr>
              <a:t>f</a:t>
            </a:r>
            <a:r>
              <a:rPr sz="2400" spc="-10" dirty="0">
                <a:latin typeface="Tw Cen MT"/>
                <a:cs typeface="Tw Cen MT"/>
              </a:rPr>
              <a:t>t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0" dirty="0">
                <a:latin typeface="Tw Cen MT"/>
                <a:cs typeface="Tw Cen MT"/>
              </a:rPr>
              <a:t>t 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htt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p</a:t>
            </a:r>
            <a:r>
              <a:rPr sz="24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://</a:t>
            </a:r>
            <a:r>
              <a:rPr sz="2400" u="heavy" spc="-2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ww</a:t>
            </a:r>
            <a:r>
              <a:rPr sz="2400" u="heavy" spc="-17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w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hh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g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ov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/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d</a:t>
            </a:r>
            <a:r>
              <a:rPr sz="2400" u="heavy" spc="-3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r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</a:t>
            </a:r>
            <a:r>
              <a:rPr sz="24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f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t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-s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t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r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at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e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g</a:t>
            </a:r>
            <a:r>
              <a:rPr sz="24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ic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-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p</a:t>
            </a:r>
            <a:r>
              <a:rPr sz="2400" u="heavy" spc="-1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l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an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6762" y="2824162"/>
            <a:ext cx="6353175" cy="3257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57237" y="2814637"/>
            <a:ext cx="6362700" cy="3267075"/>
          </a:xfrm>
          <a:custGeom>
            <a:avLst/>
            <a:gdLst/>
            <a:ahLst/>
            <a:cxnLst/>
            <a:rect l="l" t="t" r="r" b="b"/>
            <a:pathLst>
              <a:path w="6362700" h="3267075">
                <a:moveTo>
                  <a:pt x="0" y="0"/>
                </a:moveTo>
                <a:lnTo>
                  <a:pt x="6362700" y="0"/>
                </a:lnTo>
                <a:lnTo>
                  <a:pt x="6362700" y="3267075"/>
                </a:lnTo>
                <a:lnTo>
                  <a:pt x="0" y="32670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20" dirty="0"/>
              <a:t>Oth</a:t>
            </a:r>
            <a:r>
              <a:rPr spc="-95" dirty="0"/>
              <a:t>e</a:t>
            </a:r>
            <a:r>
              <a:rPr spc="-15" dirty="0"/>
              <a:t>r</a:t>
            </a:r>
            <a:r>
              <a:rPr spc="-215" dirty="0"/>
              <a:t> </a:t>
            </a:r>
            <a:r>
              <a:rPr spc="-125" dirty="0"/>
              <a:t>wa</a:t>
            </a:r>
            <a:r>
              <a:rPr spc="-120" dirty="0"/>
              <a:t>y</a:t>
            </a:r>
            <a:r>
              <a:rPr spc="-20" dirty="0"/>
              <a:t>s</a:t>
            </a:r>
            <a:r>
              <a:rPr spc="-204" dirty="0"/>
              <a:t> </a:t>
            </a:r>
            <a:r>
              <a:rPr spc="-110" dirty="0"/>
              <a:t>t</a:t>
            </a:r>
            <a:r>
              <a:rPr spc="-20" dirty="0"/>
              <a:t>o</a:t>
            </a:r>
            <a:r>
              <a:rPr spc="-195" dirty="0"/>
              <a:t> </a:t>
            </a:r>
            <a:r>
              <a:rPr spc="-120" dirty="0"/>
              <a:t>sub</a:t>
            </a:r>
            <a:r>
              <a:rPr spc="-125" dirty="0"/>
              <a:t>m</a:t>
            </a:r>
            <a:r>
              <a:rPr spc="-110" dirty="0"/>
              <a:t>i</a:t>
            </a:r>
            <a:r>
              <a:rPr spc="-10" dirty="0"/>
              <a:t>t</a:t>
            </a:r>
            <a:r>
              <a:rPr spc="-220" dirty="0"/>
              <a:t> </a:t>
            </a:r>
            <a:r>
              <a:rPr spc="-120" dirty="0"/>
              <a:t>co</a:t>
            </a:r>
            <a:r>
              <a:rPr spc="-125" dirty="0"/>
              <a:t>mm</a:t>
            </a:r>
            <a:r>
              <a:rPr spc="-95" dirty="0"/>
              <a:t>e</a:t>
            </a:r>
            <a:r>
              <a:rPr spc="-114" dirty="0"/>
              <a:t>nts: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81653"/>
            <a:ext cx="1423035" cy="1208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" indent="-182880">
              <a:lnSpc>
                <a:spcPct val="100000"/>
              </a:lnSpc>
              <a:buClr>
                <a:srgbClr val="759AA5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Tw Cen MT"/>
                <a:cs typeface="Tw Cen MT"/>
              </a:rPr>
              <a:t>By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e-</a:t>
            </a:r>
            <a:r>
              <a:rPr sz="2400" spc="-25" dirty="0">
                <a:latin typeface="Tw Cen MT"/>
                <a:cs typeface="Tw Cen MT"/>
              </a:rPr>
              <a:t>m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dirty="0">
                <a:latin typeface="Tw Cen MT"/>
                <a:cs typeface="Tw Cen MT"/>
              </a:rPr>
              <a:t>il:</a:t>
            </a:r>
            <a:endParaRPr sz="2400">
              <a:latin typeface="Tw Cen MT"/>
              <a:cs typeface="Tw Cen MT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759AA5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2400" dirty="0">
                <a:latin typeface="Tw Cen MT"/>
                <a:cs typeface="Tw Cen MT"/>
              </a:rPr>
              <a:t>By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f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dirty="0">
                <a:latin typeface="Tw Cen MT"/>
                <a:cs typeface="Tw Cen MT"/>
              </a:rPr>
              <a:t>x:</a:t>
            </a:r>
            <a:endParaRPr sz="2400">
              <a:latin typeface="Tw Cen MT"/>
              <a:cs typeface="Tw Cen MT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759AA5"/>
              </a:buClr>
              <a:buSzPct val="83333"/>
              <a:buFont typeface="Arial"/>
              <a:buChar char="•"/>
              <a:tabLst>
                <a:tab pos="195580" algn="l"/>
              </a:tabLst>
            </a:pPr>
            <a:r>
              <a:rPr sz="2400" spc="-25" dirty="0">
                <a:latin typeface="Tw Cen MT"/>
                <a:cs typeface="Tw Cen MT"/>
              </a:rPr>
              <a:t>Ma</a:t>
            </a:r>
            <a:r>
              <a:rPr sz="2400" spc="-10" dirty="0">
                <a:latin typeface="Tw Cen MT"/>
                <a:cs typeface="Tw Cen MT"/>
              </a:rPr>
              <a:t>i</a:t>
            </a:r>
            <a:r>
              <a:rPr sz="2400" dirty="0">
                <a:latin typeface="Tw Cen MT"/>
                <a:cs typeface="Tw Cen MT"/>
              </a:rPr>
              <a:t>l:</a:t>
            </a:r>
            <a:endParaRPr sz="2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4739" y="1681653"/>
            <a:ext cx="5760085" cy="3402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499485">
              <a:lnSpc>
                <a:spcPct val="120000"/>
              </a:lnSpc>
            </a:pP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HHSPl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a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n</a:t>
            </a:r>
            <a:r>
              <a:rPr sz="2400" u="heavy" spc="-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@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h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s</a:t>
            </a:r>
            <a:r>
              <a:rPr sz="2400" u="heavy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.</a:t>
            </a:r>
            <a:r>
              <a:rPr sz="2400" u="heavy" spc="-20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g</a:t>
            </a:r>
            <a:r>
              <a:rPr sz="2400" u="heavy" spc="-15" dirty="0">
                <a:solidFill>
                  <a:srgbClr val="66AACD"/>
                </a:solidFill>
                <a:latin typeface="Tw Cen MT"/>
                <a:cs typeface="Tw Cen MT"/>
                <a:hlinkClick r:id="rId3"/>
              </a:rPr>
              <a:t>ov</a:t>
            </a:r>
            <a:r>
              <a:rPr sz="2400" spc="-10" dirty="0">
                <a:solidFill>
                  <a:srgbClr val="66AACD"/>
                </a:solidFill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(202</a:t>
            </a:r>
            <a:r>
              <a:rPr sz="2400" spc="-10" dirty="0">
                <a:latin typeface="Tw Cen MT"/>
                <a:cs typeface="Tw Cen MT"/>
              </a:rPr>
              <a:t>)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690</a:t>
            </a:r>
            <a:r>
              <a:rPr sz="2400" dirty="0">
                <a:latin typeface="Tw Cen MT"/>
                <a:cs typeface="Tw Cen MT"/>
              </a:rPr>
              <a:t>-</a:t>
            </a:r>
            <a:r>
              <a:rPr sz="2400" spc="-20" dirty="0">
                <a:latin typeface="Tw Cen MT"/>
                <a:cs typeface="Tw Cen MT"/>
              </a:rPr>
              <a:t>5882</a:t>
            </a:r>
            <a:endParaRPr sz="2400">
              <a:latin typeface="Tw Cen MT"/>
              <a:cs typeface="Tw Cen MT"/>
            </a:endParaRPr>
          </a:p>
          <a:p>
            <a:pPr marL="12700" marR="5080" algn="just">
              <a:lnSpc>
                <a:spcPct val="120000"/>
              </a:lnSpc>
            </a:pPr>
            <a:r>
              <a:rPr sz="2400" spc="-25" dirty="0">
                <a:latin typeface="Tw Cen MT"/>
                <a:cs typeface="Tw Cen MT"/>
              </a:rPr>
              <a:t>U</a:t>
            </a:r>
            <a:r>
              <a:rPr sz="2400" dirty="0">
                <a:latin typeface="Tw Cen MT"/>
                <a:cs typeface="Tw Cen MT"/>
              </a:rPr>
              <a:t>.</a:t>
            </a:r>
            <a:r>
              <a:rPr sz="2400" spc="-50" dirty="0">
                <a:latin typeface="Tw Cen MT"/>
                <a:cs typeface="Tw Cen MT"/>
              </a:rPr>
              <a:t>S</a:t>
            </a:r>
            <a:r>
              <a:rPr sz="2400" dirty="0">
                <a:latin typeface="Tw Cen MT"/>
                <a:cs typeface="Tw Cen MT"/>
              </a:rPr>
              <a:t>.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De</a:t>
            </a:r>
            <a:r>
              <a:rPr sz="2400" spc="-20" dirty="0">
                <a:latin typeface="Tw Cen MT"/>
                <a:cs typeface="Tw Cen MT"/>
              </a:rPr>
              <a:t>pa</a:t>
            </a:r>
            <a:r>
              <a:rPr sz="2400" spc="40" dirty="0">
                <a:latin typeface="Tw Cen MT"/>
                <a:cs typeface="Tw Cen MT"/>
              </a:rPr>
              <a:t>r</a:t>
            </a:r>
            <a:r>
              <a:rPr sz="2400" spc="-20" dirty="0">
                <a:latin typeface="Tw Cen MT"/>
                <a:cs typeface="Tw Cen MT"/>
              </a:rPr>
              <a:t>tm</a:t>
            </a:r>
            <a:r>
              <a:rPr sz="2400" spc="-10" dirty="0">
                <a:latin typeface="Tw Cen MT"/>
                <a:cs typeface="Tw Cen MT"/>
              </a:rPr>
              <a:t>ent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He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0" dirty="0">
                <a:latin typeface="Tw Cen MT"/>
                <a:cs typeface="Tw Cen MT"/>
              </a:rPr>
              <a:t>l</a:t>
            </a:r>
            <a:r>
              <a:rPr sz="2400" spc="-15" dirty="0">
                <a:latin typeface="Tw Cen MT"/>
                <a:cs typeface="Tw Cen MT"/>
              </a:rPr>
              <a:t>th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nd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H</a:t>
            </a:r>
            <a:r>
              <a:rPr sz="2400" spc="-15" dirty="0">
                <a:latin typeface="Tw Cen MT"/>
                <a:cs typeface="Tw Cen MT"/>
              </a:rPr>
              <a:t>u</a:t>
            </a:r>
            <a:r>
              <a:rPr sz="2400" spc="-20" dirty="0">
                <a:latin typeface="Tw Cen MT"/>
                <a:cs typeface="Tw Cen MT"/>
              </a:rPr>
              <a:t>ma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Se</a:t>
            </a:r>
            <a:r>
              <a:rPr sz="2400" spc="100" dirty="0">
                <a:latin typeface="Tw Cen MT"/>
                <a:cs typeface="Tw Cen MT"/>
              </a:rPr>
              <a:t>r</a:t>
            </a:r>
            <a:r>
              <a:rPr sz="2400" spc="-15" dirty="0">
                <a:latin typeface="Tw Cen MT"/>
                <a:cs typeface="Tw Cen MT"/>
              </a:rPr>
              <a:t>v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0" dirty="0">
                <a:latin typeface="Tw Cen MT"/>
                <a:cs typeface="Tw Cen MT"/>
              </a:rPr>
              <a:t>ces </a:t>
            </a:r>
            <a:r>
              <a:rPr sz="2400" dirty="0">
                <a:latin typeface="Tw Cen MT"/>
                <a:cs typeface="Tw Cen MT"/>
              </a:rPr>
              <a:t>Assis</a:t>
            </a:r>
            <a:r>
              <a:rPr sz="2400" spc="-5" dirty="0">
                <a:latin typeface="Tw Cen MT"/>
                <a:cs typeface="Tw Cen MT"/>
              </a:rPr>
              <a:t>t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0" dirty="0">
                <a:latin typeface="Tw Cen MT"/>
                <a:cs typeface="Tw Cen MT"/>
              </a:rPr>
              <a:t>nt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Sec</a:t>
            </a:r>
            <a:r>
              <a:rPr sz="2400" spc="-5" dirty="0">
                <a:latin typeface="Tw Cen MT"/>
                <a:cs typeface="Tw Cen MT"/>
              </a:rPr>
              <a:t>r</a:t>
            </a:r>
            <a:r>
              <a:rPr sz="2400" spc="-15" dirty="0">
                <a:latin typeface="Tw Cen MT"/>
                <a:cs typeface="Tw Cen MT"/>
              </a:rPr>
              <a:t>et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dirty="0">
                <a:latin typeface="Tw Cen MT"/>
                <a:cs typeface="Tw Cen MT"/>
              </a:rPr>
              <a:t>ry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45" dirty="0">
                <a:latin typeface="Tw Cen MT"/>
                <a:cs typeface="Tw Cen MT"/>
              </a:rPr>
              <a:t>f</a:t>
            </a:r>
            <a:r>
              <a:rPr sz="2400" dirty="0">
                <a:latin typeface="Tw Cen MT"/>
                <a:cs typeface="Tw Cen MT"/>
              </a:rPr>
              <a:t>or Pl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nn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5" dirty="0">
                <a:latin typeface="Tw Cen MT"/>
                <a:cs typeface="Tw Cen MT"/>
              </a:rPr>
              <a:t>ng</a:t>
            </a:r>
            <a:r>
              <a:rPr sz="2400" spc="-20" dirty="0">
                <a:latin typeface="Tw Cen MT"/>
                <a:cs typeface="Tw Cen MT"/>
              </a:rPr>
              <a:t> a</a:t>
            </a:r>
            <a:r>
              <a:rPr sz="2400" spc="-15" dirty="0">
                <a:latin typeface="Tw Cen MT"/>
                <a:cs typeface="Tw Cen MT"/>
              </a:rPr>
              <a:t>nd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E</a:t>
            </a:r>
            <a:r>
              <a:rPr sz="2400" spc="-60" dirty="0">
                <a:latin typeface="Tw Cen MT"/>
                <a:cs typeface="Tw Cen MT"/>
              </a:rPr>
              <a:t>v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0" dirty="0">
                <a:latin typeface="Tw Cen MT"/>
                <a:cs typeface="Tw Cen MT"/>
              </a:rPr>
              <a:t>lu</a:t>
            </a:r>
            <a:r>
              <a:rPr sz="2400" spc="-15" dirty="0">
                <a:latin typeface="Tw Cen MT"/>
                <a:cs typeface="Tw Cen MT"/>
              </a:rPr>
              <a:t>at</a:t>
            </a:r>
            <a:r>
              <a:rPr sz="2400" dirty="0">
                <a:latin typeface="Tw Cen MT"/>
                <a:cs typeface="Tw Cen MT"/>
              </a:rPr>
              <a:t>io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10" dirty="0">
                <a:latin typeface="Tw Cen MT"/>
                <a:cs typeface="Tw Cen MT"/>
              </a:rPr>
              <a:t> S</a:t>
            </a:r>
            <a:r>
              <a:rPr sz="2400" spc="-15" dirty="0">
                <a:latin typeface="Tw Cen MT"/>
                <a:cs typeface="Tw Cen MT"/>
              </a:rPr>
              <a:t>t</a:t>
            </a:r>
            <a:r>
              <a:rPr sz="2400" spc="-20" dirty="0">
                <a:latin typeface="Tw Cen MT"/>
                <a:cs typeface="Tw Cen MT"/>
              </a:rPr>
              <a:t>ra</a:t>
            </a:r>
            <a:r>
              <a:rPr sz="2400" spc="-15" dirty="0">
                <a:latin typeface="Tw Cen MT"/>
                <a:cs typeface="Tw Cen MT"/>
              </a:rPr>
              <a:t>te</a:t>
            </a:r>
            <a:r>
              <a:rPr sz="2400" spc="-20" dirty="0">
                <a:latin typeface="Tw Cen MT"/>
                <a:cs typeface="Tw Cen MT"/>
              </a:rPr>
              <a:t>g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0" dirty="0">
                <a:latin typeface="Tw Cen MT"/>
                <a:cs typeface="Tw Cen MT"/>
              </a:rPr>
              <a:t>c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Pl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nn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5" dirty="0">
                <a:latin typeface="Tw Cen MT"/>
                <a:cs typeface="Tw Cen MT"/>
              </a:rPr>
              <a:t>ng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204" dirty="0">
                <a:latin typeface="Tw Cen MT"/>
                <a:cs typeface="Tw Cen MT"/>
              </a:rPr>
              <a:t>T</a:t>
            </a:r>
            <a:r>
              <a:rPr sz="2400" dirty="0">
                <a:latin typeface="Tw Cen MT"/>
                <a:cs typeface="Tw Cen MT"/>
              </a:rPr>
              <a:t>e</a:t>
            </a:r>
            <a:r>
              <a:rPr sz="2400" spc="-20" dirty="0">
                <a:latin typeface="Tw Cen MT"/>
                <a:cs typeface="Tw Cen MT"/>
              </a:rPr>
              <a:t>am</a:t>
            </a:r>
            <a:endParaRPr sz="240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ttn</a:t>
            </a:r>
            <a:r>
              <a:rPr sz="2400" dirty="0">
                <a:latin typeface="Tw Cen MT"/>
                <a:cs typeface="Tw Cen MT"/>
              </a:rPr>
              <a:t>: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St</a:t>
            </a:r>
            <a:r>
              <a:rPr sz="2400" spc="-20" dirty="0">
                <a:latin typeface="Tw Cen MT"/>
                <a:cs typeface="Tw Cen MT"/>
              </a:rPr>
              <a:t>r</a:t>
            </a:r>
            <a:r>
              <a:rPr sz="2400" spc="-15" dirty="0">
                <a:latin typeface="Tw Cen MT"/>
                <a:cs typeface="Tw Cen MT"/>
              </a:rPr>
              <a:t>ate</a:t>
            </a:r>
            <a:r>
              <a:rPr sz="2400" spc="-20" dirty="0">
                <a:latin typeface="Tw Cen MT"/>
                <a:cs typeface="Tw Cen MT"/>
              </a:rPr>
              <a:t>g</a:t>
            </a:r>
            <a:r>
              <a:rPr sz="2400" dirty="0">
                <a:latin typeface="Tw Cen MT"/>
                <a:cs typeface="Tw Cen MT"/>
              </a:rPr>
              <a:t>i</a:t>
            </a:r>
            <a:r>
              <a:rPr sz="2400" spc="-10" dirty="0">
                <a:latin typeface="Tw Cen MT"/>
                <a:cs typeface="Tw Cen MT"/>
              </a:rPr>
              <a:t>c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Pl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C</a:t>
            </a:r>
            <a:r>
              <a:rPr sz="2400" spc="-15" dirty="0">
                <a:latin typeface="Tw Cen MT"/>
                <a:cs typeface="Tw Cen MT"/>
              </a:rPr>
              <a:t>o</a:t>
            </a:r>
            <a:r>
              <a:rPr sz="2400" spc="-25" dirty="0">
                <a:latin typeface="Tw Cen MT"/>
                <a:cs typeface="Tw Cen MT"/>
              </a:rPr>
              <a:t>mm</a:t>
            </a:r>
            <a:r>
              <a:rPr sz="2400" spc="-15" dirty="0">
                <a:latin typeface="Tw Cen MT"/>
                <a:cs typeface="Tw Cen MT"/>
              </a:rPr>
              <a:t>ent</a:t>
            </a:r>
            <a:r>
              <a:rPr sz="2400" dirty="0">
                <a:latin typeface="Tw Cen MT"/>
                <a:cs typeface="Tw Cen MT"/>
              </a:rPr>
              <a:t>s</a:t>
            </a:r>
            <a:endParaRPr sz="2400">
              <a:latin typeface="Tw Cen MT"/>
              <a:cs typeface="Tw Cen MT"/>
            </a:endParaRPr>
          </a:p>
          <a:p>
            <a:pPr marL="12700" marR="408940">
              <a:lnSpc>
                <a:spcPct val="120000"/>
              </a:lnSpc>
            </a:pPr>
            <a:r>
              <a:rPr sz="2400" spc="-20" dirty="0">
                <a:latin typeface="Tw Cen MT"/>
                <a:cs typeface="Tw Cen MT"/>
              </a:rPr>
              <a:t>20</a:t>
            </a:r>
            <a:r>
              <a:rPr sz="2400" spc="-15" dirty="0">
                <a:latin typeface="Tw Cen MT"/>
                <a:cs typeface="Tw Cen MT"/>
              </a:rPr>
              <a:t>0</a:t>
            </a:r>
            <a:r>
              <a:rPr sz="2400" dirty="0">
                <a:latin typeface="Tw Cen MT"/>
                <a:cs typeface="Tw Cen MT"/>
              </a:rPr>
              <a:t> I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20" dirty="0">
                <a:latin typeface="Tw Cen MT"/>
                <a:cs typeface="Tw Cen MT"/>
              </a:rPr>
              <a:t>d</a:t>
            </a:r>
            <a:r>
              <a:rPr sz="2400" spc="-15" dirty="0">
                <a:latin typeface="Tw Cen MT"/>
                <a:cs typeface="Tw Cen MT"/>
              </a:rPr>
              <a:t>e</a:t>
            </a:r>
            <a:r>
              <a:rPr sz="2400" spc="-20" dirty="0">
                <a:latin typeface="Tw Cen MT"/>
                <a:cs typeface="Tw Cen MT"/>
              </a:rPr>
              <a:t>p</a:t>
            </a:r>
            <a:r>
              <a:rPr sz="2400" spc="-15" dirty="0">
                <a:latin typeface="Tw Cen MT"/>
                <a:cs typeface="Tw Cen MT"/>
              </a:rPr>
              <a:t>en</a:t>
            </a:r>
            <a:r>
              <a:rPr sz="2400" spc="-20" dirty="0">
                <a:latin typeface="Tw Cen MT"/>
                <a:cs typeface="Tw Cen MT"/>
              </a:rPr>
              <a:t>d</a:t>
            </a:r>
            <a:r>
              <a:rPr sz="2400" spc="-15" dirty="0">
                <a:latin typeface="Tw Cen MT"/>
                <a:cs typeface="Tw Cen MT"/>
              </a:rPr>
              <a:t>ence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70" dirty="0">
                <a:latin typeface="Tw Cen MT"/>
                <a:cs typeface="Tw Cen MT"/>
              </a:rPr>
              <a:t>A</a:t>
            </a:r>
            <a:r>
              <a:rPr sz="2400" spc="-60" dirty="0">
                <a:latin typeface="Tw Cen MT"/>
                <a:cs typeface="Tw Cen MT"/>
              </a:rPr>
              <a:t>v</a:t>
            </a:r>
            <a:r>
              <a:rPr sz="2400" spc="-15" dirty="0">
                <a:latin typeface="Tw Cen MT"/>
                <a:cs typeface="Tw Cen MT"/>
              </a:rPr>
              <a:t>enu</a:t>
            </a:r>
            <a:r>
              <a:rPr sz="2400" spc="-100" dirty="0">
                <a:latin typeface="Tw Cen MT"/>
                <a:cs typeface="Tw Cen MT"/>
              </a:rPr>
              <a:t>e</a:t>
            </a:r>
            <a:r>
              <a:rPr sz="2400" dirty="0">
                <a:latin typeface="Tw Cen MT"/>
                <a:cs typeface="Tw Cen MT"/>
              </a:rPr>
              <a:t>,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</a:t>
            </a:r>
            <a:r>
              <a:rPr sz="2400" spc="-265" dirty="0">
                <a:latin typeface="Tw Cen MT"/>
                <a:cs typeface="Tw Cen MT"/>
              </a:rPr>
              <a:t>W</a:t>
            </a:r>
            <a:r>
              <a:rPr sz="2400" dirty="0">
                <a:latin typeface="Tw Cen MT"/>
                <a:cs typeface="Tw Cen MT"/>
              </a:rPr>
              <a:t>,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75" dirty="0">
                <a:latin typeface="Tw Cen MT"/>
                <a:cs typeface="Tw Cen MT"/>
              </a:rPr>
              <a:t>R</a:t>
            </a:r>
            <a:r>
              <a:rPr sz="2400" spc="-15" dirty="0">
                <a:latin typeface="Tw Cen MT"/>
                <a:cs typeface="Tw Cen MT"/>
              </a:rPr>
              <a:t>oom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415</a:t>
            </a:r>
            <a:r>
              <a:rPr sz="2400" spc="-15" dirty="0">
                <a:latin typeface="Tw Cen MT"/>
                <a:cs typeface="Tw Cen MT"/>
              </a:rPr>
              <a:t>F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170" dirty="0">
                <a:latin typeface="Tw Cen MT"/>
                <a:cs typeface="Tw Cen MT"/>
              </a:rPr>
              <a:t>W</a:t>
            </a:r>
            <a:r>
              <a:rPr sz="2400" spc="-20" dirty="0">
                <a:latin typeface="Tw Cen MT"/>
                <a:cs typeface="Tw Cen MT"/>
              </a:rPr>
              <a:t>a</a:t>
            </a:r>
            <a:r>
              <a:rPr sz="2400" dirty="0">
                <a:latin typeface="Tw Cen MT"/>
                <a:cs typeface="Tw Cen MT"/>
              </a:rPr>
              <a:t>shi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spc="-20" dirty="0">
                <a:latin typeface="Tw Cen MT"/>
                <a:cs typeface="Tw Cen MT"/>
              </a:rPr>
              <a:t>g</a:t>
            </a:r>
            <a:r>
              <a:rPr sz="2400" spc="-15" dirty="0">
                <a:latin typeface="Tw Cen MT"/>
                <a:cs typeface="Tw Cen MT"/>
              </a:rPr>
              <a:t>t</a:t>
            </a:r>
            <a:r>
              <a:rPr sz="2400" dirty="0">
                <a:latin typeface="Tw Cen MT"/>
                <a:cs typeface="Tw Cen MT"/>
              </a:rPr>
              <a:t>o</a:t>
            </a:r>
            <a:r>
              <a:rPr sz="2400" spc="-15" dirty="0">
                <a:latin typeface="Tw Cen MT"/>
                <a:cs typeface="Tw Cen MT"/>
              </a:rPr>
              <a:t>n</a:t>
            </a:r>
            <a:r>
              <a:rPr sz="2400" dirty="0">
                <a:latin typeface="Tw Cen MT"/>
                <a:cs typeface="Tw Cen MT"/>
              </a:rPr>
              <a:t>,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DC </a:t>
            </a:r>
            <a:r>
              <a:rPr sz="2400" spc="-20" dirty="0">
                <a:latin typeface="Tw Cen MT"/>
                <a:cs typeface="Tw Cen MT"/>
              </a:rPr>
              <a:t>20201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AAC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552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Tw Cen MT</vt:lpstr>
      <vt:lpstr>Office Theme</vt:lpstr>
      <vt:lpstr>PowerPoint Presentation</vt:lpstr>
      <vt:lpstr>PowerPoint Presentation</vt:lpstr>
      <vt:lpstr>Public and Congressional Consultation</vt:lpstr>
      <vt:lpstr>How to submit a comment:</vt:lpstr>
      <vt:lpstr>Other ways to submit comments: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FY 2014-2018  An Overview</dc:title>
  <dc:creator>DHHS</dc:creator>
  <cp:lastModifiedBy>IHS-OTSG </cp:lastModifiedBy>
  <cp:revision>1</cp:revision>
  <dcterms:created xsi:type="dcterms:W3CDTF">2017-10-23T10:47:46Z</dcterms:created>
  <dcterms:modified xsi:type="dcterms:W3CDTF">2017-10-25T14:04:52Z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2017-10-20T00:00:00Z</vt:filetime>
  </property>
  <property fmtid="{D5CDD505-2E9C-101B-9397-08002B2CF9AE}" pid="3" name="LastSaved">
    <vt:filetime>2017-10-23T00:00:00Z</vt:filetime>
  </property>
</Properties>
</file>