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72" r:id="rId3"/>
    <p:sldId id="273" r:id="rId4"/>
    <p:sldId id="283" r:id="rId5"/>
    <p:sldId id="280" r:id="rId6"/>
    <p:sldId id="281" r:id="rId7"/>
    <p:sldId id="282" r:id="rId8"/>
    <p:sldId id="284" r:id="rId9"/>
    <p:sldId id="285" r:id="rId10"/>
    <p:sldId id="286" r:id="rId11"/>
    <p:sldId id="287" r:id="rId12"/>
    <p:sldId id="263" r:id="rId13"/>
    <p:sldId id="278" r:id="rId14"/>
    <p:sldId id="279"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535" autoAdjust="0"/>
    <p:restoredTop sz="94660"/>
  </p:normalViewPr>
  <p:slideViewPr>
    <p:cSldViewPr snapToGrid="0">
      <p:cViewPr varScale="1">
        <p:scale>
          <a:sx n="106" d="100"/>
          <a:sy n="106" d="100"/>
        </p:scale>
        <p:origin x="126"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2EBBEB-02CA-450A-ADF0-7E1C99D8D2D1}" type="doc">
      <dgm:prSet loTypeId="urn:microsoft.com/office/officeart/2005/8/layout/hProcess11" loCatId="process" qsTypeId="urn:microsoft.com/office/officeart/2005/8/quickstyle/simple4" qsCatId="simple" csTypeId="urn:microsoft.com/office/officeart/2005/8/colors/colorful4" csCatId="colorful" phldr="1"/>
      <dgm:spPr/>
    </dgm:pt>
    <dgm:pt modelId="{11AE9903-8A7D-40BB-AF2D-0827DA2C4880}">
      <dgm:prSet phldrT="[Text]"/>
      <dgm:spPr/>
      <dgm:t>
        <a:bodyPr/>
        <a:lstStyle/>
        <a:p>
          <a:r>
            <a:rPr lang="en-US" dirty="0" smtClean="0"/>
            <a:t>Exploration, Engagement, Requirements Development</a:t>
          </a:r>
          <a:endParaRPr lang="en-US" dirty="0"/>
        </a:p>
      </dgm:t>
    </dgm:pt>
    <dgm:pt modelId="{92C6F6EE-E440-4C94-A517-2DE87BF86B82}" type="parTrans" cxnId="{040B7B91-68A6-40D3-BEEC-086C3609372F}">
      <dgm:prSet/>
      <dgm:spPr/>
      <dgm:t>
        <a:bodyPr/>
        <a:lstStyle/>
        <a:p>
          <a:endParaRPr lang="en-US"/>
        </a:p>
      </dgm:t>
    </dgm:pt>
    <dgm:pt modelId="{D399CA55-417C-43BC-A648-1F4C0D1A7548}" type="sibTrans" cxnId="{040B7B91-68A6-40D3-BEEC-086C3609372F}">
      <dgm:prSet/>
      <dgm:spPr/>
      <dgm:t>
        <a:bodyPr/>
        <a:lstStyle/>
        <a:p>
          <a:endParaRPr lang="en-US"/>
        </a:p>
      </dgm:t>
    </dgm:pt>
    <dgm:pt modelId="{C2FA0BAB-FDC3-4AE0-86F6-722946E72E0B}">
      <dgm:prSet phldrT="[Text]"/>
      <dgm:spPr/>
      <dgm:t>
        <a:bodyPr/>
        <a:lstStyle/>
        <a:p>
          <a:r>
            <a:rPr lang="en-US" dirty="0" smtClean="0"/>
            <a:t>Year 1</a:t>
          </a:r>
          <a:endParaRPr lang="en-US" dirty="0"/>
        </a:p>
      </dgm:t>
    </dgm:pt>
    <dgm:pt modelId="{454D0620-CEC4-4301-B58F-41BB41515ADA}" type="parTrans" cxnId="{13754B84-DA63-4B79-92D3-5545467E8F13}">
      <dgm:prSet/>
      <dgm:spPr/>
      <dgm:t>
        <a:bodyPr/>
        <a:lstStyle/>
        <a:p>
          <a:endParaRPr lang="en-US"/>
        </a:p>
      </dgm:t>
    </dgm:pt>
    <dgm:pt modelId="{92746BDE-2C78-41A4-B63E-702BC0013A17}" type="sibTrans" cxnId="{13754B84-DA63-4B79-92D3-5545467E8F13}">
      <dgm:prSet/>
      <dgm:spPr/>
      <dgm:t>
        <a:bodyPr/>
        <a:lstStyle/>
        <a:p>
          <a:endParaRPr lang="en-US"/>
        </a:p>
      </dgm:t>
    </dgm:pt>
    <dgm:pt modelId="{1C0E0690-0D28-498A-9713-AAA00D9F988C}">
      <dgm:prSet phldrT="[Text]"/>
      <dgm:spPr/>
      <dgm:t>
        <a:bodyPr/>
        <a:lstStyle/>
        <a:p>
          <a:r>
            <a:rPr lang="en-US" dirty="0" smtClean="0"/>
            <a:t>System </a:t>
          </a:r>
          <a:r>
            <a:rPr lang="en-US" smtClean="0"/>
            <a:t>Selection and </a:t>
          </a:r>
          <a:r>
            <a:rPr lang="en-US" dirty="0" smtClean="0"/>
            <a:t>Acquisition</a:t>
          </a:r>
          <a:endParaRPr lang="en-US" dirty="0"/>
        </a:p>
      </dgm:t>
    </dgm:pt>
    <dgm:pt modelId="{20FDDFC3-5A94-4CF6-810E-1E90F9A3B358}" type="parTrans" cxnId="{EDB18B3F-E7D9-4B83-B7F5-951359A51026}">
      <dgm:prSet/>
      <dgm:spPr/>
      <dgm:t>
        <a:bodyPr/>
        <a:lstStyle/>
        <a:p>
          <a:endParaRPr lang="en-US"/>
        </a:p>
      </dgm:t>
    </dgm:pt>
    <dgm:pt modelId="{15990F3A-020E-4F6E-8FAA-5A892B027742}" type="sibTrans" cxnId="{EDB18B3F-E7D9-4B83-B7F5-951359A51026}">
      <dgm:prSet/>
      <dgm:spPr/>
      <dgm:t>
        <a:bodyPr/>
        <a:lstStyle/>
        <a:p>
          <a:endParaRPr lang="en-US"/>
        </a:p>
      </dgm:t>
    </dgm:pt>
    <dgm:pt modelId="{814FBD6B-E8B9-4A8A-99A6-3C744024F994}">
      <dgm:prSet phldrT="[Text]"/>
      <dgm:spPr/>
      <dgm:t>
        <a:bodyPr/>
        <a:lstStyle/>
        <a:p>
          <a:r>
            <a:rPr lang="en-US" dirty="0" smtClean="0"/>
            <a:t>Year 2</a:t>
          </a:r>
          <a:endParaRPr lang="en-US" dirty="0"/>
        </a:p>
      </dgm:t>
    </dgm:pt>
    <dgm:pt modelId="{AE47D0DD-79C5-4DC7-8A18-862C95366DE5}" type="parTrans" cxnId="{986B94E3-352B-4CB1-8562-C383188E02D7}">
      <dgm:prSet/>
      <dgm:spPr/>
      <dgm:t>
        <a:bodyPr/>
        <a:lstStyle/>
        <a:p>
          <a:endParaRPr lang="en-US"/>
        </a:p>
      </dgm:t>
    </dgm:pt>
    <dgm:pt modelId="{ABC08D6C-03A8-45C5-9D67-9A046D3CA252}" type="sibTrans" cxnId="{986B94E3-352B-4CB1-8562-C383188E02D7}">
      <dgm:prSet/>
      <dgm:spPr/>
      <dgm:t>
        <a:bodyPr/>
        <a:lstStyle/>
        <a:p>
          <a:endParaRPr lang="en-US"/>
        </a:p>
      </dgm:t>
    </dgm:pt>
    <dgm:pt modelId="{30E7E69C-CFDD-4141-8033-E02187194337}">
      <dgm:prSet phldrT="[Text]"/>
      <dgm:spPr/>
      <dgm:t>
        <a:bodyPr/>
        <a:lstStyle/>
        <a:p>
          <a:r>
            <a:rPr lang="en-US" dirty="0" smtClean="0"/>
            <a:t>Begin Implementation</a:t>
          </a:r>
          <a:endParaRPr lang="en-US" dirty="0"/>
        </a:p>
      </dgm:t>
    </dgm:pt>
    <dgm:pt modelId="{497FA2C5-344C-4358-A83D-19A6BA41A8C9}" type="parTrans" cxnId="{4961989C-B8C3-45EF-93AF-E20A5C24D9C1}">
      <dgm:prSet/>
      <dgm:spPr/>
      <dgm:t>
        <a:bodyPr/>
        <a:lstStyle/>
        <a:p>
          <a:endParaRPr lang="en-US"/>
        </a:p>
      </dgm:t>
    </dgm:pt>
    <dgm:pt modelId="{0B3221A2-15F9-4128-8E4D-76E36777D374}" type="sibTrans" cxnId="{4961989C-B8C3-45EF-93AF-E20A5C24D9C1}">
      <dgm:prSet/>
      <dgm:spPr/>
      <dgm:t>
        <a:bodyPr/>
        <a:lstStyle/>
        <a:p>
          <a:endParaRPr lang="en-US"/>
        </a:p>
      </dgm:t>
    </dgm:pt>
    <dgm:pt modelId="{58E0917B-7C9B-4987-80F4-1B70ACE949A4}">
      <dgm:prSet phldrT="[Text]"/>
      <dgm:spPr/>
      <dgm:t>
        <a:bodyPr/>
        <a:lstStyle/>
        <a:p>
          <a:r>
            <a:rPr lang="en-US" dirty="0" smtClean="0"/>
            <a:t>Year 3</a:t>
          </a:r>
          <a:endParaRPr lang="en-US" dirty="0"/>
        </a:p>
      </dgm:t>
    </dgm:pt>
    <dgm:pt modelId="{D07A6525-9DFD-4263-8BA1-23A50BDAA9FD}" type="parTrans" cxnId="{BA6C4EDD-F687-41F1-8035-65E00B847C4A}">
      <dgm:prSet/>
      <dgm:spPr/>
      <dgm:t>
        <a:bodyPr/>
        <a:lstStyle/>
        <a:p>
          <a:endParaRPr lang="en-US"/>
        </a:p>
      </dgm:t>
    </dgm:pt>
    <dgm:pt modelId="{8020FF4A-7A02-4CDA-A7F2-7BB6B31E335B}" type="sibTrans" cxnId="{BA6C4EDD-F687-41F1-8035-65E00B847C4A}">
      <dgm:prSet/>
      <dgm:spPr/>
      <dgm:t>
        <a:bodyPr/>
        <a:lstStyle/>
        <a:p>
          <a:endParaRPr lang="en-US"/>
        </a:p>
      </dgm:t>
    </dgm:pt>
    <dgm:pt modelId="{70FC1ADB-F403-4C8D-9765-CD47B92C50B7}">
      <dgm:prSet phldrT="[Text]"/>
      <dgm:spPr/>
      <dgm:t>
        <a:bodyPr/>
        <a:lstStyle/>
        <a:p>
          <a:r>
            <a:rPr lang="en-US" dirty="0" smtClean="0"/>
            <a:t>Rolling Implementation</a:t>
          </a:r>
          <a:endParaRPr lang="en-US" dirty="0"/>
        </a:p>
      </dgm:t>
    </dgm:pt>
    <dgm:pt modelId="{AF5826A2-D9AF-42A1-B720-8C9AE2511BE7}" type="parTrans" cxnId="{65082B81-04CE-4B76-B6CB-24846B054540}">
      <dgm:prSet/>
      <dgm:spPr/>
      <dgm:t>
        <a:bodyPr/>
        <a:lstStyle/>
        <a:p>
          <a:endParaRPr lang="en-US"/>
        </a:p>
      </dgm:t>
    </dgm:pt>
    <dgm:pt modelId="{7E5A4FDA-44F3-4D74-8C6E-10EFF615E7FD}" type="sibTrans" cxnId="{65082B81-04CE-4B76-B6CB-24846B054540}">
      <dgm:prSet/>
      <dgm:spPr/>
      <dgm:t>
        <a:bodyPr/>
        <a:lstStyle/>
        <a:p>
          <a:endParaRPr lang="en-US"/>
        </a:p>
      </dgm:t>
    </dgm:pt>
    <dgm:pt modelId="{309755A1-CC05-44A2-9B1C-44B820106082}">
      <dgm:prSet phldrT="[Text]"/>
      <dgm:spPr/>
      <dgm:t>
        <a:bodyPr/>
        <a:lstStyle/>
        <a:p>
          <a:r>
            <a:rPr lang="en-US" dirty="0" smtClean="0"/>
            <a:t>Year 4</a:t>
          </a:r>
          <a:endParaRPr lang="en-US" dirty="0"/>
        </a:p>
      </dgm:t>
    </dgm:pt>
    <dgm:pt modelId="{0FD7F4A2-DE24-4EDE-BFEE-8D94B9D79D1D}" type="parTrans" cxnId="{D8D41491-C1F7-4853-9F40-3B11412BFE85}">
      <dgm:prSet/>
      <dgm:spPr/>
      <dgm:t>
        <a:bodyPr/>
        <a:lstStyle/>
        <a:p>
          <a:endParaRPr lang="en-US"/>
        </a:p>
      </dgm:t>
    </dgm:pt>
    <dgm:pt modelId="{DB71068F-7E6C-4275-A6F7-FE84703920EE}" type="sibTrans" cxnId="{D8D41491-C1F7-4853-9F40-3B11412BFE85}">
      <dgm:prSet/>
      <dgm:spPr/>
      <dgm:t>
        <a:bodyPr/>
        <a:lstStyle/>
        <a:p>
          <a:endParaRPr lang="en-US"/>
        </a:p>
      </dgm:t>
    </dgm:pt>
    <dgm:pt modelId="{0A5B6C51-D9EE-4E10-8666-D2A1A5D83D07}">
      <dgm:prSet phldrT="[Text]"/>
      <dgm:spPr/>
      <dgm:t>
        <a:bodyPr/>
        <a:lstStyle/>
        <a:p>
          <a:r>
            <a:rPr lang="en-US" dirty="0" smtClean="0"/>
            <a:t>Rolling Implementation</a:t>
          </a:r>
          <a:endParaRPr lang="en-US" dirty="0"/>
        </a:p>
      </dgm:t>
    </dgm:pt>
    <dgm:pt modelId="{953E341F-793D-4379-8A42-4CCA7905F8ED}" type="parTrans" cxnId="{6149FE97-549A-46BB-88F9-6B8128A05CED}">
      <dgm:prSet/>
      <dgm:spPr/>
      <dgm:t>
        <a:bodyPr/>
        <a:lstStyle/>
        <a:p>
          <a:endParaRPr lang="en-US"/>
        </a:p>
      </dgm:t>
    </dgm:pt>
    <dgm:pt modelId="{D38502BB-5FA8-41B1-BB3F-474EBEBC00D8}" type="sibTrans" cxnId="{6149FE97-549A-46BB-88F9-6B8128A05CED}">
      <dgm:prSet/>
      <dgm:spPr/>
      <dgm:t>
        <a:bodyPr/>
        <a:lstStyle/>
        <a:p>
          <a:endParaRPr lang="en-US"/>
        </a:p>
      </dgm:t>
    </dgm:pt>
    <dgm:pt modelId="{FC48AD53-5DF0-4665-9B82-D9736E4FF57A}">
      <dgm:prSet phldrT="[Text]"/>
      <dgm:spPr/>
      <dgm:t>
        <a:bodyPr/>
        <a:lstStyle/>
        <a:p>
          <a:r>
            <a:rPr lang="en-US" dirty="0" smtClean="0"/>
            <a:t>Year 5</a:t>
          </a:r>
          <a:endParaRPr lang="en-US" dirty="0"/>
        </a:p>
      </dgm:t>
    </dgm:pt>
    <dgm:pt modelId="{BFAD3D1E-8A76-4812-ACC8-B375780B38F0}" type="parTrans" cxnId="{99C0AAC1-FCF7-4E78-B1F9-18BA0F8EF1FE}">
      <dgm:prSet/>
      <dgm:spPr/>
      <dgm:t>
        <a:bodyPr/>
        <a:lstStyle/>
        <a:p>
          <a:endParaRPr lang="en-US"/>
        </a:p>
      </dgm:t>
    </dgm:pt>
    <dgm:pt modelId="{49619B4F-6E9B-4A43-89E5-05D4ECB67835}" type="sibTrans" cxnId="{99C0AAC1-FCF7-4E78-B1F9-18BA0F8EF1FE}">
      <dgm:prSet/>
      <dgm:spPr/>
      <dgm:t>
        <a:bodyPr/>
        <a:lstStyle/>
        <a:p>
          <a:endParaRPr lang="en-US"/>
        </a:p>
      </dgm:t>
    </dgm:pt>
    <dgm:pt modelId="{850F1406-1ACE-43FC-88F3-07D83FCF0280}">
      <dgm:prSet phldrT="[Text]"/>
      <dgm:spPr/>
      <dgm:t>
        <a:bodyPr/>
        <a:lstStyle/>
        <a:p>
          <a:r>
            <a:rPr lang="en-US" dirty="0" smtClean="0"/>
            <a:t>Rolling Implementation</a:t>
          </a:r>
          <a:endParaRPr lang="en-US" dirty="0"/>
        </a:p>
      </dgm:t>
    </dgm:pt>
    <dgm:pt modelId="{F967B911-A31D-4AE0-B176-47AA689BAE32}" type="parTrans" cxnId="{6400B198-0D98-4436-A2A5-BCF508F4711C}">
      <dgm:prSet/>
      <dgm:spPr/>
      <dgm:t>
        <a:bodyPr/>
        <a:lstStyle/>
        <a:p>
          <a:endParaRPr lang="en-US"/>
        </a:p>
      </dgm:t>
    </dgm:pt>
    <dgm:pt modelId="{07C41E1A-283D-4A6B-AA96-8E941FE5A2AC}" type="sibTrans" cxnId="{6400B198-0D98-4436-A2A5-BCF508F4711C}">
      <dgm:prSet/>
      <dgm:spPr/>
      <dgm:t>
        <a:bodyPr/>
        <a:lstStyle/>
        <a:p>
          <a:endParaRPr lang="en-US"/>
        </a:p>
      </dgm:t>
    </dgm:pt>
    <dgm:pt modelId="{C1E3FC2D-2C3D-4DFC-84C0-F0988DA40C35}">
      <dgm:prSet phldrT="[Text]"/>
      <dgm:spPr/>
      <dgm:t>
        <a:bodyPr/>
        <a:lstStyle/>
        <a:p>
          <a:r>
            <a:rPr lang="en-US" dirty="0" smtClean="0"/>
            <a:t>Year 6</a:t>
          </a:r>
          <a:endParaRPr lang="en-US" dirty="0"/>
        </a:p>
      </dgm:t>
    </dgm:pt>
    <dgm:pt modelId="{C6AE9D79-672E-4027-94BF-3BC6F10A7A94}" type="parTrans" cxnId="{D595E36B-FB64-4B7A-B3AB-44FFC6399C21}">
      <dgm:prSet/>
      <dgm:spPr/>
      <dgm:t>
        <a:bodyPr/>
        <a:lstStyle/>
        <a:p>
          <a:endParaRPr lang="en-US"/>
        </a:p>
      </dgm:t>
    </dgm:pt>
    <dgm:pt modelId="{914F5A11-611C-4317-BE46-B973952598C4}" type="sibTrans" cxnId="{D595E36B-FB64-4B7A-B3AB-44FFC6399C21}">
      <dgm:prSet/>
      <dgm:spPr/>
      <dgm:t>
        <a:bodyPr/>
        <a:lstStyle/>
        <a:p>
          <a:endParaRPr lang="en-US"/>
        </a:p>
      </dgm:t>
    </dgm:pt>
    <dgm:pt modelId="{68B92209-9CFC-4FB0-A346-47477DB03F10}">
      <dgm:prSet phldrT="[Text]"/>
      <dgm:spPr/>
      <dgm:t>
        <a:bodyPr/>
        <a:lstStyle/>
        <a:p>
          <a:r>
            <a:rPr lang="en-US" smtClean="0"/>
            <a:t>Rolling Implementation</a:t>
          </a:r>
          <a:endParaRPr lang="en-US" dirty="0"/>
        </a:p>
      </dgm:t>
    </dgm:pt>
    <dgm:pt modelId="{9F4E0B33-6E89-45ED-A7FF-9AA0D8824F4B}" type="parTrans" cxnId="{486B6927-63B2-4266-9725-D724D9CA51B5}">
      <dgm:prSet/>
      <dgm:spPr/>
      <dgm:t>
        <a:bodyPr/>
        <a:lstStyle/>
        <a:p>
          <a:endParaRPr lang="en-US"/>
        </a:p>
      </dgm:t>
    </dgm:pt>
    <dgm:pt modelId="{4B969DB6-294D-4D66-8133-204CA9229003}" type="sibTrans" cxnId="{486B6927-63B2-4266-9725-D724D9CA51B5}">
      <dgm:prSet/>
      <dgm:spPr/>
      <dgm:t>
        <a:bodyPr/>
        <a:lstStyle/>
        <a:p>
          <a:endParaRPr lang="en-US"/>
        </a:p>
      </dgm:t>
    </dgm:pt>
    <dgm:pt modelId="{957B4BC4-15D9-499A-A2E6-B2D6C38E1D86}">
      <dgm:prSet phldrT="[Text]"/>
      <dgm:spPr/>
      <dgm:t>
        <a:bodyPr/>
        <a:lstStyle/>
        <a:p>
          <a:r>
            <a:rPr lang="en-US" dirty="0" smtClean="0"/>
            <a:t>Year 7</a:t>
          </a:r>
          <a:endParaRPr lang="en-US" dirty="0"/>
        </a:p>
      </dgm:t>
    </dgm:pt>
    <dgm:pt modelId="{BD136E6F-ED94-4136-AD67-5A9AB49F2F71}" type="parTrans" cxnId="{0DFB9052-E755-4965-A213-5C9404B5F73B}">
      <dgm:prSet/>
      <dgm:spPr/>
      <dgm:t>
        <a:bodyPr/>
        <a:lstStyle/>
        <a:p>
          <a:endParaRPr lang="en-US"/>
        </a:p>
      </dgm:t>
    </dgm:pt>
    <dgm:pt modelId="{5D8437BA-0F6E-45C5-B3E8-3148C49CAE66}" type="sibTrans" cxnId="{0DFB9052-E755-4965-A213-5C9404B5F73B}">
      <dgm:prSet/>
      <dgm:spPr/>
      <dgm:t>
        <a:bodyPr/>
        <a:lstStyle/>
        <a:p>
          <a:endParaRPr lang="en-US"/>
        </a:p>
      </dgm:t>
    </dgm:pt>
    <dgm:pt modelId="{2CA79B0A-C023-4F7E-80F2-712EA4BE5264}">
      <dgm:prSet phldrT="[Text]"/>
      <dgm:spPr/>
      <dgm:t>
        <a:bodyPr/>
        <a:lstStyle/>
        <a:p>
          <a:r>
            <a:rPr lang="en-US" dirty="0" smtClean="0"/>
            <a:t>Operations &amp; Maintenance</a:t>
          </a:r>
          <a:endParaRPr lang="en-US" dirty="0"/>
        </a:p>
      </dgm:t>
    </dgm:pt>
    <dgm:pt modelId="{6BA52E24-2F18-45D7-A9CF-E57494333550}" type="parTrans" cxnId="{BA4DD4D3-8FAF-443A-AA05-A290A7EE785C}">
      <dgm:prSet/>
      <dgm:spPr/>
      <dgm:t>
        <a:bodyPr/>
        <a:lstStyle/>
        <a:p>
          <a:endParaRPr lang="en-US"/>
        </a:p>
      </dgm:t>
    </dgm:pt>
    <dgm:pt modelId="{C205F178-79EB-47C5-8FF4-33C8237C14C3}" type="sibTrans" cxnId="{BA4DD4D3-8FAF-443A-AA05-A290A7EE785C}">
      <dgm:prSet/>
      <dgm:spPr/>
      <dgm:t>
        <a:bodyPr/>
        <a:lstStyle/>
        <a:p>
          <a:endParaRPr lang="en-US"/>
        </a:p>
      </dgm:t>
    </dgm:pt>
    <dgm:pt modelId="{E5A38BF6-2EAB-4704-BD85-6C5D97CFF74F}">
      <dgm:prSet phldrT="[Text]"/>
      <dgm:spPr/>
      <dgm:t>
        <a:bodyPr/>
        <a:lstStyle/>
        <a:p>
          <a:r>
            <a:rPr lang="en-US" dirty="0" smtClean="0"/>
            <a:t>Year 8</a:t>
          </a:r>
          <a:endParaRPr lang="en-US" dirty="0"/>
        </a:p>
      </dgm:t>
    </dgm:pt>
    <dgm:pt modelId="{29DA9444-0B07-4F65-92B0-FED173165913}" type="parTrans" cxnId="{4FA40C5E-9E9D-4EB5-9249-5550B80DACF0}">
      <dgm:prSet/>
      <dgm:spPr/>
      <dgm:t>
        <a:bodyPr/>
        <a:lstStyle/>
        <a:p>
          <a:endParaRPr lang="en-US"/>
        </a:p>
      </dgm:t>
    </dgm:pt>
    <dgm:pt modelId="{D6D4F71C-02D2-492D-9E0C-684155F2EAB1}" type="sibTrans" cxnId="{4FA40C5E-9E9D-4EB5-9249-5550B80DACF0}">
      <dgm:prSet/>
      <dgm:spPr/>
      <dgm:t>
        <a:bodyPr/>
        <a:lstStyle/>
        <a:p>
          <a:endParaRPr lang="en-US"/>
        </a:p>
      </dgm:t>
    </dgm:pt>
    <dgm:pt modelId="{FE47FBD5-A719-41B1-B14E-1999BDDE6C3C}" type="pres">
      <dgm:prSet presAssocID="{A82EBBEB-02CA-450A-ADF0-7E1C99D8D2D1}" presName="Name0" presStyleCnt="0">
        <dgm:presLayoutVars>
          <dgm:dir/>
          <dgm:resizeHandles val="exact"/>
        </dgm:presLayoutVars>
      </dgm:prSet>
      <dgm:spPr/>
    </dgm:pt>
    <dgm:pt modelId="{AC72F22C-099E-498D-8DC7-9B2A966FB234}" type="pres">
      <dgm:prSet presAssocID="{A82EBBEB-02CA-450A-ADF0-7E1C99D8D2D1}" presName="arrow" presStyleLbl="bgShp" presStyleIdx="0" presStyleCnt="1"/>
      <dgm:spPr/>
    </dgm:pt>
    <dgm:pt modelId="{644FC417-65C4-4A14-9BD3-0B4FE4983038}" type="pres">
      <dgm:prSet presAssocID="{A82EBBEB-02CA-450A-ADF0-7E1C99D8D2D1}" presName="points" presStyleCnt="0"/>
      <dgm:spPr/>
    </dgm:pt>
    <dgm:pt modelId="{0BFD2B67-6EEF-4CED-9DD0-87FB3CA2D9F6}" type="pres">
      <dgm:prSet presAssocID="{11AE9903-8A7D-40BB-AF2D-0827DA2C4880}" presName="compositeA" presStyleCnt="0"/>
      <dgm:spPr/>
    </dgm:pt>
    <dgm:pt modelId="{74D5A485-77E1-4371-B1DA-5501D50167D9}" type="pres">
      <dgm:prSet presAssocID="{11AE9903-8A7D-40BB-AF2D-0827DA2C4880}" presName="textA" presStyleLbl="revTx" presStyleIdx="0" presStyleCnt="8">
        <dgm:presLayoutVars>
          <dgm:bulletEnabled val="1"/>
        </dgm:presLayoutVars>
      </dgm:prSet>
      <dgm:spPr/>
      <dgm:t>
        <a:bodyPr/>
        <a:lstStyle/>
        <a:p>
          <a:endParaRPr lang="en-US"/>
        </a:p>
      </dgm:t>
    </dgm:pt>
    <dgm:pt modelId="{D1720A3A-5323-47FA-A501-DB9E770BAE3D}" type="pres">
      <dgm:prSet presAssocID="{11AE9903-8A7D-40BB-AF2D-0827DA2C4880}" presName="circleA" presStyleLbl="node1" presStyleIdx="0" presStyleCnt="8"/>
      <dgm:spPr/>
    </dgm:pt>
    <dgm:pt modelId="{75045AA1-C2A5-42F2-A01E-58F27156D578}" type="pres">
      <dgm:prSet presAssocID="{11AE9903-8A7D-40BB-AF2D-0827DA2C4880}" presName="spaceA" presStyleCnt="0"/>
      <dgm:spPr/>
    </dgm:pt>
    <dgm:pt modelId="{5D8A696D-F594-467F-A51E-2AFB38010A92}" type="pres">
      <dgm:prSet presAssocID="{D399CA55-417C-43BC-A648-1F4C0D1A7548}" presName="space" presStyleCnt="0"/>
      <dgm:spPr/>
    </dgm:pt>
    <dgm:pt modelId="{11DB416F-964F-4B71-91DA-1F7D6BC44488}" type="pres">
      <dgm:prSet presAssocID="{1C0E0690-0D28-498A-9713-AAA00D9F988C}" presName="compositeB" presStyleCnt="0"/>
      <dgm:spPr/>
    </dgm:pt>
    <dgm:pt modelId="{23DCC597-2234-4D4F-96BB-AAFC5589CBAE}" type="pres">
      <dgm:prSet presAssocID="{1C0E0690-0D28-498A-9713-AAA00D9F988C}" presName="textB" presStyleLbl="revTx" presStyleIdx="1" presStyleCnt="8">
        <dgm:presLayoutVars>
          <dgm:bulletEnabled val="1"/>
        </dgm:presLayoutVars>
      </dgm:prSet>
      <dgm:spPr/>
      <dgm:t>
        <a:bodyPr/>
        <a:lstStyle/>
        <a:p>
          <a:endParaRPr lang="en-US"/>
        </a:p>
      </dgm:t>
    </dgm:pt>
    <dgm:pt modelId="{DAAE9942-3612-4795-A6AA-72B58A68559F}" type="pres">
      <dgm:prSet presAssocID="{1C0E0690-0D28-498A-9713-AAA00D9F988C}" presName="circleB" presStyleLbl="node1" presStyleIdx="1" presStyleCnt="8"/>
      <dgm:spPr/>
    </dgm:pt>
    <dgm:pt modelId="{0A6DE4B1-B5DC-4351-8D87-B3739B905B9B}" type="pres">
      <dgm:prSet presAssocID="{1C0E0690-0D28-498A-9713-AAA00D9F988C}" presName="spaceB" presStyleCnt="0"/>
      <dgm:spPr/>
    </dgm:pt>
    <dgm:pt modelId="{EB47B162-40A6-4D83-9CDA-D925DC1CB76C}" type="pres">
      <dgm:prSet presAssocID="{15990F3A-020E-4F6E-8FAA-5A892B027742}" presName="space" presStyleCnt="0"/>
      <dgm:spPr/>
    </dgm:pt>
    <dgm:pt modelId="{B05C7BC1-12DC-4B6D-AF8F-61290D245B99}" type="pres">
      <dgm:prSet presAssocID="{30E7E69C-CFDD-4141-8033-E02187194337}" presName="compositeA" presStyleCnt="0"/>
      <dgm:spPr/>
    </dgm:pt>
    <dgm:pt modelId="{7E066FCD-E543-4D62-B391-28AD7BF1F33D}" type="pres">
      <dgm:prSet presAssocID="{30E7E69C-CFDD-4141-8033-E02187194337}" presName="textA" presStyleLbl="revTx" presStyleIdx="2" presStyleCnt="8">
        <dgm:presLayoutVars>
          <dgm:bulletEnabled val="1"/>
        </dgm:presLayoutVars>
      </dgm:prSet>
      <dgm:spPr/>
      <dgm:t>
        <a:bodyPr/>
        <a:lstStyle/>
        <a:p>
          <a:endParaRPr lang="en-US"/>
        </a:p>
      </dgm:t>
    </dgm:pt>
    <dgm:pt modelId="{DDB75857-E643-48BD-A6CE-76C56D189731}" type="pres">
      <dgm:prSet presAssocID="{30E7E69C-CFDD-4141-8033-E02187194337}" presName="circleA" presStyleLbl="node1" presStyleIdx="2" presStyleCnt="8"/>
      <dgm:spPr/>
    </dgm:pt>
    <dgm:pt modelId="{5E360312-BF1B-4776-8AFC-DA46428FFE53}" type="pres">
      <dgm:prSet presAssocID="{30E7E69C-CFDD-4141-8033-E02187194337}" presName="spaceA" presStyleCnt="0"/>
      <dgm:spPr/>
    </dgm:pt>
    <dgm:pt modelId="{B7F83558-B746-454C-9E4D-1C5B6461FF57}" type="pres">
      <dgm:prSet presAssocID="{0B3221A2-15F9-4128-8E4D-76E36777D374}" presName="space" presStyleCnt="0"/>
      <dgm:spPr/>
    </dgm:pt>
    <dgm:pt modelId="{2638DE43-B835-4692-8B6D-859AE60F2741}" type="pres">
      <dgm:prSet presAssocID="{70FC1ADB-F403-4C8D-9765-CD47B92C50B7}" presName="compositeB" presStyleCnt="0"/>
      <dgm:spPr/>
    </dgm:pt>
    <dgm:pt modelId="{5167A019-C963-46E0-913F-26C35A8A3A2A}" type="pres">
      <dgm:prSet presAssocID="{70FC1ADB-F403-4C8D-9765-CD47B92C50B7}" presName="textB" presStyleLbl="revTx" presStyleIdx="3" presStyleCnt="8">
        <dgm:presLayoutVars>
          <dgm:bulletEnabled val="1"/>
        </dgm:presLayoutVars>
      </dgm:prSet>
      <dgm:spPr/>
      <dgm:t>
        <a:bodyPr/>
        <a:lstStyle/>
        <a:p>
          <a:endParaRPr lang="en-US"/>
        </a:p>
      </dgm:t>
    </dgm:pt>
    <dgm:pt modelId="{1C4DEAE2-5E91-451B-9FD4-F8E2742DA4C0}" type="pres">
      <dgm:prSet presAssocID="{70FC1ADB-F403-4C8D-9765-CD47B92C50B7}" presName="circleB" presStyleLbl="node1" presStyleIdx="3" presStyleCnt="8"/>
      <dgm:spPr/>
    </dgm:pt>
    <dgm:pt modelId="{77772CE8-533A-48C5-817A-DF5968D8922E}" type="pres">
      <dgm:prSet presAssocID="{70FC1ADB-F403-4C8D-9765-CD47B92C50B7}" presName="spaceB" presStyleCnt="0"/>
      <dgm:spPr/>
    </dgm:pt>
    <dgm:pt modelId="{36A01DBE-63E2-43ED-B7F8-E0A10E1CE1AA}" type="pres">
      <dgm:prSet presAssocID="{7E5A4FDA-44F3-4D74-8C6E-10EFF615E7FD}" presName="space" presStyleCnt="0"/>
      <dgm:spPr/>
    </dgm:pt>
    <dgm:pt modelId="{2DC23F26-4084-41AC-899D-7E04844BB96C}" type="pres">
      <dgm:prSet presAssocID="{0A5B6C51-D9EE-4E10-8666-D2A1A5D83D07}" presName="compositeA" presStyleCnt="0"/>
      <dgm:spPr/>
    </dgm:pt>
    <dgm:pt modelId="{701440B6-CA8F-4F70-AA75-FF0FFC6312C3}" type="pres">
      <dgm:prSet presAssocID="{0A5B6C51-D9EE-4E10-8666-D2A1A5D83D07}" presName="textA" presStyleLbl="revTx" presStyleIdx="4" presStyleCnt="8">
        <dgm:presLayoutVars>
          <dgm:bulletEnabled val="1"/>
        </dgm:presLayoutVars>
      </dgm:prSet>
      <dgm:spPr/>
      <dgm:t>
        <a:bodyPr/>
        <a:lstStyle/>
        <a:p>
          <a:endParaRPr lang="en-US"/>
        </a:p>
      </dgm:t>
    </dgm:pt>
    <dgm:pt modelId="{8BE0F30D-F79B-4C99-B6BC-DB38226AA57B}" type="pres">
      <dgm:prSet presAssocID="{0A5B6C51-D9EE-4E10-8666-D2A1A5D83D07}" presName="circleA" presStyleLbl="node1" presStyleIdx="4" presStyleCnt="8"/>
      <dgm:spPr/>
    </dgm:pt>
    <dgm:pt modelId="{07E3385E-7524-4925-858E-35EC8E2C32DE}" type="pres">
      <dgm:prSet presAssocID="{0A5B6C51-D9EE-4E10-8666-D2A1A5D83D07}" presName="spaceA" presStyleCnt="0"/>
      <dgm:spPr/>
    </dgm:pt>
    <dgm:pt modelId="{8CE186B5-E8F5-4DCF-ADCC-38A750B61D09}" type="pres">
      <dgm:prSet presAssocID="{D38502BB-5FA8-41B1-BB3F-474EBEBC00D8}" presName="space" presStyleCnt="0"/>
      <dgm:spPr/>
    </dgm:pt>
    <dgm:pt modelId="{B2995E18-FA03-4426-A6FF-025988643A48}" type="pres">
      <dgm:prSet presAssocID="{850F1406-1ACE-43FC-88F3-07D83FCF0280}" presName="compositeB" presStyleCnt="0"/>
      <dgm:spPr/>
    </dgm:pt>
    <dgm:pt modelId="{A9F52B06-5C64-440F-A9F2-BF8F73CFB80F}" type="pres">
      <dgm:prSet presAssocID="{850F1406-1ACE-43FC-88F3-07D83FCF0280}" presName="textB" presStyleLbl="revTx" presStyleIdx="5" presStyleCnt="8">
        <dgm:presLayoutVars>
          <dgm:bulletEnabled val="1"/>
        </dgm:presLayoutVars>
      </dgm:prSet>
      <dgm:spPr/>
      <dgm:t>
        <a:bodyPr/>
        <a:lstStyle/>
        <a:p>
          <a:endParaRPr lang="en-US"/>
        </a:p>
      </dgm:t>
    </dgm:pt>
    <dgm:pt modelId="{A2ACD76E-9B64-4C38-8118-727A3B4E60B8}" type="pres">
      <dgm:prSet presAssocID="{850F1406-1ACE-43FC-88F3-07D83FCF0280}" presName="circleB" presStyleLbl="node1" presStyleIdx="5" presStyleCnt="8"/>
      <dgm:spPr/>
    </dgm:pt>
    <dgm:pt modelId="{FF4ACC87-07B1-4200-918F-15EDD9CE16EE}" type="pres">
      <dgm:prSet presAssocID="{850F1406-1ACE-43FC-88F3-07D83FCF0280}" presName="spaceB" presStyleCnt="0"/>
      <dgm:spPr/>
    </dgm:pt>
    <dgm:pt modelId="{F36B4C91-D2D8-4F1A-A047-7F074D324617}" type="pres">
      <dgm:prSet presAssocID="{07C41E1A-283D-4A6B-AA96-8E941FE5A2AC}" presName="space" presStyleCnt="0"/>
      <dgm:spPr/>
    </dgm:pt>
    <dgm:pt modelId="{8BF4A21F-B412-4113-975B-C9DDA900E611}" type="pres">
      <dgm:prSet presAssocID="{68B92209-9CFC-4FB0-A346-47477DB03F10}" presName="compositeA" presStyleCnt="0"/>
      <dgm:spPr/>
    </dgm:pt>
    <dgm:pt modelId="{7E9F0472-EA36-4C65-BB12-5697DC9BE69C}" type="pres">
      <dgm:prSet presAssocID="{68B92209-9CFC-4FB0-A346-47477DB03F10}" presName="textA" presStyleLbl="revTx" presStyleIdx="6" presStyleCnt="8">
        <dgm:presLayoutVars>
          <dgm:bulletEnabled val="1"/>
        </dgm:presLayoutVars>
      </dgm:prSet>
      <dgm:spPr/>
      <dgm:t>
        <a:bodyPr/>
        <a:lstStyle/>
        <a:p>
          <a:endParaRPr lang="en-US"/>
        </a:p>
      </dgm:t>
    </dgm:pt>
    <dgm:pt modelId="{99C5C835-1445-4120-969D-94A7B45263EC}" type="pres">
      <dgm:prSet presAssocID="{68B92209-9CFC-4FB0-A346-47477DB03F10}" presName="circleA" presStyleLbl="node1" presStyleIdx="6" presStyleCnt="8"/>
      <dgm:spPr/>
    </dgm:pt>
    <dgm:pt modelId="{E1592393-1C7F-4188-99EC-B948CC7742FD}" type="pres">
      <dgm:prSet presAssocID="{68B92209-9CFC-4FB0-A346-47477DB03F10}" presName="spaceA" presStyleCnt="0"/>
      <dgm:spPr/>
    </dgm:pt>
    <dgm:pt modelId="{BE118761-45F5-4478-A7A4-75726CBB0A1E}" type="pres">
      <dgm:prSet presAssocID="{4B969DB6-294D-4D66-8133-204CA9229003}" presName="space" presStyleCnt="0"/>
      <dgm:spPr/>
    </dgm:pt>
    <dgm:pt modelId="{37C90D25-FD7F-426D-B2C2-44D668EF898D}" type="pres">
      <dgm:prSet presAssocID="{2CA79B0A-C023-4F7E-80F2-712EA4BE5264}" presName="compositeB" presStyleCnt="0"/>
      <dgm:spPr/>
    </dgm:pt>
    <dgm:pt modelId="{DDD93F78-0E60-42A2-A8A1-36FB4B92D827}" type="pres">
      <dgm:prSet presAssocID="{2CA79B0A-C023-4F7E-80F2-712EA4BE5264}" presName="textB" presStyleLbl="revTx" presStyleIdx="7" presStyleCnt="8">
        <dgm:presLayoutVars>
          <dgm:bulletEnabled val="1"/>
        </dgm:presLayoutVars>
      </dgm:prSet>
      <dgm:spPr/>
      <dgm:t>
        <a:bodyPr/>
        <a:lstStyle/>
        <a:p>
          <a:endParaRPr lang="en-US"/>
        </a:p>
      </dgm:t>
    </dgm:pt>
    <dgm:pt modelId="{A287374C-186B-4B4A-AC57-BF7733A1C185}" type="pres">
      <dgm:prSet presAssocID="{2CA79B0A-C023-4F7E-80F2-712EA4BE5264}" presName="circleB" presStyleLbl="node1" presStyleIdx="7" presStyleCnt="8"/>
      <dgm:spPr/>
    </dgm:pt>
    <dgm:pt modelId="{3626261C-7FD4-4231-A272-31F8382E3BFF}" type="pres">
      <dgm:prSet presAssocID="{2CA79B0A-C023-4F7E-80F2-712EA4BE5264}" presName="spaceB" presStyleCnt="0"/>
      <dgm:spPr/>
    </dgm:pt>
  </dgm:ptLst>
  <dgm:cxnLst>
    <dgm:cxn modelId="{C8825C41-F86B-48E3-9F90-AD91DB1EEC31}" type="presOf" srcId="{A82EBBEB-02CA-450A-ADF0-7E1C99D8D2D1}" destId="{FE47FBD5-A719-41B1-B14E-1999BDDE6C3C}" srcOrd="0" destOrd="0" presId="urn:microsoft.com/office/officeart/2005/8/layout/hProcess11"/>
    <dgm:cxn modelId="{65082B81-04CE-4B76-B6CB-24846B054540}" srcId="{A82EBBEB-02CA-450A-ADF0-7E1C99D8D2D1}" destId="{70FC1ADB-F403-4C8D-9765-CD47B92C50B7}" srcOrd="3" destOrd="0" parTransId="{AF5826A2-D9AF-42A1-B720-8C9AE2511BE7}" sibTransId="{7E5A4FDA-44F3-4D74-8C6E-10EFF615E7FD}"/>
    <dgm:cxn modelId="{93CCADA0-4435-4A8A-8159-C2B4C6175264}" type="presOf" srcId="{FC48AD53-5DF0-4665-9B82-D9736E4FF57A}" destId="{701440B6-CA8F-4F70-AA75-FF0FFC6312C3}" srcOrd="0" destOrd="1" presId="urn:microsoft.com/office/officeart/2005/8/layout/hProcess11"/>
    <dgm:cxn modelId="{9F264AB5-CF0A-4ACD-B80E-A524FF1A15BA}" type="presOf" srcId="{0A5B6C51-D9EE-4E10-8666-D2A1A5D83D07}" destId="{701440B6-CA8F-4F70-AA75-FF0FFC6312C3}" srcOrd="0" destOrd="0" presId="urn:microsoft.com/office/officeart/2005/8/layout/hProcess11"/>
    <dgm:cxn modelId="{986B94E3-352B-4CB1-8562-C383188E02D7}" srcId="{1C0E0690-0D28-498A-9713-AAA00D9F988C}" destId="{814FBD6B-E8B9-4A8A-99A6-3C744024F994}" srcOrd="0" destOrd="0" parTransId="{AE47D0DD-79C5-4DC7-8A18-862C95366DE5}" sibTransId="{ABC08D6C-03A8-45C5-9D67-9A046D3CA252}"/>
    <dgm:cxn modelId="{E1EC0903-6BF6-48F7-9F28-235558CE3729}" type="presOf" srcId="{58E0917B-7C9B-4987-80F4-1B70ACE949A4}" destId="{7E066FCD-E543-4D62-B391-28AD7BF1F33D}" srcOrd="0" destOrd="1" presId="urn:microsoft.com/office/officeart/2005/8/layout/hProcess11"/>
    <dgm:cxn modelId="{6400B198-0D98-4436-A2A5-BCF508F4711C}" srcId="{A82EBBEB-02CA-450A-ADF0-7E1C99D8D2D1}" destId="{850F1406-1ACE-43FC-88F3-07D83FCF0280}" srcOrd="5" destOrd="0" parTransId="{F967B911-A31D-4AE0-B176-47AA689BAE32}" sibTransId="{07C41E1A-283D-4A6B-AA96-8E941FE5A2AC}"/>
    <dgm:cxn modelId="{6149FE97-549A-46BB-88F9-6B8128A05CED}" srcId="{A82EBBEB-02CA-450A-ADF0-7E1C99D8D2D1}" destId="{0A5B6C51-D9EE-4E10-8666-D2A1A5D83D07}" srcOrd="4" destOrd="0" parTransId="{953E341F-793D-4379-8A42-4CCA7905F8ED}" sibTransId="{D38502BB-5FA8-41B1-BB3F-474EBEBC00D8}"/>
    <dgm:cxn modelId="{43B5951C-D910-4D44-8BE3-3CFA48BC02C7}" type="presOf" srcId="{68B92209-9CFC-4FB0-A346-47477DB03F10}" destId="{7E9F0472-EA36-4C65-BB12-5697DC9BE69C}" srcOrd="0" destOrd="0" presId="urn:microsoft.com/office/officeart/2005/8/layout/hProcess11"/>
    <dgm:cxn modelId="{0DFB9052-E755-4965-A213-5C9404B5F73B}" srcId="{68B92209-9CFC-4FB0-A346-47477DB03F10}" destId="{957B4BC4-15D9-499A-A2E6-B2D6C38E1D86}" srcOrd="0" destOrd="0" parTransId="{BD136E6F-ED94-4136-AD67-5A9AB49F2F71}" sibTransId="{5D8437BA-0F6E-45C5-B3E8-3148C49CAE66}"/>
    <dgm:cxn modelId="{A46806AB-9C4C-4BEA-9AFF-EAE87BCF6C74}" type="presOf" srcId="{814FBD6B-E8B9-4A8A-99A6-3C744024F994}" destId="{23DCC597-2234-4D4F-96BB-AAFC5589CBAE}" srcOrd="0" destOrd="1" presId="urn:microsoft.com/office/officeart/2005/8/layout/hProcess11"/>
    <dgm:cxn modelId="{F2A8CF1E-C8AE-4771-B37E-96C029A9146C}" type="presOf" srcId="{309755A1-CC05-44A2-9B1C-44B820106082}" destId="{5167A019-C963-46E0-913F-26C35A8A3A2A}" srcOrd="0" destOrd="1" presId="urn:microsoft.com/office/officeart/2005/8/layout/hProcess11"/>
    <dgm:cxn modelId="{040B7B91-68A6-40D3-BEEC-086C3609372F}" srcId="{A82EBBEB-02CA-450A-ADF0-7E1C99D8D2D1}" destId="{11AE9903-8A7D-40BB-AF2D-0827DA2C4880}" srcOrd="0" destOrd="0" parTransId="{92C6F6EE-E440-4C94-A517-2DE87BF86B82}" sibTransId="{D399CA55-417C-43BC-A648-1F4C0D1A7548}"/>
    <dgm:cxn modelId="{612FBE3D-B41C-4DEE-B3EC-0BAF54C85136}" type="presOf" srcId="{30E7E69C-CFDD-4141-8033-E02187194337}" destId="{7E066FCD-E543-4D62-B391-28AD7BF1F33D}" srcOrd="0" destOrd="0" presId="urn:microsoft.com/office/officeart/2005/8/layout/hProcess11"/>
    <dgm:cxn modelId="{BA6C4EDD-F687-41F1-8035-65E00B847C4A}" srcId="{30E7E69C-CFDD-4141-8033-E02187194337}" destId="{58E0917B-7C9B-4987-80F4-1B70ACE949A4}" srcOrd="0" destOrd="0" parTransId="{D07A6525-9DFD-4263-8BA1-23A50BDAA9FD}" sibTransId="{8020FF4A-7A02-4CDA-A7F2-7BB6B31E335B}"/>
    <dgm:cxn modelId="{4FA40C5E-9E9D-4EB5-9249-5550B80DACF0}" srcId="{2CA79B0A-C023-4F7E-80F2-712EA4BE5264}" destId="{E5A38BF6-2EAB-4704-BD85-6C5D97CFF74F}" srcOrd="0" destOrd="0" parTransId="{29DA9444-0B07-4F65-92B0-FED173165913}" sibTransId="{D6D4F71C-02D2-492D-9E0C-684155F2EAB1}"/>
    <dgm:cxn modelId="{33238FD1-AA36-4BA4-A953-F3C7D4F8CF02}" type="presOf" srcId="{C1E3FC2D-2C3D-4DFC-84C0-F0988DA40C35}" destId="{A9F52B06-5C64-440F-A9F2-BF8F73CFB80F}" srcOrd="0" destOrd="1" presId="urn:microsoft.com/office/officeart/2005/8/layout/hProcess11"/>
    <dgm:cxn modelId="{B55AF395-A62C-4825-8880-98A6BFE3DDEF}" type="presOf" srcId="{E5A38BF6-2EAB-4704-BD85-6C5D97CFF74F}" destId="{DDD93F78-0E60-42A2-A8A1-36FB4B92D827}" srcOrd="0" destOrd="1" presId="urn:microsoft.com/office/officeart/2005/8/layout/hProcess11"/>
    <dgm:cxn modelId="{D986DC1C-A53C-4E2E-9AFB-F309B6D47DDE}" type="presOf" srcId="{957B4BC4-15D9-499A-A2E6-B2D6C38E1D86}" destId="{7E9F0472-EA36-4C65-BB12-5697DC9BE69C}" srcOrd="0" destOrd="1" presId="urn:microsoft.com/office/officeart/2005/8/layout/hProcess11"/>
    <dgm:cxn modelId="{EDB18B3F-E7D9-4B83-B7F5-951359A51026}" srcId="{A82EBBEB-02CA-450A-ADF0-7E1C99D8D2D1}" destId="{1C0E0690-0D28-498A-9713-AAA00D9F988C}" srcOrd="1" destOrd="0" parTransId="{20FDDFC3-5A94-4CF6-810E-1E90F9A3B358}" sibTransId="{15990F3A-020E-4F6E-8FAA-5A892B027742}"/>
    <dgm:cxn modelId="{99C0AAC1-FCF7-4E78-B1F9-18BA0F8EF1FE}" srcId="{0A5B6C51-D9EE-4E10-8666-D2A1A5D83D07}" destId="{FC48AD53-5DF0-4665-9B82-D9736E4FF57A}" srcOrd="0" destOrd="0" parTransId="{BFAD3D1E-8A76-4812-ACC8-B375780B38F0}" sibTransId="{49619B4F-6E9B-4A43-89E5-05D4ECB67835}"/>
    <dgm:cxn modelId="{ECA3FA46-9A89-475C-8B99-297CA6EA4AE5}" type="presOf" srcId="{70FC1ADB-F403-4C8D-9765-CD47B92C50B7}" destId="{5167A019-C963-46E0-913F-26C35A8A3A2A}" srcOrd="0" destOrd="0" presId="urn:microsoft.com/office/officeart/2005/8/layout/hProcess11"/>
    <dgm:cxn modelId="{649855BB-EC1B-49EF-BCE1-39CD57EFD8F4}" type="presOf" srcId="{C2FA0BAB-FDC3-4AE0-86F6-722946E72E0B}" destId="{74D5A485-77E1-4371-B1DA-5501D50167D9}" srcOrd="0" destOrd="1" presId="urn:microsoft.com/office/officeart/2005/8/layout/hProcess11"/>
    <dgm:cxn modelId="{D8D41491-C1F7-4853-9F40-3B11412BFE85}" srcId="{70FC1ADB-F403-4C8D-9765-CD47B92C50B7}" destId="{309755A1-CC05-44A2-9B1C-44B820106082}" srcOrd="0" destOrd="0" parTransId="{0FD7F4A2-DE24-4EDE-BFEE-8D94B9D79D1D}" sibTransId="{DB71068F-7E6C-4275-A6F7-FE84703920EE}"/>
    <dgm:cxn modelId="{D595E36B-FB64-4B7A-B3AB-44FFC6399C21}" srcId="{850F1406-1ACE-43FC-88F3-07D83FCF0280}" destId="{C1E3FC2D-2C3D-4DFC-84C0-F0988DA40C35}" srcOrd="0" destOrd="0" parTransId="{C6AE9D79-672E-4027-94BF-3BC6F10A7A94}" sibTransId="{914F5A11-611C-4317-BE46-B973952598C4}"/>
    <dgm:cxn modelId="{13754B84-DA63-4B79-92D3-5545467E8F13}" srcId="{11AE9903-8A7D-40BB-AF2D-0827DA2C4880}" destId="{C2FA0BAB-FDC3-4AE0-86F6-722946E72E0B}" srcOrd="0" destOrd="0" parTransId="{454D0620-CEC4-4301-B58F-41BB41515ADA}" sibTransId="{92746BDE-2C78-41A4-B63E-702BC0013A17}"/>
    <dgm:cxn modelId="{5C99D990-BEE5-4955-8E0F-32E366434BAC}" type="presOf" srcId="{2CA79B0A-C023-4F7E-80F2-712EA4BE5264}" destId="{DDD93F78-0E60-42A2-A8A1-36FB4B92D827}" srcOrd="0" destOrd="0" presId="urn:microsoft.com/office/officeart/2005/8/layout/hProcess11"/>
    <dgm:cxn modelId="{4961989C-B8C3-45EF-93AF-E20A5C24D9C1}" srcId="{A82EBBEB-02CA-450A-ADF0-7E1C99D8D2D1}" destId="{30E7E69C-CFDD-4141-8033-E02187194337}" srcOrd="2" destOrd="0" parTransId="{497FA2C5-344C-4358-A83D-19A6BA41A8C9}" sibTransId="{0B3221A2-15F9-4128-8E4D-76E36777D374}"/>
    <dgm:cxn modelId="{ECF539DC-99C5-448A-B5A1-3ECB64C00E50}" type="presOf" srcId="{11AE9903-8A7D-40BB-AF2D-0827DA2C4880}" destId="{74D5A485-77E1-4371-B1DA-5501D50167D9}" srcOrd="0" destOrd="0" presId="urn:microsoft.com/office/officeart/2005/8/layout/hProcess11"/>
    <dgm:cxn modelId="{BF3E085A-4697-419D-A2D0-642F968B94C3}" type="presOf" srcId="{850F1406-1ACE-43FC-88F3-07D83FCF0280}" destId="{A9F52B06-5C64-440F-A9F2-BF8F73CFB80F}" srcOrd="0" destOrd="0" presId="urn:microsoft.com/office/officeart/2005/8/layout/hProcess11"/>
    <dgm:cxn modelId="{BA4DD4D3-8FAF-443A-AA05-A290A7EE785C}" srcId="{A82EBBEB-02CA-450A-ADF0-7E1C99D8D2D1}" destId="{2CA79B0A-C023-4F7E-80F2-712EA4BE5264}" srcOrd="7" destOrd="0" parTransId="{6BA52E24-2F18-45D7-A9CF-E57494333550}" sibTransId="{C205F178-79EB-47C5-8FF4-33C8237C14C3}"/>
    <dgm:cxn modelId="{71CE6369-05DB-4E90-AB27-761482669A96}" type="presOf" srcId="{1C0E0690-0D28-498A-9713-AAA00D9F988C}" destId="{23DCC597-2234-4D4F-96BB-AAFC5589CBAE}" srcOrd="0" destOrd="0" presId="urn:microsoft.com/office/officeart/2005/8/layout/hProcess11"/>
    <dgm:cxn modelId="{486B6927-63B2-4266-9725-D724D9CA51B5}" srcId="{A82EBBEB-02CA-450A-ADF0-7E1C99D8D2D1}" destId="{68B92209-9CFC-4FB0-A346-47477DB03F10}" srcOrd="6" destOrd="0" parTransId="{9F4E0B33-6E89-45ED-A7FF-9AA0D8824F4B}" sibTransId="{4B969DB6-294D-4D66-8133-204CA9229003}"/>
    <dgm:cxn modelId="{AEBBB9EA-611E-4313-8428-EAA7F1535B8B}" type="presParOf" srcId="{FE47FBD5-A719-41B1-B14E-1999BDDE6C3C}" destId="{AC72F22C-099E-498D-8DC7-9B2A966FB234}" srcOrd="0" destOrd="0" presId="urn:microsoft.com/office/officeart/2005/8/layout/hProcess11"/>
    <dgm:cxn modelId="{088ACB96-9235-4493-8A71-ECA89E4B8237}" type="presParOf" srcId="{FE47FBD5-A719-41B1-B14E-1999BDDE6C3C}" destId="{644FC417-65C4-4A14-9BD3-0B4FE4983038}" srcOrd="1" destOrd="0" presId="urn:microsoft.com/office/officeart/2005/8/layout/hProcess11"/>
    <dgm:cxn modelId="{361E68F7-C711-42F0-AE89-9055AF05A0BD}" type="presParOf" srcId="{644FC417-65C4-4A14-9BD3-0B4FE4983038}" destId="{0BFD2B67-6EEF-4CED-9DD0-87FB3CA2D9F6}" srcOrd="0" destOrd="0" presId="urn:microsoft.com/office/officeart/2005/8/layout/hProcess11"/>
    <dgm:cxn modelId="{7B2C71D1-2713-4806-A2FA-C9BA38149604}" type="presParOf" srcId="{0BFD2B67-6EEF-4CED-9DD0-87FB3CA2D9F6}" destId="{74D5A485-77E1-4371-B1DA-5501D50167D9}" srcOrd="0" destOrd="0" presId="urn:microsoft.com/office/officeart/2005/8/layout/hProcess11"/>
    <dgm:cxn modelId="{B62D7493-5044-4210-A0FA-BFE1DC0E6889}" type="presParOf" srcId="{0BFD2B67-6EEF-4CED-9DD0-87FB3CA2D9F6}" destId="{D1720A3A-5323-47FA-A501-DB9E770BAE3D}" srcOrd="1" destOrd="0" presId="urn:microsoft.com/office/officeart/2005/8/layout/hProcess11"/>
    <dgm:cxn modelId="{2B9A8484-D42A-49D8-918D-D365E7AD7DF0}" type="presParOf" srcId="{0BFD2B67-6EEF-4CED-9DD0-87FB3CA2D9F6}" destId="{75045AA1-C2A5-42F2-A01E-58F27156D578}" srcOrd="2" destOrd="0" presId="urn:microsoft.com/office/officeart/2005/8/layout/hProcess11"/>
    <dgm:cxn modelId="{DD4096ED-C7C9-43EB-8F44-1EEEBC6117AA}" type="presParOf" srcId="{644FC417-65C4-4A14-9BD3-0B4FE4983038}" destId="{5D8A696D-F594-467F-A51E-2AFB38010A92}" srcOrd="1" destOrd="0" presId="urn:microsoft.com/office/officeart/2005/8/layout/hProcess11"/>
    <dgm:cxn modelId="{E70F05C6-F440-4CD2-8F1D-A6673FD2B2C9}" type="presParOf" srcId="{644FC417-65C4-4A14-9BD3-0B4FE4983038}" destId="{11DB416F-964F-4B71-91DA-1F7D6BC44488}" srcOrd="2" destOrd="0" presId="urn:microsoft.com/office/officeart/2005/8/layout/hProcess11"/>
    <dgm:cxn modelId="{F657C37E-8CC0-48BC-8A27-372F0228D9F9}" type="presParOf" srcId="{11DB416F-964F-4B71-91DA-1F7D6BC44488}" destId="{23DCC597-2234-4D4F-96BB-AAFC5589CBAE}" srcOrd="0" destOrd="0" presId="urn:microsoft.com/office/officeart/2005/8/layout/hProcess11"/>
    <dgm:cxn modelId="{BC4EF99A-A90E-488E-AA01-7EEFA57E0642}" type="presParOf" srcId="{11DB416F-964F-4B71-91DA-1F7D6BC44488}" destId="{DAAE9942-3612-4795-A6AA-72B58A68559F}" srcOrd="1" destOrd="0" presId="urn:microsoft.com/office/officeart/2005/8/layout/hProcess11"/>
    <dgm:cxn modelId="{17DA53A0-BD15-4143-A668-0FFD80321A44}" type="presParOf" srcId="{11DB416F-964F-4B71-91DA-1F7D6BC44488}" destId="{0A6DE4B1-B5DC-4351-8D87-B3739B905B9B}" srcOrd="2" destOrd="0" presId="urn:microsoft.com/office/officeart/2005/8/layout/hProcess11"/>
    <dgm:cxn modelId="{D0F33769-A291-4BA0-A648-C9A35B4A53B8}" type="presParOf" srcId="{644FC417-65C4-4A14-9BD3-0B4FE4983038}" destId="{EB47B162-40A6-4D83-9CDA-D925DC1CB76C}" srcOrd="3" destOrd="0" presId="urn:microsoft.com/office/officeart/2005/8/layout/hProcess11"/>
    <dgm:cxn modelId="{C83022C1-B5B7-443D-8609-284FF9277E72}" type="presParOf" srcId="{644FC417-65C4-4A14-9BD3-0B4FE4983038}" destId="{B05C7BC1-12DC-4B6D-AF8F-61290D245B99}" srcOrd="4" destOrd="0" presId="urn:microsoft.com/office/officeart/2005/8/layout/hProcess11"/>
    <dgm:cxn modelId="{A8BE16F1-1BC0-4236-807D-17830A404F8B}" type="presParOf" srcId="{B05C7BC1-12DC-4B6D-AF8F-61290D245B99}" destId="{7E066FCD-E543-4D62-B391-28AD7BF1F33D}" srcOrd="0" destOrd="0" presId="urn:microsoft.com/office/officeart/2005/8/layout/hProcess11"/>
    <dgm:cxn modelId="{42C041B0-B9C8-42AA-807C-F67BC7FAAFDC}" type="presParOf" srcId="{B05C7BC1-12DC-4B6D-AF8F-61290D245B99}" destId="{DDB75857-E643-48BD-A6CE-76C56D189731}" srcOrd="1" destOrd="0" presId="urn:microsoft.com/office/officeart/2005/8/layout/hProcess11"/>
    <dgm:cxn modelId="{7E575754-FDE7-451A-82DB-EC1DBB348B99}" type="presParOf" srcId="{B05C7BC1-12DC-4B6D-AF8F-61290D245B99}" destId="{5E360312-BF1B-4776-8AFC-DA46428FFE53}" srcOrd="2" destOrd="0" presId="urn:microsoft.com/office/officeart/2005/8/layout/hProcess11"/>
    <dgm:cxn modelId="{DED85236-96C9-4566-891A-4370BCB5EA0A}" type="presParOf" srcId="{644FC417-65C4-4A14-9BD3-0B4FE4983038}" destId="{B7F83558-B746-454C-9E4D-1C5B6461FF57}" srcOrd="5" destOrd="0" presId="urn:microsoft.com/office/officeart/2005/8/layout/hProcess11"/>
    <dgm:cxn modelId="{6BCA87C9-DFFF-47C7-A3A5-124D403D1C3C}" type="presParOf" srcId="{644FC417-65C4-4A14-9BD3-0B4FE4983038}" destId="{2638DE43-B835-4692-8B6D-859AE60F2741}" srcOrd="6" destOrd="0" presId="urn:microsoft.com/office/officeart/2005/8/layout/hProcess11"/>
    <dgm:cxn modelId="{7546B230-7084-4519-874A-5169C9114FF9}" type="presParOf" srcId="{2638DE43-B835-4692-8B6D-859AE60F2741}" destId="{5167A019-C963-46E0-913F-26C35A8A3A2A}" srcOrd="0" destOrd="0" presId="urn:microsoft.com/office/officeart/2005/8/layout/hProcess11"/>
    <dgm:cxn modelId="{729BD7FF-DC1D-4508-9D22-81D459E594C4}" type="presParOf" srcId="{2638DE43-B835-4692-8B6D-859AE60F2741}" destId="{1C4DEAE2-5E91-451B-9FD4-F8E2742DA4C0}" srcOrd="1" destOrd="0" presId="urn:microsoft.com/office/officeart/2005/8/layout/hProcess11"/>
    <dgm:cxn modelId="{3BF2BA65-451B-462D-8346-2CC42F5B13EA}" type="presParOf" srcId="{2638DE43-B835-4692-8B6D-859AE60F2741}" destId="{77772CE8-533A-48C5-817A-DF5968D8922E}" srcOrd="2" destOrd="0" presId="urn:microsoft.com/office/officeart/2005/8/layout/hProcess11"/>
    <dgm:cxn modelId="{5A5255C1-DFD6-46CD-8C2F-AEA92279FCEB}" type="presParOf" srcId="{644FC417-65C4-4A14-9BD3-0B4FE4983038}" destId="{36A01DBE-63E2-43ED-B7F8-E0A10E1CE1AA}" srcOrd="7" destOrd="0" presId="urn:microsoft.com/office/officeart/2005/8/layout/hProcess11"/>
    <dgm:cxn modelId="{24AEF0B3-E4E2-46D0-B1B6-7ABE54497955}" type="presParOf" srcId="{644FC417-65C4-4A14-9BD3-0B4FE4983038}" destId="{2DC23F26-4084-41AC-899D-7E04844BB96C}" srcOrd="8" destOrd="0" presId="urn:microsoft.com/office/officeart/2005/8/layout/hProcess11"/>
    <dgm:cxn modelId="{D0311B1D-5198-4149-9411-25D6DD1D5E1E}" type="presParOf" srcId="{2DC23F26-4084-41AC-899D-7E04844BB96C}" destId="{701440B6-CA8F-4F70-AA75-FF0FFC6312C3}" srcOrd="0" destOrd="0" presId="urn:microsoft.com/office/officeart/2005/8/layout/hProcess11"/>
    <dgm:cxn modelId="{F7E432BE-A752-4C44-9887-AD8D9429D59A}" type="presParOf" srcId="{2DC23F26-4084-41AC-899D-7E04844BB96C}" destId="{8BE0F30D-F79B-4C99-B6BC-DB38226AA57B}" srcOrd="1" destOrd="0" presId="urn:microsoft.com/office/officeart/2005/8/layout/hProcess11"/>
    <dgm:cxn modelId="{1B9145AD-FDCF-4417-87D2-A5C3AC57E41E}" type="presParOf" srcId="{2DC23F26-4084-41AC-899D-7E04844BB96C}" destId="{07E3385E-7524-4925-858E-35EC8E2C32DE}" srcOrd="2" destOrd="0" presId="urn:microsoft.com/office/officeart/2005/8/layout/hProcess11"/>
    <dgm:cxn modelId="{D1EB3D49-464E-4810-B935-EB7BE4AB8605}" type="presParOf" srcId="{644FC417-65C4-4A14-9BD3-0B4FE4983038}" destId="{8CE186B5-E8F5-4DCF-ADCC-38A750B61D09}" srcOrd="9" destOrd="0" presId="urn:microsoft.com/office/officeart/2005/8/layout/hProcess11"/>
    <dgm:cxn modelId="{83E34FE2-EAF7-4959-A814-12A2C116737E}" type="presParOf" srcId="{644FC417-65C4-4A14-9BD3-0B4FE4983038}" destId="{B2995E18-FA03-4426-A6FF-025988643A48}" srcOrd="10" destOrd="0" presId="urn:microsoft.com/office/officeart/2005/8/layout/hProcess11"/>
    <dgm:cxn modelId="{94B8347D-F3BD-4A1A-8290-72032B1E5297}" type="presParOf" srcId="{B2995E18-FA03-4426-A6FF-025988643A48}" destId="{A9F52B06-5C64-440F-A9F2-BF8F73CFB80F}" srcOrd="0" destOrd="0" presId="urn:microsoft.com/office/officeart/2005/8/layout/hProcess11"/>
    <dgm:cxn modelId="{9B82FF2D-9E28-4BBE-8E11-CD2EEDB89B75}" type="presParOf" srcId="{B2995E18-FA03-4426-A6FF-025988643A48}" destId="{A2ACD76E-9B64-4C38-8118-727A3B4E60B8}" srcOrd="1" destOrd="0" presId="urn:microsoft.com/office/officeart/2005/8/layout/hProcess11"/>
    <dgm:cxn modelId="{011F3789-A494-4BBF-BABD-417C3A2C5811}" type="presParOf" srcId="{B2995E18-FA03-4426-A6FF-025988643A48}" destId="{FF4ACC87-07B1-4200-918F-15EDD9CE16EE}" srcOrd="2" destOrd="0" presId="urn:microsoft.com/office/officeart/2005/8/layout/hProcess11"/>
    <dgm:cxn modelId="{19E1E982-6E91-4647-842C-4052C58B4838}" type="presParOf" srcId="{644FC417-65C4-4A14-9BD3-0B4FE4983038}" destId="{F36B4C91-D2D8-4F1A-A047-7F074D324617}" srcOrd="11" destOrd="0" presId="urn:microsoft.com/office/officeart/2005/8/layout/hProcess11"/>
    <dgm:cxn modelId="{9A391E38-4E52-40D3-A178-BE69A093EFFD}" type="presParOf" srcId="{644FC417-65C4-4A14-9BD3-0B4FE4983038}" destId="{8BF4A21F-B412-4113-975B-C9DDA900E611}" srcOrd="12" destOrd="0" presId="urn:microsoft.com/office/officeart/2005/8/layout/hProcess11"/>
    <dgm:cxn modelId="{3D829997-B36E-41EF-B66A-8EC55AE8E7D3}" type="presParOf" srcId="{8BF4A21F-B412-4113-975B-C9DDA900E611}" destId="{7E9F0472-EA36-4C65-BB12-5697DC9BE69C}" srcOrd="0" destOrd="0" presId="urn:microsoft.com/office/officeart/2005/8/layout/hProcess11"/>
    <dgm:cxn modelId="{3F3F5F09-FB01-4832-833C-1B59CBF2C8C9}" type="presParOf" srcId="{8BF4A21F-B412-4113-975B-C9DDA900E611}" destId="{99C5C835-1445-4120-969D-94A7B45263EC}" srcOrd="1" destOrd="0" presId="urn:microsoft.com/office/officeart/2005/8/layout/hProcess11"/>
    <dgm:cxn modelId="{B68C0AAA-5618-4B7C-B713-4FB50EBCEDB2}" type="presParOf" srcId="{8BF4A21F-B412-4113-975B-C9DDA900E611}" destId="{E1592393-1C7F-4188-99EC-B948CC7742FD}" srcOrd="2" destOrd="0" presId="urn:microsoft.com/office/officeart/2005/8/layout/hProcess11"/>
    <dgm:cxn modelId="{A68E3140-A24B-40DB-A85B-6B8F9E931A6B}" type="presParOf" srcId="{644FC417-65C4-4A14-9BD3-0B4FE4983038}" destId="{BE118761-45F5-4478-A7A4-75726CBB0A1E}" srcOrd="13" destOrd="0" presId="urn:microsoft.com/office/officeart/2005/8/layout/hProcess11"/>
    <dgm:cxn modelId="{D20FBC7A-E8F4-4ECD-8A3A-471F4A138191}" type="presParOf" srcId="{644FC417-65C4-4A14-9BD3-0B4FE4983038}" destId="{37C90D25-FD7F-426D-B2C2-44D668EF898D}" srcOrd="14" destOrd="0" presId="urn:microsoft.com/office/officeart/2005/8/layout/hProcess11"/>
    <dgm:cxn modelId="{FB3E588C-BF98-4ED1-B562-983EC085C02C}" type="presParOf" srcId="{37C90D25-FD7F-426D-B2C2-44D668EF898D}" destId="{DDD93F78-0E60-42A2-A8A1-36FB4B92D827}" srcOrd="0" destOrd="0" presId="urn:microsoft.com/office/officeart/2005/8/layout/hProcess11"/>
    <dgm:cxn modelId="{91702CD1-E152-4720-ADF9-05516D6DB8B3}" type="presParOf" srcId="{37C90D25-FD7F-426D-B2C2-44D668EF898D}" destId="{A287374C-186B-4B4A-AC57-BF7733A1C185}" srcOrd="1" destOrd="0" presId="urn:microsoft.com/office/officeart/2005/8/layout/hProcess11"/>
    <dgm:cxn modelId="{ADEFC443-754B-42E2-B11B-40FB72A6FF4B}" type="presParOf" srcId="{37C90D25-FD7F-426D-B2C2-44D668EF898D}" destId="{3626261C-7FD4-4231-A272-31F8382E3BFF}"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72F22C-099E-498D-8DC7-9B2A966FB234}">
      <dsp:nvSpPr>
        <dsp:cNvPr id="0" name=""/>
        <dsp:cNvSpPr/>
      </dsp:nvSpPr>
      <dsp:spPr>
        <a:xfrm>
          <a:off x="0" y="1357884"/>
          <a:ext cx="9902952" cy="1810512"/>
        </a:xfrm>
        <a:prstGeom prst="notchedRightArrow">
          <a:avLst/>
        </a:prstGeom>
        <a:solidFill>
          <a:schemeClr val="accent4">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74D5A485-77E1-4371-B1DA-5501D50167D9}">
      <dsp:nvSpPr>
        <dsp:cNvPr id="0" name=""/>
        <dsp:cNvSpPr/>
      </dsp:nvSpPr>
      <dsp:spPr>
        <a:xfrm>
          <a:off x="353" y="0"/>
          <a:ext cx="1067299" cy="1810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1">
          <a:noAutofit/>
        </a:bodyPr>
        <a:lstStyle/>
        <a:p>
          <a:pPr lvl="0" algn="l" defTabSz="444500">
            <a:lnSpc>
              <a:spcPct val="90000"/>
            </a:lnSpc>
            <a:spcBef>
              <a:spcPct val="0"/>
            </a:spcBef>
            <a:spcAft>
              <a:spcPct val="35000"/>
            </a:spcAft>
          </a:pPr>
          <a:r>
            <a:rPr lang="en-US" sz="1000" kern="1200" dirty="0" smtClean="0"/>
            <a:t>Exploration, Engagement, Requirements Development</a:t>
          </a:r>
          <a:endParaRPr lang="en-US" sz="1000" kern="1200" dirty="0"/>
        </a:p>
        <a:p>
          <a:pPr marL="57150" lvl="1" indent="-57150" algn="l" defTabSz="355600">
            <a:lnSpc>
              <a:spcPct val="90000"/>
            </a:lnSpc>
            <a:spcBef>
              <a:spcPct val="0"/>
            </a:spcBef>
            <a:spcAft>
              <a:spcPct val="15000"/>
            </a:spcAft>
            <a:buChar char="••"/>
          </a:pPr>
          <a:r>
            <a:rPr lang="en-US" sz="800" kern="1200" dirty="0" smtClean="0"/>
            <a:t>Year 1</a:t>
          </a:r>
          <a:endParaRPr lang="en-US" sz="800" kern="1200" dirty="0"/>
        </a:p>
      </dsp:txBody>
      <dsp:txXfrm>
        <a:off x="353" y="0"/>
        <a:ext cx="1067299" cy="1810512"/>
      </dsp:txXfrm>
    </dsp:sp>
    <dsp:sp modelId="{D1720A3A-5323-47FA-A501-DB9E770BAE3D}">
      <dsp:nvSpPr>
        <dsp:cNvPr id="0" name=""/>
        <dsp:cNvSpPr/>
      </dsp:nvSpPr>
      <dsp:spPr>
        <a:xfrm>
          <a:off x="307689" y="2036826"/>
          <a:ext cx="452628" cy="452628"/>
        </a:xfrm>
        <a:prstGeom prst="ellipse">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23DCC597-2234-4D4F-96BB-AAFC5589CBAE}">
      <dsp:nvSpPr>
        <dsp:cNvPr id="0" name=""/>
        <dsp:cNvSpPr/>
      </dsp:nvSpPr>
      <dsp:spPr>
        <a:xfrm>
          <a:off x="1121017" y="2715768"/>
          <a:ext cx="1067299" cy="1810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1">
          <a:noAutofit/>
        </a:bodyPr>
        <a:lstStyle/>
        <a:p>
          <a:pPr lvl="0" algn="l" defTabSz="444500">
            <a:lnSpc>
              <a:spcPct val="90000"/>
            </a:lnSpc>
            <a:spcBef>
              <a:spcPct val="0"/>
            </a:spcBef>
            <a:spcAft>
              <a:spcPct val="35000"/>
            </a:spcAft>
          </a:pPr>
          <a:r>
            <a:rPr lang="en-US" sz="1000" kern="1200" dirty="0" smtClean="0"/>
            <a:t>System </a:t>
          </a:r>
          <a:r>
            <a:rPr lang="en-US" sz="1000" kern="1200" smtClean="0"/>
            <a:t>Selection and </a:t>
          </a:r>
          <a:r>
            <a:rPr lang="en-US" sz="1000" kern="1200" dirty="0" smtClean="0"/>
            <a:t>Acquisition</a:t>
          </a:r>
          <a:endParaRPr lang="en-US" sz="1000" kern="1200" dirty="0"/>
        </a:p>
        <a:p>
          <a:pPr marL="57150" lvl="1" indent="-57150" algn="l" defTabSz="355600">
            <a:lnSpc>
              <a:spcPct val="90000"/>
            </a:lnSpc>
            <a:spcBef>
              <a:spcPct val="0"/>
            </a:spcBef>
            <a:spcAft>
              <a:spcPct val="15000"/>
            </a:spcAft>
            <a:buChar char="••"/>
          </a:pPr>
          <a:r>
            <a:rPr lang="en-US" sz="800" kern="1200" dirty="0" smtClean="0"/>
            <a:t>Year 2</a:t>
          </a:r>
          <a:endParaRPr lang="en-US" sz="800" kern="1200" dirty="0"/>
        </a:p>
      </dsp:txBody>
      <dsp:txXfrm>
        <a:off x="1121017" y="2715768"/>
        <a:ext cx="1067299" cy="1810512"/>
      </dsp:txXfrm>
    </dsp:sp>
    <dsp:sp modelId="{DAAE9942-3612-4795-A6AA-72B58A68559F}">
      <dsp:nvSpPr>
        <dsp:cNvPr id="0" name=""/>
        <dsp:cNvSpPr/>
      </dsp:nvSpPr>
      <dsp:spPr>
        <a:xfrm>
          <a:off x="1428353" y="2036826"/>
          <a:ext cx="452628" cy="452628"/>
        </a:xfrm>
        <a:prstGeom prst="ellipse">
          <a:avLst/>
        </a:prstGeom>
        <a:gradFill rotWithShape="0">
          <a:gsLst>
            <a:gs pos="0">
              <a:schemeClr val="accent4">
                <a:hueOff val="2917576"/>
                <a:satOff val="-3427"/>
                <a:lumOff val="1317"/>
                <a:alphaOff val="0"/>
                <a:shade val="85000"/>
                <a:satMod val="130000"/>
              </a:schemeClr>
            </a:gs>
            <a:gs pos="34000">
              <a:schemeClr val="accent4">
                <a:hueOff val="2917576"/>
                <a:satOff val="-3427"/>
                <a:lumOff val="1317"/>
                <a:alphaOff val="0"/>
                <a:shade val="87000"/>
                <a:satMod val="125000"/>
              </a:schemeClr>
            </a:gs>
            <a:gs pos="70000">
              <a:schemeClr val="accent4">
                <a:hueOff val="2917576"/>
                <a:satOff val="-3427"/>
                <a:lumOff val="1317"/>
                <a:alphaOff val="0"/>
                <a:tint val="100000"/>
                <a:shade val="90000"/>
                <a:satMod val="130000"/>
              </a:schemeClr>
            </a:gs>
            <a:gs pos="100000">
              <a:schemeClr val="accent4">
                <a:hueOff val="2917576"/>
                <a:satOff val="-3427"/>
                <a:lumOff val="1317"/>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7E066FCD-E543-4D62-B391-28AD7BF1F33D}">
      <dsp:nvSpPr>
        <dsp:cNvPr id="0" name=""/>
        <dsp:cNvSpPr/>
      </dsp:nvSpPr>
      <dsp:spPr>
        <a:xfrm>
          <a:off x="2241682" y="0"/>
          <a:ext cx="1067299" cy="1810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1">
          <a:noAutofit/>
        </a:bodyPr>
        <a:lstStyle/>
        <a:p>
          <a:pPr lvl="0" algn="l" defTabSz="444500">
            <a:lnSpc>
              <a:spcPct val="90000"/>
            </a:lnSpc>
            <a:spcBef>
              <a:spcPct val="0"/>
            </a:spcBef>
            <a:spcAft>
              <a:spcPct val="35000"/>
            </a:spcAft>
          </a:pPr>
          <a:r>
            <a:rPr lang="en-US" sz="1000" kern="1200" dirty="0" smtClean="0"/>
            <a:t>Begin Implementation</a:t>
          </a:r>
          <a:endParaRPr lang="en-US" sz="1000" kern="1200" dirty="0"/>
        </a:p>
        <a:p>
          <a:pPr marL="57150" lvl="1" indent="-57150" algn="l" defTabSz="355600">
            <a:lnSpc>
              <a:spcPct val="90000"/>
            </a:lnSpc>
            <a:spcBef>
              <a:spcPct val="0"/>
            </a:spcBef>
            <a:spcAft>
              <a:spcPct val="15000"/>
            </a:spcAft>
            <a:buChar char="••"/>
          </a:pPr>
          <a:r>
            <a:rPr lang="en-US" sz="800" kern="1200" dirty="0" smtClean="0"/>
            <a:t>Year 3</a:t>
          </a:r>
          <a:endParaRPr lang="en-US" sz="800" kern="1200" dirty="0"/>
        </a:p>
      </dsp:txBody>
      <dsp:txXfrm>
        <a:off x="2241682" y="0"/>
        <a:ext cx="1067299" cy="1810512"/>
      </dsp:txXfrm>
    </dsp:sp>
    <dsp:sp modelId="{DDB75857-E643-48BD-A6CE-76C56D189731}">
      <dsp:nvSpPr>
        <dsp:cNvPr id="0" name=""/>
        <dsp:cNvSpPr/>
      </dsp:nvSpPr>
      <dsp:spPr>
        <a:xfrm>
          <a:off x="2549017" y="2036826"/>
          <a:ext cx="452628" cy="452628"/>
        </a:xfrm>
        <a:prstGeom prst="ellipse">
          <a:avLst/>
        </a:prstGeom>
        <a:gradFill rotWithShape="0">
          <a:gsLst>
            <a:gs pos="0">
              <a:schemeClr val="accent4">
                <a:hueOff val="5835152"/>
                <a:satOff val="-6853"/>
                <a:lumOff val="2633"/>
                <a:alphaOff val="0"/>
                <a:shade val="85000"/>
                <a:satMod val="130000"/>
              </a:schemeClr>
            </a:gs>
            <a:gs pos="34000">
              <a:schemeClr val="accent4">
                <a:hueOff val="5835152"/>
                <a:satOff val="-6853"/>
                <a:lumOff val="2633"/>
                <a:alphaOff val="0"/>
                <a:shade val="87000"/>
                <a:satMod val="125000"/>
              </a:schemeClr>
            </a:gs>
            <a:gs pos="70000">
              <a:schemeClr val="accent4">
                <a:hueOff val="5835152"/>
                <a:satOff val="-6853"/>
                <a:lumOff val="2633"/>
                <a:alphaOff val="0"/>
                <a:tint val="100000"/>
                <a:shade val="90000"/>
                <a:satMod val="130000"/>
              </a:schemeClr>
            </a:gs>
            <a:gs pos="100000">
              <a:schemeClr val="accent4">
                <a:hueOff val="5835152"/>
                <a:satOff val="-6853"/>
                <a:lumOff val="2633"/>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5167A019-C963-46E0-913F-26C35A8A3A2A}">
      <dsp:nvSpPr>
        <dsp:cNvPr id="0" name=""/>
        <dsp:cNvSpPr/>
      </dsp:nvSpPr>
      <dsp:spPr>
        <a:xfrm>
          <a:off x="3362346" y="2715768"/>
          <a:ext cx="1067299" cy="1810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1">
          <a:noAutofit/>
        </a:bodyPr>
        <a:lstStyle/>
        <a:p>
          <a:pPr lvl="0" algn="l" defTabSz="444500">
            <a:lnSpc>
              <a:spcPct val="90000"/>
            </a:lnSpc>
            <a:spcBef>
              <a:spcPct val="0"/>
            </a:spcBef>
            <a:spcAft>
              <a:spcPct val="35000"/>
            </a:spcAft>
          </a:pPr>
          <a:r>
            <a:rPr lang="en-US" sz="1000" kern="1200" dirty="0" smtClean="0"/>
            <a:t>Rolling Implementation</a:t>
          </a:r>
          <a:endParaRPr lang="en-US" sz="1000" kern="1200" dirty="0"/>
        </a:p>
        <a:p>
          <a:pPr marL="57150" lvl="1" indent="-57150" algn="l" defTabSz="355600">
            <a:lnSpc>
              <a:spcPct val="90000"/>
            </a:lnSpc>
            <a:spcBef>
              <a:spcPct val="0"/>
            </a:spcBef>
            <a:spcAft>
              <a:spcPct val="15000"/>
            </a:spcAft>
            <a:buChar char="••"/>
          </a:pPr>
          <a:r>
            <a:rPr lang="en-US" sz="800" kern="1200" dirty="0" smtClean="0"/>
            <a:t>Year 4</a:t>
          </a:r>
          <a:endParaRPr lang="en-US" sz="800" kern="1200" dirty="0"/>
        </a:p>
      </dsp:txBody>
      <dsp:txXfrm>
        <a:off x="3362346" y="2715768"/>
        <a:ext cx="1067299" cy="1810512"/>
      </dsp:txXfrm>
    </dsp:sp>
    <dsp:sp modelId="{1C4DEAE2-5E91-451B-9FD4-F8E2742DA4C0}">
      <dsp:nvSpPr>
        <dsp:cNvPr id="0" name=""/>
        <dsp:cNvSpPr/>
      </dsp:nvSpPr>
      <dsp:spPr>
        <a:xfrm>
          <a:off x="3669682" y="2036826"/>
          <a:ext cx="452628" cy="452628"/>
        </a:xfrm>
        <a:prstGeom prst="ellipse">
          <a:avLst/>
        </a:prstGeom>
        <a:gradFill rotWithShape="0">
          <a:gsLst>
            <a:gs pos="0">
              <a:schemeClr val="accent4">
                <a:hueOff val="8752729"/>
                <a:satOff val="-10280"/>
                <a:lumOff val="3950"/>
                <a:alphaOff val="0"/>
                <a:shade val="85000"/>
                <a:satMod val="130000"/>
              </a:schemeClr>
            </a:gs>
            <a:gs pos="34000">
              <a:schemeClr val="accent4">
                <a:hueOff val="8752729"/>
                <a:satOff val="-10280"/>
                <a:lumOff val="3950"/>
                <a:alphaOff val="0"/>
                <a:shade val="87000"/>
                <a:satMod val="125000"/>
              </a:schemeClr>
            </a:gs>
            <a:gs pos="70000">
              <a:schemeClr val="accent4">
                <a:hueOff val="8752729"/>
                <a:satOff val="-10280"/>
                <a:lumOff val="3950"/>
                <a:alphaOff val="0"/>
                <a:tint val="100000"/>
                <a:shade val="90000"/>
                <a:satMod val="130000"/>
              </a:schemeClr>
            </a:gs>
            <a:gs pos="100000">
              <a:schemeClr val="accent4">
                <a:hueOff val="8752729"/>
                <a:satOff val="-10280"/>
                <a:lumOff val="395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701440B6-CA8F-4F70-AA75-FF0FFC6312C3}">
      <dsp:nvSpPr>
        <dsp:cNvPr id="0" name=""/>
        <dsp:cNvSpPr/>
      </dsp:nvSpPr>
      <dsp:spPr>
        <a:xfrm>
          <a:off x="4483010" y="0"/>
          <a:ext cx="1067299" cy="1810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1">
          <a:noAutofit/>
        </a:bodyPr>
        <a:lstStyle/>
        <a:p>
          <a:pPr lvl="0" algn="l" defTabSz="444500">
            <a:lnSpc>
              <a:spcPct val="90000"/>
            </a:lnSpc>
            <a:spcBef>
              <a:spcPct val="0"/>
            </a:spcBef>
            <a:spcAft>
              <a:spcPct val="35000"/>
            </a:spcAft>
          </a:pPr>
          <a:r>
            <a:rPr lang="en-US" sz="1000" kern="1200" dirty="0" smtClean="0"/>
            <a:t>Rolling Implementation</a:t>
          </a:r>
          <a:endParaRPr lang="en-US" sz="1000" kern="1200" dirty="0"/>
        </a:p>
        <a:p>
          <a:pPr marL="57150" lvl="1" indent="-57150" algn="l" defTabSz="355600">
            <a:lnSpc>
              <a:spcPct val="90000"/>
            </a:lnSpc>
            <a:spcBef>
              <a:spcPct val="0"/>
            </a:spcBef>
            <a:spcAft>
              <a:spcPct val="15000"/>
            </a:spcAft>
            <a:buChar char="••"/>
          </a:pPr>
          <a:r>
            <a:rPr lang="en-US" sz="800" kern="1200" dirty="0" smtClean="0"/>
            <a:t>Year 5</a:t>
          </a:r>
          <a:endParaRPr lang="en-US" sz="800" kern="1200" dirty="0"/>
        </a:p>
      </dsp:txBody>
      <dsp:txXfrm>
        <a:off x="4483010" y="0"/>
        <a:ext cx="1067299" cy="1810512"/>
      </dsp:txXfrm>
    </dsp:sp>
    <dsp:sp modelId="{8BE0F30D-F79B-4C99-B6BC-DB38226AA57B}">
      <dsp:nvSpPr>
        <dsp:cNvPr id="0" name=""/>
        <dsp:cNvSpPr/>
      </dsp:nvSpPr>
      <dsp:spPr>
        <a:xfrm>
          <a:off x="4790346" y="2036826"/>
          <a:ext cx="452628" cy="452628"/>
        </a:xfrm>
        <a:prstGeom prst="ellipse">
          <a:avLst/>
        </a:prstGeom>
        <a:gradFill rotWithShape="0">
          <a:gsLst>
            <a:gs pos="0">
              <a:schemeClr val="accent4">
                <a:hueOff val="11670305"/>
                <a:satOff val="-13706"/>
                <a:lumOff val="5266"/>
                <a:alphaOff val="0"/>
                <a:shade val="85000"/>
                <a:satMod val="130000"/>
              </a:schemeClr>
            </a:gs>
            <a:gs pos="34000">
              <a:schemeClr val="accent4">
                <a:hueOff val="11670305"/>
                <a:satOff val="-13706"/>
                <a:lumOff val="5266"/>
                <a:alphaOff val="0"/>
                <a:shade val="87000"/>
                <a:satMod val="125000"/>
              </a:schemeClr>
            </a:gs>
            <a:gs pos="70000">
              <a:schemeClr val="accent4">
                <a:hueOff val="11670305"/>
                <a:satOff val="-13706"/>
                <a:lumOff val="5266"/>
                <a:alphaOff val="0"/>
                <a:tint val="100000"/>
                <a:shade val="90000"/>
                <a:satMod val="130000"/>
              </a:schemeClr>
            </a:gs>
            <a:gs pos="100000">
              <a:schemeClr val="accent4">
                <a:hueOff val="11670305"/>
                <a:satOff val="-13706"/>
                <a:lumOff val="5266"/>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A9F52B06-5C64-440F-A9F2-BF8F73CFB80F}">
      <dsp:nvSpPr>
        <dsp:cNvPr id="0" name=""/>
        <dsp:cNvSpPr/>
      </dsp:nvSpPr>
      <dsp:spPr>
        <a:xfrm>
          <a:off x="5603675" y="2715768"/>
          <a:ext cx="1067299" cy="1810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1">
          <a:noAutofit/>
        </a:bodyPr>
        <a:lstStyle/>
        <a:p>
          <a:pPr lvl="0" algn="l" defTabSz="444500">
            <a:lnSpc>
              <a:spcPct val="90000"/>
            </a:lnSpc>
            <a:spcBef>
              <a:spcPct val="0"/>
            </a:spcBef>
            <a:spcAft>
              <a:spcPct val="35000"/>
            </a:spcAft>
          </a:pPr>
          <a:r>
            <a:rPr lang="en-US" sz="1000" kern="1200" dirty="0" smtClean="0"/>
            <a:t>Rolling Implementation</a:t>
          </a:r>
          <a:endParaRPr lang="en-US" sz="1000" kern="1200" dirty="0"/>
        </a:p>
        <a:p>
          <a:pPr marL="57150" lvl="1" indent="-57150" algn="l" defTabSz="355600">
            <a:lnSpc>
              <a:spcPct val="90000"/>
            </a:lnSpc>
            <a:spcBef>
              <a:spcPct val="0"/>
            </a:spcBef>
            <a:spcAft>
              <a:spcPct val="15000"/>
            </a:spcAft>
            <a:buChar char="••"/>
          </a:pPr>
          <a:r>
            <a:rPr lang="en-US" sz="800" kern="1200" dirty="0" smtClean="0"/>
            <a:t>Year 6</a:t>
          </a:r>
          <a:endParaRPr lang="en-US" sz="800" kern="1200" dirty="0"/>
        </a:p>
      </dsp:txBody>
      <dsp:txXfrm>
        <a:off x="5603675" y="2715768"/>
        <a:ext cx="1067299" cy="1810512"/>
      </dsp:txXfrm>
    </dsp:sp>
    <dsp:sp modelId="{A2ACD76E-9B64-4C38-8118-727A3B4E60B8}">
      <dsp:nvSpPr>
        <dsp:cNvPr id="0" name=""/>
        <dsp:cNvSpPr/>
      </dsp:nvSpPr>
      <dsp:spPr>
        <a:xfrm>
          <a:off x="5911010" y="2036826"/>
          <a:ext cx="452628" cy="452628"/>
        </a:xfrm>
        <a:prstGeom prst="ellipse">
          <a:avLst/>
        </a:prstGeom>
        <a:gradFill rotWithShape="0">
          <a:gsLst>
            <a:gs pos="0">
              <a:schemeClr val="accent4">
                <a:hueOff val="14587881"/>
                <a:satOff val="-17133"/>
                <a:lumOff val="6583"/>
                <a:alphaOff val="0"/>
                <a:shade val="85000"/>
                <a:satMod val="130000"/>
              </a:schemeClr>
            </a:gs>
            <a:gs pos="34000">
              <a:schemeClr val="accent4">
                <a:hueOff val="14587881"/>
                <a:satOff val="-17133"/>
                <a:lumOff val="6583"/>
                <a:alphaOff val="0"/>
                <a:shade val="87000"/>
                <a:satMod val="125000"/>
              </a:schemeClr>
            </a:gs>
            <a:gs pos="70000">
              <a:schemeClr val="accent4">
                <a:hueOff val="14587881"/>
                <a:satOff val="-17133"/>
                <a:lumOff val="6583"/>
                <a:alphaOff val="0"/>
                <a:tint val="100000"/>
                <a:shade val="90000"/>
                <a:satMod val="130000"/>
              </a:schemeClr>
            </a:gs>
            <a:gs pos="100000">
              <a:schemeClr val="accent4">
                <a:hueOff val="14587881"/>
                <a:satOff val="-17133"/>
                <a:lumOff val="6583"/>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7E9F0472-EA36-4C65-BB12-5697DC9BE69C}">
      <dsp:nvSpPr>
        <dsp:cNvPr id="0" name=""/>
        <dsp:cNvSpPr/>
      </dsp:nvSpPr>
      <dsp:spPr>
        <a:xfrm>
          <a:off x="6724339" y="0"/>
          <a:ext cx="1067299" cy="1810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1">
          <a:noAutofit/>
        </a:bodyPr>
        <a:lstStyle/>
        <a:p>
          <a:pPr lvl="0" algn="l" defTabSz="444500">
            <a:lnSpc>
              <a:spcPct val="90000"/>
            </a:lnSpc>
            <a:spcBef>
              <a:spcPct val="0"/>
            </a:spcBef>
            <a:spcAft>
              <a:spcPct val="35000"/>
            </a:spcAft>
          </a:pPr>
          <a:r>
            <a:rPr lang="en-US" sz="1000" kern="1200" smtClean="0"/>
            <a:t>Rolling Implementation</a:t>
          </a:r>
          <a:endParaRPr lang="en-US" sz="1000" kern="1200" dirty="0"/>
        </a:p>
        <a:p>
          <a:pPr marL="57150" lvl="1" indent="-57150" algn="l" defTabSz="355600">
            <a:lnSpc>
              <a:spcPct val="90000"/>
            </a:lnSpc>
            <a:spcBef>
              <a:spcPct val="0"/>
            </a:spcBef>
            <a:spcAft>
              <a:spcPct val="15000"/>
            </a:spcAft>
            <a:buChar char="••"/>
          </a:pPr>
          <a:r>
            <a:rPr lang="en-US" sz="800" kern="1200" dirty="0" smtClean="0"/>
            <a:t>Year 7</a:t>
          </a:r>
          <a:endParaRPr lang="en-US" sz="800" kern="1200" dirty="0"/>
        </a:p>
      </dsp:txBody>
      <dsp:txXfrm>
        <a:off x="6724339" y="0"/>
        <a:ext cx="1067299" cy="1810512"/>
      </dsp:txXfrm>
    </dsp:sp>
    <dsp:sp modelId="{99C5C835-1445-4120-969D-94A7B45263EC}">
      <dsp:nvSpPr>
        <dsp:cNvPr id="0" name=""/>
        <dsp:cNvSpPr/>
      </dsp:nvSpPr>
      <dsp:spPr>
        <a:xfrm>
          <a:off x="7031675" y="2036826"/>
          <a:ext cx="452628" cy="452628"/>
        </a:xfrm>
        <a:prstGeom prst="ellipse">
          <a:avLst/>
        </a:prstGeom>
        <a:gradFill rotWithShape="0">
          <a:gsLst>
            <a:gs pos="0">
              <a:schemeClr val="accent4">
                <a:hueOff val="17505458"/>
                <a:satOff val="-20559"/>
                <a:lumOff val="7899"/>
                <a:alphaOff val="0"/>
                <a:shade val="85000"/>
                <a:satMod val="130000"/>
              </a:schemeClr>
            </a:gs>
            <a:gs pos="34000">
              <a:schemeClr val="accent4">
                <a:hueOff val="17505458"/>
                <a:satOff val="-20559"/>
                <a:lumOff val="7899"/>
                <a:alphaOff val="0"/>
                <a:shade val="87000"/>
                <a:satMod val="125000"/>
              </a:schemeClr>
            </a:gs>
            <a:gs pos="70000">
              <a:schemeClr val="accent4">
                <a:hueOff val="17505458"/>
                <a:satOff val="-20559"/>
                <a:lumOff val="7899"/>
                <a:alphaOff val="0"/>
                <a:tint val="100000"/>
                <a:shade val="90000"/>
                <a:satMod val="130000"/>
              </a:schemeClr>
            </a:gs>
            <a:gs pos="100000">
              <a:schemeClr val="accent4">
                <a:hueOff val="17505458"/>
                <a:satOff val="-20559"/>
                <a:lumOff val="7899"/>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DDD93F78-0E60-42A2-A8A1-36FB4B92D827}">
      <dsp:nvSpPr>
        <dsp:cNvPr id="0" name=""/>
        <dsp:cNvSpPr/>
      </dsp:nvSpPr>
      <dsp:spPr>
        <a:xfrm>
          <a:off x="7845003" y="2715768"/>
          <a:ext cx="1067299" cy="1810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1">
          <a:noAutofit/>
        </a:bodyPr>
        <a:lstStyle/>
        <a:p>
          <a:pPr lvl="0" algn="l" defTabSz="444500">
            <a:lnSpc>
              <a:spcPct val="90000"/>
            </a:lnSpc>
            <a:spcBef>
              <a:spcPct val="0"/>
            </a:spcBef>
            <a:spcAft>
              <a:spcPct val="35000"/>
            </a:spcAft>
          </a:pPr>
          <a:r>
            <a:rPr lang="en-US" sz="1000" kern="1200" dirty="0" smtClean="0"/>
            <a:t>Operations &amp; Maintenance</a:t>
          </a:r>
          <a:endParaRPr lang="en-US" sz="1000" kern="1200" dirty="0"/>
        </a:p>
        <a:p>
          <a:pPr marL="57150" lvl="1" indent="-57150" algn="l" defTabSz="355600">
            <a:lnSpc>
              <a:spcPct val="90000"/>
            </a:lnSpc>
            <a:spcBef>
              <a:spcPct val="0"/>
            </a:spcBef>
            <a:spcAft>
              <a:spcPct val="15000"/>
            </a:spcAft>
            <a:buChar char="••"/>
          </a:pPr>
          <a:r>
            <a:rPr lang="en-US" sz="800" kern="1200" dirty="0" smtClean="0"/>
            <a:t>Year 8</a:t>
          </a:r>
          <a:endParaRPr lang="en-US" sz="800" kern="1200" dirty="0"/>
        </a:p>
      </dsp:txBody>
      <dsp:txXfrm>
        <a:off x="7845003" y="2715768"/>
        <a:ext cx="1067299" cy="1810512"/>
      </dsp:txXfrm>
    </dsp:sp>
    <dsp:sp modelId="{A287374C-186B-4B4A-AC57-BF7733A1C185}">
      <dsp:nvSpPr>
        <dsp:cNvPr id="0" name=""/>
        <dsp:cNvSpPr/>
      </dsp:nvSpPr>
      <dsp:spPr>
        <a:xfrm>
          <a:off x="8152339" y="2036826"/>
          <a:ext cx="452628" cy="452628"/>
        </a:xfrm>
        <a:prstGeom prst="ellipse">
          <a:avLst/>
        </a:prstGeom>
        <a:gradFill rotWithShape="0">
          <a:gsLst>
            <a:gs pos="0">
              <a:schemeClr val="accent4">
                <a:hueOff val="20423033"/>
                <a:satOff val="-23986"/>
                <a:lumOff val="9216"/>
                <a:alphaOff val="0"/>
                <a:shade val="85000"/>
                <a:satMod val="130000"/>
              </a:schemeClr>
            </a:gs>
            <a:gs pos="34000">
              <a:schemeClr val="accent4">
                <a:hueOff val="20423033"/>
                <a:satOff val="-23986"/>
                <a:lumOff val="9216"/>
                <a:alphaOff val="0"/>
                <a:shade val="87000"/>
                <a:satMod val="125000"/>
              </a:schemeClr>
            </a:gs>
            <a:gs pos="70000">
              <a:schemeClr val="accent4">
                <a:hueOff val="20423033"/>
                <a:satOff val="-23986"/>
                <a:lumOff val="9216"/>
                <a:alphaOff val="0"/>
                <a:tint val="100000"/>
                <a:shade val="90000"/>
                <a:satMod val="130000"/>
              </a:schemeClr>
            </a:gs>
            <a:gs pos="100000">
              <a:schemeClr val="accent4">
                <a:hueOff val="20423033"/>
                <a:satOff val="-23986"/>
                <a:lumOff val="9216"/>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0"/>
            <a:ext cx="3038475" cy="466578"/>
          </a:xfrm>
          <a:prstGeom prst="rect">
            <a:avLst/>
          </a:prstGeom>
        </p:spPr>
        <p:txBody>
          <a:bodyPr vert="horz" lIns="91440" tIns="45720" rIns="91440" bIns="45720" rtlCol="0"/>
          <a:lstStyle>
            <a:lvl1pPr algn="r">
              <a:defRPr sz="1200"/>
            </a:lvl1pPr>
          </a:lstStyle>
          <a:p>
            <a:fld id="{3D6207A5-CC34-4F5F-8C39-312B761C840C}" type="datetimeFigureOut">
              <a:rPr lang="en-US" smtClean="0"/>
              <a:t>1/23/2018</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4033"/>
            <a:ext cx="5607050" cy="366071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822"/>
            <a:ext cx="3038475" cy="46657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822"/>
            <a:ext cx="3038475" cy="466578"/>
          </a:xfrm>
          <a:prstGeom prst="rect">
            <a:avLst/>
          </a:prstGeom>
        </p:spPr>
        <p:txBody>
          <a:bodyPr vert="horz" lIns="91440" tIns="45720" rIns="91440" bIns="45720" rtlCol="0" anchor="b"/>
          <a:lstStyle>
            <a:lvl1pPr algn="r">
              <a:defRPr sz="1200"/>
            </a:lvl1pPr>
          </a:lstStyle>
          <a:p>
            <a:fld id="{DD7EFD5D-5C03-45F5-B844-0CAC2EF5A22F}" type="slidenum">
              <a:rPr lang="en-US" smtClean="0"/>
              <a:t>‹#›</a:t>
            </a:fld>
            <a:endParaRPr lang="en-US"/>
          </a:p>
        </p:txBody>
      </p:sp>
    </p:spTree>
    <p:extLst>
      <p:ext uri="{BB962C8B-B14F-4D97-AF65-F5344CB8AC3E}">
        <p14:creationId xmlns:p14="http://schemas.microsoft.com/office/powerpoint/2010/main" val="1056867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FA3906-5EC9-4029-BF49-DDD886D78639}" type="slidenum">
              <a:rPr lang="en-US" smtClean="0"/>
              <a:t>8</a:t>
            </a:fld>
            <a:endParaRPr lang="en-US"/>
          </a:p>
        </p:txBody>
      </p:sp>
    </p:spTree>
    <p:extLst>
      <p:ext uri="{BB962C8B-B14F-4D97-AF65-F5344CB8AC3E}">
        <p14:creationId xmlns:p14="http://schemas.microsoft.com/office/powerpoint/2010/main" val="23049445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Presentation 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title="Logo of the Department of Health and Human Service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9108" y="275524"/>
            <a:ext cx="1554480" cy="1554480"/>
          </a:xfrm>
          <a:prstGeom prst="rect">
            <a:avLst/>
          </a:prstGeom>
          <a:effectLst>
            <a:reflection stA="21000" endPos="49000" dist="12700" dir="5400000" sy="-100000" algn="bl" rotWithShape="0"/>
          </a:effectLst>
        </p:spPr>
      </p:pic>
      <p:pic>
        <p:nvPicPr>
          <p:cNvPr id="11" name="Picture 10" title="Logo of the Indian Health Servic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4549" y="275524"/>
            <a:ext cx="1557740" cy="1554480"/>
          </a:xfrm>
          <a:prstGeom prst="rect">
            <a:avLst/>
          </a:prstGeom>
          <a:effectLst>
            <a:reflection stA="21000" endPos="49000" dist="12700" dir="5400000" sy="-100000" algn="bl" rotWithShape="0"/>
          </a:effectLst>
        </p:spPr>
      </p:pic>
      <p:cxnSp>
        <p:nvCxnSpPr>
          <p:cNvPr id="12" name="Straight Connector 11"/>
          <p:cNvCxnSpPr/>
          <p:nvPr/>
        </p:nvCxnSpPr>
        <p:spPr>
          <a:xfrm>
            <a:off x="1097280" y="4319124"/>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1" hasCustomPrompt="1"/>
          </p:nvPr>
        </p:nvSpPr>
        <p:spPr>
          <a:xfrm>
            <a:off x="1171257" y="3808170"/>
            <a:ext cx="9892983" cy="511073"/>
          </a:xfrm>
        </p:spPr>
        <p:txBody>
          <a:bodyPr>
            <a:normAutofit/>
          </a:bodyPr>
          <a:lstStyle>
            <a:lvl1pPr algn="r">
              <a:defRPr sz="2800"/>
            </a:lvl1pPr>
          </a:lstStyle>
          <a:p>
            <a:pPr lvl="0"/>
            <a:r>
              <a:rPr lang="en-US" dirty="0" smtClean="0"/>
              <a:t>Presentation Sub-Title</a:t>
            </a:r>
            <a:endParaRPr lang="en-US" dirty="0"/>
          </a:p>
        </p:txBody>
      </p:sp>
      <p:sp>
        <p:nvSpPr>
          <p:cNvPr id="16" name="Text Placeholder 15"/>
          <p:cNvSpPr>
            <a:spLocks noGrp="1"/>
          </p:cNvSpPr>
          <p:nvPr>
            <p:ph type="body" sz="quarter" idx="12" hasCustomPrompt="1"/>
          </p:nvPr>
        </p:nvSpPr>
        <p:spPr>
          <a:xfrm>
            <a:off x="6115574" y="4446588"/>
            <a:ext cx="4949301" cy="343526"/>
          </a:xfrm>
        </p:spPr>
        <p:txBody>
          <a:bodyPr/>
          <a:lstStyle>
            <a:lvl1pPr algn="r">
              <a:defRPr/>
            </a:lvl1pPr>
          </a:lstStyle>
          <a:p>
            <a:pPr lvl="0"/>
            <a:r>
              <a:rPr lang="en-US" dirty="0" smtClean="0"/>
              <a:t>Name of Presenter</a:t>
            </a:r>
            <a:endParaRPr lang="en-US" dirty="0"/>
          </a:p>
        </p:txBody>
      </p:sp>
      <p:sp>
        <p:nvSpPr>
          <p:cNvPr id="18" name="Text Placeholder 17"/>
          <p:cNvSpPr>
            <a:spLocks noGrp="1"/>
          </p:cNvSpPr>
          <p:nvPr>
            <p:ph type="body" sz="quarter" idx="13" hasCustomPrompt="1"/>
          </p:nvPr>
        </p:nvSpPr>
        <p:spPr>
          <a:xfrm>
            <a:off x="6098540" y="4813300"/>
            <a:ext cx="4965700" cy="360363"/>
          </a:xfrm>
        </p:spPr>
        <p:txBody>
          <a:bodyPr/>
          <a:lstStyle>
            <a:lvl1pPr algn="r">
              <a:defRPr/>
            </a:lvl1pPr>
          </a:lstStyle>
          <a:p>
            <a:pPr lvl="0"/>
            <a:r>
              <a:rPr lang="en-US" dirty="0" smtClean="0"/>
              <a:t>Title of Presenter</a:t>
            </a:r>
            <a:endParaRPr lang="en-US" dirty="0"/>
          </a:p>
        </p:txBody>
      </p:sp>
      <p:sp>
        <p:nvSpPr>
          <p:cNvPr id="22" name="Text Placeholder 21"/>
          <p:cNvSpPr>
            <a:spLocks noGrp="1"/>
          </p:cNvSpPr>
          <p:nvPr>
            <p:ph type="body" sz="quarter" idx="14" hasCustomPrompt="1"/>
          </p:nvPr>
        </p:nvSpPr>
        <p:spPr>
          <a:xfrm>
            <a:off x="9024302" y="5399976"/>
            <a:ext cx="2039938" cy="376237"/>
          </a:xfrm>
        </p:spPr>
        <p:txBody>
          <a:bodyPr/>
          <a:lstStyle>
            <a:lvl1pPr algn="r">
              <a:defRPr/>
            </a:lvl1pPr>
          </a:lstStyle>
          <a:p>
            <a:pPr lvl="0"/>
            <a:r>
              <a:rPr lang="en-US" dirty="0" smtClean="0"/>
              <a:t>12/31/1934</a:t>
            </a:r>
            <a:endParaRPr lang="en-US" dirty="0"/>
          </a:p>
        </p:txBody>
      </p:sp>
      <p:sp>
        <p:nvSpPr>
          <p:cNvPr id="25" name="TextBox 24"/>
          <p:cNvSpPr txBox="1"/>
          <p:nvPr/>
        </p:nvSpPr>
        <p:spPr>
          <a:xfrm>
            <a:off x="2449586" y="139402"/>
            <a:ext cx="7441034" cy="2369880"/>
          </a:xfrm>
          <a:prstGeom prst="rect">
            <a:avLst/>
          </a:prstGeom>
          <a:noFill/>
        </p:spPr>
        <p:txBody>
          <a:bodyPr wrap="square" rtlCol="0">
            <a:spAutoFit/>
          </a:bodyPr>
          <a:lstStyle/>
          <a:p>
            <a:pPr algn="ctr"/>
            <a:r>
              <a:rPr lang="en-US" sz="2800" dirty="0" smtClean="0"/>
              <a:t>2016</a:t>
            </a:r>
            <a:endParaRPr lang="en-US" sz="2800" baseline="0" dirty="0" smtClean="0"/>
          </a:p>
          <a:p>
            <a:pPr algn="ctr"/>
            <a:r>
              <a:rPr lang="en-US" sz="2400" b="1" dirty="0" smtClean="0"/>
              <a:t>I</a:t>
            </a:r>
            <a:r>
              <a:rPr lang="en-US" sz="2400" dirty="0" smtClean="0"/>
              <a:t>ndian </a:t>
            </a:r>
            <a:r>
              <a:rPr lang="en-US" sz="2400" b="1" dirty="0" smtClean="0"/>
              <a:t>H</a:t>
            </a:r>
            <a:r>
              <a:rPr lang="en-US" sz="2400" dirty="0" smtClean="0"/>
              <a:t>ealth </a:t>
            </a:r>
            <a:r>
              <a:rPr lang="en-US" sz="2400" b="1" dirty="0" smtClean="0"/>
              <a:t>S</a:t>
            </a:r>
            <a:r>
              <a:rPr lang="en-US" sz="2400" dirty="0" smtClean="0"/>
              <a:t>ervice</a:t>
            </a:r>
          </a:p>
          <a:p>
            <a:pPr algn="ctr"/>
            <a:r>
              <a:rPr lang="en-US" sz="2400" b="1" dirty="0" smtClean="0"/>
              <a:t>O</a:t>
            </a:r>
            <a:r>
              <a:rPr lang="en-US" sz="2400" dirty="0" smtClean="0"/>
              <a:t>ffice of </a:t>
            </a:r>
            <a:r>
              <a:rPr lang="en-US" sz="2400" b="1" dirty="0" smtClean="0"/>
              <a:t>I</a:t>
            </a:r>
            <a:r>
              <a:rPr lang="en-US" sz="2400" dirty="0" smtClean="0"/>
              <a:t>nformation </a:t>
            </a:r>
            <a:r>
              <a:rPr lang="en-US" sz="2400" b="1" dirty="0" smtClean="0"/>
              <a:t>T</a:t>
            </a:r>
            <a:r>
              <a:rPr lang="en-US" sz="2400" dirty="0" smtClean="0"/>
              <a:t>echnology</a:t>
            </a:r>
          </a:p>
          <a:p>
            <a:pPr algn="ctr"/>
            <a:r>
              <a:rPr lang="en-US" sz="2000" dirty="0" smtClean="0"/>
              <a:t>and</a:t>
            </a:r>
          </a:p>
          <a:p>
            <a:pPr algn="ctr"/>
            <a:r>
              <a:rPr lang="en-US" sz="2400" b="1" dirty="0" smtClean="0"/>
              <a:t>O</a:t>
            </a:r>
            <a:r>
              <a:rPr lang="en-US" sz="2400" dirty="0" smtClean="0"/>
              <a:t>ffice of </a:t>
            </a:r>
            <a:r>
              <a:rPr lang="en-US" sz="2400" b="1" dirty="0" smtClean="0"/>
              <a:t>R</a:t>
            </a:r>
            <a:r>
              <a:rPr lang="en-US" sz="2400" dirty="0" smtClean="0"/>
              <a:t>esource </a:t>
            </a:r>
            <a:r>
              <a:rPr lang="en-US" sz="2400" b="1" dirty="0" smtClean="0"/>
              <a:t>A</a:t>
            </a:r>
            <a:r>
              <a:rPr lang="en-US" sz="2400" dirty="0" smtClean="0"/>
              <a:t>ccess and </a:t>
            </a:r>
            <a:r>
              <a:rPr lang="en-US" sz="2400" b="1" dirty="0" smtClean="0"/>
              <a:t>P</a:t>
            </a:r>
            <a:r>
              <a:rPr lang="en-US" sz="2400" dirty="0" smtClean="0"/>
              <a:t>artnerships</a:t>
            </a:r>
          </a:p>
          <a:p>
            <a:pPr algn="ctr"/>
            <a:r>
              <a:rPr lang="en-US" sz="2800" baseline="0" dirty="0" smtClean="0"/>
              <a:t>Conference</a:t>
            </a:r>
            <a:endParaRPr lang="en-US" sz="2800" dirty="0"/>
          </a:p>
        </p:txBody>
      </p:sp>
      <p:sp>
        <p:nvSpPr>
          <p:cNvPr id="31" name="Title 30"/>
          <p:cNvSpPr>
            <a:spLocks noGrp="1"/>
          </p:cNvSpPr>
          <p:nvPr>
            <p:ph type="title" hasCustomPrompt="1"/>
          </p:nvPr>
        </p:nvSpPr>
        <p:spPr>
          <a:xfrm>
            <a:off x="1171257" y="2990657"/>
            <a:ext cx="9892983" cy="800149"/>
          </a:xfrm>
        </p:spPr>
        <p:txBody>
          <a:bodyPr/>
          <a:lstStyle>
            <a:lvl1pPr algn="r">
              <a:defRPr/>
            </a:lvl1pPr>
          </a:lstStyle>
          <a:p>
            <a:r>
              <a:rPr lang="en-US" dirty="0" smtClean="0"/>
              <a:t>Presentation Title</a:t>
            </a:r>
            <a:endParaRPr lang="en-US" dirty="0"/>
          </a:p>
        </p:txBody>
      </p:sp>
    </p:spTree>
    <p:extLst>
      <p:ext uri="{BB962C8B-B14F-4D97-AF65-F5344CB8AC3E}">
        <p14:creationId xmlns:p14="http://schemas.microsoft.com/office/powerpoint/2010/main" val="21820838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2233" y="309243"/>
            <a:ext cx="852649" cy="852649"/>
          </a:xfrm>
          <a:prstGeom prst="rect">
            <a:avLst/>
          </a:prstGeom>
          <a:effectLst>
            <a:reflection stA="21000" endPos="49000" dist="12700" dir="5400000" sy="-100000" algn="bl" rotWithShape="0"/>
          </a:effec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28463" y="309242"/>
            <a:ext cx="854436" cy="852648"/>
          </a:xfrm>
          <a:prstGeom prst="rect">
            <a:avLst/>
          </a:prstGeom>
          <a:effectLst>
            <a:reflection stA="21000" endPos="49000" dist="12700" dir="5400000" sy="-100000" algn="bl" rotWithShape="0"/>
          </a:effectLst>
        </p:spPr>
      </p:pic>
      <p:sp>
        <p:nvSpPr>
          <p:cNvPr id="11" name="Title 10"/>
          <p:cNvSpPr>
            <a:spLocks noGrp="1"/>
          </p:cNvSpPr>
          <p:nvPr>
            <p:ph type="title"/>
          </p:nvPr>
        </p:nvSpPr>
        <p:spPr/>
        <p:txBody>
          <a:bodyPr/>
          <a:lstStyle/>
          <a:p>
            <a:r>
              <a:rPr lang="en-US" smtClean="0"/>
              <a:t>Click to edit Master title style</a:t>
            </a:r>
            <a:endParaRPr lang="en-US"/>
          </a:p>
        </p:txBody>
      </p:sp>
      <p:sp>
        <p:nvSpPr>
          <p:cNvPr id="14" name="Footer Placeholder 13"/>
          <p:cNvSpPr>
            <a:spLocks noGrp="1"/>
          </p:cNvSpPr>
          <p:nvPr>
            <p:ph type="ftr" sz="quarter" idx="10"/>
          </p:nvPr>
        </p:nvSpPr>
        <p:spPr/>
        <p:txBody>
          <a:bodyPr/>
          <a:lstStyle/>
          <a:p>
            <a:endParaRPr lang="en-US"/>
          </a:p>
        </p:txBody>
      </p:sp>
      <p:sp>
        <p:nvSpPr>
          <p:cNvPr id="15" name="Slide Number Placeholder 14"/>
          <p:cNvSpPr>
            <a:spLocks noGrp="1"/>
          </p:cNvSpPr>
          <p:nvPr>
            <p:ph type="sldNum" sz="quarter" idx="11"/>
          </p:nvPr>
        </p:nvSpPr>
        <p:spPr/>
        <p:txBody>
          <a:bodyPr/>
          <a:lstStyle/>
          <a:p>
            <a:fld id="{D6DD9A95-B8D0-4EB8-BFE8-B2879375D4B1}" type="slidenum">
              <a:rPr lang="en-US" smtClean="0"/>
              <a:t>‹#›</a:t>
            </a:fld>
            <a:endParaRPr lang="en-US"/>
          </a:p>
        </p:txBody>
      </p:sp>
    </p:spTree>
    <p:extLst>
      <p:ext uri="{BB962C8B-B14F-4D97-AF65-F5344CB8AC3E}">
        <p14:creationId xmlns:p14="http://schemas.microsoft.com/office/powerpoint/2010/main" val="19192067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title="Logo of the Department of Health and Human Service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312" y="261740"/>
            <a:ext cx="1561811" cy="1561811"/>
          </a:xfrm>
          <a:prstGeom prst="rect">
            <a:avLst/>
          </a:prstGeom>
          <a:effectLst>
            <a:reflection stA="21000" endPos="49000" dist="12700" dir="5400000" sy="-100000" algn="bl" rotWithShape="0"/>
          </a:effectLst>
        </p:spPr>
      </p:pic>
      <p:pic>
        <p:nvPicPr>
          <p:cNvPr id="11" name="Picture 10" title="Logo of the Indian Health Servic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7299" y="261739"/>
            <a:ext cx="1565084" cy="1561810"/>
          </a:xfrm>
          <a:prstGeom prst="rect">
            <a:avLst/>
          </a:prstGeom>
          <a:effectLst>
            <a:reflection stA="21000" endPos="49000" dist="12700" dir="5400000" sy="-100000" algn="bl" rotWithShape="0"/>
          </a:effectLst>
        </p:spPr>
      </p:pic>
      <p:sp>
        <p:nvSpPr>
          <p:cNvPr id="15" name="Title 14"/>
          <p:cNvSpPr>
            <a:spLocks noGrp="1"/>
          </p:cNvSpPr>
          <p:nvPr>
            <p:ph type="title"/>
          </p:nvPr>
        </p:nvSpPr>
        <p:spPr>
          <a:xfrm>
            <a:off x="2382473" y="286604"/>
            <a:ext cx="7415868" cy="820744"/>
          </a:xfrm>
        </p:spPr>
        <p:txBody>
          <a:bodyPr/>
          <a:lstStyle/>
          <a:p>
            <a:r>
              <a:rPr lang="en-US" smtClean="0"/>
              <a:t>Click to edit Master title style</a:t>
            </a:r>
            <a:endParaRPr lang="en-US" dirty="0"/>
          </a:p>
        </p:txBody>
      </p:sp>
      <p:sp>
        <p:nvSpPr>
          <p:cNvPr id="16" name="Footer Placeholder 15"/>
          <p:cNvSpPr>
            <a:spLocks noGrp="1"/>
          </p:cNvSpPr>
          <p:nvPr>
            <p:ph type="ftr" sz="quarter" idx="10"/>
          </p:nvPr>
        </p:nvSpPr>
        <p:spPr/>
        <p:txBody>
          <a:bodyPr/>
          <a:lstStyle/>
          <a:p>
            <a:endParaRPr lang="en-US"/>
          </a:p>
        </p:txBody>
      </p:sp>
      <p:sp>
        <p:nvSpPr>
          <p:cNvPr id="17" name="Slide Number Placeholder 16"/>
          <p:cNvSpPr>
            <a:spLocks noGrp="1"/>
          </p:cNvSpPr>
          <p:nvPr>
            <p:ph type="sldNum" sz="quarter" idx="11"/>
          </p:nvPr>
        </p:nvSpPr>
        <p:spPr/>
        <p:txBody>
          <a:bodyPr/>
          <a:lstStyle/>
          <a:p>
            <a:fld id="{D6DD9A95-B8D0-4EB8-BFE8-B2879375D4B1}" type="slidenum">
              <a:rPr lang="en-US" smtClean="0"/>
              <a:t>‹#›</a:t>
            </a:fld>
            <a:endParaRPr lang="en-US"/>
          </a:p>
        </p:txBody>
      </p:sp>
    </p:spTree>
    <p:extLst>
      <p:ext uri="{BB962C8B-B14F-4D97-AF65-F5344CB8AC3E}">
        <p14:creationId xmlns:p14="http://schemas.microsoft.com/office/powerpoint/2010/main" val="787700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591784" y="290530"/>
            <a:ext cx="9009776" cy="890072"/>
          </a:xfrm>
        </p:spPr>
        <p:txBody>
          <a:bodyPr/>
          <a:lstStyle>
            <a:lvl1pPr algn="ctr">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2233" y="309243"/>
            <a:ext cx="852649" cy="852649"/>
          </a:xfrm>
          <a:prstGeom prst="rect">
            <a:avLst/>
          </a:prstGeom>
          <a:effectLst>
            <a:reflection stA="21000" endPos="49000" dist="12700" dir="5400000" sy="-100000" algn="bl" rotWithShape="0"/>
          </a:effectLst>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28463" y="309242"/>
            <a:ext cx="854436" cy="852648"/>
          </a:xfrm>
          <a:prstGeom prst="rect">
            <a:avLst/>
          </a:prstGeom>
          <a:effectLst>
            <a:reflection stA="21000" endPos="49000" dist="12700" dir="5400000" sy="-100000" algn="bl" rotWithShape="0"/>
          </a:effectLst>
        </p:spPr>
      </p:pic>
      <p:sp>
        <p:nvSpPr>
          <p:cNvPr id="2" name="Footer Placeholder 1"/>
          <p:cNvSpPr>
            <a:spLocks noGrp="1"/>
          </p:cNvSpPr>
          <p:nvPr>
            <p:ph type="ftr" sz="quarter" idx="10"/>
          </p:nvPr>
        </p:nvSpPr>
        <p:spPr/>
        <p:txBody>
          <a:bodyPr/>
          <a:lstStyle/>
          <a:p>
            <a:endParaRPr lang="en-US"/>
          </a:p>
        </p:txBody>
      </p:sp>
      <p:sp>
        <p:nvSpPr>
          <p:cNvPr id="11" name="Slide Number Placeholder 10"/>
          <p:cNvSpPr>
            <a:spLocks noGrp="1"/>
          </p:cNvSpPr>
          <p:nvPr>
            <p:ph type="sldNum" sz="quarter" idx="11"/>
          </p:nvPr>
        </p:nvSpPr>
        <p:spPr/>
        <p:txBody>
          <a:bodyPr/>
          <a:lstStyle/>
          <a:p>
            <a:fld id="{D6DD9A95-B8D0-4EB8-BFE8-B2879375D4B1}" type="slidenum">
              <a:rPr lang="en-US" smtClean="0"/>
              <a:t>‹#›</a:t>
            </a:fld>
            <a:endParaRPr lang="en-US"/>
          </a:p>
        </p:txBody>
      </p:sp>
    </p:spTree>
    <p:extLst>
      <p:ext uri="{BB962C8B-B14F-4D97-AF65-F5344CB8AC3E}">
        <p14:creationId xmlns:p14="http://schemas.microsoft.com/office/powerpoint/2010/main" val="3077633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541450" y="260593"/>
            <a:ext cx="9110444" cy="949946"/>
          </a:xfrm>
        </p:spPr>
        <p:txBody>
          <a:bodyPr/>
          <a:lstStyle>
            <a:lvl1pPr algn="ct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2233" y="309243"/>
            <a:ext cx="852649" cy="852649"/>
          </a:xfrm>
          <a:prstGeom prst="rect">
            <a:avLst/>
          </a:prstGeom>
          <a:effectLst>
            <a:reflection stA="21000" endPos="49000" dist="12700" dir="5400000" sy="-100000" algn="bl" rotWithShape="0"/>
          </a:effec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28463" y="309242"/>
            <a:ext cx="854436" cy="852648"/>
          </a:xfrm>
          <a:prstGeom prst="rect">
            <a:avLst/>
          </a:prstGeom>
          <a:effectLst>
            <a:reflection stA="21000" endPos="49000" dist="12700" dir="5400000" sy="-100000" algn="bl" rotWithShape="0"/>
          </a:effectLst>
        </p:spPr>
      </p:pic>
      <p:sp>
        <p:nvSpPr>
          <p:cNvPr id="2" name="Footer Placeholder 1"/>
          <p:cNvSpPr>
            <a:spLocks noGrp="1"/>
          </p:cNvSpPr>
          <p:nvPr>
            <p:ph type="ftr" sz="quarter" idx="10"/>
          </p:nvPr>
        </p:nvSpPr>
        <p:spPr/>
        <p:txBody>
          <a:bodyPr/>
          <a:lstStyle/>
          <a:p>
            <a:endParaRPr lang="en-US"/>
          </a:p>
        </p:txBody>
      </p:sp>
      <p:sp>
        <p:nvSpPr>
          <p:cNvPr id="13" name="Slide Number Placeholder 12"/>
          <p:cNvSpPr>
            <a:spLocks noGrp="1"/>
          </p:cNvSpPr>
          <p:nvPr>
            <p:ph type="sldNum" sz="quarter" idx="11"/>
          </p:nvPr>
        </p:nvSpPr>
        <p:spPr/>
        <p:txBody>
          <a:bodyPr/>
          <a:lstStyle/>
          <a:p>
            <a:fld id="{D6DD9A95-B8D0-4EB8-BFE8-B2879375D4B1}" type="slidenum">
              <a:rPr lang="en-US" smtClean="0"/>
              <a:t>‹#›</a:t>
            </a:fld>
            <a:endParaRPr lang="en-US"/>
          </a:p>
        </p:txBody>
      </p:sp>
    </p:spTree>
    <p:extLst>
      <p:ext uri="{BB962C8B-B14F-4D97-AF65-F5344CB8AC3E}">
        <p14:creationId xmlns:p14="http://schemas.microsoft.com/office/powerpoint/2010/main" val="676813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70812" y="325194"/>
            <a:ext cx="9051721" cy="820744"/>
          </a:xfrm>
        </p:spPr>
        <p:txBody>
          <a:bodyPr/>
          <a:lstStyle/>
          <a:p>
            <a:r>
              <a:rPr lang="en-US" smtClean="0"/>
              <a:t>Click to edit Master 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2233" y="309243"/>
            <a:ext cx="852649" cy="852649"/>
          </a:xfrm>
          <a:prstGeom prst="rect">
            <a:avLst/>
          </a:prstGeom>
          <a:effectLst>
            <a:reflection stA="21000" endPos="49000" dist="12700" dir="5400000" sy="-100000" algn="bl" rotWithShape="0"/>
          </a:effec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28463" y="309242"/>
            <a:ext cx="854436" cy="852648"/>
          </a:xfrm>
          <a:prstGeom prst="rect">
            <a:avLst/>
          </a:prstGeom>
          <a:effectLst>
            <a:reflection stA="21000" endPos="49000" dist="12700" dir="5400000" sy="-100000" algn="bl" rotWithShape="0"/>
          </a:effectLst>
        </p:spPr>
      </p:pic>
      <p:sp>
        <p:nvSpPr>
          <p:cNvPr id="9" name="Footer Placeholder 8"/>
          <p:cNvSpPr>
            <a:spLocks noGrp="1"/>
          </p:cNvSpPr>
          <p:nvPr>
            <p:ph type="ftr" sz="quarter" idx="10"/>
          </p:nvPr>
        </p:nvSpPr>
        <p:spPr/>
        <p:txBody>
          <a:bodyPr/>
          <a:lstStyle/>
          <a:p>
            <a:endParaRPr lang="en-US"/>
          </a:p>
        </p:txBody>
      </p:sp>
      <p:sp>
        <p:nvSpPr>
          <p:cNvPr id="10" name="Slide Number Placeholder 9"/>
          <p:cNvSpPr>
            <a:spLocks noGrp="1"/>
          </p:cNvSpPr>
          <p:nvPr>
            <p:ph type="sldNum" sz="quarter" idx="11"/>
          </p:nvPr>
        </p:nvSpPr>
        <p:spPr/>
        <p:txBody>
          <a:bodyPr/>
          <a:lstStyle/>
          <a:p>
            <a:fld id="{D6DD9A95-B8D0-4EB8-BFE8-B2879375D4B1}" type="slidenum">
              <a:rPr lang="en-US" smtClean="0"/>
              <a:t>‹#›</a:t>
            </a:fld>
            <a:endParaRPr lang="en-US"/>
          </a:p>
        </p:txBody>
      </p:sp>
    </p:spTree>
    <p:extLst>
      <p:ext uri="{BB962C8B-B14F-4D97-AF65-F5344CB8AC3E}">
        <p14:creationId xmlns:p14="http://schemas.microsoft.com/office/powerpoint/2010/main" val="2893923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Questions/Discussion Slide">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Content Placeholder 2"/>
          <p:cNvSpPr>
            <a:spLocks noGrp="1"/>
          </p:cNvSpPr>
          <p:nvPr>
            <p:ph idx="1"/>
          </p:nvPr>
        </p:nvSpPr>
        <p:spPr>
          <a:xfrm>
            <a:off x="1097280" y="1564653"/>
            <a:ext cx="10058400" cy="4528035"/>
          </a:xfrm>
        </p:spPr>
        <p:txBody>
          <a:bodyPr/>
          <a:lstStyle/>
          <a:p>
            <a:pPr lvl="0"/>
            <a:r>
              <a:rPr lang="en-US" smtClean="0"/>
              <a:t>Click to edit Master text styles</a:t>
            </a:r>
          </a:p>
        </p:txBody>
      </p:sp>
      <p:pic>
        <p:nvPicPr>
          <p:cNvPr id="14" name="Picture 13" title="Logo of the Department of Health and Human Service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139" y="286601"/>
            <a:ext cx="852649" cy="852649"/>
          </a:xfrm>
          <a:prstGeom prst="rect">
            <a:avLst/>
          </a:prstGeom>
          <a:effectLst>
            <a:reflection stA="21000" endPos="49000" dist="12700" dir="5400000" sy="-100000" algn="bl" rotWithShape="0"/>
          </a:effectLst>
        </p:spPr>
      </p:pic>
      <p:pic>
        <p:nvPicPr>
          <p:cNvPr id="15" name="Picture 14" title="Logo of the Indian Health Servic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01245" y="286604"/>
            <a:ext cx="854436" cy="852648"/>
          </a:xfrm>
          <a:prstGeom prst="rect">
            <a:avLst/>
          </a:prstGeom>
          <a:effectLst>
            <a:reflection stA="21000" endPos="49000" dist="12700" dir="5400000" sy="-100000" algn="bl" rotWithShape="0"/>
          </a:effectLst>
        </p:spPr>
      </p:pic>
      <p:pic>
        <p:nvPicPr>
          <p:cNvPr id="16" name="Picture 2" title="Graphic of a large question mark with a cartoon figure rubbing his chin as if preparing to ask a questi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91281" y="1858232"/>
            <a:ext cx="4272745" cy="4029747"/>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2321780" y="304044"/>
            <a:ext cx="7609399" cy="817761"/>
          </a:xfrm>
        </p:spPr>
        <p:txBody>
          <a:bodyPr/>
          <a:lstStyle>
            <a:lvl1pPr algn="ctr">
              <a:defRPr/>
            </a:lvl1pPr>
          </a:lstStyle>
          <a:p>
            <a:r>
              <a:rPr lang="en-US" smtClean="0"/>
              <a:t>Click to edit Master title style</a:t>
            </a:r>
            <a:endParaRPr lang="en-US" dirty="0"/>
          </a:p>
        </p:txBody>
      </p:sp>
      <p:cxnSp>
        <p:nvCxnSpPr>
          <p:cNvPr id="17" name="Straight Connector 16"/>
          <p:cNvCxnSpPr/>
          <p:nvPr/>
        </p:nvCxnSpPr>
        <p:spPr>
          <a:xfrm>
            <a:off x="1112520" y="1351951"/>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0"/>
          </p:nvPr>
        </p:nvSpPr>
        <p:spPr/>
        <p:txBody>
          <a:bodyPr/>
          <a:lstStyle/>
          <a:p>
            <a:endParaRPr lang="en-US"/>
          </a:p>
        </p:txBody>
      </p:sp>
      <p:sp>
        <p:nvSpPr>
          <p:cNvPr id="3" name="Slide Number Placeholder 2"/>
          <p:cNvSpPr>
            <a:spLocks noGrp="1"/>
          </p:cNvSpPr>
          <p:nvPr>
            <p:ph type="sldNum" sz="quarter" idx="11"/>
          </p:nvPr>
        </p:nvSpPr>
        <p:spPr/>
        <p:txBody>
          <a:bodyPr/>
          <a:lstStyle/>
          <a:p>
            <a:fld id="{D6DD9A95-B8D0-4EB8-BFE8-B2879375D4B1}" type="slidenum">
              <a:rPr lang="en-US" smtClean="0"/>
              <a:t>‹#›</a:t>
            </a:fld>
            <a:endParaRPr lang="en-US"/>
          </a:p>
        </p:txBody>
      </p:sp>
    </p:spTree>
    <p:extLst>
      <p:ext uri="{BB962C8B-B14F-4D97-AF65-F5344CB8AC3E}">
        <p14:creationId xmlns:p14="http://schemas.microsoft.com/office/powerpoint/2010/main" val="286390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A30E24F-4377-425F-9651-596F6BBE1895}"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D9A95-B8D0-4EB8-BFE8-B2879375D4B1}" type="slidenum">
              <a:rPr lang="en-US" smtClean="0"/>
              <a:t>‹#›</a:t>
            </a:fld>
            <a:endParaRPr lang="en-US"/>
          </a:p>
        </p:txBody>
      </p:sp>
    </p:spTree>
    <p:extLst>
      <p:ext uri="{BB962C8B-B14F-4D97-AF65-F5344CB8AC3E}">
        <p14:creationId xmlns:p14="http://schemas.microsoft.com/office/powerpoint/2010/main" val="2650434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577130" y="286604"/>
            <a:ext cx="9051721" cy="82074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80502" y="1599279"/>
            <a:ext cx="10058400" cy="4269817"/>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0" name="Straight Connector 9"/>
          <p:cNvCxnSpPr/>
          <p:nvPr/>
        </p:nvCxnSpPr>
        <p:spPr>
          <a:xfrm>
            <a:off x="1115568" y="1353312"/>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Footer Placeholder 10"/>
          <p:cNvSpPr>
            <a:spLocks noGrp="1"/>
          </p:cNvSpPr>
          <p:nvPr>
            <p:ph type="ftr" sz="quarter" idx="3"/>
          </p:nvPr>
        </p:nvSpPr>
        <p:spPr>
          <a:xfrm>
            <a:off x="604007" y="6438754"/>
            <a:ext cx="7950736" cy="365125"/>
          </a:xfrm>
          <a:prstGeom prst="rect">
            <a:avLst/>
          </a:prstGeom>
        </p:spPr>
        <p:txBody>
          <a:bodyPr vert="horz" lIns="91440" tIns="45720" rIns="91440" bIns="45720" rtlCol="0" anchor="ctr"/>
          <a:lstStyle>
            <a:lvl1pPr algn="l">
              <a:defRPr sz="1400">
                <a:solidFill>
                  <a:schemeClr val="bg1"/>
                </a:solidFill>
              </a:defRPr>
            </a:lvl1pPr>
          </a:lstStyle>
          <a:p>
            <a:endParaRPr lang="en-US"/>
          </a:p>
        </p:txBody>
      </p:sp>
      <p:sp>
        <p:nvSpPr>
          <p:cNvPr id="12" name="Slide Number Placeholder 11"/>
          <p:cNvSpPr>
            <a:spLocks noGrp="1"/>
          </p:cNvSpPr>
          <p:nvPr>
            <p:ph type="sldNum" sz="quarter" idx="4"/>
          </p:nvPr>
        </p:nvSpPr>
        <p:spPr>
          <a:xfrm>
            <a:off x="8644156" y="6438753"/>
            <a:ext cx="2941040" cy="365125"/>
          </a:xfrm>
          <a:prstGeom prst="rect">
            <a:avLst/>
          </a:prstGeom>
        </p:spPr>
        <p:txBody>
          <a:bodyPr vert="horz" lIns="91440" tIns="45720" rIns="91440" bIns="45720" rtlCol="0" anchor="ctr"/>
          <a:lstStyle>
            <a:lvl1pPr algn="r">
              <a:defRPr sz="1200">
                <a:solidFill>
                  <a:schemeClr val="bg1"/>
                </a:solidFill>
              </a:defRPr>
            </a:lvl1pPr>
          </a:lstStyle>
          <a:p>
            <a:fld id="{D6DD9A95-B8D0-4EB8-BFE8-B2879375D4B1}" type="slidenum">
              <a:rPr lang="en-US" smtClean="0"/>
              <a:t>‹#›</a:t>
            </a:fld>
            <a:endParaRPr lang="en-US"/>
          </a:p>
        </p:txBody>
      </p:sp>
    </p:spTree>
    <p:extLst>
      <p:ext uri="{BB962C8B-B14F-4D97-AF65-F5344CB8AC3E}">
        <p14:creationId xmlns:p14="http://schemas.microsoft.com/office/powerpoint/2010/main" val="35839064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txStyles>
    <p:titleStyle>
      <a:lvl1pPr algn="ctr"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IHS Health Information Technology </a:t>
            </a:r>
            <a:br>
              <a:rPr lang="en-US" dirty="0" smtClean="0"/>
            </a:br>
            <a:r>
              <a:rPr lang="en-US" dirty="0" smtClean="0"/>
              <a:t>Update</a:t>
            </a:r>
            <a:endParaRPr lang="en-US" dirty="0"/>
          </a:p>
        </p:txBody>
      </p:sp>
      <p:sp>
        <p:nvSpPr>
          <p:cNvPr id="3" name="Subtitle 2"/>
          <p:cNvSpPr>
            <a:spLocks noGrp="1"/>
          </p:cNvSpPr>
          <p:nvPr>
            <p:ph type="subTitle" idx="1"/>
          </p:nvPr>
        </p:nvSpPr>
        <p:spPr/>
        <p:txBody>
          <a:bodyPr>
            <a:normAutofit/>
          </a:bodyPr>
          <a:lstStyle/>
          <a:p>
            <a:r>
              <a:rPr lang="en-US" dirty="0" smtClean="0"/>
              <a:t>CAPT </a:t>
            </a:r>
            <a:r>
              <a:rPr lang="en-US" dirty="0"/>
              <a:t>Mark Rives, DSc, </a:t>
            </a:r>
            <a:r>
              <a:rPr lang="en-US" dirty="0" smtClean="0"/>
              <a:t>CHCIO, </a:t>
            </a:r>
            <a:r>
              <a:rPr lang="en-US" dirty="0" smtClean="0"/>
              <a:t>Chief </a:t>
            </a:r>
            <a:r>
              <a:rPr lang="en-US" dirty="0"/>
              <a:t>Information </a:t>
            </a:r>
            <a:r>
              <a:rPr lang="en-US" dirty="0" smtClean="0"/>
              <a:t>Officer</a:t>
            </a:r>
          </a:p>
          <a:p>
            <a:r>
              <a:rPr lang="en-US" dirty="0" smtClean="0"/>
              <a:t>Indian Health Service</a:t>
            </a:r>
            <a:endParaRPr lang="en-US" dirty="0"/>
          </a:p>
          <a:p>
            <a:r>
              <a:rPr lang="en-US" dirty="0" smtClean="0"/>
              <a:t>January 2018</a:t>
            </a:r>
            <a:endParaRPr lang="en-US" dirty="0"/>
          </a:p>
        </p:txBody>
      </p:sp>
    </p:spTree>
    <p:extLst>
      <p:ext uri="{BB962C8B-B14F-4D97-AF65-F5344CB8AC3E}">
        <p14:creationId xmlns:p14="http://schemas.microsoft.com/office/powerpoint/2010/main" val="1929228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 2</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Stakeholder engagement</a:t>
            </a:r>
          </a:p>
          <a:p>
            <a:r>
              <a:rPr lang="en-US" dirty="0" smtClean="0"/>
              <a:t>Vendor Selection(s)</a:t>
            </a:r>
          </a:p>
          <a:p>
            <a:r>
              <a:rPr lang="en-US" dirty="0" smtClean="0"/>
              <a:t>Acquisition(s)</a:t>
            </a:r>
          </a:p>
          <a:p>
            <a:pPr lvl="1"/>
            <a:r>
              <a:rPr lang="en-US" dirty="0" smtClean="0"/>
              <a:t>RFP</a:t>
            </a:r>
          </a:p>
          <a:p>
            <a:pPr lvl="1"/>
            <a:r>
              <a:rPr lang="en-US" dirty="0" smtClean="0"/>
              <a:t>Capability Gap Analysis </a:t>
            </a:r>
          </a:p>
          <a:p>
            <a:pPr lvl="1"/>
            <a:r>
              <a:rPr lang="en-US" dirty="0" smtClean="0"/>
              <a:t>RPMS System development</a:t>
            </a:r>
          </a:p>
          <a:p>
            <a:pPr lvl="1"/>
            <a:r>
              <a:rPr lang="en-US" dirty="0"/>
              <a:t>Acquisition </a:t>
            </a:r>
            <a:r>
              <a:rPr lang="en-US" dirty="0" smtClean="0"/>
              <a:t>workgroup sunsets</a:t>
            </a:r>
          </a:p>
          <a:p>
            <a:r>
              <a:rPr lang="en-US" dirty="0" smtClean="0"/>
              <a:t>RPMS Data interoperability prep</a:t>
            </a:r>
          </a:p>
          <a:p>
            <a:r>
              <a:rPr lang="en-US" dirty="0" smtClean="0"/>
              <a:t>Data sharing agreements </a:t>
            </a:r>
          </a:p>
          <a:p>
            <a:r>
              <a:rPr lang="en-US" dirty="0" smtClean="0"/>
              <a:t>Security &amp; Privacy approvals</a:t>
            </a:r>
          </a:p>
          <a:p>
            <a:r>
              <a:rPr lang="en-US" dirty="0" smtClean="0"/>
              <a:t>Support staff needs identified and begin fill</a:t>
            </a:r>
          </a:p>
        </p:txBody>
      </p:sp>
      <p:sp>
        <p:nvSpPr>
          <p:cNvPr id="4" name="Content Placeholder 3"/>
          <p:cNvSpPr>
            <a:spLocks noGrp="1"/>
          </p:cNvSpPr>
          <p:nvPr>
            <p:ph sz="half" idx="2"/>
          </p:nvPr>
        </p:nvSpPr>
        <p:spPr/>
        <p:txBody>
          <a:bodyPr>
            <a:normAutofit fontScale="92500" lnSpcReduction="10000"/>
          </a:bodyPr>
          <a:lstStyle/>
          <a:p>
            <a:r>
              <a:rPr lang="en-US" dirty="0" smtClean="0"/>
              <a:t>Governance structure</a:t>
            </a:r>
          </a:p>
          <a:p>
            <a:pPr lvl="1"/>
            <a:r>
              <a:rPr lang="en-US" dirty="0" smtClean="0"/>
              <a:t>Standardization of processes, nomenclature, workflows</a:t>
            </a:r>
          </a:p>
          <a:p>
            <a:pPr lvl="1"/>
            <a:r>
              <a:rPr lang="en-US" dirty="0" smtClean="0"/>
              <a:t>Workgroup established</a:t>
            </a:r>
          </a:p>
          <a:p>
            <a:r>
              <a:rPr lang="en-US" dirty="0" smtClean="0"/>
              <a:t>Infrastructure </a:t>
            </a:r>
          </a:p>
          <a:p>
            <a:pPr lvl="1"/>
            <a:r>
              <a:rPr lang="en-US" dirty="0" smtClean="0"/>
              <a:t>Purchase and Implementation</a:t>
            </a:r>
          </a:p>
          <a:p>
            <a:r>
              <a:rPr lang="en-US" dirty="0" smtClean="0"/>
              <a:t>Organizational Staffing change</a:t>
            </a:r>
          </a:p>
          <a:p>
            <a:r>
              <a:rPr lang="en-US" dirty="0"/>
              <a:t>NDW Prep</a:t>
            </a:r>
          </a:p>
          <a:p>
            <a:r>
              <a:rPr lang="en-US" dirty="0" smtClean="0"/>
              <a:t>External Reporting </a:t>
            </a:r>
            <a:r>
              <a:rPr lang="en-US" dirty="0" smtClean="0"/>
              <a:t>Prep</a:t>
            </a:r>
          </a:p>
          <a:p>
            <a:r>
              <a:rPr lang="en-US" dirty="0" smtClean="0"/>
              <a:t>User and staff training</a:t>
            </a:r>
          </a:p>
          <a:p>
            <a:pPr marL="0" indent="0">
              <a:buNone/>
            </a:pPr>
            <a:endParaRPr lang="en-US" dirty="0"/>
          </a:p>
        </p:txBody>
      </p:sp>
    </p:spTree>
    <p:extLst>
      <p:ext uri="{BB962C8B-B14F-4D97-AF65-F5344CB8AC3E}">
        <p14:creationId xmlns:p14="http://schemas.microsoft.com/office/powerpoint/2010/main" val="2293040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 3-7</a:t>
            </a:r>
            <a:endParaRPr lang="en-US" dirty="0"/>
          </a:p>
        </p:txBody>
      </p:sp>
      <p:sp>
        <p:nvSpPr>
          <p:cNvPr id="3" name="Content Placeholder 2"/>
          <p:cNvSpPr>
            <a:spLocks noGrp="1"/>
          </p:cNvSpPr>
          <p:nvPr>
            <p:ph sz="half" idx="1"/>
          </p:nvPr>
        </p:nvSpPr>
        <p:spPr/>
        <p:txBody>
          <a:bodyPr>
            <a:normAutofit/>
          </a:bodyPr>
          <a:lstStyle/>
          <a:p>
            <a:r>
              <a:rPr lang="en-US" dirty="0" smtClean="0"/>
              <a:t>Budget support arrives / </a:t>
            </a:r>
            <a:r>
              <a:rPr lang="en-US" smtClean="0"/>
              <a:t>Acquisition occurs</a:t>
            </a:r>
            <a:endParaRPr lang="en-US" dirty="0" smtClean="0"/>
          </a:p>
          <a:p>
            <a:r>
              <a:rPr lang="en-US" dirty="0" smtClean="0"/>
              <a:t>Stakeholder engagement</a:t>
            </a:r>
          </a:p>
          <a:p>
            <a:r>
              <a:rPr lang="en-US" dirty="0" smtClean="0"/>
              <a:t>Implementation workgroup created</a:t>
            </a:r>
            <a:endParaRPr lang="en-US" dirty="0"/>
          </a:p>
          <a:p>
            <a:r>
              <a:rPr lang="en-US" dirty="0" smtClean="0"/>
              <a:t>User and staff training</a:t>
            </a:r>
          </a:p>
          <a:p>
            <a:r>
              <a:rPr lang="en-US" dirty="0" smtClean="0"/>
              <a:t>Rolling implementation of new systems</a:t>
            </a:r>
          </a:p>
          <a:p>
            <a:r>
              <a:rPr lang="en-US" dirty="0" smtClean="0"/>
              <a:t>Implement Data Query capabilities</a:t>
            </a:r>
          </a:p>
          <a:p>
            <a:pPr lvl="1"/>
            <a:r>
              <a:rPr lang="en-US" dirty="0" smtClean="0"/>
              <a:t>New system access to legacy RPMS data</a:t>
            </a:r>
          </a:p>
          <a:p>
            <a:r>
              <a:rPr lang="en-US" dirty="0" smtClean="0"/>
              <a:t>Rolling upgrades for infrastructure</a:t>
            </a:r>
          </a:p>
        </p:txBody>
      </p:sp>
      <p:sp>
        <p:nvSpPr>
          <p:cNvPr id="4" name="Content Placeholder 3"/>
          <p:cNvSpPr>
            <a:spLocks noGrp="1"/>
          </p:cNvSpPr>
          <p:nvPr>
            <p:ph sz="half" idx="2"/>
          </p:nvPr>
        </p:nvSpPr>
        <p:spPr/>
        <p:txBody>
          <a:bodyPr>
            <a:normAutofit/>
          </a:bodyPr>
          <a:lstStyle/>
          <a:p>
            <a:r>
              <a:rPr lang="en-US" dirty="0" smtClean="0"/>
              <a:t>RPMS support continues</a:t>
            </a:r>
          </a:p>
          <a:p>
            <a:r>
              <a:rPr lang="en-US" dirty="0" smtClean="0"/>
              <a:t>Monitor new system and evaluate against agency goals and key success factors</a:t>
            </a:r>
          </a:p>
          <a:p>
            <a:r>
              <a:rPr lang="en-US" dirty="0"/>
              <a:t>RPMS and NDW evolution activities</a:t>
            </a:r>
          </a:p>
          <a:p>
            <a:endParaRPr lang="en-US" dirty="0"/>
          </a:p>
        </p:txBody>
      </p:sp>
    </p:spTree>
    <p:extLst>
      <p:ext uri="{BB962C8B-B14F-4D97-AF65-F5344CB8AC3E}">
        <p14:creationId xmlns:p14="http://schemas.microsoft.com/office/powerpoint/2010/main" val="209941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Purpose: Established to guide the development of a co-owned and co-managed Indian health information infrastructure and information systems. </a:t>
            </a:r>
          </a:p>
          <a:p>
            <a:r>
              <a:rPr lang="en-US" dirty="0" smtClean="0"/>
              <a:t>Goal: assure the creation of flexible and dynamic information systems that assist in the management and delivery of health care and contribute to the elevation of the health status of Indian people.</a:t>
            </a:r>
          </a:p>
          <a:p>
            <a:r>
              <a:rPr lang="en-US" dirty="0" smtClean="0"/>
              <a:t>Charter: Located on IHS.GOV/ISAC</a:t>
            </a:r>
          </a:p>
          <a:p>
            <a:r>
              <a:rPr lang="en-US" dirty="0" smtClean="0"/>
              <a:t>Note:  Being revised to simplify membership nomination and expand tribal participation</a:t>
            </a:r>
          </a:p>
          <a:p>
            <a:r>
              <a:rPr lang="en-US" dirty="0" smtClean="0"/>
              <a:t>Meetings </a:t>
            </a:r>
            <a:r>
              <a:rPr lang="en-US" dirty="0"/>
              <a:t>&amp; </a:t>
            </a:r>
            <a:r>
              <a:rPr lang="en-US" dirty="0" smtClean="0"/>
              <a:t>Calls</a:t>
            </a:r>
          </a:p>
          <a:p>
            <a:pPr lvl="1"/>
            <a:r>
              <a:rPr lang="en-US" dirty="0" smtClean="0"/>
              <a:t>Last meeting:  </a:t>
            </a:r>
            <a:r>
              <a:rPr lang="en-US" dirty="0"/>
              <a:t>Oklahoma City – Sept 2017</a:t>
            </a:r>
          </a:p>
          <a:p>
            <a:pPr lvl="1"/>
            <a:r>
              <a:rPr lang="en-US" dirty="0" smtClean="0"/>
              <a:t>Last call</a:t>
            </a:r>
            <a:r>
              <a:rPr lang="en-US" dirty="0"/>
              <a:t>:  December 8, 2017</a:t>
            </a:r>
          </a:p>
          <a:p>
            <a:pPr lvl="1"/>
            <a:r>
              <a:rPr lang="en-US" dirty="0"/>
              <a:t>Next meeting: Phoenix Area </a:t>
            </a:r>
            <a:r>
              <a:rPr lang="en-US" dirty="0" smtClean="0"/>
              <a:t>Office– March 14-15, </a:t>
            </a:r>
            <a:r>
              <a:rPr lang="en-US" dirty="0"/>
              <a:t>2018</a:t>
            </a:r>
            <a:endParaRPr lang="en-US" dirty="0" smtClean="0"/>
          </a:p>
        </p:txBody>
      </p:sp>
      <p:sp>
        <p:nvSpPr>
          <p:cNvPr id="2" name="Title 1"/>
          <p:cNvSpPr>
            <a:spLocks noGrp="1"/>
          </p:cNvSpPr>
          <p:nvPr>
            <p:ph type="title"/>
          </p:nvPr>
        </p:nvSpPr>
        <p:spPr>
          <a:xfrm>
            <a:off x="1562099" y="0"/>
            <a:ext cx="9080501" cy="1325563"/>
          </a:xfrm>
        </p:spPr>
        <p:txBody>
          <a:bodyPr>
            <a:normAutofit fontScale="90000"/>
          </a:bodyPr>
          <a:lstStyle/>
          <a:p>
            <a:r>
              <a:rPr lang="en-US" dirty="0" smtClean="0"/>
              <a:t>Information Systems Advisory Committee (ISAC)</a:t>
            </a:r>
            <a:endParaRPr lang="en-US" dirty="0"/>
          </a:p>
        </p:txBody>
      </p:sp>
    </p:spTree>
    <p:extLst>
      <p:ext uri="{BB962C8B-B14F-4D97-AF65-F5344CB8AC3E}">
        <p14:creationId xmlns:p14="http://schemas.microsoft.com/office/powerpoint/2010/main" val="242055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dirty="0" smtClean="0"/>
              <a:t>Must </a:t>
            </a:r>
            <a:r>
              <a:rPr lang="en-US" dirty="0"/>
              <a:t>continue to develop interoperability functionality to ensure access to patient </a:t>
            </a:r>
            <a:r>
              <a:rPr lang="en-US" dirty="0" smtClean="0"/>
              <a:t>data.</a:t>
            </a:r>
          </a:p>
          <a:p>
            <a:pPr lvl="1"/>
            <a:r>
              <a:rPr lang="en-US" dirty="0" smtClean="0"/>
              <a:t>Continuing </a:t>
            </a:r>
            <a:r>
              <a:rPr lang="en-US" dirty="0"/>
              <a:t>development for </a:t>
            </a:r>
          </a:p>
          <a:p>
            <a:pPr lvl="2"/>
            <a:r>
              <a:rPr lang="en-US" dirty="0"/>
              <a:t>EPCS</a:t>
            </a:r>
          </a:p>
          <a:p>
            <a:pPr lvl="2"/>
            <a:r>
              <a:rPr lang="en-US" dirty="0"/>
              <a:t>New Medicare Cards (NMC) </a:t>
            </a:r>
          </a:p>
          <a:p>
            <a:pPr lvl="3"/>
            <a:r>
              <a:rPr lang="en-US" dirty="0"/>
              <a:t>8 RPMS applications that will require modifications </a:t>
            </a:r>
          </a:p>
          <a:p>
            <a:pPr lvl="3"/>
            <a:r>
              <a:rPr lang="en-US" dirty="0"/>
              <a:t>Expected to release in </a:t>
            </a:r>
            <a:r>
              <a:rPr lang="en-US" dirty="0" smtClean="0"/>
              <a:t>March, </a:t>
            </a:r>
            <a:r>
              <a:rPr lang="en-US" dirty="0"/>
              <a:t>2018 (FY18Q2 release) </a:t>
            </a:r>
          </a:p>
          <a:p>
            <a:pPr lvl="3"/>
            <a:r>
              <a:rPr lang="en-US" dirty="0"/>
              <a:t>Other minor application updates for reporting will occur throughout 2018 to address reports.</a:t>
            </a:r>
          </a:p>
          <a:p>
            <a:pPr lvl="2"/>
            <a:r>
              <a:rPr lang="en-US" dirty="0"/>
              <a:t>Routine updates </a:t>
            </a:r>
            <a:endParaRPr lang="en-US" dirty="0" smtClean="0"/>
          </a:p>
          <a:p>
            <a:pPr lvl="1"/>
            <a:endParaRPr lang="en-US" dirty="0"/>
          </a:p>
          <a:p>
            <a:pPr lvl="1"/>
            <a:r>
              <a:rPr lang="en-US" dirty="0" smtClean="0"/>
              <a:t>For modernization, all </a:t>
            </a:r>
            <a:r>
              <a:rPr lang="en-US" dirty="0"/>
              <a:t>options are still in consideration.</a:t>
            </a:r>
          </a:p>
          <a:p>
            <a:pPr lvl="1"/>
            <a:endParaRPr lang="en-US" dirty="0" smtClean="0"/>
          </a:p>
          <a:p>
            <a:pPr lvl="1"/>
            <a:r>
              <a:rPr lang="en-US" dirty="0" smtClean="0"/>
              <a:t>Working </a:t>
            </a:r>
            <a:r>
              <a:rPr lang="en-US" dirty="0"/>
              <a:t>towards a broader HIT Modernization </a:t>
            </a:r>
            <a:r>
              <a:rPr lang="en-US" dirty="0" smtClean="0"/>
              <a:t>initiative including the use of </a:t>
            </a:r>
            <a:r>
              <a:rPr lang="en-US" dirty="0" err="1" smtClean="0"/>
              <a:t>Healthshare</a:t>
            </a:r>
            <a:endParaRPr lang="en-US" dirty="0"/>
          </a:p>
        </p:txBody>
      </p:sp>
      <p:sp>
        <p:nvSpPr>
          <p:cNvPr id="2" name="Title 1"/>
          <p:cNvSpPr>
            <a:spLocks noGrp="1"/>
          </p:cNvSpPr>
          <p:nvPr>
            <p:ph type="title"/>
          </p:nvPr>
        </p:nvSpPr>
        <p:spPr/>
        <p:txBody>
          <a:bodyPr/>
          <a:lstStyle/>
          <a:p>
            <a:r>
              <a:rPr lang="en-US" dirty="0" smtClean="0"/>
              <a:t>Continuing work for </a:t>
            </a:r>
            <a:r>
              <a:rPr lang="en-US" dirty="0" smtClean="0"/>
              <a:t>HIT</a:t>
            </a:r>
            <a:endParaRPr lang="en-US" dirty="0"/>
          </a:p>
        </p:txBody>
      </p:sp>
    </p:spTree>
    <p:extLst>
      <p:ext uri="{BB962C8B-B14F-4D97-AF65-F5344CB8AC3E}">
        <p14:creationId xmlns:p14="http://schemas.microsoft.com/office/powerpoint/2010/main" val="3483411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dirty="0"/>
              <a:t>Questions</a:t>
            </a:r>
            <a:r>
              <a:rPr lang="en-US" dirty="0" smtClean="0"/>
              <a:t>?</a:t>
            </a:r>
            <a:endParaRPr lang="en-US" dirty="0"/>
          </a:p>
        </p:txBody>
      </p:sp>
      <p:sp>
        <p:nvSpPr>
          <p:cNvPr id="7" name="Subtitle 6"/>
          <p:cNvSpPr>
            <a:spLocks noGrp="1"/>
          </p:cNvSpPr>
          <p:nvPr>
            <p:ph type="subTitle" idx="1"/>
          </p:nvPr>
        </p:nvSpPr>
        <p:spPr/>
        <p:txBody>
          <a:bodyPr/>
          <a:lstStyle/>
          <a:p>
            <a:r>
              <a:rPr lang="en-US" dirty="0"/>
              <a:t>Mark.Rives@ihs.gov</a:t>
            </a:r>
          </a:p>
        </p:txBody>
      </p:sp>
    </p:spTree>
    <p:extLst>
      <p:ext uri="{BB962C8B-B14F-4D97-AF65-F5344CB8AC3E}">
        <p14:creationId xmlns:p14="http://schemas.microsoft.com/office/powerpoint/2010/main" val="872695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Cybersecurity events</a:t>
            </a:r>
          </a:p>
          <a:p>
            <a:pPr lvl="1"/>
            <a:r>
              <a:rPr lang="en-US" dirty="0" smtClean="0"/>
              <a:t>Ransomware outbreaks</a:t>
            </a:r>
          </a:p>
          <a:p>
            <a:pPr lvl="3"/>
            <a:r>
              <a:rPr lang="en-US" dirty="0" err="1" smtClean="0"/>
              <a:t>WannaCry</a:t>
            </a:r>
            <a:endParaRPr lang="en-US" dirty="0"/>
          </a:p>
          <a:p>
            <a:pPr lvl="3"/>
            <a:r>
              <a:rPr lang="en-US" dirty="0" err="1" smtClean="0"/>
              <a:t>Petya</a:t>
            </a:r>
            <a:endParaRPr lang="en-US" dirty="0" smtClean="0"/>
          </a:p>
          <a:p>
            <a:pPr lvl="3"/>
            <a:r>
              <a:rPr lang="en-US" dirty="0" smtClean="0"/>
              <a:t>Not-</a:t>
            </a:r>
            <a:r>
              <a:rPr lang="en-US" dirty="0" err="1" smtClean="0"/>
              <a:t>Petya</a:t>
            </a:r>
            <a:endParaRPr lang="en-US" dirty="0" smtClean="0"/>
          </a:p>
          <a:p>
            <a:pPr lvl="2"/>
            <a:r>
              <a:rPr lang="en-US" dirty="0" smtClean="0"/>
              <a:t>Impacted many organizations around the globe</a:t>
            </a:r>
          </a:p>
          <a:p>
            <a:pPr lvl="2"/>
            <a:r>
              <a:rPr lang="en-US" dirty="0" smtClean="0"/>
              <a:t>IHS and Tribal IT organizations worked together to address vulnerabilities</a:t>
            </a:r>
          </a:p>
          <a:p>
            <a:pPr lvl="1"/>
            <a:r>
              <a:rPr lang="en-US" dirty="0" smtClean="0"/>
              <a:t>Meltdown and </a:t>
            </a:r>
            <a:r>
              <a:rPr lang="en-US" dirty="0" err="1" smtClean="0"/>
              <a:t>Spectre</a:t>
            </a:r>
            <a:endParaRPr lang="en-US" dirty="0" smtClean="0"/>
          </a:p>
          <a:p>
            <a:pPr lvl="2"/>
            <a:r>
              <a:rPr lang="en-US" dirty="0" smtClean="0"/>
              <a:t>Both are 10 </a:t>
            </a:r>
            <a:r>
              <a:rPr lang="en-US" dirty="0" smtClean="0"/>
              <a:t>year old </a:t>
            </a:r>
            <a:r>
              <a:rPr lang="en-US" dirty="0" smtClean="0"/>
              <a:t>vulnerabilities in the processors</a:t>
            </a:r>
            <a:endParaRPr lang="en-US" dirty="0" smtClean="0"/>
          </a:p>
          <a:p>
            <a:pPr lvl="2"/>
            <a:r>
              <a:rPr lang="en-US" dirty="0" err="1" smtClean="0"/>
              <a:t>Vulnerabilty</a:t>
            </a:r>
            <a:r>
              <a:rPr lang="en-US" dirty="0" smtClean="0"/>
              <a:t> affects all </a:t>
            </a:r>
            <a:r>
              <a:rPr lang="en-US" dirty="0" smtClean="0"/>
              <a:t>Devices with </a:t>
            </a:r>
            <a:r>
              <a:rPr lang="en-US" dirty="0" smtClean="0"/>
              <a:t>processors and is cumbersome to patch</a:t>
            </a:r>
            <a:endParaRPr lang="en-US" dirty="0" smtClean="0"/>
          </a:p>
          <a:p>
            <a:pPr lvl="2"/>
            <a:r>
              <a:rPr lang="en-US" dirty="0" smtClean="0"/>
              <a:t>IHS is reporting to DHS through HHS our efforts to patch</a:t>
            </a:r>
            <a:endParaRPr lang="en-US" dirty="0" smtClean="0"/>
          </a:p>
          <a:p>
            <a:pPr lvl="2"/>
            <a:r>
              <a:rPr lang="en-US" dirty="0" err="1" smtClean="0"/>
              <a:t>Vulnerabilty</a:t>
            </a:r>
            <a:r>
              <a:rPr lang="en-US" dirty="0" smtClean="0"/>
              <a:t> has impacted the cloud-service </a:t>
            </a:r>
            <a:r>
              <a:rPr lang="en-US" dirty="0" smtClean="0"/>
              <a:t>providers </a:t>
            </a:r>
            <a:r>
              <a:rPr lang="en-US" dirty="0" smtClean="0"/>
              <a:t>most but all devices are at risk </a:t>
            </a:r>
            <a:endParaRPr lang="en-US" dirty="0" smtClean="0"/>
          </a:p>
          <a:p>
            <a:pPr marL="0" indent="0">
              <a:buNone/>
            </a:pPr>
            <a:endParaRPr lang="en-US" dirty="0"/>
          </a:p>
        </p:txBody>
      </p:sp>
      <p:sp>
        <p:nvSpPr>
          <p:cNvPr id="2" name="Title 1"/>
          <p:cNvSpPr>
            <a:spLocks noGrp="1"/>
          </p:cNvSpPr>
          <p:nvPr>
            <p:ph type="title"/>
          </p:nvPr>
        </p:nvSpPr>
        <p:spPr/>
        <p:txBody>
          <a:bodyPr/>
          <a:lstStyle/>
          <a:p>
            <a:r>
              <a:rPr lang="en-US" dirty="0" smtClean="0"/>
              <a:t>Recent Cybersecurity Events</a:t>
            </a:r>
            <a:endParaRPr lang="en-US" dirty="0"/>
          </a:p>
        </p:txBody>
      </p:sp>
    </p:spTree>
    <p:extLst>
      <p:ext uri="{BB962C8B-B14F-4D97-AF65-F5344CB8AC3E}">
        <p14:creationId xmlns:p14="http://schemas.microsoft.com/office/powerpoint/2010/main" val="897735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1"/>
            <a:r>
              <a:rPr lang="en-US" sz="2400" dirty="0"/>
              <a:t>VA Sec </a:t>
            </a:r>
            <a:r>
              <a:rPr lang="en-US" sz="2400" dirty="0" err="1"/>
              <a:t>Shulkin</a:t>
            </a:r>
            <a:r>
              <a:rPr lang="en-US" sz="2400" dirty="0"/>
              <a:t> announced in June 2017</a:t>
            </a:r>
          </a:p>
          <a:p>
            <a:pPr lvl="2"/>
            <a:r>
              <a:rPr lang="en-US" sz="2000" dirty="0" smtClean="0"/>
              <a:t>Announcement to implement Cerner</a:t>
            </a:r>
          </a:p>
          <a:p>
            <a:pPr lvl="2"/>
            <a:r>
              <a:rPr lang="en-US" sz="2000" dirty="0" smtClean="0"/>
              <a:t>Current status: Under review pending examination of interoperability capabilities</a:t>
            </a:r>
          </a:p>
          <a:p>
            <a:pPr marL="384039" lvl="2" indent="0">
              <a:buNone/>
            </a:pPr>
            <a:endParaRPr lang="en-US" sz="2000" dirty="0" smtClean="0"/>
          </a:p>
          <a:p>
            <a:pPr lvl="1"/>
            <a:r>
              <a:rPr lang="en-US" sz="2400" dirty="0" smtClean="0"/>
              <a:t>MHS</a:t>
            </a:r>
          </a:p>
          <a:p>
            <a:pPr lvl="2"/>
            <a:r>
              <a:rPr lang="en-US" sz="2000" dirty="0" smtClean="0"/>
              <a:t>Cerner deployment progressing</a:t>
            </a:r>
          </a:p>
          <a:p>
            <a:pPr lvl="2"/>
            <a:r>
              <a:rPr lang="en-US" sz="2000" dirty="0" smtClean="0"/>
              <a:t>Current status: eight week assessment period at four test sites</a:t>
            </a:r>
          </a:p>
          <a:p>
            <a:pPr lvl="2"/>
            <a:endParaRPr lang="en-US" sz="2000" dirty="0" smtClean="0"/>
          </a:p>
          <a:p>
            <a:r>
              <a:rPr lang="en-US" dirty="0" smtClean="0"/>
              <a:t>IHS</a:t>
            </a:r>
            <a:endParaRPr lang="en-US" dirty="0" smtClean="0"/>
          </a:p>
          <a:p>
            <a:pPr lvl="1"/>
            <a:r>
              <a:rPr lang="en-US" sz="2000" dirty="0" smtClean="0"/>
              <a:t>Response to VA action: Already </a:t>
            </a:r>
            <a:r>
              <a:rPr lang="en-US" sz="2000" dirty="0" smtClean="0"/>
              <a:t>planning a Health IT modernization effort when VA made announcement</a:t>
            </a:r>
          </a:p>
          <a:p>
            <a:pPr lvl="1"/>
            <a:r>
              <a:rPr lang="en-US" sz="2000" dirty="0" smtClean="0"/>
              <a:t>Current status: RFI </a:t>
            </a:r>
            <a:r>
              <a:rPr lang="en-US" sz="2000" dirty="0" smtClean="0"/>
              <a:t>published for HIT Modernization with responses </a:t>
            </a:r>
            <a:r>
              <a:rPr lang="en-US" sz="2000" dirty="0" smtClean="0"/>
              <a:t>due 1 Feb 2018</a:t>
            </a:r>
          </a:p>
        </p:txBody>
      </p:sp>
      <p:sp>
        <p:nvSpPr>
          <p:cNvPr id="2" name="Title 1"/>
          <p:cNvSpPr>
            <a:spLocks noGrp="1"/>
          </p:cNvSpPr>
          <p:nvPr>
            <p:ph type="title"/>
          </p:nvPr>
        </p:nvSpPr>
        <p:spPr/>
        <p:txBody>
          <a:bodyPr/>
          <a:lstStyle/>
          <a:p>
            <a:r>
              <a:rPr lang="en-US" dirty="0" smtClean="0"/>
              <a:t>Health </a:t>
            </a:r>
            <a:r>
              <a:rPr lang="en-US" dirty="0" smtClean="0"/>
              <a:t>IT Events</a:t>
            </a:r>
            <a:endParaRPr lang="en-US" dirty="0"/>
          </a:p>
        </p:txBody>
      </p:sp>
    </p:spTree>
    <p:extLst>
      <p:ext uri="{BB962C8B-B14F-4D97-AF65-F5344CB8AC3E}">
        <p14:creationId xmlns:p14="http://schemas.microsoft.com/office/powerpoint/2010/main" val="2134034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Request for Information (RFI)</a:t>
            </a:r>
          </a:p>
          <a:p>
            <a:pPr lvl="1"/>
            <a:r>
              <a:rPr lang="en-US" dirty="0" smtClean="0"/>
              <a:t>An effective RFI is an information gathering tool</a:t>
            </a:r>
          </a:p>
          <a:p>
            <a:pPr lvl="1"/>
            <a:r>
              <a:rPr lang="en-US" dirty="0" smtClean="0"/>
              <a:t>Announces to the marketplace there where may be a competitive procurement </a:t>
            </a:r>
          </a:p>
          <a:p>
            <a:pPr lvl="1"/>
            <a:r>
              <a:rPr lang="en-US" dirty="0" smtClean="0"/>
              <a:t>Introduces the RFP process that will follow the RFI</a:t>
            </a:r>
          </a:p>
          <a:p>
            <a:pPr lvl="1"/>
            <a:r>
              <a:rPr lang="en-US" dirty="0" smtClean="0"/>
              <a:t>Obtains preliminary budget and financial data</a:t>
            </a:r>
          </a:p>
          <a:p>
            <a:pPr lvl="1"/>
            <a:r>
              <a:rPr lang="en-US" dirty="0" smtClean="0"/>
              <a:t>Achieves an greater understand of products and services available.</a:t>
            </a:r>
          </a:p>
          <a:p>
            <a:pPr lvl="1"/>
            <a:r>
              <a:rPr lang="en-US" dirty="0" smtClean="0"/>
              <a:t>Used in the process of identify a group of preferred vendors or products.</a:t>
            </a:r>
            <a:endParaRPr lang="en-US" dirty="0"/>
          </a:p>
        </p:txBody>
      </p:sp>
      <p:sp>
        <p:nvSpPr>
          <p:cNvPr id="3" name="Title 2"/>
          <p:cNvSpPr>
            <a:spLocks noGrp="1"/>
          </p:cNvSpPr>
          <p:nvPr>
            <p:ph type="title"/>
          </p:nvPr>
        </p:nvSpPr>
        <p:spPr/>
        <p:txBody>
          <a:bodyPr/>
          <a:lstStyle/>
          <a:p>
            <a:r>
              <a:rPr lang="en-US" dirty="0" smtClean="0"/>
              <a:t>What Is an RFI?</a:t>
            </a:r>
            <a:endParaRPr lang="en-US" dirty="0"/>
          </a:p>
        </p:txBody>
      </p:sp>
    </p:spTree>
    <p:extLst>
      <p:ext uri="{BB962C8B-B14F-4D97-AF65-F5344CB8AC3E}">
        <p14:creationId xmlns:p14="http://schemas.microsoft.com/office/powerpoint/2010/main" val="4162396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to use an RFI</a:t>
            </a:r>
          </a:p>
          <a:p>
            <a:pPr lvl="1"/>
            <a:r>
              <a:rPr lang="en-US" dirty="0" smtClean="0"/>
              <a:t>RFI </a:t>
            </a:r>
            <a:r>
              <a:rPr lang="en-US" dirty="0" smtClean="0"/>
              <a:t>is an i</a:t>
            </a:r>
            <a:r>
              <a:rPr lang="en-US" dirty="0" smtClean="0"/>
              <a:t>nformation </a:t>
            </a:r>
            <a:r>
              <a:rPr lang="en-US" dirty="0" smtClean="0"/>
              <a:t>gathering tool</a:t>
            </a:r>
          </a:p>
          <a:p>
            <a:pPr lvl="2"/>
            <a:r>
              <a:rPr lang="en-US" dirty="0" smtClean="0"/>
              <a:t>Products</a:t>
            </a:r>
          </a:p>
          <a:p>
            <a:pPr lvl="2"/>
            <a:r>
              <a:rPr lang="en-US" dirty="0" smtClean="0"/>
              <a:t>Services</a:t>
            </a:r>
          </a:p>
          <a:p>
            <a:pPr lvl="1"/>
            <a:r>
              <a:rPr lang="en-US" dirty="0" smtClean="0"/>
              <a:t>Used to understand the market place of services and products available</a:t>
            </a:r>
          </a:p>
          <a:p>
            <a:pPr lvl="2"/>
            <a:r>
              <a:rPr lang="en-US" dirty="0" smtClean="0"/>
              <a:t>Determine scope of work for RFP</a:t>
            </a:r>
          </a:p>
          <a:p>
            <a:pPr lvl="2"/>
            <a:r>
              <a:rPr lang="en-US" dirty="0" smtClean="0"/>
              <a:t>Collect budgetary information</a:t>
            </a:r>
          </a:p>
        </p:txBody>
      </p:sp>
      <p:sp>
        <p:nvSpPr>
          <p:cNvPr id="3" name="Title 2"/>
          <p:cNvSpPr>
            <a:spLocks noGrp="1"/>
          </p:cNvSpPr>
          <p:nvPr>
            <p:ph type="title"/>
          </p:nvPr>
        </p:nvSpPr>
        <p:spPr/>
        <p:txBody>
          <a:bodyPr/>
          <a:lstStyle/>
          <a:p>
            <a:r>
              <a:rPr lang="en-US" dirty="0" smtClean="0"/>
              <a:t>Why Use an RFI?</a:t>
            </a:r>
            <a:endParaRPr lang="en-US" dirty="0"/>
          </a:p>
        </p:txBody>
      </p:sp>
    </p:spTree>
    <p:extLst>
      <p:ext uri="{BB962C8B-B14F-4D97-AF65-F5344CB8AC3E}">
        <p14:creationId xmlns:p14="http://schemas.microsoft.com/office/powerpoint/2010/main" val="1126031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3149" y="1598613"/>
            <a:ext cx="7134278" cy="4270375"/>
          </a:xfrm>
        </p:spPr>
      </p:pic>
      <p:sp>
        <p:nvSpPr>
          <p:cNvPr id="3" name="Title 2"/>
          <p:cNvSpPr>
            <a:spLocks noGrp="1"/>
          </p:cNvSpPr>
          <p:nvPr>
            <p:ph type="title"/>
          </p:nvPr>
        </p:nvSpPr>
        <p:spPr/>
        <p:txBody>
          <a:bodyPr/>
          <a:lstStyle/>
          <a:p>
            <a:r>
              <a:rPr lang="en-US" dirty="0" smtClean="0"/>
              <a:t>What is the RFI process?</a:t>
            </a:r>
            <a:endParaRPr lang="en-US" dirty="0"/>
          </a:p>
        </p:txBody>
      </p:sp>
    </p:spTree>
    <p:extLst>
      <p:ext uri="{BB962C8B-B14F-4D97-AF65-F5344CB8AC3E}">
        <p14:creationId xmlns:p14="http://schemas.microsoft.com/office/powerpoint/2010/main" val="1400064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RFI vs RFP</a:t>
            </a:r>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96963" y="2871140"/>
            <a:ext cx="4938712" cy="1972971"/>
          </a:xfrm>
        </p:spPr>
      </p:pic>
      <p:sp>
        <p:nvSpPr>
          <p:cNvPr id="5" name="Content Placeholder 4"/>
          <p:cNvSpPr>
            <a:spLocks noGrp="1"/>
          </p:cNvSpPr>
          <p:nvPr>
            <p:ph sz="half" idx="2"/>
          </p:nvPr>
        </p:nvSpPr>
        <p:spPr/>
        <p:txBody>
          <a:bodyPr/>
          <a:lstStyle/>
          <a:p>
            <a:r>
              <a:rPr lang="en-US" dirty="0" smtClean="0"/>
              <a:t>RFI – document that requires respondents to provide information on their product, service, or solution and typically provide budgetary pricing</a:t>
            </a:r>
          </a:p>
          <a:p>
            <a:r>
              <a:rPr lang="en-US" dirty="0" smtClean="0"/>
              <a:t>RFP- Firm numbers and commitments are made by respondents</a:t>
            </a:r>
            <a:endParaRPr lang="en-US" dirty="0"/>
          </a:p>
        </p:txBody>
      </p:sp>
    </p:spTree>
    <p:extLst>
      <p:ext uri="{BB962C8B-B14F-4D97-AF65-F5344CB8AC3E}">
        <p14:creationId xmlns:p14="http://schemas.microsoft.com/office/powerpoint/2010/main" val="3108113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Notional Timeline</a:t>
            </a:r>
            <a:endParaRPr lang="en-US" dirty="0"/>
          </a:p>
        </p:txBody>
      </p:sp>
      <p:graphicFrame>
        <p:nvGraphicFramePr>
          <p:cNvPr id="5" name="Diagram 4" descr="Basic Timeline" title="SmartArt"/>
          <p:cNvGraphicFramePr/>
          <p:nvPr>
            <p:extLst/>
          </p:nvPr>
        </p:nvGraphicFramePr>
        <p:xfrm>
          <a:off x="1183161" y="1514169"/>
          <a:ext cx="9902952" cy="4526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32581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 1</a:t>
            </a:r>
            <a:endParaRPr lang="en-US" dirty="0"/>
          </a:p>
        </p:txBody>
      </p:sp>
      <p:sp>
        <p:nvSpPr>
          <p:cNvPr id="3" name="Content Placeholder 2"/>
          <p:cNvSpPr>
            <a:spLocks noGrp="1"/>
          </p:cNvSpPr>
          <p:nvPr>
            <p:ph sz="half" idx="1"/>
          </p:nvPr>
        </p:nvSpPr>
        <p:spPr/>
        <p:txBody>
          <a:bodyPr/>
          <a:lstStyle/>
          <a:p>
            <a:r>
              <a:rPr lang="en-US" dirty="0" smtClean="0"/>
              <a:t>Engagement of stakeholders</a:t>
            </a:r>
          </a:p>
          <a:p>
            <a:r>
              <a:rPr lang="en-US" dirty="0" smtClean="0"/>
              <a:t>Acquisition workgroup created</a:t>
            </a:r>
          </a:p>
          <a:p>
            <a:r>
              <a:rPr lang="en-US" dirty="0" smtClean="0"/>
              <a:t>Market Survey</a:t>
            </a:r>
          </a:p>
          <a:p>
            <a:r>
              <a:rPr lang="en-US" dirty="0" smtClean="0"/>
              <a:t>Requirements Development</a:t>
            </a:r>
          </a:p>
          <a:p>
            <a:pPr lvl="1"/>
            <a:r>
              <a:rPr lang="en-US" dirty="0" smtClean="0"/>
              <a:t>Organizational Goals</a:t>
            </a:r>
          </a:p>
          <a:p>
            <a:pPr lvl="1"/>
            <a:r>
              <a:rPr lang="en-US" dirty="0" smtClean="0"/>
              <a:t>Identify Key success factors</a:t>
            </a:r>
          </a:p>
          <a:p>
            <a:pPr lvl="1"/>
            <a:r>
              <a:rPr lang="en-US" dirty="0" smtClean="0"/>
              <a:t>Use Case Development</a:t>
            </a:r>
          </a:p>
          <a:p>
            <a:r>
              <a:rPr lang="en-US" dirty="0"/>
              <a:t>Exploration of Alternatives</a:t>
            </a:r>
          </a:p>
          <a:p>
            <a:pPr lvl="1"/>
            <a:r>
              <a:rPr lang="en-US" dirty="0" smtClean="0"/>
              <a:t>RFI</a:t>
            </a:r>
          </a:p>
          <a:p>
            <a:pPr lvl="1"/>
            <a:endParaRPr lang="en-US" dirty="0" smtClean="0"/>
          </a:p>
          <a:p>
            <a:endParaRPr lang="en-US" dirty="0"/>
          </a:p>
        </p:txBody>
      </p:sp>
      <p:sp>
        <p:nvSpPr>
          <p:cNvPr id="4" name="Content Placeholder 3"/>
          <p:cNvSpPr>
            <a:spLocks noGrp="1"/>
          </p:cNvSpPr>
          <p:nvPr>
            <p:ph sz="half" idx="2"/>
          </p:nvPr>
        </p:nvSpPr>
        <p:spPr/>
        <p:txBody>
          <a:bodyPr/>
          <a:lstStyle/>
          <a:p>
            <a:r>
              <a:rPr lang="en-US" dirty="0" smtClean="0"/>
              <a:t>Infrastructure readiness</a:t>
            </a:r>
          </a:p>
          <a:p>
            <a:pPr lvl="1"/>
            <a:r>
              <a:rPr lang="en-US" dirty="0" smtClean="0"/>
              <a:t>Identification and evaluation </a:t>
            </a:r>
          </a:p>
          <a:p>
            <a:r>
              <a:rPr lang="en-US" dirty="0" smtClean="0"/>
              <a:t>Organizational change readiness</a:t>
            </a:r>
          </a:p>
          <a:p>
            <a:pPr lvl="1"/>
            <a:r>
              <a:rPr lang="en-US" dirty="0"/>
              <a:t>Identification and evaluation </a:t>
            </a:r>
            <a:endParaRPr lang="en-US" dirty="0" smtClean="0"/>
          </a:p>
          <a:p>
            <a:r>
              <a:rPr lang="en-US" dirty="0" smtClean="0"/>
              <a:t>Organizational workforce </a:t>
            </a:r>
            <a:r>
              <a:rPr lang="en-US" dirty="0" smtClean="0"/>
              <a:t>analysis</a:t>
            </a:r>
          </a:p>
          <a:p>
            <a:pPr lvl="1"/>
            <a:r>
              <a:rPr lang="en-US" dirty="0" smtClean="0"/>
              <a:t>Identification </a:t>
            </a:r>
            <a:r>
              <a:rPr lang="en-US" dirty="0"/>
              <a:t>and evaluation </a:t>
            </a:r>
          </a:p>
          <a:p>
            <a:endParaRPr lang="en-US" dirty="0" smtClean="0"/>
          </a:p>
          <a:p>
            <a:endParaRPr lang="en-US" dirty="0"/>
          </a:p>
        </p:txBody>
      </p:sp>
    </p:spTree>
    <p:extLst>
      <p:ext uri="{BB962C8B-B14F-4D97-AF65-F5344CB8AC3E}">
        <p14:creationId xmlns:p14="http://schemas.microsoft.com/office/powerpoint/2010/main" val="2801426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OIT PP Template_for 508</Template>
  <TotalTime>473</TotalTime>
  <Words>708</Words>
  <Application>Microsoft Office PowerPoint</Application>
  <PresentationFormat>Widescreen</PresentationFormat>
  <Paragraphs>140</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Calibri</vt:lpstr>
      <vt:lpstr>Calibri Light</vt:lpstr>
      <vt:lpstr>Retrospect</vt:lpstr>
      <vt:lpstr>IHS Health Information Technology  Update</vt:lpstr>
      <vt:lpstr>Recent Cybersecurity Events</vt:lpstr>
      <vt:lpstr>Health IT Events</vt:lpstr>
      <vt:lpstr>What Is an RFI?</vt:lpstr>
      <vt:lpstr>Why Use an RFI?</vt:lpstr>
      <vt:lpstr>What is the RFI process?</vt:lpstr>
      <vt:lpstr>RFI vs RFP</vt:lpstr>
      <vt:lpstr>Notional Timeline</vt:lpstr>
      <vt:lpstr>Year 1</vt:lpstr>
      <vt:lpstr>Year 2</vt:lpstr>
      <vt:lpstr>Year 3-7</vt:lpstr>
      <vt:lpstr>Information Systems Advisory Committee (ISAC)</vt:lpstr>
      <vt:lpstr>Continuing work for HIT</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Toedt, Michael (IHS/HQ)</dc:creator>
  <cp:lastModifiedBy>Rives, Mark T. (IHS/HQ)</cp:lastModifiedBy>
  <cp:revision>39</cp:revision>
  <cp:lastPrinted>2018-01-23T21:03:34Z</cp:lastPrinted>
  <dcterms:created xsi:type="dcterms:W3CDTF">2017-08-10T18:23:47Z</dcterms:created>
  <dcterms:modified xsi:type="dcterms:W3CDTF">2018-01-23T21:27:38Z</dcterms:modified>
</cp:coreProperties>
</file>