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344" autoAdjust="0"/>
    <p:restoredTop sz="87413" autoAdjust="0"/>
  </p:normalViewPr>
  <p:slideViewPr>
    <p:cSldViewPr>
      <p:cViewPr>
        <p:scale>
          <a:sx n="70" d="100"/>
          <a:sy n="70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BE87CA-59A3-4DF8-86B3-9E11DFF9B677}" type="datetimeFigureOut">
              <a:rPr lang="en-US" smtClean="0"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5D3B66-BB53-40BA-8DAD-CB1F69970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47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3"/>
</p:tagLst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136148F2F6934AAC2E87DB64F2BD49" ma:contentTypeVersion="0" ma:contentTypeDescription="Create a new document." ma:contentTypeScope="" ma:versionID="a5494e5494adcd5267841429eb6b4f7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26BA7B-9A0D-4FBF-8D35-D4DA4341D2F1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5F6F136-5C8C-45B4-8C2B-83E9F1629A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ACE1F4B-50BF-41CB-826D-86CC32EF5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8199</TotalTime>
  <Words>3462</Words>
  <Application>Microsoft Office PowerPoint</Application>
  <PresentationFormat>On-screen Show (4:3)</PresentationFormat>
  <Paragraphs>743</Paragraphs>
  <Slides>106</Slides>
  <Notes>105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106</vt:i4>
      </vt:variant>
    </vt:vector>
  </HeadingPairs>
  <TitlesOfParts>
    <vt:vector size="108" baseType="lpstr">
      <vt:lpstr>Equity</vt:lpstr>
      <vt:lpstr>Office Theme</vt:lpstr>
      <vt:lpstr>DOI Self Governance Orientation</vt:lpstr>
      <vt:lpstr>Housekeeping</vt:lpstr>
      <vt:lpstr>DOI Self Governance Orientation</vt:lpstr>
      <vt:lpstr>Indian Affairs  Fed-Speak</vt:lpstr>
      <vt:lpstr>Handout:  Indian Affairs Fed-Speak</vt:lpstr>
      <vt:lpstr>DOI Self Governance Orientation</vt:lpstr>
      <vt:lpstr>PowerPoint Presentation</vt:lpstr>
      <vt:lpstr>PowerPoint Presentation</vt:lpstr>
      <vt:lpstr>PowerPoint Presentation</vt:lpstr>
      <vt:lpstr>DOI Self Governance Orientation</vt:lpstr>
      <vt:lpstr>PowerPoint Presentation</vt:lpstr>
      <vt:lpstr>Number of SG Tribes (285) by Region (10)</vt:lpstr>
      <vt:lpstr>New SG Tribes for 2019</vt:lpstr>
      <vt:lpstr>PowerPoint Presentation</vt:lpstr>
      <vt:lpstr>PowerPoint Presentation</vt:lpstr>
      <vt:lpstr>PowerPoint Presentation</vt:lpstr>
      <vt:lpstr>PowerPoint Presentation</vt:lpstr>
      <vt:lpstr>Self Governance Beginnings</vt:lpstr>
      <vt:lpstr>Foundational Legislation</vt:lpstr>
      <vt:lpstr>Indian Self Determination and Education Assistance Act of P.L. 93-638 (1975)</vt:lpstr>
      <vt:lpstr>Indian Self Determination and Education Assistance Act of P.L. 93-638</vt:lpstr>
      <vt:lpstr>Indian Self Determination and Education Assistance Act of P.L. 93-638</vt:lpstr>
      <vt:lpstr>Handout:  Comparison Title IV   Title I</vt:lpstr>
      <vt:lpstr>25 CFR Part 1000 Tribal Self Governance – Final Rule</vt:lpstr>
      <vt:lpstr>DOI Self Governance Orientation</vt:lpstr>
      <vt:lpstr>Application Process</vt:lpstr>
      <vt:lpstr>Application Process</vt:lpstr>
      <vt:lpstr>Application Process</vt:lpstr>
      <vt:lpstr>Application Process</vt:lpstr>
      <vt:lpstr>Financial Stability &amp; Financial Management Capability</vt:lpstr>
      <vt:lpstr>Financial Stability &amp; Financial Management Capability</vt:lpstr>
      <vt:lpstr>Is there a Guide? (Handout)</vt:lpstr>
      <vt:lpstr>Entering Self Governance</vt:lpstr>
      <vt:lpstr> BACKGROUND</vt:lpstr>
      <vt:lpstr>Self Evaluation Checklist</vt:lpstr>
      <vt:lpstr>PowerPoint Presentation</vt:lpstr>
      <vt:lpstr>INTERNAL CONTROLS</vt:lpstr>
      <vt:lpstr>PowerPoint Presentation</vt:lpstr>
      <vt:lpstr>YDSP SELF MONITORING PROGRAM</vt:lpstr>
      <vt:lpstr>  </vt:lpstr>
      <vt:lpstr>  SELF MONITORING PLAN ELEMENTS</vt:lpstr>
      <vt:lpstr>DATA MANAGEMENT</vt:lpstr>
      <vt:lpstr>PERFORMANCE MEASURES / MINIMUM DATA COLLECTION2016_TribalDataRequestForm.doc</vt:lpstr>
      <vt:lpstr>PERFORMANCE MEASURES / MINIMUM DATA COLLECTION DCD_Qtrly_Stats 2018.xlsx</vt:lpstr>
      <vt:lpstr>COMMUNITY SOCIOECONOMIC PROFILE</vt:lpstr>
      <vt:lpstr>PLANNING, PLANNING, PLANNING</vt:lpstr>
      <vt:lpstr>PLANNING REPORT REVELATIONS</vt:lpstr>
      <vt:lpstr>PowerPoint Presentation</vt:lpstr>
      <vt:lpstr>VISION</vt:lpstr>
      <vt:lpstr>Self Governance Team</vt:lpstr>
      <vt:lpstr>YDSP’s Self Evaluation Process </vt:lpstr>
      <vt:lpstr>DOI Self Governance Orientation</vt:lpstr>
      <vt:lpstr>Negotiation Overview</vt:lpstr>
      <vt:lpstr>Negotiation Process</vt:lpstr>
      <vt:lpstr>Negotiation Process</vt:lpstr>
      <vt:lpstr>Negotiation Process</vt:lpstr>
      <vt:lpstr>Negotiation Process</vt:lpstr>
      <vt:lpstr>DOI Self Governance Orientation</vt:lpstr>
      <vt:lpstr>Self Governance Compact</vt:lpstr>
      <vt:lpstr>Self Governance Compact - Trust Evaluations</vt:lpstr>
      <vt:lpstr>Self Governance Compact – Trust Evaluations</vt:lpstr>
      <vt:lpstr>Annual Funding Agreement (AFA)</vt:lpstr>
      <vt:lpstr>Annual Funding Agreements (AFAs)</vt:lpstr>
      <vt:lpstr>Multi-Year Agreement (MFA)</vt:lpstr>
      <vt:lpstr>Reprogramming Request Worksheet</vt:lpstr>
      <vt:lpstr>Worksheets / Reprogramming Requests / Funding Agreement Online</vt:lpstr>
      <vt:lpstr>DOI Self Governance Orientation</vt:lpstr>
      <vt:lpstr>Federal Law…</vt:lpstr>
      <vt:lpstr>…and Regulations</vt:lpstr>
      <vt:lpstr>OSG Negotiation Guidance</vt:lpstr>
      <vt:lpstr>OSG Negotiation Guidance</vt:lpstr>
      <vt:lpstr>OSG Negotiation Guidance</vt:lpstr>
      <vt:lpstr>Green Book (President’s BIA Budget Request to Congress)</vt:lpstr>
      <vt:lpstr>Green Book (President’s BIA Budget Request to Congress)</vt:lpstr>
      <vt:lpstr>DOI Self Governance Orientation</vt:lpstr>
      <vt:lpstr>Finance Overview</vt:lpstr>
      <vt:lpstr>Funding Distributions</vt:lpstr>
      <vt:lpstr>Self Governance Database Website www.osgdb.org</vt:lpstr>
      <vt:lpstr>Authority to Obligate (ATO)</vt:lpstr>
      <vt:lpstr>SGDB Reports</vt:lpstr>
      <vt:lpstr>Support Assistance Northwest Field Office (NWFO)</vt:lpstr>
      <vt:lpstr>Additional Finance Sessions</vt:lpstr>
      <vt:lpstr>Self Governance Finance</vt:lpstr>
      <vt:lpstr>Self Governance Finance 1-1 Training</vt:lpstr>
      <vt:lpstr>DOI Self Governance Orientation</vt:lpstr>
      <vt:lpstr>YDSP—Journey to Self Governance</vt:lpstr>
      <vt:lpstr>  Meet the Tiguas</vt:lpstr>
      <vt:lpstr>  Meet the Tiguas</vt:lpstr>
      <vt:lpstr>  Why Self Governance for YDSP?</vt:lpstr>
      <vt:lpstr>  Why Self Governance for YDSP?</vt:lpstr>
      <vt:lpstr>YDS Self Governance Transition Timeline</vt:lpstr>
      <vt:lpstr>  YDSP Becomes Self Governance Tribe</vt:lpstr>
      <vt:lpstr>Self Governance Changes</vt:lpstr>
      <vt:lpstr>Self Governance Expectations</vt:lpstr>
      <vt:lpstr>Lessons Learned</vt:lpstr>
      <vt:lpstr>PowerPoint Presentation</vt:lpstr>
      <vt:lpstr>COMMUNICATE, COMMUNICATE, COMMUNICATE</vt:lpstr>
      <vt:lpstr>DOI Self Governance Orientation</vt:lpstr>
      <vt:lpstr>What Can Tribes Expect From OSG?</vt:lpstr>
      <vt:lpstr>What Can Tribes Expect From OSG?</vt:lpstr>
      <vt:lpstr>What Can Tribes Expect From OSG?</vt:lpstr>
      <vt:lpstr>I Used to Work With __________ at BIA, Now Who Do I Work With at OSG?</vt:lpstr>
      <vt:lpstr>I Used to Work With __________ at BIA, Now Who Do I Work With at OSG?</vt:lpstr>
      <vt:lpstr>Visit the OSG Website</vt:lpstr>
      <vt:lpstr>Thank you! Please get in touch!</vt:lpstr>
      <vt:lpstr>Open discussion</vt:lpstr>
    </vt:vector>
  </TitlesOfParts>
  <Company>Bureau of Indian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Selected Legislative Foundation of the Self Governance Program</dc:title>
  <dc:creator>Kallappa, Matthew</dc:creator>
  <cp:lastModifiedBy>Hanvey, Vickie Linn</cp:lastModifiedBy>
  <cp:revision>377</cp:revision>
  <cp:lastPrinted>2018-04-19T23:49:31Z</cp:lastPrinted>
  <dcterms:created xsi:type="dcterms:W3CDTF">2015-01-29T22:13:25Z</dcterms:created>
  <dcterms:modified xsi:type="dcterms:W3CDTF">2018-04-20T18:25:36Z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0x01010099136148F2F6934AAC2E87DB64F2BD49</vt:lpwstr>
  </property>
</Properties>
</file>