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77" r:id="rId5"/>
    <p:sldId id="275" r:id="rId6"/>
    <p:sldId id="278" r:id="rId7"/>
    <p:sldId id="279" r:id="rId8"/>
    <p:sldId id="280" r:id="rId9"/>
    <p:sldId id="281" r:id="rId10"/>
    <p:sldId id="27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316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848" y="-24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C4B67C4-FD42-4312-8236-2581922EDDD5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B95DC10-6699-4F4F-8334-3A9531137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39DD-5872-41D4-B43A-5A44ADE8E54A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94309-8A9C-4A5C-A94D-9C330FC56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1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52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5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6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62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0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2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29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8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57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1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3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8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1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EA3165-5C6C-4D56-B540-5171FCE1066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07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Indian Health Service</a:t>
            </a:r>
            <a:br>
              <a:rPr lang="en-US" sz="6000" dirty="0" smtClean="0"/>
            </a:br>
            <a:r>
              <a:rPr lang="en-US" sz="6000" dirty="0" smtClean="0"/>
              <a:t>Fiscal Year 2018/2019 Budget Update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 Tribal self-governance annual conference</a:t>
            </a:r>
          </a:p>
          <a:p>
            <a:r>
              <a:rPr lang="en-US" dirty="0" smtClean="0"/>
              <a:t>April 23,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59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1432005"/>
            <a:ext cx="3721908" cy="37019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2018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4520"/>
            <a:ext cx="10058401" cy="41376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The enacted fiscal year (FY) 2018 budget includes a total discretionary budget authority of $5.5 billion, which is $498 million above the enacted FY 2017 funding level.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dirty="0" smtClean="0"/>
              <a:t>This includes three accounts: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Services: $3.9 billion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Facilities: $868 million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Contract Support Costs: $718 million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 Remains an indefinite discretionary appropriation for fully funding CSC</a:t>
            </a:r>
          </a:p>
        </p:txBody>
      </p:sp>
    </p:spTree>
    <p:extLst>
      <p:ext uri="{BB962C8B-B14F-4D97-AF65-F5344CB8AC3E}">
        <p14:creationId xmlns:p14="http://schemas.microsoft.com/office/powerpoint/2010/main" val="6145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Increases </a:t>
            </a:r>
            <a:r>
              <a:rPr lang="en-US" sz="3600" i="1" dirty="0" smtClean="0"/>
              <a:t>(Services &amp; Facilities)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$98 million for current services: federal/tribal pay costs and medical inflation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$66 million for newly-constructed healthcare facilities</a:t>
            </a:r>
          </a:p>
          <a:p>
            <a:r>
              <a:rPr lang="en-US" sz="2600" dirty="0" smtClean="0"/>
              <a:t>Services Program Increases - nearly </a:t>
            </a:r>
            <a:r>
              <a:rPr lang="en-US" sz="2600" dirty="0"/>
              <a:t>$104 million includes: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$72 million for the Indian Health Care Improvement Fund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$29 million for accreditation emergencies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$1 million for direct operations</a:t>
            </a:r>
            <a:endParaRPr lang="en-US" sz="24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$1 million for retinal cameras</a:t>
            </a:r>
            <a:endParaRPr lang="en-US" sz="2400" dirty="0"/>
          </a:p>
          <a:p>
            <a:pPr marL="403225" indent="-403225"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0291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Increase of $312 million includes: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$110 million for health care facilities construction priority list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$10 million for the small ambulatory program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$5 million for staff quarters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$92 million for maintenance and improvement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$90 million for sanitation facilities construction</a:t>
            </a:r>
            <a:endParaRPr lang="en-US" sz="24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$5 million in facilities and environmental health support for the increased construction workload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540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Special Diabetes Program for Indians: $150 million was reauthorized for two years (mandatory funds for FYs 2018-2019)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Status of IHS’s FY 2018 apportionments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200" dirty="0" smtClean="0"/>
              <a:t>Apportionments provide IHS with authority to use appropriated funds 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200" dirty="0" smtClean="0"/>
              <a:t>Approved Friday, April 20, 2018; allotments to Areas are in progress</a:t>
            </a:r>
          </a:p>
        </p:txBody>
      </p:sp>
    </p:spTree>
    <p:extLst>
      <p:ext uri="{BB962C8B-B14F-4D97-AF65-F5344CB8AC3E}">
        <p14:creationId xmlns:p14="http://schemas.microsoft.com/office/powerpoint/2010/main" val="321792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2019 President’s Budget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The Fiscal Year (FY) 2019 Budget requests a total discretionary budget authority of $5.4 billion, which is $413 million above the FY 2018 annualized continuing resolution level.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This includes four accounts: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Services: $3.9 billion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Facilities: $506 million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Contract Support Costs: $822 million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Special Diabetes Program for Indians: $150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5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for FY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08029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Increase for current services: federal/tribal pay costs and medical </a:t>
            </a:r>
            <a:r>
              <a:rPr lang="en-US" sz="2600" dirty="0" smtClean="0"/>
              <a:t>inflation - +$95 million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Full funding for six newly-constructed healthcare </a:t>
            </a:r>
            <a:r>
              <a:rPr lang="en-US" sz="2600" dirty="0" smtClean="0"/>
              <a:t>facilities - +$159 million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Increase for quality of care issues and accreditation </a:t>
            </a:r>
            <a:r>
              <a:rPr lang="en-US" sz="2600" dirty="0" smtClean="0"/>
              <a:t>emergencies - +$29 million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Programs </a:t>
            </a:r>
            <a:r>
              <a:rPr lang="en-US" sz="2600" dirty="0"/>
              <a:t>proposed for discontinuation:</a:t>
            </a:r>
          </a:p>
          <a:p>
            <a:pPr lvl="3"/>
            <a:r>
              <a:rPr lang="en-US" sz="2400" dirty="0"/>
              <a:t>Community Health Representatives</a:t>
            </a:r>
          </a:p>
          <a:p>
            <a:pPr lvl="3"/>
            <a:r>
              <a:rPr lang="en-US" sz="2400" dirty="0"/>
              <a:t>Health Education</a:t>
            </a:r>
          </a:p>
          <a:p>
            <a:pPr lvl="3"/>
            <a:r>
              <a:rPr lang="en-US" sz="2400" dirty="0"/>
              <a:t>Tribal Management Grants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03225" indent="-403225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9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Opioids and Serious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dirty="0"/>
              <a:t>The Budget provides $10 billion in new resources across HHS to combat the opioid epidemic and address serious mental illness.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dirty="0"/>
              <a:t>IHS is proposed to receive $150 million for opioid abuse prevention, treatment, and recovery support grants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2020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600" dirty="0"/>
              <a:t>IHS National Tribal Budget Formulation Workgroup’s FY 2020 budget recommendations: presentation to HHS leadership on April </a:t>
            </a:r>
            <a:r>
              <a:rPr lang="en-US" sz="2600" dirty="0" smtClean="0"/>
              <a:t>11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600" dirty="0" smtClean="0"/>
              <a:t>FY 2020 Evaluation and FY 2021 Planning Meeting:  Wednesday, April 25, La </a:t>
            </a:r>
            <a:r>
              <a:rPr lang="en-US" sz="2600" dirty="0" err="1" smtClean="0"/>
              <a:t>Cienega</a:t>
            </a:r>
            <a:r>
              <a:rPr lang="en-US" sz="2600" dirty="0" smtClean="0"/>
              <a:t> Room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14012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484</Words>
  <Application>Microsoft Office PowerPoint</Application>
  <PresentationFormat>Widescreen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Indian Health Service Fiscal Year 2018/2019 Budget Update</vt:lpstr>
      <vt:lpstr>Fiscal Year 2018 Budget</vt:lpstr>
      <vt:lpstr>Funding Increases (Services &amp; Facilities)</vt:lpstr>
      <vt:lpstr>Facilities Increases</vt:lpstr>
      <vt:lpstr>Additional Budget Highlights</vt:lpstr>
      <vt:lpstr>FY 2019 President’s Budget Request</vt:lpstr>
      <vt:lpstr>Proposed Changes for FY 2019</vt:lpstr>
      <vt:lpstr>Opioids and Serious Mental Illness</vt:lpstr>
      <vt:lpstr>FY 2020 Update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2018-04-23T17:39:33Z</dcterms:created>
  <dcterms:modified xsi:type="dcterms:W3CDTF">2018-04-23T17:40:05Z</dcterms:modified>
</cp:coreProperties>
</file>