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9" r:id="rId3"/>
    <p:sldId id="258" r:id="rId4"/>
    <p:sldId id="261" r:id="rId5"/>
    <p:sldId id="262" r:id="rId6"/>
    <p:sldId id="277" r:id="rId7"/>
    <p:sldId id="26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/>
    <p:restoredTop sz="94650"/>
  </p:normalViewPr>
  <p:slideViewPr>
    <p:cSldViewPr>
      <p:cViewPr>
        <p:scale>
          <a:sx n="89" d="100"/>
          <a:sy n="89" d="100"/>
        </p:scale>
        <p:origin x="1864" y="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5D76-AF17-4FA7-A12E-3FC673CE0F1A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65A1-1657-4749-BC76-B17D2324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473C-0853-4EF7-AAB1-7D1CC8BA155E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858FD-E438-4588-8538-BEE1325AB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58FD-E438-4588-8538-BEE1325AB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2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58FD-E438-4588-8538-BEE1325AB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58FD-E438-4588-8538-BEE1325AB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58FD-E438-4588-8538-BEE1325AB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932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29420"/>
      </p:ext>
    </p:extLst>
  </p:cSld>
  <p:clrMapOvr>
    <a:masterClrMapping/>
  </p:clrMapOvr>
  <p:transition spd="slow" advTm="53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5762"/>
      </p:ext>
    </p:extLst>
  </p:cSld>
  <p:clrMapOvr>
    <a:masterClrMapping/>
  </p:clrMapOvr>
  <p:transition spd="slow" advTm="53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8344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81000" y="-228600"/>
            <a:ext cx="95250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7772400" cy="563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6696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7814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45615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6898"/>
      </p:ext>
    </p:extLst>
  </p:cSld>
  <p:clrMapOvr>
    <a:masterClrMapping/>
  </p:clrMapOvr>
  <p:transition spd="slow" advTm="53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3303"/>
      </p:ext>
    </p:extLst>
  </p:cSld>
  <p:clrMapOvr>
    <a:masterClrMapping/>
  </p:clrMapOvr>
  <p:transition spd="slow" advTm="53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4914"/>
      </p:ext>
    </p:extLst>
  </p:cSld>
  <p:clrMapOvr>
    <a:masterClrMapping/>
  </p:clrMapOvr>
  <p:transition spd="slow" advTm="53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0434"/>
      </p:ext>
    </p:extLst>
  </p:cSld>
  <p:clrMapOvr>
    <a:masterClrMapping/>
  </p:clrMapOvr>
  <p:transition spd="slow" advTm="53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752B-64C8-4C20-AE11-2AFA9EC0F3B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2AEA-7E3A-4DDD-837A-0A403C0A50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300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2" y="457200"/>
            <a:ext cx="7429289" cy="4495800"/>
          </a:xfrm>
        </p:spPr>
      </p:pic>
      <p:sp>
        <p:nvSpPr>
          <p:cNvPr id="3" name="TextBox 2"/>
          <p:cNvSpPr txBox="1"/>
          <p:nvPr/>
        </p:nvSpPr>
        <p:spPr>
          <a:xfrm>
            <a:off x="0" y="550378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Late-Principal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Chief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Wilma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Mankiller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Cherokee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Nation</a:t>
            </a:r>
            <a:endParaRPr lang="en-US" sz="32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2347"/>
      </p:ext>
    </p:extLst>
  </p:cSld>
  <p:clrMapOvr>
    <a:masterClrMapping/>
  </p:clrMapOvr>
  <p:transition spd="slow" advTm="61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5" y="304800"/>
            <a:ext cx="6945923" cy="4654430"/>
          </a:xfrm>
        </p:spPr>
      </p:pic>
      <p:sp>
        <p:nvSpPr>
          <p:cNvPr id="3" name="TextBox 2"/>
          <p:cNvSpPr txBox="1"/>
          <p:nvPr/>
        </p:nvSpPr>
        <p:spPr>
          <a:xfrm>
            <a:off x="0" y="5503783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Late-President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Joseph B.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 La Cruz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Quinault Indian Nation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874"/>
      </p:ext>
    </p:extLst>
  </p:cSld>
  <p:clrMapOvr>
    <a:masterClrMapping/>
  </p:clrMapOvr>
  <p:transition spd="slow" advTm="61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19" y="304800"/>
            <a:ext cx="3224593" cy="4940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Late-Chairman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Larry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Kinley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Lummi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Indian Nation </a:t>
            </a:r>
          </a:p>
        </p:txBody>
      </p:sp>
    </p:spTree>
    <p:extLst>
      <p:ext uri="{BB962C8B-B14F-4D97-AF65-F5344CB8AC3E}">
        <p14:creationId xmlns:p14="http://schemas.microsoft.com/office/powerpoint/2010/main" val="3157280156"/>
      </p:ext>
    </p:extLst>
  </p:cSld>
  <p:clrMapOvr>
    <a:masterClrMapping/>
  </p:clrMapOvr>
  <p:transition spd="slow" advTm="61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17" y="381000"/>
            <a:ext cx="4038600" cy="4935153"/>
          </a:xfrm>
        </p:spPr>
      </p:pic>
      <p:sp>
        <p:nvSpPr>
          <p:cNvPr id="3" name="TextBox 2"/>
          <p:cNvSpPr txBox="1"/>
          <p:nvPr/>
        </p:nvSpPr>
        <p:spPr>
          <a:xfrm>
            <a:off x="0" y="550378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Late-Chief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Executive Marge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Anderson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Mille Lacs Band of Chippewa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Indians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05268"/>
      </p:ext>
    </p:extLst>
  </p:cSld>
  <p:clrMapOvr>
    <a:masterClrMapping/>
  </p:clrMapOvr>
  <p:transition spd="slow" advTm="61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5" y="360208"/>
            <a:ext cx="5079544" cy="5011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405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03783"/>
            <a:ext cx="9143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Late Governor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Dr. John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Edwards</a:t>
            </a:r>
          </a:p>
          <a:p>
            <a:pPr lvl="0" algn="ctr"/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Absentee Shawnee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Tribe</a:t>
            </a:r>
            <a:endParaRPr lang="en-US" sz="32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41014"/>
      </p:ext>
    </p:extLst>
  </p:cSld>
  <p:clrMapOvr>
    <a:masterClrMapping/>
  </p:clrMapOvr>
  <p:transition spd="slow" advTm="91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6" y="437974"/>
            <a:ext cx="4829241" cy="5061046"/>
          </a:xfrm>
        </p:spPr>
      </p:pic>
      <p:sp>
        <p:nvSpPr>
          <p:cNvPr id="3" name="TextBox 2"/>
          <p:cNvSpPr txBox="1"/>
          <p:nvPr/>
        </p:nvSpPr>
        <p:spPr>
          <a:xfrm>
            <a:off x="442217" y="5503783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Chairman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Ron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Allen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Jamestown S’Klallam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Tribe</a:t>
            </a:r>
            <a:endParaRPr lang="en-US" sz="32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lvl="0"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26801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35" y="381000"/>
            <a:ext cx="5685364" cy="4898954"/>
          </a:xfrm>
        </p:spPr>
      </p:pic>
      <p:sp>
        <p:nvSpPr>
          <p:cNvPr id="3" name="TextBox 2"/>
          <p:cNvSpPr txBox="1"/>
          <p:nvPr/>
        </p:nvSpPr>
        <p:spPr>
          <a:xfrm>
            <a:off x="442217" y="5503783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Former Chairman </a:t>
            </a:r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Dale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Risling</a:t>
            </a:r>
            <a:endParaRPr lang="en-US" sz="3200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Hoopa Valley </a:t>
            </a:r>
            <a:r>
              <a:rPr lang="en-US" sz="32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Tribe</a:t>
            </a:r>
            <a:endParaRPr lang="en-US" sz="32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58774"/>
      </p:ext>
    </p:extLst>
  </p:cSld>
  <p:clrMapOvr>
    <a:masterClrMapping/>
  </p:clrMapOvr>
  <p:transition spd="slow" advTm="61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735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 you to the families &amp; </a:t>
            </a:r>
            <a:b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tribal governments for providing these photographs</a:t>
            </a:r>
            <a:endParaRPr lang="en-US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26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0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65</Words>
  <Application>Microsoft Macintosh PowerPoint</Application>
  <PresentationFormat>On-screen Show (4:3)</PresentationFormat>
  <Paragraphs>20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 Rounded MT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Kraynal Colett Alfred</dc:creator>
  <cp:lastModifiedBy>Kraynal Alfred</cp:lastModifiedBy>
  <cp:revision>19</cp:revision>
  <dcterms:created xsi:type="dcterms:W3CDTF">2018-04-19T17:27:09Z</dcterms:created>
  <dcterms:modified xsi:type="dcterms:W3CDTF">2018-04-25T13:45:24Z</dcterms:modified>
</cp:coreProperties>
</file>