
<file path=[Content_Types].xml><?xml version="1.0" encoding="utf-8"?>
<Types xmlns="http://schemas.openxmlformats.org/package/2006/content-types">
  <Default Extension="png" ContentType="image/png"/>
  <Default Extension="jpeg" ContentType="image/jpeg"/>
  <Default Extension="rels" ContentType="application/vnd.openxmlformats-package.relationships+xml"/>
  <Default Extension="xml" ContentType="application/xml"/>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notesMasters/notesMaster1.xml" ContentType="application/vnd.openxmlformats-officedocument.presentationml.notes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theme/theme2.xml" ContentType="application/vnd.openxmlformats-officedocument.theme+xml"/>
  <Override PartName="/ppt/notesSlides/notesSlide1.xml" ContentType="application/vnd.openxmlformats-officedocument.presentationml.notesSlide+xml"/>
  <Override PartName="/ppt/notesSlides/notesSlide2.xml" ContentType="application/vnd.openxmlformats-officedocument.presentationml.notesSlide+xml"/>
  <Override PartName="/ppt/notesSlides/notesSlide3.xml" ContentType="application/vnd.openxmlformats-officedocument.presentationml.notesSlide+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autoCompressPictures="0">
  <p:sldMasterIdLst>
    <p:sldMasterId id="2147483648" r:id="rId1"/>
  </p:sldMasterIdLst>
  <p:notesMasterIdLst>
    <p:notesMasterId r:id="rId7"/>
  </p:notesMasterIdLst>
  <p:sldIdLst>
    <p:sldId id="256" r:id="rId2"/>
    <p:sldId id="257" r:id="rId3"/>
    <p:sldId id="260" r:id="rId4"/>
    <p:sldId id="259" r:id="rId5"/>
    <p:sldId id="264" r:id="rId6"/>
  </p:sldIdLst>
  <p:sldSz cx="9144000" cy="6858000" type="screen4x3"/>
  <p:notesSz cx="6858000" cy="9144000"/>
  <p:defaultTex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ext>
  </p:extLst>
</p:presentation>
</file>

<file path=ppt/presProps.xml><?xml version="1.0" encoding="utf-8"?>
<p:presentationPr xmlns:a="http://schemas.openxmlformats.org/drawingml/2006/main" xmlns:r="http://schemas.openxmlformats.org/officeDocument/2006/relationships" xmlns:p="http://schemas.openxmlformats.org/presentationml/2006/main">
  <p:showPr showNarration="1">
    <p:present/>
    <p:sldAll/>
    <p:penClr>
      <a:prstClr val="red"/>
    </p:penClr>
    <p:extLst>
      <p:ext uri="{EC167BDD-8182-4AB7-AECC-EB403E3ABB37}">
        <p14:laserClr xmlns:p14="http://schemas.microsoft.com/office/powerpoint/2010/main">
          <a:srgbClr val="FF0000"/>
        </p14:laserClr>
      </p:ext>
      <p:ext uri="{2FDB2607-1784-4EEB-B798-7EB5836EED8A}">
        <p14:showMediaCtrls xmlns:p14="http://schemas.microsoft.com/office/powerpoint/2010/main" val="1"/>
      </p:ext>
    </p:extLst>
  </p:showPr>
  <p:clrMru>
    <a:srgbClr val="9C2D3B"/>
    <a:srgbClr val="7F2934"/>
  </p:clrMru>
  <p:extLst>
    <p:ext uri="{E76CE94A-603C-4142-B9EB-6D1370010A27}">
      <p14:discardImageEditData xmlns:p14="http://schemas.microsoft.com/office/powerpoint/2010/main" val="0"/>
    </p:ext>
    <p:ext uri="{D31A062A-798A-4329-ABDD-BBA856620510}">
      <p14:defaultImageDpi xmlns:p14="http://schemas.microsoft.com/office/powerpoint/2010/main" val="32767"/>
    </p:ext>
    <p:ext uri="{FD5EFAAD-0ECE-453E-9831-46B23BE46B34}">
      <p15:chartTrackingRefBased xmlns:p15="http://schemas.microsoft.com/office/powerpoint/2012/main" val="1"/>
    </p:ext>
  </p:extLst>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lastView="sldThumbnailView">
  <p:normalViewPr>
    <p:restoredLeft sz="11706"/>
    <p:restoredTop sz="86716" autoAdjust="0"/>
  </p:normalViewPr>
  <p:slideViewPr>
    <p:cSldViewPr snapToGrid="0" snapToObjects="1">
      <p:cViewPr varScale="1">
        <p:scale>
          <a:sx n="82" d="100"/>
          <a:sy n="82" d="100"/>
        </p:scale>
        <p:origin x="1209" y="48"/>
      </p:cViewPr>
      <p:guideLst/>
    </p:cSldViewPr>
  </p:slideViewPr>
  <p:notesTextViewPr>
    <p:cViewPr>
      <p:scale>
        <a:sx n="1" d="1"/>
        <a:sy n="1" d="1"/>
      </p:scale>
      <p:origin x="0" y="0"/>
    </p:cViewPr>
  </p:notesTextViewPr>
  <p:gridSpacing cx="76200" cy="76200"/>
</p:viewPr>
</file>

<file path=ppt/_rels/presentation.xml.rels><?xml version="1.0" encoding="UTF-8" standalone="yes"?>
<Relationships xmlns="http://schemas.openxmlformats.org/package/2006/relationships"><Relationship Id="rId8" Type="http://schemas.openxmlformats.org/officeDocument/2006/relationships/presProps" Target="presProps.xml"/><Relationship Id="rId3" Type="http://schemas.openxmlformats.org/officeDocument/2006/relationships/slide" Target="slides/slide2.xml"/><Relationship Id="rId7" Type="http://schemas.openxmlformats.org/officeDocument/2006/relationships/notesMaster" Target="notesMasters/notesMaster1.xml"/><Relationship Id="rId2" Type="http://schemas.openxmlformats.org/officeDocument/2006/relationships/slide" Target="slides/slide1.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tableStyles" Target="tableStyles.xml"/><Relationship Id="rId5" Type="http://schemas.openxmlformats.org/officeDocument/2006/relationships/slide" Target="slides/slide4.xml"/><Relationship Id="rId10" Type="http://schemas.openxmlformats.org/officeDocument/2006/relationships/theme" Target="theme/theme1.xml"/><Relationship Id="rId4" Type="http://schemas.openxmlformats.org/officeDocument/2006/relationships/slide" Target="slides/slide3.xml"/><Relationship Id="rId9" Type="http://schemas.openxmlformats.org/officeDocument/2006/relationships/viewProps" Target="viewProps.xml"/></Relationships>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2971800" cy="458788"/>
          </a:xfrm>
          <a:prstGeom prst="rect">
            <a:avLst/>
          </a:prstGeom>
        </p:spPr>
        <p:txBody>
          <a:bodyPr vert="horz" lIns="91440" tIns="45720" rIns="91440" bIns="45720" rtlCol="0"/>
          <a:lstStyle>
            <a:lvl1pPr algn="l">
              <a:defRPr sz="1200"/>
            </a:lvl1pPr>
          </a:lstStyle>
          <a:p>
            <a:endParaRPr lang="en-US"/>
          </a:p>
        </p:txBody>
      </p:sp>
      <p:sp>
        <p:nvSpPr>
          <p:cNvPr id="3" name="Date Placeholder 2"/>
          <p:cNvSpPr>
            <a:spLocks noGrp="1"/>
          </p:cNvSpPr>
          <p:nvPr>
            <p:ph type="dt" idx="1"/>
          </p:nvPr>
        </p:nvSpPr>
        <p:spPr>
          <a:xfrm>
            <a:off x="3884613" y="0"/>
            <a:ext cx="2971800" cy="458788"/>
          </a:xfrm>
          <a:prstGeom prst="rect">
            <a:avLst/>
          </a:prstGeom>
        </p:spPr>
        <p:txBody>
          <a:bodyPr vert="horz" lIns="91440" tIns="45720" rIns="91440" bIns="45720" rtlCol="0"/>
          <a:lstStyle>
            <a:lvl1pPr algn="r">
              <a:defRPr sz="1200"/>
            </a:lvl1pPr>
          </a:lstStyle>
          <a:p>
            <a:fld id="{31EA4C4F-4C95-4AC0-834E-D6FE38DA5031}" type="datetimeFigureOut">
              <a:rPr lang="en-US" smtClean="0"/>
              <a:t>4/2/2019</a:t>
            </a:fld>
            <a:endParaRPr lang="en-US"/>
          </a:p>
        </p:txBody>
      </p:sp>
      <p:sp>
        <p:nvSpPr>
          <p:cNvPr id="4" name="Slide Image Placeholder 3"/>
          <p:cNvSpPr>
            <a:spLocks noGrp="1" noRot="1" noChangeAspect="1"/>
          </p:cNvSpPr>
          <p:nvPr>
            <p:ph type="sldImg" idx="2"/>
          </p:nvPr>
        </p:nvSpPr>
        <p:spPr>
          <a:xfrm>
            <a:off x="1371600" y="1143000"/>
            <a:ext cx="4114800" cy="3086100"/>
          </a:xfrm>
          <a:prstGeom prst="rect">
            <a:avLst/>
          </a:prstGeom>
          <a:noFill/>
          <a:ln w="12700">
            <a:solidFill>
              <a:prstClr val="black"/>
            </a:solidFill>
          </a:ln>
        </p:spPr>
        <p:txBody>
          <a:bodyPr vert="horz" lIns="91440" tIns="45720" rIns="91440" bIns="45720" rtlCol="0" anchor="ctr"/>
          <a:lstStyle/>
          <a:p>
            <a:endParaRPr lang="en-US"/>
          </a:p>
        </p:txBody>
      </p:sp>
      <p:sp>
        <p:nvSpPr>
          <p:cNvPr id="5" name="Notes Placeholder 4"/>
          <p:cNvSpPr>
            <a:spLocks noGrp="1"/>
          </p:cNvSpPr>
          <p:nvPr>
            <p:ph type="body" sz="quarter" idx="3"/>
          </p:nvPr>
        </p:nvSpPr>
        <p:spPr>
          <a:xfrm>
            <a:off x="685800" y="4400550"/>
            <a:ext cx="5486400" cy="3600450"/>
          </a:xfrm>
          <a:prstGeom prst="rect">
            <a:avLst/>
          </a:prstGeom>
        </p:spPr>
        <p:txBody>
          <a:bodyPr vert="horz" lIns="91440" tIns="45720" rIns="91440" bIns="45720" rtlCol="0"/>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p>
        </p:txBody>
      </p:sp>
      <p:sp>
        <p:nvSpPr>
          <p:cNvPr id="6" name="Footer Placeholder 5"/>
          <p:cNvSpPr>
            <a:spLocks noGrp="1"/>
          </p:cNvSpPr>
          <p:nvPr>
            <p:ph type="ftr" sz="quarter" idx="4"/>
          </p:nvPr>
        </p:nvSpPr>
        <p:spPr>
          <a:xfrm>
            <a:off x="0" y="8685213"/>
            <a:ext cx="2971800" cy="458787"/>
          </a:xfrm>
          <a:prstGeom prst="rect">
            <a:avLst/>
          </a:prstGeom>
        </p:spPr>
        <p:txBody>
          <a:bodyPr vert="horz" lIns="91440" tIns="45720" rIns="91440" bIns="45720" rtlCol="0" anchor="b"/>
          <a:lstStyle>
            <a:lvl1pPr algn="l">
              <a:defRPr sz="1200"/>
            </a:lvl1pPr>
          </a:lstStyle>
          <a:p>
            <a:endParaRPr lang="en-US"/>
          </a:p>
        </p:txBody>
      </p:sp>
      <p:sp>
        <p:nvSpPr>
          <p:cNvPr id="7" name="Slide Number Placeholder 6"/>
          <p:cNvSpPr>
            <a:spLocks noGrp="1"/>
          </p:cNvSpPr>
          <p:nvPr>
            <p:ph type="sldNum" sz="quarter" idx="5"/>
          </p:nvPr>
        </p:nvSpPr>
        <p:spPr>
          <a:xfrm>
            <a:off x="3884613" y="8685213"/>
            <a:ext cx="2971800" cy="458787"/>
          </a:xfrm>
          <a:prstGeom prst="rect">
            <a:avLst/>
          </a:prstGeom>
        </p:spPr>
        <p:txBody>
          <a:bodyPr vert="horz" lIns="91440" tIns="45720" rIns="91440" bIns="45720" rtlCol="0" anchor="b"/>
          <a:lstStyle>
            <a:lvl1pPr algn="r">
              <a:defRPr sz="1200"/>
            </a:lvl1pPr>
          </a:lstStyle>
          <a:p>
            <a:fld id="{40DAB7AA-5ADA-419F-B574-9B66C056D7BB}" type="slidenum">
              <a:rPr lang="en-US" smtClean="0"/>
              <a:t>‹#›</a:t>
            </a:fld>
            <a:endParaRPr lang="en-US"/>
          </a:p>
        </p:txBody>
      </p:sp>
    </p:spTree>
    <p:extLst>
      <p:ext uri="{BB962C8B-B14F-4D97-AF65-F5344CB8AC3E}">
        <p14:creationId xmlns:p14="http://schemas.microsoft.com/office/powerpoint/2010/main" val="1647841888"/>
      </p:ext>
    </p:extLst>
  </p:cSld>
  <p:clrMap bg1="lt1" tx1="dk1" bg2="lt2" tx2="dk2" accent1="accent1" accent2="accent2" accent3="accent3" accent4="accent4" accent5="accent5" accent6="accent6" hlink="hlink" folHlink="folHlink"/>
  <p:notesStyle>
    <a:lvl1pPr marL="0" algn="l" defTabSz="914400" rtl="0" eaLnBrk="1" latinLnBrk="0" hangingPunct="1">
      <a:defRPr sz="1200" kern="1200">
        <a:solidFill>
          <a:schemeClr val="tx1"/>
        </a:solidFill>
        <a:latin typeface="+mn-lt"/>
        <a:ea typeface="+mn-ea"/>
        <a:cs typeface="+mn-cs"/>
      </a:defRPr>
    </a:lvl1pPr>
    <a:lvl2pPr marL="457200" algn="l" defTabSz="914400" rtl="0" eaLnBrk="1" latinLnBrk="0" hangingPunct="1">
      <a:defRPr sz="1200" kern="1200">
        <a:solidFill>
          <a:schemeClr val="tx1"/>
        </a:solidFill>
        <a:latin typeface="+mn-lt"/>
        <a:ea typeface="+mn-ea"/>
        <a:cs typeface="+mn-cs"/>
      </a:defRPr>
    </a:lvl2pPr>
    <a:lvl3pPr marL="914400" algn="l" defTabSz="914400" rtl="0" eaLnBrk="1" latinLnBrk="0" hangingPunct="1">
      <a:defRPr sz="1200" kern="1200">
        <a:solidFill>
          <a:schemeClr val="tx1"/>
        </a:solidFill>
        <a:latin typeface="+mn-lt"/>
        <a:ea typeface="+mn-ea"/>
        <a:cs typeface="+mn-cs"/>
      </a:defRPr>
    </a:lvl3pPr>
    <a:lvl4pPr marL="1371600" algn="l" defTabSz="914400" rtl="0" eaLnBrk="1" latinLnBrk="0" hangingPunct="1">
      <a:defRPr sz="1200" kern="1200">
        <a:solidFill>
          <a:schemeClr val="tx1"/>
        </a:solidFill>
        <a:latin typeface="+mn-lt"/>
        <a:ea typeface="+mn-ea"/>
        <a:cs typeface="+mn-cs"/>
      </a:defRPr>
    </a:lvl4pPr>
    <a:lvl5pPr marL="1828800" algn="l" defTabSz="914400" rtl="0" eaLnBrk="1" latinLnBrk="0" hangingPunct="1">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2.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3.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4.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fld id="{40DAB7AA-5ADA-419F-B574-9B66C056D7BB}" type="slidenum">
              <a:rPr lang="en-US" smtClean="0"/>
              <a:t>2</a:t>
            </a:fld>
            <a:endParaRPr lang="en-US"/>
          </a:p>
        </p:txBody>
      </p:sp>
    </p:spTree>
    <p:extLst>
      <p:ext uri="{BB962C8B-B14F-4D97-AF65-F5344CB8AC3E}">
        <p14:creationId xmlns:p14="http://schemas.microsoft.com/office/powerpoint/2010/main" val="1319665810"/>
      </p:ext>
    </p:extLst>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b="1" dirty="0"/>
              <a:t>Background</a:t>
            </a:r>
          </a:p>
          <a:p>
            <a:r>
              <a:rPr lang="en-US" b="0" dirty="0"/>
              <a:t>I received our FY 2019 Reprogramming Request and in the request included a footnote that stated that we agree to the terms of a MOU between the Oneida Nation and AVSO.  I dug a little deeper and realized we did not have a MOU with the AVSO.  I talked with the Office of Self Governance and expressed my concerns of agreeing to the terms of a MOU that did not exist.  </a:t>
            </a:r>
          </a:p>
          <a:p>
            <a:endParaRPr lang="en-US" b="0" dirty="0"/>
          </a:p>
          <a:p>
            <a:r>
              <a:rPr lang="en-US" b="0" dirty="0"/>
              <a:t>That’s when I found out that the Nation had a MOU with OST from FY 2010.  After I got clarification I reached out to Appraisal folks, sent them the MOU and asked that to explain to me what it was, what they liked about it, what they didn’t like about it, what was working, what wasn’t. etc.  I found out that they did not know that such a MOU existed.  </a:t>
            </a:r>
          </a:p>
          <a:p>
            <a:endParaRPr lang="en-US" b="0" dirty="0"/>
          </a:p>
          <a:p>
            <a:r>
              <a:rPr lang="en-US" b="0" dirty="0"/>
              <a:t>I went reached out to another Self Governance Professional and started asking questions.  There I learned that the duties and responsibilities identified in the MOU with OST had transferred to AVSO and that by signing off on the reprogramming request, we were agreeing to the MOU.  </a:t>
            </a:r>
          </a:p>
          <a:p>
            <a:r>
              <a:rPr lang="en-US" b="0" dirty="0"/>
              <a:t>I then reached out to OSG again and said I would not agree to language in a MOU that did not exist but the Nation ultimately agreed to language that stated that “ the Nation and the AVSO are negotiating a MOU for the Real Estate Appraisal Services Program.  This program will be governed by the terms of this MOU and fully incorporated into the FA when it is completed.”</a:t>
            </a:r>
          </a:p>
          <a:p>
            <a:endParaRPr lang="en-US" b="0" dirty="0"/>
          </a:p>
          <a:p>
            <a:r>
              <a:rPr lang="en-US" b="1" dirty="0"/>
              <a:t>Negotiation Process</a:t>
            </a:r>
          </a:p>
          <a:p>
            <a:r>
              <a:rPr lang="en-US" b="0" dirty="0"/>
              <a:t>I only had a pdf version of the MOU with OST so I rewrote the document in word to make the necessary changes.  Then I reached out to our Appraisal folks and create a workgroup-consisting of Appraisal, Legal and Self Governance.  We went through the MOU and determined that we would just make changes where it identified OST and change that with AVSO knowing that we will be negotiating our FA in a couple years and that at that time we will do a comprehensive review of the MOU.  I made the identified changes and sent this to OSG who forwarded it on to AVSO.  One thing we wanted to do was include OST in the signature so that we had a written record that OST was aware that the MOU had changed and that they are no longer responsible for their portion of the MOU.  They rejected that request.</a:t>
            </a:r>
          </a:p>
          <a:p>
            <a:endParaRPr lang="en-US" b="0" dirty="0"/>
          </a:p>
          <a:p>
            <a:r>
              <a:rPr lang="en-US" b="0" dirty="0"/>
              <a:t>The Nation received back additional changes to the MOU from AVSO, mainly updating citations to reflect current regulations.  I met with our team to go through the changes and then discovered that the team had a lot of clarifying questions regarding the MOU.  That’s when we decided to go MOU line by line and identify questions and concerns.  Once that was complete we held a conference call with AVSO, OSG, and the Great Lakes Agency.  Prior to the call I sent the list of questions/topics as to allow for a more effective conversation.</a:t>
            </a:r>
          </a:p>
          <a:p>
            <a:endParaRPr lang="en-US" b="0" dirty="0"/>
          </a:p>
          <a:p>
            <a:r>
              <a:rPr lang="en-US" b="0" dirty="0"/>
              <a:t>Many of the questions were in regards to the CFRs.  It was determined that tribes would benefit from CFR training as well as other technical trainings.  Other concerns we raised were issues that AVSO said have been addressed in the new MOU template.  Then the question was raised, why are we trying to update a MOU from 2010 when there is a new template out there.  It didn’t seem like a good use of time to go through a MOU that will be changing in the next year or so.  However, the new template was not yet approved so we moved forward.</a:t>
            </a:r>
          </a:p>
          <a:p>
            <a:endParaRPr lang="en-US" b="0" dirty="0"/>
          </a:p>
          <a:p>
            <a:r>
              <a:rPr lang="en-US" b="1" dirty="0"/>
              <a:t>NEXT STEPS</a:t>
            </a:r>
          </a:p>
          <a:p>
            <a:r>
              <a:rPr lang="en-US" b="0" dirty="0"/>
              <a:t>We are still in the process of updating the MOU, we identified changes (adding a definition section, adding language stating where the authority comes from for requiring the MOU, etc.) and are awaiting AVSO to come back with suggested edits.  Once we receive those edits, the Oneida team will go through them and decide if we accept them or propose alternative language.  We will then hold another conference call to discuss issues that we may not agree with.  Once we agree to a MOU we will move forward with securing the appropriate signatures.  </a:t>
            </a:r>
          </a:p>
          <a:p>
            <a:endParaRPr lang="en-US" b="0" dirty="0"/>
          </a:p>
          <a:p>
            <a:r>
              <a:rPr lang="en-US" b="1" dirty="0"/>
              <a:t>Lessons Learned</a:t>
            </a:r>
          </a:p>
          <a:p>
            <a:r>
              <a:rPr lang="en-US" b="0" dirty="0"/>
              <a:t>I would have preferred to wait until the new MOU template was available instead of trying to update a FY 2010 MOU.  However if and when we negotiate a new MOU, I will have a better understanding of the process.</a:t>
            </a:r>
          </a:p>
          <a:p>
            <a:r>
              <a:rPr lang="en-US" b="0" dirty="0"/>
              <a:t>Reviewing the MOU helped me gain a better understanding of what the Appraisal team does.  It also allowed the Appraisal team understand the process more, provide clarity and provided an opportunity ask questions they may have never asked.  </a:t>
            </a:r>
          </a:p>
          <a:p>
            <a:r>
              <a:rPr lang="en-US" b="0" dirty="0"/>
              <a:t>We also discovered the need for training that other tribes could benefit from and are looking at ways to obtain such training.</a:t>
            </a:r>
          </a:p>
        </p:txBody>
      </p:sp>
      <p:sp>
        <p:nvSpPr>
          <p:cNvPr id="4" name="Slide Number Placeholder 3"/>
          <p:cNvSpPr>
            <a:spLocks noGrp="1"/>
          </p:cNvSpPr>
          <p:nvPr>
            <p:ph type="sldNum" sz="quarter" idx="5"/>
          </p:nvPr>
        </p:nvSpPr>
        <p:spPr/>
        <p:txBody>
          <a:bodyPr/>
          <a:lstStyle/>
          <a:p>
            <a:fld id="{40DAB7AA-5ADA-419F-B574-9B66C056D7BB}" type="slidenum">
              <a:rPr lang="en-US" smtClean="0"/>
              <a:t>3</a:t>
            </a:fld>
            <a:endParaRPr lang="en-US"/>
          </a:p>
        </p:txBody>
      </p:sp>
    </p:spTree>
    <p:extLst>
      <p:ext uri="{BB962C8B-B14F-4D97-AF65-F5344CB8AC3E}">
        <p14:creationId xmlns:p14="http://schemas.microsoft.com/office/powerpoint/2010/main" val="837068228"/>
      </p:ext>
    </p:extLst>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indent="0">
              <a:buFont typeface="Wingdings" panose="05000000000000000000" pitchFamily="2" charset="2"/>
              <a:buNone/>
            </a:pPr>
            <a:r>
              <a:rPr lang="en-US" b="1" dirty="0"/>
              <a:t>What is the purpose of the MOU?</a:t>
            </a:r>
          </a:p>
          <a:p>
            <a:pPr marL="171450" indent="-171450">
              <a:buFont typeface="Wingdings" panose="05000000000000000000" pitchFamily="2" charset="2"/>
              <a:buChar char="§"/>
            </a:pPr>
            <a:r>
              <a:rPr lang="en-US" b="0" dirty="0"/>
              <a:t>Detail the coordination, implementation, duties, and responsibilities of each party for the Nation’s operation of the AVSO Real Estate Appraisal Program.</a:t>
            </a:r>
          </a:p>
          <a:p>
            <a:pPr marL="171450" indent="-171450">
              <a:buFont typeface="Wingdings" panose="05000000000000000000" pitchFamily="2" charset="2"/>
              <a:buChar char="§"/>
            </a:pPr>
            <a:r>
              <a:rPr lang="en-US" b="0" dirty="0"/>
              <a:t>Our MOU is littered with references to the CFR, our Compact/FA requires that we follow the regulations. </a:t>
            </a:r>
          </a:p>
          <a:p>
            <a:endParaRPr lang="en-US" b="1" dirty="0"/>
          </a:p>
          <a:p>
            <a:r>
              <a:rPr lang="en-US" b="1" dirty="0"/>
              <a:t>Is the MOU Necessary?</a:t>
            </a:r>
          </a:p>
          <a:p>
            <a:pPr marL="171450" indent="-171450">
              <a:buFont typeface="Wingdings" panose="05000000000000000000" pitchFamily="2" charset="2"/>
              <a:buChar char="§"/>
            </a:pPr>
            <a:r>
              <a:rPr lang="en-US" dirty="0"/>
              <a:t>Tribes has been operating their Appraisal Programs for a number of years without a memorandum of understanding</a:t>
            </a:r>
          </a:p>
          <a:p>
            <a:pPr marL="171450" indent="-171450">
              <a:buFont typeface="Wingdings" panose="05000000000000000000" pitchFamily="2" charset="2"/>
              <a:buChar char="§"/>
            </a:pPr>
            <a:r>
              <a:rPr lang="en-US" dirty="0"/>
              <a:t>The Office of Special Trustee set forth a new process on something Tribes have been doing prior to OST involvement.</a:t>
            </a:r>
          </a:p>
          <a:p>
            <a:pPr marL="171450" indent="-171450">
              <a:buFont typeface="Wingdings" panose="05000000000000000000" pitchFamily="2" charset="2"/>
              <a:buChar char="§"/>
            </a:pPr>
            <a:r>
              <a:rPr lang="en-US" dirty="0"/>
              <a:t>The ISDEAA already requires tribes to follow the regulations, tribes may take the position that the MOU is just another added layer of bureaucracy.  </a:t>
            </a:r>
          </a:p>
          <a:p>
            <a:pPr marL="171450" indent="-171450">
              <a:buFont typeface="Wingdings" panose="05000000000000000000" pitchFamily="2" charset="2"/>
              <a:buChar char="§"/>
            </a:pPr>
            <a:r>
              <a:rPr lang="en-US" dirty="0"/>
              <a:t>Self Governance allows tribes the flexibility to provide services in a way that meets the needs of their community, this MOU can be seen as a way that weakens that flexibility.</a:t>
            </a:r>
          </a:p>
          <a:p>
            <a:pPr marL="171450" indent="-171450">
              <a:buFont typeface="Wingdings" panose="05000000000000000000" pitchFamily="2" charset="2"/>
              <a:buChar char="§"/>
            </a:pPr>
            <a:endParaRPr lang="en-US" dirty="0"/>
          </a:p>
          <a:p>
            <a:pPr marL="0" indent="0">
              <a:buFont typeface="Wingdings" panose="05000000000000000000" pitchFamily="2" charset="2"/>
              <a:buNone/>
            </a:pPr>
            <a:r>
              <a:rPr lang="en-US" b="1" dirty="0"/>
              <a:t>Where does the authority come from that requires the MOU?</a:t>
            </a:r>
          </a:p>
          <a:p>
            <a:pPr marL="171450" indent="-171450">
              <a:buFont typeface="Wingdings" panose="05000000000000000000" pitchFamily="2" charset="2"/>
              <a:buChar char="§"/>
            </a:pPr>
            <a:r>
              <a:rPr lang="en-US" b="0" dirty="0"/>
              <a:t>The authority of our MOU states that AVSO and the Nation entered into the MOU pursuant to our Compact that was initiated under Title IV of the ISDEAA.  </a:t>
            </a:r>
          </a:p>
          <a:p>
            <a:pPr marL="171450" indent="-171450">
              <a:buFont typeface="Wingdings" panose="05000000000000000000" pitchFamily="2" charset="2"/>
              <a:buChar char="§"/>
            </a:pPr>
            <a:r>
              <a:rPr lang="en-US" b="0" dirty="0"/>
              <a:t>When negotiating with AVSO, we asked where the authority comes from, we are waiting to hear back.  </a:t>
            </a:r>
          </a:p>
          <a:p>
            <a:pPr marL="171450" indent="-171450">
              <a:buFont typeface="Wingdings" panose="05000000000000000000" pitchFamily="2" charset="2"/>
              <a:buChar char="§"/>
            </a:pPr>
            <a:r>
              <a:rPr lang="en-US" b="0" dirty="0"/>
              <a:t>Are there tribes out there that provide Appraisal Services that operate without a MOU?</a:t>
            </a:r>
          </a:p>
          <a:p>
            <a:endParaRPr lang="en-US" dirty="0"/>
          </a:p>
        </p:txBody>
      </p:sp>
      <p:sp>
        <p:nvSpPr>
          <p:cNvPr id="4" name="Slide Number Placeholder 3"/>
          <p:cNvSpPr>
            <a:spLocks noGrp="1"/>
          </p:cNvSpPr>
          <p:nvPr>
            <p:ph type="sldNum" sz="quarter" idx="5"/>
          </p:nvPr>
        </p:nvSpPr>
        <p:spPr/>
        <p:txBody>
          <a:bodyPr/>
          <a:lstStyle/>
          <a:p>
            <a:fld id="{40DAB7AA-5ADA-419F-B574-9B66C056D7BB}" type="slidenum">
              <a:rPr lang="en-US" smtClean="0"/>
              <a:t>4</a:t>
            </a:fld>
            <a:endParaRPr lang="en-US"/>
          </a:p>
        </p:txBody>
      </p:sp>
    </p:spTree>
    <p:extLst>
      <p:ext uri="{BB962C8B-B14F-4D97-AF65-F5344CB8AC3E}">
        <p14:creationId xmlns:p14="http://schemas.microsoft.com/office/powerpoint/2010/main" val="2990576072"/>
      </p:ext>
    </p:extLst>
  </p:cSld>
  <p:clrMapOvr>
    <a:masterClrMapping/>
  </p:clrMapOvr>
</p:notes>
</file>

<file path=ppt/slideLayouts/_rels/slideLayout1.xml.rels><?xml version="1.0" encoding="UTF-8" standalone="yes"?>
<Relationships xmlns="http://schemas.openxmlformats.org/package/2006/relationships"><Relationship Id="rId2" Type="http://schemas.openxmlformats.org/officeDocument/2006/relationships/image" Target="../media/image1.png"/><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2" Type="http://schemas.openxmlformats.org/officeDocument/2006/relationships/image" Target="../media/image1.png"/><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2" Type="http://schemas.openxmlformats.org/officeDocument/2006/relationships/image" Target="../media/image2.png"/><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2" Type="http://schemas.openxmlformats.org/officeDocument/2006/relationships/image" Target="../media/image3.png"/><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2" Type="http://schemas.openxmlformats.org/officeDocument/2006/relationships/image" Target="../media/image3.png"/><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2" Type="http://schemas.openxmlformats.org/officeDocument/2006/relationships/image" Target="../media/image2.png"/><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2" Type="http://schemas.openxmlformats.org/officeDocument/2006/relationships/image" Target="../media/image2.png"/><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2" Type="http://schemas.openxmlformats.org/officeDocument/2006/relationships/image" Target="../media/image3.png"/><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preserve="1" userDrawn="1">
  <p:cSld name="Title Slide">
    <p:spTree>
      <p:nvGrpSpPr>
        <p:cNvPr id="1" name=""/>
        <p:cNvGrpSpPr/>
        <p:nvPr/>
      </p:nvGrpSpPr>
      <p:grpSpPr>
        <a:xfrm>
          <a:off x="0" y="0"/>
          <a:ext cx="0" cy="0"/>
          <a:chOff x="0" y="0"/>
          <a:chExt cx="0" cy="0"/>
        </a:xfrm>
      </p:grpSpPr>
      <p:pic>
        <p:nvPicPr>
          <p:cNvPr id="16" name="Picture 15">
            <a:extLst>
              <a:ext uri="{FF2B5EF4-FFF2-40B4-BE49-F238E27FC236}">
                <a16:creationId xmlns:a16="http://schemas.microsoft.com/office/drawing/2014/main" id="{35BBEAC2-CA4F-3343-BC79-48189AC8D4A6}"/>
              </a:ext>
            </a:extLst>
          </p:cNvPr>
          <p:cNvPicPr>
            <a:picLocks noChangeAspect="1"/>
          </p:cNvPicPr>
          <p:nvPr userDrawn="1"/>
        </p:nvPicPr>
        <p:blipFill>
          <a:blip r:embed="rId2"/>
          <a:stretch>
            <a:fillRect/>
          </a:stretch>
        </p:blipFill>
        <p:spPr>
          <a:xfrm>
            <a:off x="-36576" y="0"/>
            <a:ext cx="9179728" cy="6884796"/>
          </a:xfrm>
          <a:prstGeom prst="rect">
            <a:avLst/>
          </a:prstGeom>
        </p:spPr>
      </p:pic>
    </p:spTree>
    <p:extLst>
      <p:ext uri="{BB962C8B-B14F-4D97-AF65-F5344CB8AC3E}">
        <p14:creationId xmlns:p14="http://schemas.microsoft.com/office/powerpoint/2010/main" val="1011265451"/>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45C0AB5B-17E5-664C-B97B-AA6DEA12A62B}"/>
              </a:ext>
            </a:extLst>
          </p:cNvPr>
          <p:cNvSpPr>
            <a:spLocks noGrp="1"/>
          </p:cNvSpPr>
          <p:nvPr>
            <p:ph type="title"/>
          </p:nvPr>
        </p:nvSpPr>
        <p:spPr>
          <a:xfrm>
            <a:off x="1316182" y="1709739"/>
            <a:ext cx="7194406" cy="2852737"/>
          </a:xfrm>
        </p:spPr>
        <p:txBody>
          <a:bodyPr anchor="b"/>
          <a:lstStyle>
            <a:lvl1pPr>
              <a:defRPr sz="4500"/>
            </a:lvl1pPr>
          </a:lstStyle>
          <a:p>
            <a:r>
              <a:rPr lang="en-US"/>
              <a:t>Click to edit Master title style</a:t>
            </a:r>
          </a:p>
        </p:txBody>
      </p:sp>
      <p:sp>
        <p:nvSpPr>
          <p:cNvPr id="3" name="Text Placeholder 2">
            <a:extLst>
              <a:ext uri="{FF2B5EF4-FFF2-40B4-BE49-F238E27FC236}">
                <a16:creationId xmlns:a16="http://schemas.microsoft.com/office/drawing/2014/main" id="{CECE3A2D-8E3A-4C41-B663-703787F3DB7C}"/>
              </a:ext>
            </a:extLst>
          </p:cNvPr>
          <p:cNvSpPr>
            <a:spLocks noGrp="1"/>
          </p:cNvSpPr>
          <p:nvPr>
            <p:ph type="body" idx="1"/>
          </p:nvPr>
        </p:nvSpPr>
        <p:spPr>
          <a:xfrm>
            <a:off x="1316182" y="4589464"/>
            <a:ext cx="7194406" cy="1500187"/>
          </a:xfrm>
        </p:spPr>
        <p:txBody>
          <a:bodyPr/>
          <a:lstStyle>
            <a:lvl1pPr marL="0" indent="0">
              <a:buNone/>
              <a:defRPr sz="1800">
                <a:solidFill>
                  <a:schemeClr val="tx1">
                    <a:tint val="75000"/>
                  </a:schemeClr>
                </a:solidFill>
              </a:defRPr>
            </a:lvl1pPr>
            <a:lvl2pPr marL="342900" indent="0">
              <a:buNone/>
              <a:defRPr sz="1500">
                <a:solidFill>
                  <a:schemeClr val="tx1">
                    <a:tint val="75000"/>
                  </a:schemeClr>
                </a:solidFill>
              </a:defRPr>
            </a:lvl2pPr>
            <a:lvl3pPr marL="685800" indent="0">
              <a:buNone/>
              <a:defRPr sz="1350">
                <a:solidFill>
                  <a:schemeClr val="tx1">
                    <a:tint val="75000"/>
                  </a:schemeClr>
                </a:solidFill>
              </a:defRPr>
            </a:lvl3pPr>
            <a:lvl4pPr marL="1028700" indent="0">
              <a:buNone/>
              <a:defRPr sz="1200">
                <a:solidFill>
                  <a:schemeClr val="tx1">
                    <a:tint val="75000"/>
                  </a:schemeClr>
                </a:solidFill>
              </a:defRPr>
            </a:lvl4pPr>
            <a:lvl5pPr marL="1371600" indent="0">
              <a:buNone/>
              <a:defRPr sz="1200">
                <a:solidFill>
                  <a:schemeClr val="tx1">
                    <a:tint val="75000"/>
                  </a:schemeClr>
                </a:solidFill>
              </a:defRPr>
            </a:lvl5pPr>
            <a:lvl6pPr marL="1714500" indent="0">
              <a:buNone/>
              <a:defRPr sz="1200">
                <a:solidFill>
                  <a:schemeClr val="tx1">
                    <a:tint val="75000"/>
                  </a:schemeClr>
                </a:solidFill>
              </a:defRPr>
            </a:lvl6pPr>
            <a:lvl7pPr marL="2057400" indent="0">
              <a:buNone/>
              <a:defRPr sz="1200">
                <a:solidFill>
                  <a:schemeClr val="tx1">
                    <a:tint val="75000"/>
                  </a:schemeClr>
                </a:solidFill>
              </a:defRPr>
            </a:lvl7pPr>
            <a:lvl8pPr marL="2400300" indent="0">
              <a:buNone/>
              <a:defRPr sz="1200">
                <a:solidFill>
                  <a:schemeClr val="tx1">
                    <a:tint val="75000"/>
                  </a:schemeClr>
                </a:solidFill>
              </a:defRPr>
            </a:lvl8pPr>
            <a:lvl9pPr marL="2743200" indent="0">
              <a:buNone/>
              <a:defRPr sz="1200">
                <a:solidFill>
                  <a:schemeClr val="tx1">
                    <a:tint val="75000"/>
                  </a:schemeClr>
                </a:solidFill>
              </a:defRPr>
            </a:lvl9pPr>
          </a:lstStyle>
          <a:p>
            <a:pPr lvl="0"/>
            <a:r>
              <a:rPr lang="en-US"/>
              <a:t>Edit Master text styles</a:t>
            </a:r>
          </a:p>
        </p:txBody>
      </p:sp>
      <p:sp>
        <p:nvSpPr>
          <p:cNvPr id="4" name="Date Placeholder 3">
            <a:extLst>
              <a:ext uri="{FF2B5EF4-FFF2-40B4-BE49-F238E27FC236}">
                <a16:creationId xmlns:a16="http://schemas.microsoft.com/office/drawing/2014/main" id="{B7B1AF37-A026-8043-8215-5A828640090E}"/>
              </a:ext>
            </a:extLst>
          </p:cNvPr>
          <p:cNvSpPr>
            <a:spLocks noGrp="1"/>
          </p:cNvSpPr>
          <p:nvPr>
            <p:ph type="dt" sz="half" idx="10"/>
          </p:nvPr>
        </p:nvSpPr>
        <p:spPr/>
        <p:txBody>
          <a:bodyPr/>
          <a:lstStyle/>
          <a:p>
            <a:fld id="{E7B23BC9-64A8-9549-87CA-F6F54DE25F39}" type="datetimeFigureOut">
              <a:rPr lang="en-US" smtClean="0"/>
              <a:t>4/2/2019</a:t>
            </a:fld>
            <a:endParaRPr lang="en-US"/>
          </a:p>
        </p:txBody>
      </p:sp>
      <p:sp>
        <p:nvSpPr>
          <p:cNvPr id="5" name="Footer Placeholder 4">
            <a:extLst>
              <a:ext uri="{FF2B5EF4-FFF2-40B4-BE49-F238E27FC236}">
                <a16:creationId xmlns:a16="http://schemas.microsoft.com/office/drawing/2014/main" id="{A9BD3FDF-A07C-D74F-BA25-63CEECA3CED9}"/>
              </a:ext>
            </a:extLst>
          </p:cNvPr>
          <p:cNvSpPr>
            <a:spLocks noGrp="1"/>
          </p:cNvSpPr>
          <p:nvPr>
            <p:ph type="ftr" sz="quarter" idx="11"/>
          </p:nvPr>
        </p:nvSpPr>
        <p:spPr/>
        <p:txBody>
          <a:bodyPr/>
          <a:lstStyle/>
          <a:p>
            <a:endParaRPr lang="en-US"/>
          </a:p>
        </p:txBody>
      </p:sp>
      <p:sp>
        <p:nvSpPr>
          <p:cNvPr id="6" name="Slide Number Placeholder 5">
            <a:extLst>
              <a:ext uri="{FF2B5EF4-FFF2-40B4-BE49-F238E27FC236}">
                <a16:creationId xmlns:a16="http://schemas.microsoft.com/office/drawing/2014/main" id="{C3CE6026-BA40-B14F-AD5A-2D576287ACAE}"/>
              </a:ext>
            </a:extLst>
          </p:cNvPr>
          <p:cNvSpPr>
            <a:spLocks noGrp="1"/>
          </p:cNvSpPr>
          <p:nvPr>
            <p:ph type="sldNum" sz="quarter" idx="12"/>
          </p:nvPr>
        </p:nvSpPr>
        <p:spPr/>
        <p:txBody>
          <a:bodyPr/>
          <a:lstStyle/>
          <a:p>
            <a:fld id="{B28ABA67-FC50-654E-8A96-218D4BBD5773}" type="slidenum">
              <a:rPr lang="en-US" smtClean="0"/>
              <a:t>‹#›</a:t>
            </a:fld>
            <a:endParaRPr lang="en-US"/>
          </a:p>
        </p:txBody>
      </p:sp>
      <p:pic>
        <p:nvPicPr>
          <p:cNvPr id="7" name="Picture 6">
            <a:extLst>
              <a:ext uri="{FF2B5EF4-FFF2-40B4-BE49-F238E27FC236}">
                <a16:creationId xmlns:a16="http://schemas.microsoft.com/office/drawing/2014/main" id="{A30196A2-5576-E549-A061-B0C0655F9CAA}"/>
              </a:ext>
            </a:extLst>
          </p:cNvPr>
          <p:cNvPicPr>
            <a:picLocks noChangeAspect="1"/>
          </p:cNvPicPr>
          <p:nvPr userDrawn="1"/>
        </p:nvPicPr>
        <p:blipFill rotWithShape="1">
          <a:blip r:embed="rId2"/>
          <a:srcRect r="88030"/>
          <a:stretch/>
        </p:blipFill>
        <p:spPr>
          <a:xfrm>
            <a:off x="0" y="0"/>
            <a:ext cx="1094509" cy="6858000"/>
          </a:xfrm>
          <a:prstGeom prst="rect">
            <a:avLst/>
          </a:prstGeom>
        </p:spPr>
      </p:pic>
    </p:spTree>
    <p:extLst>
      <p:ext uri="{BB962C8B-B14F-4D97-AF65-F5344CB8AC3E}">
        <p14:creationId xmlns:p14="http://schemas.microsoft.com/office/powerpoint/2010/main" val="2416210340"/>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1C35EB49-3509-264B-8955-EED0DB639B1F}"/>
              </a:ext>
            </a:extLst>
          </p:cNvPr>
          <p:cNvSpPr>
            <a:spLocks noGrp="1"/>
          </p:cNvSpPr>
          <p:nvPr>
            <p:ph type="title"/>
          </p:nvPr>
        </p:nvSpPr>
        <p:spPr/>
        <p:txBody>
          <a:bodyPr/>
          <a:lstStyle/>
          <a:p>
            <a:r>
              <a:rPr lang="en-US" dirty="0"/>
              <a:t>Click to edit Master title style</a:t>
            </a:r>
          </a:p>
        </p:txBody>
      </p:sp>
      <p:sp>
        <p:nvSpPr>
          <p:cNvPr id="3" name="Content Placeholder 2">
            <a:extLst>
              <a:ext uri="{FF2B5EF4-FFF2-40B4-BE49-F238E27FC236}">
                <a16:creationId xmlns:a16="http://schemas.microsoft.com/office/drawing/2014/main" id="{33317041-5B85-8949-A427-541178CEA869}"/>
              </a:ext>
            </a:extLst>
          </p:cNvPr>
          <p:cNvSpPr>
            <a:spLocks noGrp="1"/>
          </p:cNvSpPr>
          <p:nvPr>
            <p:ph idx="1"/>
          </p:nvPr>
        </p:nvSpPr>
        <p:spPr>
          <a:xfrm>
            <a:off x="628650" y="1825625"/>
            <a:ext cx="7886700" cy="3981451"/>
          </a:xfrm>
        </p:spPr>
        <p:txBody>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a:extLst>
              <a:ext uri="{FF2B5EF4-FFF2-40B4-BE49-F238E27FC236}">
                <a16:creationId xmlns:a16="http://schemas.microsoft.com/office/drawing/2014/main" id="{2ECB4D51-2768-4840-9367-A8BDEE5FD16E}"/>
              </a:ext>
            </a:extLst>
          </p:cNvPr>
          <p:cNvSpPr>
            <a:spLocks noGrp="1"/>
          </p:cNvSpPr>
          <p:nvPr>
            <p:ph type="dt" sz="half" idx="10"/>
          </p:nvPr>
        </p:nvSpPr>
        <p:spPr/>
        <p:txBody>
          <a:bodyPr/>
          <a:lstStyle/>
          <a:p>
            <a:fld id="{E7B23BC9-64A8-9549-87CA-F6F54DE25F39}" type="datetimeFigureOut">
              <a:rPr lang="en-US" smtClean="0"/>
              <a:t>4/2/2019</a:t>
            </a:fld>
            <a:endParaRPr lang="en-US"/>
          </a:p>
        </p:txBody>
      </p:sp>
      <p:sp>
        <p:nvSpPr>
          <p:cNvPr id="5" name="Footer Placeholder 4">
            <a:extLst>
              <a:ext uri="{FF2B5EF4-FFF2-40B4-BE49-F238E27FC236}">
                <a16:creationId xmlns:a16="http://schemas.microsoft.com/office/drawing/2014/main" id="{7FD88ACC-52F5-A740-A55E-6DC78B760A7A}"/>
              </a:ext>
            </a:extLst>
          </p:cNvPr>
          <p:cNvSpPr>
            <a:spLocks noGrp="1"/>
          </p:cNvSpPr>
          <p:nvPr>
            <p:ph type="ftr" sz="quarter" idx="11"/>
          </p:nvPr>
        </p:nvSpPr>
        <p:spPr/>
        <p:txBody>
          <a:bodyPr/>
          <a:lstStyle/>
          <a:p>
            <a:endParaRPr lang="en-US"/>
          </a:p>
        </p:txBody>
      </p:sp>
      <p:sp>
        <p:nvSpPr>
          <p:cNvPr id="6" name="Slide Number Placeholder 5">
            <a:extLst>
              <a:ext uri="{FF2B5EF4-FFF2-40B4-BE49-F238E27FC236}">
                <a16:creationId xmlns:a16="http://schemas.microsoft.com/office/drawing/2014/main" id="{F0889C85-FA0E-014F-98C4-BA00AC2A4453}"/>
              </a:ext>
            </a:extLst>
          </p:cNvPr>
          <p:cNvSpPr>
            <a:spLocks noGrp="1"/>
          </p:cNvSpPr>
          <p:nvPr>
            <p:ph type="sldNum" sz="quarter" idx="12"/>
          </p:nvPr>
        </p:nvSpPr>
        <p:spPr/>
        <p:txBody>
          <a:bodyPr/>
          <a:lstStyle/>
          <a:p>
            <a:fld id="{B28ABA67-FC50-654E-8A96-218D4BBD5773}" type="slidenum">
              <a:rPr lang="en-US" smtClean="0"/>
              <a:t>‹#›</a:t>
            </a:fld>
            <a:endParaRPr lang="en-US"/>
          </a:p>
        </p:txBody>
      </p:sp>
      <p:pic>
        <p:nvPicPr>
          <p:cNvPr id="7" name="Picture 6">
            <a:extLst>
              <a:ext uri="{FF2B5EF4-FFF2-40B4-BE49-F238E27FC236}">
                <a16:creationId xmlns:a16="http://schemas.microsoft.com/office/drawing/2014/main" id="{7BD3D19B-A672-2A41-B04E-B9CD85C0F4AC}"/>
              </a:ext>
            </a:extLst>
          </p:cNvPr>
          <p:cNvPicPr>
            <a:picLocks noChangeAspect="1"/>
          </p:cNvPicPr>
          <p:nvPr userDrawn="1"/>
        </p:nvPicPr>
        <p:blipFill>
          <a:blip r:embed="rId2"/>
          <a:stretch>
            <a:fillRect/>
          </a:stretch>
        </p:blipFill>
        <p:spPr>
          <a:xfrm>
            <a:off x="0" y="5943600"/>
            <a:ext cx="9144000" cy="914400"/>
          </a:xfrm>
          <a:prstGeom prst="rect">
            <a:avLst/>
          </a:prstGeom>
        </p:spPr>
      </p:pic>
      <p:pic>
        <p:nvPicPr>
          <p:cNvPr id="9" name="Picture 8">
            <a:extLst>
              <a:ext uri="{FF2B5EF4-FFF2-40B4-BE49-F238E27FC236}">
                <a16:creationId xmlns:a16="http://schemas.microsoft.com/office/drawing/2014/main" id="{0E072C19-6F0A-524D-94A8-B9512F74187E}"/>
              </a:ext>
            </a:extLst>
          </p:cNvPr>
          <p:cNvPicPr>
            <a:picLocks noChangeAspect="1"/>
          </p:cNvPicPr>
          <p:nvPr userDrawn="1"/>
        </p:nvPicPr>
        <p:blipFill rotWithShape="1">
          <a:blip r:embed="rId2"/>
          <a:srcRect t="85116"/>
          <a:stretch/>
        </p:blipFill>
        <p:spPr>
          <a:xfrm>
            <a:off x="0" y="0"/>
            <a:ext cx="9144000" cy="136095"/>
          </a:xfrm>
          <a:prstGeom prst="rect">
            <a:avLst/>
          </a:prstGeom>
        </p:spPr>
      </p:pic>
    </p:spTree>
    <p:extLst>
      <p:ext uri="{BB962C8B-B14F-4D97-AF65-F5344CB8AC3E}">
        <p14:creationId xmlns:p14="http://schemas.microsoft.com/office/powerpoint/2010/main" val="1975973720"/>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obj" preserve="1">
  <p:cSld name="1_Title and Content">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1C35EB49-3509-264B-8955-EED0DB639B1F}"/>
              </a:ext>
            </a:extLst>
          </p:cNvPr>
          <p:cNvSpPr>
            <a:spLocks noGrp="1"/>
          </p:cNvSpPr>
          <p:nvPr>
            <p:ph type="title"/>
          </p:nvPr>
        </p:nvSpPr>
        <p:spPr/>
        <p:txBody>
          <a:bodyPr/>
          <a:lstStyle/>
          <a:p>
            <a:r>
              <a:rPr lang="en-US"/>
              <a:t>Click to edit Master title style</a:t>
            </a:r>
          </a:p>
        </p:txBody>
      </p:sp>
      <p:sp>
        <p:nvSpPr>
          <p:cNvPr id="3" name="Content Placeholder 2">
            <a:extLst>
              <a:ext uri="{FF2B5EF4-FFF2-40B4-BE49-F238E27FC236}">
                <a16:creationId xmlns:a16="http://schemas.microsoft.com/office/drawing/2014/main" id="{33317041-5B85-8949-A427-541178CEA869}"/>
              </a:ext>
            </a:extLst>
          </p:cNvPr>
          <p:cNvSpPr>
            <a:spLocks noGrp="1"/>
          </p:cNvSpPr>
          <p:nvPr>
            <p:ph idx="1"/>
          </p:nvPr>
        </p:nvSpPr>
        <p:spPr>
          <a:xfrm>
            <a:off x="628650" y="1825625"/>
            <a:ext cx="7886700" cy="3981451"/>
          </a:xfrm>
        </p:spPr>
        <p:txBody>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a:extLst>
              <a:ext uri="{FF2B5EF4-FFF2-40B4-BE49-F238E27FC236}">
                <a16:creationId xmlns:a16="http://schemas.microsoft.com/office/drawing/2014/main" id="{2ECB4D51-2768-4840-9367-A8BDEE5FD16E}"/>
              </a:ext>
            </a:extLst>
          </p:cNvPr>
          <p:cNvSpPr>
            <a:spLocks noGrp="1"/>
          </p:cNvSpPr>
          <p:nvPr>
            <p:ph type="dt" sz="half" idx="10"/>
          </p:nvPr>
        </p:nvSpPr>
        <p:spPr/>
        <p:txBody>
          <a:bodyPr/>
          <a:lstStyle/>
          <a:p>
            <a:fld id="{E7B23BC9-64A8-9549-87CA-F6F54DE25F39}" type="datetimeFigureOut">
              <a:rPr lang="en-US" smtClean="0"/>
              <a:t>4/2/2019</a:t>
            </a:fld>
            <a:endParaRPr lang="en-US"/>
          </a:p>
        </p:txBody>
      </p:sp>
      <p:sp>
        <p:nvSpPr>
          <p:cNvPr id="5" name="Footer Placeholder 4">
            <a:extLst>
              <a:ext uri="{FF2B5EF4-FFF2-40B4-BE49-F238E27FC236}">
                <a16:creationId xmlns:a16="http://schemas.microsoft.com/office/drawing/2014/main" id="{7FD88ACC-52F5-A740-A55E-6DC78B760A7A}"/>
              </a:ext>
            </a:extLst>
          </p:cNvPr>
          <p:cNvSpPr>
            <a:spLocks noGrp="1"/>
          </p:cNvSpPr>
          <p:nvPr>
            <p:ph type="ftr" sz="quarter" idx="11"/>
          </p:nvPr>
        </p:nvSpPr>
        <p:spPr/>
        <p:txBody>
          <a:bodyPr/>
          <a:lstStyle/>
          <a:p>
            <a:endParaRPr lang="en-US"/>
          </a:p>
        </p:txBody>
      </p:sp>
      <p:sp>
        <p:nvSpPr>
          <p:cNvPr id="6" name="Slide Number Placeholder 5">
            <a:extLst>
              <a:ext uri="{FF2B5EF4-FFF2-40B4-BE49-F238E27FC236}">
                <a16:creationId xmlns:a16="http://schemas.microsoft.com/office/drawing/2014/main" id="{F0889C85-FA0E-014F-98C4-BA00AC2A4453}"/>
              </a:ext>
            </a:extLst>
          </p:cNvPr>
          <p:cNvSpPr>
            <a:spLocks noGrp="1"/>
          </p:cNvSpPr>
          <p:nvPr>
            <p:ph type="sldNum" sz="quarter" idx="12"/>
          </p:nvPr>
        </p:nvSpPr>
        <p:spPr/>
        <p:txBody>
          <a:bodyPr/>
          <a:lstStyle/>
          <a:p>
            <a:fld id="{B28ABA67-FC50-654E-8A96-218D4BBD5773}" type="slidenum">
              <a:rPr lang="en-US" smtClean="0"/>
              <a:t>‹#›</a:t>
            </a:fld>
            <a:endParaRPr lang="en-US"/>
          </a:p>
        </p:txBody>
      </p:sp>
      <p:pic>
        <p:nvPicPr>
          <p:cNvPr id="8" name="Picture 7">
            <a:extLst>
              <a:ext uri="{FF2B5EF4-FFF2-40B4-BE49-F238E27FC236}">
                <a16:creationId xmlns:a16="http://schemas.microsoft.com/office/drawing/2014/main" id="{E97AB403-CBE8-2F4B-A7C5-B5991F446AB2}"/>
              </a:ext>
            </a:extLst>
          </p:cNvPr>
          <p:cNvPicPr>
            <a:picLocks noChangeAspect="1"/>
          </p:cNvPicPr>
          <p:nvPr userDrawn="1"/>
        </p:nvPicPr>
        <p:blipFill>
          <a:blip r:embed="rId2"/>
          <a:stretch>
            <a:fillRect/>
          </a:stretch>
        </p:blipFill>
        <p:spPr>
          <a:xfrm>
            <a:off x="0" y="5942012"/>
            <a:ext cx="9144000" cy="914400"/>
          </a:xfrm>
          <a:prstGeom prst="rect">
            <a:avLst/>
          </a:prstGeom>
        </p:spPr>
      </p:pic>
      <p:pic>
        <p:nvPicPr>
          <p:cNvPr id="9" name="Picture 8">
            <a:extLst>
              <a:ext uri="{FF2B5EF4-FFF2-40B4-BE49-F238E27FC236}">
                <a16:creationId xmlns:a16="http://schemas.microsoft.com/office/drawing/2014/main" id="{4971862B-DE00-F149-A28B-8AA5D508268E}"/>
              </a:ext>
            </a:extLst>
          </p:cNvPr>
          <p:cNvPicPr>
            <a:picLocks noChangeAspect="1"/>
          </p:cNvPicPr>
          <p:nvPr userDrawn="1"/>
        </p:nvPicPr>
        <p:blipFill rotWithShape="1">
          <a:blip r:embed="rId2"/>
          <a:srcRect t="85448"/>
          <a:stretch/>
        </p:blipFill>
        <p:spPr>
          <a:xfrm>
            <a:off x="0" y="3461"/>
            <a:ext cx="9144000" cy="133063"/>
          </a:xfrm>
          <a:prstGeom prst="rect">
            <a:avLst/>
          </a:prstGeom>
        </p:spPr>
      </p:pic>
    </p:spTree>
    <p:extLst>
      <p:ext uri="{BB962C8B-B14F-4D97-AF65-F5344CB8AC3E}">
        <p14:creationId xmlns:p14="http://schemas.microsoft.com/office/powerpoint/2010/main" val="3980537231"/>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88EFC929-17E1-1C4F-8ECF-5D67FB9F0DE5}"/>
              </a:ext>
            </a:extLst>
          </p:cNvPr>
          <p:cNvSpPr>
            <a:spLocks noGrp="1"/>
          </p:cNvSpPr>
          <p:nvPr>
            <p:ph type="title"/>
          </p:nvPr>
        </p:nvSpPr>
        <p:spPr/>
        <p:txBody>
          <a:bodyPr/>
          <a:lstStyle/>
          <a:p>
            <a:r>
              <a:rPr lang="en-US"/>
              <a:t>Click to edit Master title style</a:t>
            </a:r>
          </a:p>
        </p:txBody>
      </p:sp>
      <p:sp>
        <p:nvSpPr>
          <p:cNvPr id="3" name="Content Placeholder 2">
            <a:extLst>
              <a:ext uri="{FF2B5EF4-FFF2-40B4-BE49-F238E27FC236}">
                <a16:creationId xmlns:a16="http://schemas.microsoft.com/office/drawing/2014/main" id="{599282DB-94A5-8543-AAF8-723EAE8E113B}"/>
              </a:ext>
            </a:extLst>
          </p:cNvPr>
          <p:cNvSpPr>
            <a:spLocks noGrp="1"/>
          </p:cNvSpPr>
          <p:nvPr>
            <p:ph sz="half" idx="1"/>
          </p:nvPr>
        </p:nvSpPr>
        <p:spPr>
          <a:xfrm>
            <a:off x="628650" y="1825625"/>
            <a:ext cx="3886200" cy="3981451"/>
          </a:xfrm>
        </p:spPr>
        <p:txBody>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Content Placeholder 3">
            <a:extLst>
              <a:ext uri="{FF2B5EF4-FFF2-40B4-BE49-F238E27FC236}">
                <a16:creationId xmlns:a16="http://schemas.microsoft.com/office/drawing/2014/main" id="{712FDBEE-DC18-804E-855A-4D1F448FC68E}"/>
              </a:ext>
            </a:extLst>
          </p:cNvPr>
          <p:cNvSpPr>
            <a:spLocks noGrp="1"/>
          </p:cNvSpPr>
          <p:nvPr>
            <p:ph sz="half" idx="2"/>
          </p:nvPr>
        </p:nvSpPr>
        <p:spPr>
          <a:xfrm>
            <a:off x="4629150" y="1825625"/>
            <a:ext cx="3886200" cy="3981451"/>
          </a:xfrm>
        </p:spPr>
        <p:txBody>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Date Placeholder 4">
            <a:extLst>
              <a:ext uri="{FF2B5EF4-FFF2-40B4-BE49-F238E27FC236}">
                <a16:creationId xmlns:a16="http://schemas.microsoft.com/office/drawing/2014/main" id="{D2D59F47-78A5-4349-9ABD-D551B145A401}"/>
              </a:ext>
            </a:extLst>
          </p:cNvPr>
          <p:cNvSpPr>
            <a:spLocks noGrp="1"/>
          </p:cNvSpPr>
          <p:nvPr>
            <p:ph type="dt" sz="half" idx="10"/>
          </p:nvPr>
        </p:nvSpPr>
        <p:spPr/>
        <p:txBody>
          <a:bodyPr/>
          <a:lstStyle/>
          <a:p>
            <a:fld id="{E7B23BC9-64A8-9549-87CA-F6F54DE25F39}" type="datetimeFigureOut">
              <a:rPr lang="en-US" smtClean="0"/>
              <a:t>4/2/2019</a:t>
            </a:fld>
            <a:endParaRPr lang="en-US"/>
          </a:p>
        </p:txBody>
      </p:sp>
      <p:sp>
        <p:nvSpPr>
          <p:cNvPr id="6" name="Footer Placeholder 5">
            <a:extLst>
              <a:ext uri="{FF2B5EF4-FFF2-40B4-BE49-F238E27FC236}">
                <a16:creationId xmlns:a16="http://schemas.microsoft.com/office/drawing/2014/main" id="{B8BFB891-9588-1E4F-BA37-674775043744}"/>
              </a:ext>
            </a:extLst>
          </p:cNvPr>
          <p:cNvSpPr>
            <a:spLocks noGrp="1"/>
          </p:cNvSpPr>
          <p:nvPr>
            <p:ph type="ftr" sz="quarter" idx="11"/>
          </p:nvPr>
        </p:nvSpPr>
        <p:spPr/>
        <p:txBody>
          <a:bodyPr/>
          <a:lstStyle/>
          <a:p>
            <a:endParaRPr lang="en-US"/>
          </a:p>
        </p:txBody>
      </p:sp>
      <p:sp>
        <p:nvSpPr>
          <p:cNvPr id="7" name="Slide Number Placeholder 6">
            <a:extLst>
              <a:ext uri="{FF2B5EF4-FFF2-40B4-BE49-F238E27FC236}">
                <a16:creationId xmlns:a16="http://schemas.microsoft.com/office/drawing/2014/main" id="{D8AA831A-2E7F-0F4E-B06D-24293113961E}"/>
              </a:ext>
            </a:extLst>
          </p:cNvPr>
          <p:cNvSpPr>
            <a:spLocks noGrp="1"/>
          </p:cNvSpPr>
          <p:nvPr>
            <p:ph type="sldNum" sz="quarter" idx="12"/>
          </p:nvPr>
        </p:nvSpPr>
        <p:spPr/>
        <p:txBody>
          <a:bodyPr/>
          <a:lstStyle/>
          <a:p>
            <a:fld id="{B28ABA67-FC50-654E-8A96-218D4BBD5773}" type="slidenum">
              <a:rPr lang="en-US" smtClean="0"/>
              <a:t>‹#›</a:t>
            </a:fld>
            <a:endParaRPr lang="en-US"/>
          </a:p>
        </p:txBody>
      </p:sp>
      <p:pic>
        <p:nvPicPr>
          <p:cNvPr id="8" name="Picture 7">
            <a:extLst>
              <a:ext uri="{FF2B5EF4-FFF2-40B4-BE49-F238E27FC236}">
                <a16:creationId xmlns:a16="http://schemas.microsoft.com/office/drawing/2014/main" id="{AA6D5F12-49FE-4442-8B76-D306DB5375AD}"/>
              </a:ext>
            </a:extLst>
          </p:cNvPr>
          <p:cNvPicPr>
            <a:picLocks noChangeAspect="1"/>
          </p:cNvPicPr>
          <p:nvPr userDrawn="1"/>
        </p:nvPicPr>
        <p:blipFill>
          <a:blip r:embed="rId2"/>
          <a:stretch>
            <a:fillRect/>
          </a:stretch>
        </p:blipFill>
        <p:spPr>
          <a:xfrm>
            <a:off x="0" y="5942012"/>
            <a:ext cx="9144000" cy="914400"/>
          </a:xfrm>
          <a:prstGeom prst="rect">
            <a:avLst/>
          </a:prstGeom>
        </p:spPr>
      </p:pic>
    </p:spTree>
    <p:extLst>
      <p:ext uri="{BB962C8B-B14F-4D97-AF65-F5344CB8AC3E}">
        <p14:creationId xmlns:p14="http://schemas.microsoft.com/office/powerpoint/2010/main" val="1463556259"/>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AB1B15E9-3BA6-2D42-88E5-221FE44E524D}"/>
              </a:ext>
            </a:extLst>
          </p:cNvPr>
          <p:cNvSpPr>
            <a:spLocks noGrp="1"/>
          </p:cNvSpPr>
          <p:nvPr>
            <p:ph type="title"/>
          </p:nvPr>
        </p:nvSpPr>
        <p:spPr>
          <a:xfrm>
            <a:off x="629841" y="365126"/>
            <a:ext cx="7886700" cy="1325563"/>
          </a:xfrm>
        </p:spPr>
        <p:txBody>
          <a:bodyPr/>
          <a:lstStyle/>
          <a:p>
            <a:r>
              <a:rPr lang="en-US"/>
              <a:t>Click to edit Master title style</a:t>
            </a:r>
          </a:p>
        </p:txBody>
      </p:sp>
      <p:sp>
        <p:nvSpPr>
          <p:cNvPr id="3" name="Text Placeholder 2">
            <a:extLst>
              <a:ext uri="{FF2B5EF4-FFF2-40B4-BE49-F238E27FC236}">
                <a16:creationId xmlns:a16="http://schemas.microsoft.com/office/drawing/2014/main" id="{557CF85E-07B0-F241-8887-931064ACFAF6}"/>
              </a:ext>
            </a:extLst>
          </p:cNvPr>
          <p:cNvSpPr>
            <a:spLocks noGrp="1"/>
          </p:cNvSpPr>
          <p:nvPr>
            <p:ph type="body" idx="1"/>
          </p:nvPr>
        </p:nvSpPr>
        <p:spPr>
          <a:xfrm>
            <a:off x="629842" y="1681163"/>
            <a:ext cx="3868340" cy="823912"/>
          </a:xfrm>
        </p:spPr>
        <p:txBody>
          <a:bodyPr anchor="b"/>
          <a:lstStyle>
            <a:lvl1pPr marL="0" indent="0">
              <a:buNone/>
              <a:defRPr sz="1800" b="1"/>
            </a:lvl1pPr>
            <a:lvl2pPr marL="342900" indent="0">
              <a:buNone/>
              <a:defRPr sz="1500" b="1"/>
            </a:lvl2pPr>
            <a:lvl3pPr marL="685800" indent="0">
              <a:buNone/>
              <a:defRPr sz="1350" b="1"/>
            </a:lvl3pPr>
            <a:lvl4pPr marL="1028700" indent="0">
              <a:buNone/>
              <a:defRPr sz="1200" b="1"/>
            </a:lvl4pPr>
            <a:lvl5pPr marL="1371600" indent="0">
              <a:buNone/>
              <a:defRPr sz="1200" b="1"/>
            </a:lvl5pPr>
            <a:lvl6pPr marL="1714500" indent="0">
              <a:buNone/>
              <a:defRPr sz="1200" b="1"/>
            </a:lvl6pPr>
            <a:lvl7pPr marL="2057400" indent="0">
              <a:buNone/>
              <a:defRPr sz="1200" b="1"/>
            </a:lvl7pPr>
            <a:lvl8pPr marL="2400300" indent="0">
              <a:buNone/>
              <a:defRPr sz="1200" b="1"/>
            </a:lvl8pPr>
            <a:lvl9pPr marL="2743200" indent="0">
              <a:buNone/>
              <a:defRPr sz="1200" b="1"/>
            </a:lvl9pPr>
          </a:lstStyle>
          <a:p>
            <a:pPr lvl="0"/>
            <a:r>
              <a:rPr lang="en-US"/>
              <a:t>Edit Master text styles</a:t>
            </a:r>
          </a:p>
        </p:txBody>
      </p:sp>
      <p:sp>
        <p:nvSpPr>
          <p:cNvPr id="4" name="Content Placeholder 3">
            <a:extLst>
              <a:ext uri="{FF2B5EF4-FFF2-40B4-BE49-F238E27FC236}">
                <a16:creationId xmlns:a16="http://schemas.microsoft.com/office/drawing/2014/main" id="{4CA9C2F2-3A38-E24E-98D8-2EFAF829D192}"/>
              </a:ext>
            </a:extLst>
          </p:cNvPr>
          <p:cNvSpPr>
            <a:spLocks noGrp="1"/>
          </p:cNvSpPr>
          <p:nvPr>
            <p:ph sz="half" idx="2"/>
          </p:nvPr>
        </p:nvSpPr>
        <p:spPr>
          <a:xfrm>
            <a:off x="629842" y="2505075"/>
            <a:ext cx="3868340" cy="3302001"/>
          </a:xfrm>
        </p:spPr>
        <p:txBody>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Text Placeholder 4">
            <a:extLst>
              <a:ext uri="{FF2B5EF4-FFF2-40B4-BE49-F238E27FC236}">
                <a16:creationId xmlns:a16="http://schemas.microsoft.com/office/drawing/2014/main" id="{9B1ADDA0-F520-4E4B-848D-3668A3C13FC6}"/>
              </a:ext>
            </a:extLst>
          </p:cNvPr>
          <p:cNvSpPr>
            <a:spLocks noGrp="1"/>
          </p:cNvSpPr>
          <p:nvPr>
            <p:ph type="body" sz="quarter" idx="3"/>
          </p:nvPr>
        </p:nvSpPr>
        <p:spPr>
          <a:xfrm>
            <a:off x="4629150" y="1681163"/>
            <a:ext cx="3887391" cy="823912"/>
          </a:xfrm>
        </p:spPr>
        <p:txBody>
          <a:bodyPr anchor="b"/>
          <a:lstStyle>
            <a:lvl1pPr marL="0" indent="0">
              <a:buNone/>
              <a:defRPr sz="1800" b="1"/>
            </a:lvl1pPr>
            <a:lvl2pPr marL="342900" indent="0">
              <a:buNone/>
              <a:defRPr sz="1500" b="1"/>
            </a:lvl2pPr>
            <a:lvl3pPr marL="685800" indent="0">
              <a:buNone/>
              <a:defRPr sz="1350" b="1"/>
            </a:lvl3pPr>
            <a:lvl4pPr marL="1028700" indent="0">
              <a:buNone/>
              <a:defRPr sz="1200" b="1"/>
            </a:lvl4pPr>
            <a:lvl5pPr marL="1371600" indent="0">
              <a:buNone/>
              <a:defRPr sz="1200" b="1"/>
            </a:lvl5pPr>
            <a:lvl6pPr marL="1714500" indent="0">
              <a:buNone/>
              <a:defRPr sz="1200" b="1"/>
            </a:lvl6pPr>
            <a:lvl7pPr marL="2057400" indent="0">
              <a:buNone/>
              <a:defRPr sz="1200" b="1"/>
            </a:lvl7pPr>
            <a:lvl8pPr marL="2400300" indent="0">
              <a:buNone/>
              <a:defRPr sz="1200" b="1"/>
            </a:lvl8pPr>
            <a:lvl9pPr marL="2743200" indent="0">
              <a:buNone/>
              <a:defRPr sz="1200" b="1"/>
            </a:lvl9pPr>
          </a:lstStyle>
          <a:p>
            <a:pPr lvl="0"/>
            <a:r>
              <a:rPr lang="en-US"/>
              <a:t>Edit Master text styles</a:t>
            </a:r>
          </a:p>
        </p:txBody>
      </p:sp>
      <p:sp>
        <p:nvSpPr>
          <p:cNvPr id="6" name="Content Placeholder 5">
            <a:extLst>
              <a:ext uri="{FF2B5EF4-FFF2-40B4-BE49-F238E27FC236}">
                <a16:creationId xmlns:a16="http://schemas.microsoft.com/office/drawing/2014/main" id="{281E883C-434E-9543-97B2-54D4A0BE02A0}"/>
              </a:ext>
            </a:extLst>
          </p:cNvPr>
          <p:cNvSpPr>
            <a:spLocks noGrp="1"/>
          </p:cNvSpPr>
          <p:nvPr>
            <p:ph sz="quarter" idx="4"/>
          </p:nvPr>
        </p:nvSpPr>
        <p:spPr>
          <a:xfrm>
            <a:off x="4629150" y="2505075"/>
            <a:ext cx="3887391" cy="3302001"/>
          </a:xfrm>
        </p:spPr>
        <p:txBody>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p>
        </p:txBody>
      </p:sp>
      <p:sp>
        <p:nvSpPr>
          <p:cNvPr id="7" name="Date Placeholder 6">
            <a:extLst>
              <a:ext uri="{FF2B5EF4-FFF2-40B4-BE49-F238E27FC236}">
                <a16:creationId xmlns:a16="http://schemas.microsoft.com/office/drawing/2014/main" id="{9EB121F0-45C9-C94B-A9FA-D62AD086CB75}"/>
              </a:ext>
            </a:extLst>
          </p:cNvPr>
          <p:cNvSpPr>
            <a:spLocks noGrp="1"/>
          </p:cNvSpPr>
          <p:nvPr>
            <p:ph type="dt" sz="half" idx="10"/>
          </p:nvPr>
        </p:nvSpPr>
        <p:spPr/>
        <p:txBody>
          <a:bodyPr/>
          <a:lstStyle/>
          <a:p>
            <a:fld id="{E7B23BC9-64A8-9549-87CA-F6F54DE25F39}" type="datetimeFigureOut">
              <a:rPr lang="en-US" smtClean="0"/>
              <a:t>4/2/2019</a:t>
            </a:fld>
            <a:endParaRPr lang="en-US"/>
          </a:p>
        </p:txBody>
      </p:sp>
      <p:sp>
        <p:nvSpPr>
          <p:cNvPr id="8" name="Footer Placeholder 7">
            <a:extLst>
              <a:ext uri="{FF2B5EF4-FFF2-40B4-BE49-F238E27FC236}">
                <a16:creationId xmlns:a16="http://schemas.microsoft.com/office/drawing/2014/main" id="{A9C61E54-498B-8E49-8937-C58975D4EC1B}"/>
              </a:ext>
            </a:extLst>
          </p:cNvPr>
          <p:cNvSpPr>
            <a:spLocks noGrp="1"/>
          </p:cNvSpPr>
          <p:nvPr>
            <p:ph type="ftr" sz="quarter" idx="11"/>
          </p:nvPr>
        </p:nvSpPr>
        <p:spPr/>
        <p:txBody>
          <a:bodyPr/>
          <a:lstStyle/>
          <a:p>
            <a:endParaRPr lang="en-US"/>
          </a:p>
        </p:txBody>
      </p:sp>
      <p:sp>
        <p:nvSpPr>
          <p:cNvPr id="9" name="Slide Number Placeholder 8">
            <a:extLst>
              <a:ext uri="{FF2B5EF4-FFF2-40B4-BE49-F238E27FC236}">
                <a16:creationId xmlns:a16="http://schemas.microsoft.com/office/drawing/2014/main" id="{744E3E29-7C73-9246-BC37-9B5CA50D2301}"/>
              </a:ext>
            </a:extLst>
          </p:cNvPr>
          <p:cNvSpPr>
            <a:spLocks noGrp="1"/>
          </p:cNvSpPr>
          <p:nvPr>
            <p:ph type="sldNum" sz="quarter" idx="12"/>
          </p:nvPr>
        </p:nvSpPr>
        <p:spPr/>
        <p:txBody>
          <a:bodyPr/>
          <a:lstStyle/>
          <a:p>
            <a:fld id="{B28ABA67-FC50-654E-8A96-218D4BBD5773}" type="slidenum">
              <a:rPr lang="en-US" smtClean="0"/>
              <a:t>‹#›</a:t>
            </a:fld>
            <a:endParaRPr lang="en-US"/>
          </a:p>
        </p:txBody>
      </p:sp>
      <p:pic>
        <p:nvPicPr>
          <p:cNvPr id="10" name="Picture 9">
            <a:extLst>
              <a:ext uri="{FF2B5EF4-FFF2-40B4-BE49-F238E27FC236}">
                <a16:creationId xmlns:a16="http://schemas.microsoft.com/office/drawing/2014/main" id="{FFD1889C-F179-E244-A6C2-EF24FE81C371}"/>
              </a:ext>
            </a:extLst>
          </p:cNvPr>
          <p:cNvPicPr>
            <a:picLocks noChangeAspect="1"/>
          </p:cNvPicPr>
          <p:nvPr userDrawn="1"/>
        </p:nvPicPr>
        <p:blipFill>
          <a:blip r:embed="rId2"/>
          <a:stretch>
            <a:fillRect/>
          </a:stretch>
        </p:blipFill>
        <p:spPr>
          <a:xfrm>
            <a:off x="0" y="5943600"/>
            <a:ext cx="9144000" cy="914400"/>
          </a:xfrm>
          <a:prstGeom prst="rect">
            <a:avLst/>
          </a:prstGeom>
        </p:spPr>
      </p:pic>
    </p:spTree>
    <p:extLst>
      <p:ext uri="{BB962C8B-B14F-4D97-AF65-F5344CB8AC3E}">
        <p14:creationId xmlns:p14="http://schemas.microsoft.com/office/powerpoint/2010/main" val="791982354"/>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7CAD5E71-9419-6B49-AEF7-D698C98D8792}"/>
              </a:ext>
            </a:extLst>
          </p:cNvPr>
          <p:cNvSpPr>
            <a:spLocks noGrp="1"/>
          </p:cNvSpPr>
          <p:nvPr>
            <p:ph type="title"/>
          </p:nvPr>
        </p:nvSpPr>
        <p:spPr/>
        <p:txBody>
          <a:bodyPr/>
          <a:lstStyle/>
          <a:p>
            <a:r>
              <a:rPr lang="en-US"/>
              <a:t>Click to edit Master title style</a:t>
            </a:r>
          </a:p>
        </p:txBody>
      </p:sp>
      <p:sp>
        <p:nvSpPr>
          <p:cNvPr id="3" name="Date Placeholder 2">
            <a:extLst>
              <a:ext uri="{FF2B5EF4-FFF2-40B4-BE49-F238E27FC236}">
                <a16:creationId xmlns:a16="http://schemas.microsoft.com/office/drawing/2014/main" id="{03BBA8DB-D8E1-3742-833B-3724D8AE24B4}"/>
              </a:ext>
            </a:extLst>
          </p:cNvPr>
          <p:cNvSpPr>
            <a:spLocks noGrp="1"/>
          </p:cNvSpPr>
          <p:nvPr>
            <p:ph type="dt" sz="half" idx="10"/>
          </p:nvPr>
        </p:nvSpPr>
        <p:spPr/>
        <p:txBody>
          <a:bodyPr/>
          <a:lstStyle/>
          <a:p>
            <a:fld id="{E7B23BC9-64A8-9549-87CA-F6F54DE25F39}" type="datetimeFigureOut">
              <a:rPr lang="en-US" smtClean="0"/>
              <a:t>4/2/2019</a:t>
            </a:fld>
            <a:endParaRPr lang="en-US"/>
          </a:p>
        </p:txBody>
      </p:sp>
      <p:sp>
        <p:nvSpPr>
          <p:cNvPr id="4" name="Footer Placeholder 3">
            <a:extLst>
              <a:ext uri="{FF2B5EF4-FFF2-40B4-BE49-F238E27FC236}">
                <a16:creationId xmlns:a16="http://schemas.microsoft.com/office/drawing/2014/main" id="{89D390BE-240D-1E44-A4FB-19E244F36466}"/>
              </a:ext>
            </a:extLst>
          </p:cNvPr>
          <p:cNvSpPr>
            <a:spLocks noGrp="1"/>
          </p:cNvSpPr>
          <p:nvPr>
            <p:ph type="ftr" sz="quarter" idx="11"/>
          </p:nvPr>
        </p:nvSpPr>
        <p:spPr/>
        <p:txBody>
          <a:bodyPr/>
          <a:lstStyle/>
          <a:p>
            <a:endParaRPr lang="en-US"/>
          </a:p>
        </p:txBody>
      </p:sp>
      <p:sp>
        <p:nvSpPr>
          <p:cNvPr id="5" name="Slide Number Placeholder 4">
            <a:extLst>
              <a:ext uri="{FF2B5EF4-FFF2-40B4-BE49-F238E27FC236}">
                <a16:creationId xmlns:a16="http://schemas.microsoft.com/office/drawing/2014/main" id="{FA39E133-57DC-234C-955F-396A648D0710}"/>
              </a:ext>
            </a:extLst>
          </p:cNvPr>
          <p:cNvSpPr>
            <a:spLocks noGrp="1"/>
          </p:cNvSpPr>
          <p:nvPr>
            <p:ph type="sldNum" sz="quarter" idx="12"/>
          </p:nvPr>
        </p:nvSpPr>
        <p:spPr/>
        <p:txBody>
          <a:bodyPr/>
          <a:lstStyle/>
          <a:p>
            <a:fld id="{B28ABA67-FC50-654E-8A96-218D4BBD5773}" type="slidenum">
              <a:rPr lang="en-US" smtClean="0"/>
              <a:t>‹#›</a:t>
            </a:fld>
            <a:endParaRPr lang="en-US"/>
          </a:p>
        </p:txBody>
      </p:sp>
      <p:pic>
        <p:nvPicPr>
          <p:cNvPr id="6" name="Picture 5">
            <a:extLst>
              <a:ext uri="{FF2B5EF4-FFF2-40B4-BE49-F238E27FC236}">
                <a16:creationId xmlns:a16="http://schemas.microsoft.com/office/drawing/2014/main" id="{86213591-99B2-864A-B61A-E9C32F74C3D0}"/>
              </a:ext>
            </a:extLst>
          </p:cNvPr>
          <p:cNvPicPr>
            <a:picLocks noChangeAspect="1"/>
          </p:cNvPicPr>
          <p:nvPr userDrawn="1"/>
        </p:nvPicPr>
        <p:blipFill>
          <a:blip r:embed="rId2"/>
          <a:stretch>
            <a:fillRect/>
          </a:stretch>
        </p:blipFill>
        <p:spPr>
          <a:xfrm>
            <a:off x="0" y="5943600"/>
            <a:ext cx="9144000" cy="914400"/>
          </a:xfrm>
          <a:prstGeom prst="rect">
            <a:avLst/>
          </a:prstGeom>
        </p:spPr>
      </p:pic>
    </p:spTree>
    <p:extLst>
      <p:ext uri="{BB962C8B-B14F-4D97-AF65-F5344CB8AC3E}">
        <p14:creationId xmlns:p14="http://schemas.microsoft.com/office/powerpoint/2010/main" val="2425707622"/>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a:extLst>
              <a:ext uri="{FF2B5EF4-FFF2-40B4-BE49-F238E27FC236}">
                <a16:creationId xmlns:a16="http://schemas.microsoft.com/office/drawing/2014/main" id="{DE0DAACB-C77B-D84B-8B8E-EE8CA0FF665B}"/>
              </a:ext>
            </a:extLst>
          </p:cNvPr>
          <p:cNvSpPr>
            <a:spLocks noGrp="1"/>
          </p:cNvSpPr>
          <p:nvPr>
            <p:ph type="dt" sz="half" idx="10"/>
          </p:nvPr>
        </p:nvSpPr>
        <p:spPr/>
        <p:txBody>
          <a:bodyPr/>
          <a:lstStyle/>
          <a:p>
            <a:fld id="{E7B23BC9-64A8-9549-87CA-F6F54DE25F39}" type="datetimeFigureOut">
              <a:rPr lang="en-US" smtClean="0"/>
              <a:t>4/2/2019</a:t>
            </a:fld>
            <a:endParaRPr lang="en-US"/>
          </a:p>
        </p:txBody>
      </p:sp>
      <p:sp>
        <p:nvSpPr>
          <p:cNvPr id="3" name="Footer Placeholder 2">
            <a:extLst>
              <a:ext uri="{FF2B5EF4-FFF2-40B4-BE49-F238E27FC236}">
                <a16:creationId xmlns:a16="http://schemas.microsoft.com/office/drawing/2014/main" id="{89565D40-5AE6-DE47-9409-38A4B23A1A80}"/>
              </a:ext>
            </a:extLst>
          </p:cNvPr>
          <p:cNvSpPr>
            <a:spLocks noGrp="1"/>
          </p:cNvSpPr>
          <p:nvPr>
            <p:ph type="ftr" sz="quarter" idx="11"/>
          </p:nvPr>
        </p:nvSpPr>
        <p:spPr/>
        <p:txBody>
          <a:bodyPr/>
          <a:lstStyle/>
          <a:p>
            <a:endParaRPr lang="en-US"/>
          </a:p>
        </p:txBody>
      </p:sp>
      <p:sp>
        <p:nvSpPr>
          <p:cNvPr id="4" name="Slide Number Placeholder 3">
            <a:extLst>
              <a:ext uri="{FF2B5EF4-FFF2-40B4-BE49-F238E27FC236}">
                <a16:creationId xmlns:a16="http://schemas.microsoft.com/office/drawing/2014/main" id="{94305310-CFF8-8042-8A4D-B10870B0223C}"/>
              </a:ext>
            </a:extLst>
          </p:cNvPr>
          <p:cNvSpPr>
            <a:spLocks noGrp="1"/>
          </p:cNvSpPr>
          <p:nvPr>
            <p:ph type="sldNum" sz="quarter" idx="12"/>
          </p:nvPr>
        </p:nvSpPr>
        <p:spPr/>
        <p:txBody>
          <a:bodyPr/>
          <a:lstStyle/>
          <a:p>
            <a:fld id="{B28ABA67-FC50-654E-8A96-218D4BBD5773}" type="slidenum">
              <a:rPr lang="en-US" smtClean="0"/>
              <a:t>‹#›</a:t>
            </a:fld>
            <a:endParaRPr lang="en-US"/>
          </a:p>
        </p:txBody>
      </p:sp>
      <p:pic>
        <p:nvPicPr>
          <p:cNvPr id="6" name="Picture 5">
            <a:extLst>
              <a:ext uri="{FF2B5EF4-FFF2-40B4-BE49-F238E27FC236}">
                <a16:creationId xmlns:a16="http://schemas.microsoft.com/office/drawing/2014/main" id="{C3D334EF-06D3-684F-B4F7-8EAD822CFCC5}"/>
              </a:ext>
            </a:extLst>
          </p:cNvPr>
          <p:cNvPicPr>
            <a:picLocks noChangeAspect="1"/>
          </p:cNvPicPr>
          <p:nvPr userDrawn="1"/>
        </p:nvPicPr>
        <p:blipFill>
          <a:blip r:embed="rId2"/>
          <a:stretch>
            <a:fillRect/>
          </a:stretch>
        </p:blipFill>
        <p:spPr>
          <a:xfrm>
            <a:off x="0" y="5942012"/>
            <a:ext cx="9144000" cy="914400"/>
          </a:xfrm>
          <a:prstGeom prst="rect">
            <a:avLst/>
          </a:prstGeom>
        </p:spPr>
      </p:pic>
    </p:spTree>
    <p:extLst>
      <p:ext uri="{BB962C8B-B14F-4D97-AF65-F5344CB8AC3E}">
        <p14:creationId xmlns:p14="http://schemas.microsoft.com/office/powerpoint/2010/main" val="3749511536"/>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3" Type="http://schemas.openxmlformats.org/officeDocument/2006/relationships/slideLayout" Target="../slideLayouts/slideLayout3.xml"/><Relationship Id="rId7" Type="http://schemas.openxmlformats.org/officeDocument/2006/relationships/slideLayout" Target="../slideLayouts/slideLayout7.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5" Type="http://schemas.openxmlformats.org/officeDocument/2006/relationships/slideLayout" Target="../slideLayouts/slideLayout5.xml"/><Relationship Id="rId4" Type="http://schemas.openxmlformats.org/officeDocument/2006/relationships/slideLayout" Target="../slideLayouts/slideLayout4.xml"/><Relationship Id="rId9" Type="http://schemas.openxmlformats.org/officeDocument/2006/relationships/theme" Target="../theme/theme1.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Title Placeholder 1">
            <a:extLst>
              <a:ext uri="{FF2B5EF4-FFF2-40B4-BE49-F238E27FC236}">
                <a16:creationId xmlns:a16="http://schemas.microsoft.com/office/drawing/2014/main" id="{B99CF5EA-E7F9-A24A-9C7C-346A219F1D28}"/>
              </a:ext>
            </a:extLst>
          </p:cNvPr>
          <p:cNvSpPr>
            <a:spLocks noGrp="1"/>
          </p:cNvSpPr>
          <p:nvPr>
            <p:ph type="title"/>
          </p:nvPr>
        </p:nvSpPr>
        <p:spPr>
          <a:xfrm>
            <a:off x="628650" y="365126"/>
            <a:ext cx="7886700" cy="1325563"/>
          </a:xfrm>
          <a:prstGeom prst="rect">
            <a:avLst/>
          </a:prstGeom>
        </p:spPr>
        <p:txBody>
          <a:bodyPr vert="horz" lIns="91440" tIns="45720" rIns="91440" bIns="45720" rtlCol="0" anchor="ctr">
            <a:normAutofit/>
          </a:bodyPr>
          <a:lstStyle/>
          <a:p>
            <a:r>
              <a:rPr lang="en-US" dirty="0"/>
              <a:t>Click to edit Master title style</a:t>
            </a:r>
          </a:p>
        </p:txBody>
      </p:sp>
      <p:sp>
        <p:nvSpPr>
          <p:cNvPr id="3" name="Text Placeholder 2">
            <a:extLst>
              <a:ext uri="{FF2B5EF4-FFF2-40B4-BE49-F238E27FC236}">
                <a16:creationId xmlns:a16="http://schemas.microsoft.com/office/drawing/2014/main" id="{E4E53BB1-CE02-2A42-9040-584ABD369CCA}"/>
              </a:ext>
            </a:extLst>
          </p:cNvPr>
          <p:cNvSpPr>
            <a:spLocks noGrp="1"/>
          </p:cNvSpPr>
          <p:nvPr>
            <p:ph type="body" idx="1"/>
          </p:nvPr>
        </p:nvSpPr>
        <p:spPr>
          <a:xfrm>
            <a:off x="628650" y="1825625"/>
            <a:ext cx="7886700" cy="4351338"/>
          </a:xfrm>
          <a:prstGeom prst="rect">
            <a:avLst/>
          </a:prstGeom>
        </p:spPr>
        <p:txBody>
          <a:bodyPr vert="horz" lIns="91440" tIns="45720" rIns="91440" bIns="45720" rtlCol="0">
            <a:normAutofit/>
          </a:bodyPr>
          <a:lstStyle/>
          <a:p>
            <a:pPr lvl="0"/>
            <a:r>
              <a:rPr lang="en-US" dirty="0"/>
              <a:t>Edit Master text styles</a:t>
            </a:r>
          </a:p>
          <a:p>
            <a:pPr lvl="1"/>
            <a:r>
              <a:rPr lang="en-US" dirty="0"/>
              <a:t>Second level</a:t>
            </a:r>
          </a:p>
          <a:p>
            <a:pPr lvl="2"/>
            <a:r>
              <a:rPr lang="en-US" dirty="0"/>
              <a:t>Third level</a:t>
            </a:r>
          </a:p>
          <a:p>
            <a:pPr lvl="3"/>
            <a:r>
              <a:rPr lang="en-US" dirty="0"/>
              <a:t>Fourth level</a:t>
            </a:r>
          </a:p>
          <a:p>
            <a:pPr lvl="4"/>
            <a:r>
              <a:rPr lang="en-US" dirty="0"/>
              <a:t>Fifth level</a:t>
            </a:r>
          </a:p>
        </p:txBody>
      </p:sp>
      <p:sp>
        <p:nvSpPr>
          <p:cNvPr id="4" name="Date Placeholder 3">
            <a:extLst>
              <a:ext uri="{FF2B5EF4-FFF2-40B4-BE49-F238E27FC236}">
                <a16:creationId xmlns:a16="http://schemas.microsoft.com/office/drawing/2014/main" id="{E597CAA9-D28E-F347-A51E-0AD98F99AB95}"/>
              </a:ext>
            </a:extLst>
          </p:cNvPr>
          <p:cNvSpPr>
            <a:spLocks noGrp="1"/>
          </p:cNvSpPr>
          <p:nvPr>
            <p:ph type="dt" sz="half" idx="2"/>
          </p:nvPr>
        </p:nvSpPr>
        <p:spPr>
          <a:xfrm>
            <a:off x="628650" y="6356351"/>
            <a:ext cx="2057400" cy="365125"/>
          </a:xfrm>
          <a:prstGeom prst="rect">
            <a:avLst/>
          </a:prstGeom>
        </p:spPr>
        <p:txBody>
          <a:bodyPr vert="horz" lIns="91440" tIns="45720" rIns="91440" bIns="45720" rtlCol="0" anchor="ctr"/>
          <a:lstStyle>
            <a:lvl1pPr algn="l">
              <a:defRPr sz="900">
                <a:solidFill>
                  <a:schemeClr val="tx1">
                    <a:tint val="75000"/>
                  </a:schemeClr>
                </a:solidFill>
              </a:defRPr>
            </a:lvl1pPr>
          </a:lstStyle>
          <a:p>
            <a:fld id="{E7B23BC9-64A8-9549-87CA-F6F54DE25F39}" type="datetimeFigureOut">
              <a:rPr lang="en-US" smtClean="0"/>
              <a:t>4/2/2019</a:t>
            </a:fld>
            <a:endParaRPr lang="en-US"/>
          </a:p>
        </p:txBody>
      </p:sp>
      <p:sp>
        <p:nvSpPr>
          <p:cNvPr id="5" name="Footer Placeholder 4">
            <a:extLst>
              <a:ext uri="{FF2B5EF4-FFF2-40B4-BE49-F238E27FC236}">
                <a16:creationId xmlns:a16="http://schemas.microsoft.com/office/drawing/2014/main" id="{7E508DE6-CB5F-C24C-96A2-1B017B1212B7}"/>
              </a:ext>
            </a:extLst>
          </p:cNvPr>
          <p:cNvSpPr>
            <a:spLocks noGrp="1"/>
          </p:cNvSpPr>
          <p:nvPr>
            <p:ph type="ftr" sz="quarter" idx="3"/>
          </p:nvPr>
        </p:nvSpPr>
        <p:spPr>
          <a:xfrm>
            <a:off x="3028950" y="6356351"/>
            <a:ext cx="3086100" cy="365125"/>
          </a:xfrm>
          <a:prstGeom prst="rect">
            <a:avLst/>
          </a:prstGeom>
        </p:spPr>
        <p:txBody>
          <a:bodyPr vert="horz" lIns="91440" tIns="45720" rIns="91440" bIns="45720" rtlCol="0" anchor="ctr"/>
          <a:lstStyle>
            <a:lvl1pPr algn="ctr">
              <a:defRPr sz="900">
                <a:solidFill>
                  <a:schemeClr val="tx1">
                    <a:tint val="75000"/>
                  </a:schemeClr>
                </a:solidFill>
              </a:defRPr>
            </a:lvl1pPr>
          </a:lstStyle>
          <a:p>
            <a:endParaRPr lang="en-US"/>
          </a:p>
        </p:txBody>
      </p:sp>
      <p:sp>
        <p:nvSpPr>
          <p:cNvPr id="6" name="Slide Number Placeholder 5">
            <a:extLst>
              <a:ext uri="{FF2B5EF4-FFF2-40B4-BE49-F238E27FC236}">
                <a16:creationId xmlns:a16="http://schemas.microsoft.com/office/drawing/2014/main" id="{4663050C-36F2-EA4D-B56F-B08E022EAD1F}"/>
              </a:ext>
            </a:extLst>
          </p:cNvPr>
          <p:cNvSpPr>
            <a:spLocks noGrp="1"/>
          </p:cNvSpPr>
          <p:nvPr>
            <p:ph type="sldNum" sz="quarter" idx="4"/>
          </p:nvPr>
        </p:nvSpPr>
        <p:spPr>
          <a:xfrm>
            <a:off x="6457950" y="6356351"/>
            <a:ext cx="2057400" cy="365125"/>
          </a:xfrm>
          <a:prstGeom prst="rect">
            <a:avLst/>
          </a:prstGeom>
        </p:spPr>
        <p:txBody>
          <a:bodyPr vert="horz" lIns="91440" tIns="45720" rIns="91440" bIns="45720" rtlCol="0" anchor="ctr"/>
          <a:lstStyle>
            <a:lvl1pPr algn="r">
              <a:defRPr sz="900">
                <a:solidFill>
                  <a:schemeClr val="tx1">
                    <a:tint val="75000"/>
                  </a:schemeClr>
                </a:solidFill>
              </a:defRPr>
            </a:lvl1pPr>
          </a:lstStyle>
          <a:p>
            <a:fld id="{B28ABA67-FC50-654E-8A96-218D4BBD5773}" type="slidenum">
              <a:rPr lang="en-US" smtClean="0"/>
              <a:t>‹#›</a:t>
            </a:fld>
            <a:endParaRPr lang="en-US"/>
          </a:p>
        </p:txBody>
      </p:sp>
    </p:spTree>
    <p:extLst>
      <p:ext uri="{BB962C8B-B14F-4D97-AF65-F5344CB8AC3E}">
        <p14:creationId xmlns:p14="http://schemas.microsoft.com/office/powerpoint/2010/main" val="4123841567"/>
      </p:ext>
    </p:extLst>
  </p:cSld>
  <p:clrMap bg1="lt1" tx1="dk1" bg2="lt2" tx2="dk2" accent1="accent1" accent2="accent2" accent3="accent3" accent4="accent4" accent5="accent5" accent6="accent6" hlink="hlink" folHlink="folHlink"/>
  <p:sldLayoutIdLst>
    <p:sldLayoutId id="2147483649" r:id="rId1"/>
    <p:sldLayoutId id="2147483651" r:id="rId2"/>
    <p:sldLayoutId id="2147483650" r:id="rId3"/>
    <p:sldLayoutId id="2147483660" r:id="rId4"/>
    <p:sldLayoutId id="2147483652" r:id="rId5"/>
    <p:sldLayoutId id="2147483653" r:id="rId6"/>
    <p:sldLayoutId id="2147483654" r:id="rId7"/>
    <p:sldLayoutId id="2147483655" r:id="rId8"/>
  </p:sldLayoutIdLst>
  <p:txStyles>
    <p:titleStyle>
      <a:lvl1pPr algn="l" defTabSz="685800" rtl="0" eaLnBrk="1" latinLnBrk="0" hangingPunct="1">
        <a:lnSpc>
          <a:spcPct val="90000"/>
        </a:lnSpc>
        <a:spcBef>
          <a:spcPct val="0"/>
        </a:spcBef>
        <a:buNone/>
        <a:defRPr sz="3300" b="1" i="0" kern="1200">
          <a:solidFill>
            <a:srgbClr val="9C2D3B"/>
          </a:solidFill>
          <a:latin typeface="Helvetica" pitchFamily="2" charset="0"/>
          <a:ea typeface="+mj-ea"/>
          <a:cs typeface="+mj-cs"/>
        </a:defRPr>
      </a:lvl1pPr>
    </p:titleStyle>
    <p:bodyStyle>
      <a:lvl1pPr marL="171450" indent="-171450" algn="l" defTabSz="685800" rtl="0" eaLnBrk="1" latinLnBrk="0" hangingPunct="1">
        <a:lnSpc>
          <a:spcPct val="90000"/>
        </a:lnSpc>
        <a:spcBef>
          <a:spcPts val="750"/>
        </a:spcBef>
        <a:buFont typeface="Arial" panose="020B0604020202020204" pitchFamily="34" charset="0"/>
        <a:buChar char="•"/>
        <a:defRPr sz="2100" b="0" i="0" kern="1200">
          <a:solidFill>
            <a:schemeClr val="tx1"/>
          </a:solidFill>
          <a:latin typeface="Helvetica" pitchFamily="2" charset="0"/>
          <a:ea typeface="+mn-ea"/>
          <a:cs typeface="+mn-cs"/>
        </a:defRPr>
      </a:lvl1pPr>
      <a:lvl2pPr marL="514350" indent="-171450" algn="l" defTabSz="685800" rtl="0" eaLnBrk="1" latinLnBrk="0" hangingPunct="1">
        <a:lnSpc>
          <a:spcPct val="90000"/>
        </a:lnSpc>
        <a:spcBef>
          <a:spcPts val="375"/>
        </a:spcBef>
        <a:buFont typeface="Arial" panose="020B0604020202020204" pitchFamily="34" charset="0"/>
        <a:buChar char="•"/>
        <a:defRPr sz="1800" b="0" i="0" kern="1200">
          <a:solidFill>
            <a:schemeClr val="tx1"/>
          </a:solidFill>
          <a:latin typeface="Helvetica" pitchFamily="2" charset="0"/>
          <a:ea typeface="+mn-ea"/>
          <a:cs typeface="+mn-cs"/>
        </a:defRPr>
      </a:lvl2pPr>
      <a:lvl3pPr marL="857250" indent="-171450" algn="l" defTabSz="685800" rtl="0" eaLnBrk="1" latinLnBrk="0" hangingPunct="1">
        <a:lnSpc>
          <a:spcPct val="90000"/>
        </a:lnSpc>
        <a:spcBef>
          <a:spcPts val="375"/>
        </a:spcBef>
        <a:buFont typeface="Arial" panose="020B0604020202020204" pitchFamily="34" charset="0"/>
        <a:buChar char="•"/>
        <a:defRPr sz="1500" b="0" i="0" kern="1200">
          <a:solidFill>
            <a:schemeClr val="tx1"/>
          </a:solidFill>
          <a:latin typeface="Helvetica" pitchFamily="2" charset="0"/>
          <a:ea typeface="+mn-ea"/>
          <a:cs typeface="+mn-cs"/>
        </a:defRPr>
      </a:lvl3pPr>
      <a:lvl4pPr marL="1200150" indent="-171450" algn="l" defTabSz="685800" rtl="0" eaLnBrk="1" latinLnBrk="0" hangingPunct="1">
        <a:lnSpc>
          <a:spcPct val="90000"/>
        </a:lnSpc>
        <a:spcBef>
          <a:spcPts val="375"/>
        </a:spcBef>
        <a:buFont typeface="Arial" panose="020B0604020202020204" pitchFamily="34" charset="0"/>
        <a:buChar char="•"/>
        <a:defRPr sz="1350" b="0" i="0" kern="1200">
          <a:solidFill>
            <a:schemeClr val="tx1"/>
          </a:solidFill>
          <a:latin typeface="Helvetica" pitchFamily="2" charset="0"/>
          <a:ea typeface="+mn-ea"/>
          <a:cs typeface="+mn-cs"/>
        </a:defRPr>
      </a:lvl4pPr>
      <a:lvl5pPr marL="1543050" indent="-171450" algn="l" defTabSz="685800" rtl="0" eaLnBrk="1" latinLnBrk="0" hangingPunct="1">
        <a:lnSpc>
          <a:spcPct val="90000"/>
        </a:lnSpc>
        <a:spcBef>
          <a:spcPts val="375"/>
        </a:spcBef>
        <a:buFont typeface="Arial" panose="020B0604020202020204" pitchFamily="34" charset="0"/>
        <a:buChar char="•"/>
        <a:defRPr sz="1350" b="0" i="0" kern="1200">
          <a:solidFill>
            <a:schemeClr val="tx1"/>
          </a:solidFill>
          <a:latin typeface="Helvetica" pitchFamily="2" charset="0"/>
          <a:ea typeface="+mn-ea"/>
          <a:cs typeface="+mn-cs"/>
        </a:defRPr>
      </a:lvl5pPr>
      <a:lvl6pPr marL="1885950" indent="-171450" algn="l" defTabSz="685800"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6pPr>
      <a:lvl7pPr marL="2228850" indent="-171450" algn="l" defTabSz="685800"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7pPr>
      <a:lvl8pPr marL="2571750" indent="-171450" algn="l" defTabSz="685800"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8pPr>
      <a:lvl9pPr marL="2914650" indent="-171450" algn="l" defTabSz="685800"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9pPr>
    </p:bodyStyle>
    <p:otherStyle>
      <a:defPPr>
        <a:defRPr lang="en-US"/>
      </a:defPPr>
      <a:lvl1pPr marL="0" algn="l" defTabSz="685800" rtl="0" eaLnBrk="1" latinLnBrk="0" hangingPunct="1">
        <a:defRPr sz="1350" kern="1200">
          <a:solidFill>
            <a:schemeClr val="tx1"/>
          </a:solidFill>
          <a:latin typeface="+mn-lt"/>
          <a:ea typeface="+mn-ea"/>
          <a:cs typeface="+mn-cs"/>
        </a:defRPr>
      </a:lvl1pPr>
      <a:lvl2pPr marL="342900" algn="l" defTabSz="685800" rtl="0" eaLnBrk="1" latinLnBrk="0" hangingPunct="1">
        <a:defRPr sz="1350" kern="1200">
          <a:solidFill>
            <a:schemeClr val="tx1"/>
          </a:solidFill>
          <a:latin typeface="+mn-lt"/>
          <a:ea typeface="+mn-ea"/>
          <a:cs typeface="+mn-cs"/>
        </a:defRPr>
      </a:lvl2pPr>
      <a:lvl3pPr marL="685800" algn="l" defTabSz="685800" rtl="0" eaLnBrk="1" latinLnBrk="0" hangingPunct="1">
        <a:defRPr sz="1350" kern="1200">
          <a:solidFill>
            <a:schemeClr val="tx1"/>
          </a:solidFill>
          <a:latin typeface="+mn-lt"/>
          <a:ea typeface="+mn-ea"/>
          <a:cs typeface="+mn-cs"/>
        </a:defRPr>
      </a:lvl3pPr>
      <a:lvl4pPr marL="1028700" algn="l" defTabSz="685800" rtl="0" eaLnBrk="1" latinLnBrk="0" hangingPunct="1">
        <a:defRPr sz="1350" kern="1200">
          <a:solidFill>
            <a:schemeClr val="tx1"/>
          </a:solidFill>
          <a:latin typeface="+mn-lt"/>
          <a:ea typeface="+mn-ea"/>
          <a:cs typeface="+mn-cs"/>
        </a:defRPr>
      </a:lvl4pPr>
      <a:lvl5pPr marL="1371600" algn="l" defTabSz="685800" rtl="0" eaLnBrk="1" latinLnBrk="0" hangingPunct="1">
        <a:defRPr sz="1350" kern="1200">
          <a:solidFill>
            <a:schemeClr val="tx1"/>
          </a:solidFill>
          <a:latin typeface="+mn-lt"/>
          <a:ea typeface="+mn-ea"/>
          <a:cs typeface="+mn-cs"/>
        </a:defRPr>
      </a:lvl5pPr>
      <a:lvl6pPr marL="1714500" algn="l" defTabSz="685800" rtl="0" eaLnBrk="1" latinLnBrk="0" hangingPunct="1">
        <a:defRPr sz="1350" kern="1200">
          <a:solidFill>
            <a:schemeClr val="tx1"/>
          </a:solidFill>
          <a:latin typeface="+mn-lt"/>
          <a:ea typeface="+mn-ea"/>
          <a:cs typeface="+mn-cs"/>
        </a:defRPr>
      </a:lvl6pPr>
      <a:lvl7pPr marL="2057400" algn="l" defTabSz="685800" rtl="0" eaLnBrk="1" latinLnBrk="0" hangingPunct="1">
        <a:defRPr sz="1350" kern="1200">
          <a:solidFill>
            <a:schemeClr val="tx1"/>
          </a:solidFill>
          <a:latin typeface="+mn-lt"/>
          <a:ea typeface="+mn-ea"/>
          <a:cs typeface="+mn-cs"/>
        </a:defRPr>
      </a:lvl7pPr>
      <a:lvl8pPr marL="2400300" algn="l" defTabSz="685800" rtl="0" eaLnBrk="1" latinLnBrk="0" hangingPunct="1">
        <a:defRPr sz="1350" kern="1200">
          <a:solidFill>
            <a:schemeClr val="tx1"/>
          </a:solidFill>
          <a:latin typeface="+mn-lt"/>
          <a:ea typeface="+mn-ea"/>
          <a:cs typeface="+mn-cs"/>
        </a:defRPr>
      </a:lvl8pPr>
      <a:lvl9pPr marL="2743200" algn="l" defTabSz="685800" rtl="0" eaLnBrk="1" latinLnBrk="0" hangingPunct="1">
        <a:defRPr sz="135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1" Type="http://schemas.openxmlformats.org/officeDocument/2006/relationships/slideLayout" Target="../slideLayouts/slideLayout1.xml"/></Relationships>
</file>

<file path=ppt/slides/_rels/slide2.xml.rels><?xml version="1.0" encoding="UTF-8" standalone="yes"?>
<Relationships xmlns="http://schemas.openxmlformats.org/package/2006/relationships"><Relationship Id="rId2" Type="http://schemas.openxmlformats.org/officeDocument/2006/relationships/notesSlide" Target="../notesSlides/notesSlide1.xml"/><Relationship Id="rId1" Type="http://schemas.openxmlformats.org/officeDocument/2006/relationships/slideLayout" Target="../slideLayouts/slideLayout2.xml"/></Relationships>
</file>

<file path=ppt/slides/_rels/slide3.xml.rels><?xml version="1.0" encoding="UTF-8" standalone="yes"?>
<Relationships xmlns="http://schemas.openxmlformats.org/package/2006/relationships"><Relationship Id="rId2" Type="http://schemas.openxmlformats.org/officeDocument/2006/relationships/notesSlide" Target="../notesSlides/notesSlide2.xml"/><Relationship Id="rId1" Type="http://schemas.openxmlformats.org/officeDocument/2006/relationships/slideLayout" Target="../slideLayouts/slideLayout4.xml"/></Relationships>
</file>

<file path=ppt/slides/_rels/slide4.xml.rels><?xml version="1.0" encoding="UTF-8" standalone="yes"?>
<Relationships xmlns="http://schemas.openxmlformats.org/package/2006/relationships"><Relationship Id="rId2" Type="http://schemas.openxmlformats.org/officeDocument/2006/relationships/notesSlide" Target="../notesSlides/notesSlide3.xml"/><Relationship Id="rId1" Type="http://schemas.openxmlformats.org/officeDocument/2006/relationships/slideLayout" Target="../slideLayouts/slideLayout4.xml"/></Relationships>
</file>

<file path=ppt/slides/_rels/slide5.xml.rels><?xml version="1.0" encoding="UTF-8" standalone="yes"?>
<Relationships xmlns="http://schemas.openxmlformats.org/package/2006/relationships"><Relationship Id="rId1" Type="http://schemas.openxmlformats.org/officeDocument/2006/relationships/slideLayout" Target="../slideLayouts/slideLayout4.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Tree>
    <p:extLst>
      <p:ext uri="{BB962C8B-B14F-4D97-AF65-F5344CB8AC3E}">
        <p14:creationId xmlns:p14="http://schemas.microsoft.com/office/powerpoint/2010/main" val="1275408818"/>
      </p:ext>
    </p:extLst>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652CAAB3-232D-6240-92F2-1D708CC1274E}"/>
              </a:ext>
            </a:extLst>
          </p:cNvPr>
          <p:cNvSpPr>
            <a:spLocks noGrp="1"/>
          </p:cNvSpPr>
          <p:nvPr>
            <p:ph type="title"/>
          </p:nvPr>
        </p:nvSpPr>
        <p:spPr/>
        <p:txBody>
          <a:bodyPr>
            <a:normAutofit fontScale="90000"/>
          </a:bodyPr>
          <a:lstStyle/>
          <a:p>
            <a:r>
              <a:rPr lang="en-US" dirty="0">
                <a:solidFill>
                  <a:srgbClr val="7F2934"/>
                </a:solidFill>
              </a:rPr>
              <a:t>Restoration of Tribal Homelands &amp; Tribal Control of Critical Land Management Activities: Tribal Administration of Resource Appraisal Services</a:t>
            </a:r>
          </a:p>
        </p:txBody>
      </p:sp>
      <p:sp>
        <p:nvSpPr>
          <p:cNvPr id="3" name="Text Placeholder 2">
            <a:extLst>
              <a:ext uri="{FF2B5EF4-FFF2-40B4-BE49-F238E27FC236}">
                <a16:creationId xmlns:a16="http://schemas.microsoft.com/office/drawing/2014/main" id="{70868B53-D977-C042-9DC6-ED630AC25A5F}"/>
              </a:ext>
            </a:extLst>
          </p:cNvPr>
          <p:cNvSpPr>
            <a:spLocks noGrp="1"/>
          </p:cNvSpPr>
          <p:nvPr>
            <p:ph type="body" idx="1"/>
          </p:nvPr>
        </p:nvSpPr>
        <p:spPr/>
        <p:txBody>
          <a:bodyPr/>
          <a:lstStyle/>
          <a:p>
            <a:r>
              <a:rPr lang="en-US" dirty="0"/>
              <a:t>Candice Skenandore, Self Governance Coordinator, Oneida Nation</a:t>
            </a:r>
          </a:p>
        </p:txBody>
      </p:sp>
    </p:spTree>
    <p:extLst>
      <p:ext uri="{BB962C8B-B14F-4D97-AF65-F5344CB8AC3E}">
        <p14:creationId xmlns:p14="http://schemas.microsoft.com/office/powerpoint/2010/main" val="2326942655"/>
      </p:ext>
    </p:extLst>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4055DDED-FBC4-B542-86F3-567451C0DEE8}"/>
              </a:ext>
            </a:extLst>
          </p:cNvPr>
          <p:cNvSpPr>
            <a:spLocks noGrp="1"/>
          </p:cNvSpPr>
          <p:nvPr>
            <p:ph type="title"/>
          </p:nvPr>
        </p:nvSpPr>
        <p:spPr/>
        <p:txBody>
          <a:bodyPr/>
          <a:lstStyle/>
          <a:p>
            <a:r>
              <a:rPr lang="en-US" dirty="0"/>
              <a:t>Oneida Nation</a:t>
            </a:r>
          </a:p>
        </p:txBody>
      </p:sp>
      <p:sp>
        <p:nvSpPr>
          <p:cNvPr id="3" name="Content Placeholder 2">
            <a:extLst>
              <a:ext uri="{FF2B5EF4-FFF2-40B4-BE49-F238E27FC236}">
                <a16:creationId xmlns:a16="http://schemas.microsoft.com/office/drawing/2014/main" id="{FF5C2491-A340-FA4F-BB7A-BFCAA6CF93A5}"/>
              </a:ext>
            </a:extLst>
          </p:cNvPr>
          <p:cNvSpPr>
            <a:spLocks noGrp="1"/>
          </p:cNvSpPr>
          <p:nvPr>
            <p:ph idx="1"/>
          </p:nvPr>
        </p:nvSpPr>
        <p:spPr/>
        <p:txBody>
          <a:bodyPr>
            <a:normAutofit/>
          </a:bodyPr>
          <a:lstStyle/>
          <a:p>
            <a:r>
              <a:rPr lang="en-US" sz="2800" dirty="0"/>
              <a:t>Background</a:t>
            </a:r>
          </a:p>
          <a:p>
            <a:pPr marL="0" indent="0">
              <a:buNone/>
            </a:pPr>
            <a:endParaRPr lang="en-US" sz="2800" dirty="0"/>
          </a:p>
          <a:p>
            <a:r>
              <a:rPr lang="en-US" sz="2800" dirty="0"/>
              <a:t>Negotiation Process</a:t>
            </a:r>
          </a:p>
          <a:p>
            <a:endParaRPr lang="en-US" sz="2800" dirty="0"/>
          </a:p>
          <a:p>
            <a:r>
              <a:rPr lang="en-US" sz="2800" dirty="0"/>
              <a:t>Next Steps</a:t>
            </a:r>
          </a:p>
          <a:p>
            <a:endParaRPr lang="en-US" sz="2800" dirty="0"/>
          </a:p>
          <a:p>
            <a:r>
              <a:rPr lang="en-US" sz="2800" dirty="0"/>
              <a:t>Lessons Learned</a:t>
            </a:r>
          </a:p>
        </p:txBody>
      </p:sp>
    </p:spTree>
    <p:extLst>
      <p:ext uri="{BB962C8B-B14F-4D97-AF65-F5344CB8AC3E}">
        <p14:creationId xmlns:p14="http://schemas.microsoft.com/office/powerpoint/2010/main" val="1688729765"/>
      </p:ext>
    </p:extLst>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A20C35AA-98B3-8942-A131-35A70498BCF4}"/>
              </a:ext>
            </a:extLst>
          </p:cNvPr>
          <p:cNvSpPr>
            <a:spLocks noGrp="1"/>
          </p:cNvSpPr>
          <p:nvPr>
            <p:ph type="title"/>
          </p:nvPr>
        </p:nvSpPr>
        <p:spPr/>
        <p:txBody>
          <a:bodyPr/>
          <a:lstStyle/>
          <a:p>
            <a:r>
              <a:rPr lang="en-US" dirty="0"/>
              <a:t>Memorandum of Understanding</a:t>
            </a:r>
          </a:p>
        </p:txBody>
      </p:sp>
      <p:sp>
        <p:nvSpPr>
          <p:cNvPr id="3" name="Content Placeholder 2">
            <a:extLst>
              <a:ext uri="{FF2B5EF4-FFF2-40B4-BE49-F238E27FC236}">
                <a16:creationId xmlns:a16="http://schemas.microsoft.com/office/drawing/2014/main" id="{A17D2DF1-3DE4-2F4D-A884-561C12A000E0}"/>
              </a:ext>
            </a:extLst>
          </p:cNvPr>
          <p:cNvSpPr>
            <a:spLocks noGrp="1"/>
          </p:cNvSpPr>
          <p:nvPr>
            <p:ph idx="1"/>
          </p:nvPr>
        </p:nvSpPr>
        <p:spPr/>
        <p:txBody>
          <a:bodyPr/>
          <a:lstStyle/>
          <a:p>
            <a:r>
              <a:rPr lang="en-US" sz="2800" dirty="0"/>
              <a:t>What is the purpose of the MOU?</a:t>
            </a:r>
          </a:p>
          <a:p>
            <a:pPr marL="0" indent="0">
              <a:buNone/>
            </a:pPr>
            <a:endParaRPr lang="en-US" sz="2800" dirty="0"/>
          </a:p>
          <a:p>
            <a:r>
              <a:rPr lang="en-US" sz="2800" dirty="0"/>
              <a:t>Where does the authority come to require the MOU?</a:t>
            </a:r>
          </a:p>
          <a:p>
            <a:endParaRPr lang="en-US" sz="2800" dirty="0"/>
          </a:p>
          <a:p>
            <a:r>
              <a:rPr lang="en-US" sz="2800" dirty="0"/>
              <a:t>Is the MOU necessary?</a:t>
            </a:r>
          </a:p>
          <a:p>
            <a:pPr marL="0" indent="0">
              <a:buNone/>
            </a:pPr>
            <a:endParaRPr lang="en-US" dirty="0"/>
          </a:p>
          <a:p>
            <a:endParaRPr lang="en-US" dirty="0"/>
          </a:p>
        </p:txBody>
      </p:sp>
    </p:spTree>
    <p:extLst>
      <p:ext uri="{BB962C8B-B14F-4D97-AF65-F5344CB8AC3E}">
        <p14:creationId xmlns:p14="http://schemas.microsoft.com/office/powerpoint/2010/main" val="4109167242"/>
      </p:ext>
    </p:extLst>
  </p:cSld>
  <p:clrMapOvr>
    <a:masterClrMapping/>
  </p:clrMapOvr>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Recommendations</a:t>
            </a:r>
          </a:p>
        </p:txBody>
      </p:sp>
      <p:sp>
        <p:nvSpPr>
          <p:cNvPr id="3" name="Content Placeholder 2"/>
          <p:cNvSpPr>
            <a:spLocks noGrp="1"/>
          </p:cNvSpPr>
          <p:nvPr>
            <p:ph idx="1"/>
          </p:nvPr>
        </p:nvSpPr>
        <p:spPr/>
        <p:txBody>
          <a:bodyPr>
            <a:normAutofit/>
          </a:bodyPr>
          <a:lstStyle/>
          <a:p>
            <a:r>
              <a:rPr lang="en-US" sz="2800" dirty="0"/>
              <a:t>Consider ending the MOU process.</a:t>
            </a:r>
          </a:p>
          <a:p>
            <a:pPr marL="0" indent="0">
              <a:buNone/>
            </a:pPr>
            <a:endParaRPr lang="en-US" sz="2800" dirty="0"/>
          </a:p>
          <a:p>
            <a:r>
              <a:rPr lang="en-US" sz="2800" dirty="0"/>
              <a:t>Integrate statutory provisions into the self-government agreement.</a:t>
            </a:r>
          </a:p>
          <a:p>
            <a:endParaRPr lang="en-US" sz="2800" dirty="0"/>
          </a:p>
          <a:p>
            <a:r>
              <a:rPr lang="en-US" sz="2800" dirty="0"/>
              <a:t>Make sure the template is available for the FY2020 negotiations.</a:t>
            </a:r>
          </a:p>
          <a:p>
            <a:endParaRPr lang="en-US" sz="2400" dirty="0"/>
          </a:p>
          <a:p>
            <a:endParaRPr lang="en-US" sz="2400" dirty="0"/>
          </a:p>
        </p:txBody>
      </p:sp>
    </p:spTree>
    <p:extLst>
      <p:ext uri="{BB962C8B-B14F-4D97-AF65-F5344CB8AC3E}">
        <p14:creationId xmlns:p14="http://schemas.microsoft.com/office/powerpoint/2010/main" val="4293038016"/>
      </p:ext>
    </p:extLst>
  </p:cSld>
  <p:clrMapOvr>
    <a:masterClrMapping/>
  </p:clrMapOvr>
</p:sld>
</file>

<file path=ppt/theme/theme1.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4472C4"/>
      </a:accent1>
      <a:accent2>
        <a:srgbClr val="ED7D31"/>
      </a:accent2>
      <a:accent3>
        <a:srgbClr val="A5A5A5"/>
      </a:accent3>
      <a:accent4>
        <a:srgbClr val="FFC000"/>
      </a:accent4>
      <a:accent5>
        <a:srgbClr val="5B9BD5"/>
      </a:accent5>
      <a:accent6>
        <a:srgbClr val="70AD47"/>
      </a:accent6>
      <a:hlink>
        <a:srgbClr val="0563C1"/>
      </a:hlink>
      <a:folHlink>
        <a:srgbClr val="954F72"/>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ppt/theme/theme2.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4472C4"/>
      </a:accent1>
      <a:accent2>
        <a:srgbClr val="ED7D31"/>
      </a:accent2>
      <a:accent3>
        <a:srgbClr val="A5A5A5"/>
      </a:accent3>
      <a:accent4>
        <a:srgbClr val="FFC000"/>
      </a:accent4>
      <a:accent5>
        <a:srgbClr val="5B9BD5"/>
      </a:accent5>
      <a:accent6>
        <a:srgbClr val="70AD47"/>
      </a:accent6>
      <a:hlink>
        <a:srgbClr val="0563C1"/>
      </a:hlink>
      <a:folHlink>
        <a:srgbClr val="954F72"/>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docProps/app.xml><?xml version="1.0" encoding="utf-8"?>
<Properties xmlns="http://schemas.openxmlformats.org/officeDocument/2006/extended-properties" xmlns:vt="http://schemas.openxmlformats.org/officeDocument/2006/docPropsVTypes">
  <TotalTime>115</TotalTime>
  <Words>1184</Words>
  <Application>Microsoft Office PowerPoint</Application>
  <PresentationFormat>On-screen Show (4:3)</PresentationFormat>
  <Paragraphs>61</Paragraphs>
  <Slides>5</Slides>
  <Notes>3</Notes>
  <HiddenSlides>0</HiddenSlides>
  <MMClips>0</MMClips>
  <ScaleCrop>false</ScaleCrop>
  <HeadingPairs>
    <vt:vector size="6" baseType="variant">
      <vt:variant>
        <vt:lpstr>Fonts Used</vt:lpstr>
      </vt:variant>
      <vt:variant>
        <vt:i4>4</vt:i4>
      </vt:variant>
      <vt:variant>
        <vt:lpstr>Theme</vt:lpstr>
      </vt:variant>
      <vt:variant>
        <vt:i4>1</vt:i4>
      </vt:variant>
      <vt:variant>
        <vt:lpstr>Slide Titles</vt:lpstr>
      </vt:variant>
      <vt:variant>
        <vt:i4>5</vt:i4>
      </vt:variant>
    </vt:vector>
  </HeadingPairs>
  <TitlesOfParts>
    <vt:vector size="10" baseType="lpstr">
      <vt:lpstr>Arial</vt:lpstr>
      <vt:lpstr>Calibri</vt:lpstr>
      <vt:lpstr>Helvetica</vt:lpstr>
      <vt:lpstr>Wingdings</vt:lpstr>
      <vt:lpstr>Office Theme</vt:lpstr>
      <vt:lpstr>PowerPoint Presentation</vt:lpstr>
      <vt:lpstr>Restoration of Tribal Homelands &amp; Tribal Control of Critical Land Management Activities: Tribal Administration of Resource Appraisal Services</vt:lpstr>
      <vt:lpstr>Oneida Nation</vt:lpstr>
      <vt:lpstr>Memorandum of Understanding</vt:lpstr>
      <vt:lpstr>Recommendations</vt:lpstr>
    </vt:vector>
  </TitlesOfParts>
  <Company/>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PowerPoint Presentation</dc:title>
  <dc:creator>Ricki McCarroll</dc:creator>
  <cp:lastModifiedBy>Candice E. Skenandore</cp:lastModifiedBy>
  <cp:revision>16</cp:revision>
  <dcterms:created xsi:type="dcterms:W3CDTF">2019-02-06T18:23:49Z</dcterms:created>
  <dcterms:modified xsi:type="dcterms:W3CDTF">2019-04-02T18:34:13Z</dcterms:modified>
</cp:coreProperties>
</file>