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Override1.xml" ContentType="application/vnd.openxmlformats-officedocument.themeOverride+xml"/>
  <Override PartName="/ppt/theme/themeOverride2.xml" ContentType="application/vnd.openxmlformats-officedocument.themeOverr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7" r:id="rId2"/>
    <p:sldId id="268" r:id="rId3"/>
    <p:sldId id="270" r:id="rId4"/>
    <p:sldId id="269" r:id="rId5"/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loop="1"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howGuides="1">
      <p:cViewPr varScale="1">
        <p:scale>
          <a:sx n="83" d="100"/>
          <a:sy n="83" d="100"/>
        </p:scale>
        <p:origin x="1450" y="67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ctrTitle"/>
          </p:nvPr>
        </p:nvSpPr>
        <p:spPr>
          <a:xfrm>
            <a:off x="685800" y="2130423"/>
            <a:ext cx="7772400" cy="1470026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 txBox="1"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3"/>
          </a:xfrm>
        </p:spPr>
        <p:txBody>
          <a:bodyPr anchorCtr="1"/>
          <a:lstStyle>
            <a:lvl1pPr marL="0" indent="0" algn="ctr">
              <a:buNone/>
              <a:defRPr>
                <a:solidFill>
                  <a:srgbClr val="898989"/>
                </a:solidFill>
              </a:defRPr>
            </a:lvl1pPr>
          </a:lstStyle>
          <a:p>
            <a:pPr lvl="0"/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372B7362-9FC3-4108-99EC-5A374C46B3FC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5" name="Footer Placeholder 4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6" name="Slide Number Placeholder 5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12C3822F-2E3E-49B7-84C8-2E549C6F5097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0976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hf sldNum="0" hdr="0" ftr="0" dt="0"/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 txBox="1"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97E782E5-374A-432D-AAF5-E250C7D72AF3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5" name="Footer Placeholder 4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6" name="Slide Number Placeholder 5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C54AB0FF-C463-42EB-BC3A-543DDB62127B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23072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hf sldNum="0" hdr="0" ftr="0" dt="0"/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title"/>
          </p:nvPr>
        </p:nvSpPr>
        <p:spPr>
          <a:xfrm>
            <a:off x="722311" y="4406895"/>
            <a:ext cx="7772400" cy="1362071"/>
          </a:xfrm>
        </p:spPr>
        <p:txBody>
          <a:bodyPr anchor="t" anchorCtr="0"/>
          <a:lstStyle>
            <a:lvl1pPr algn="l">
              <a:defRPr sz="4000" b="1" cap="all"/>
            </a:lvl1pPr>
          </a:lstStyle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 txBox="1">
            <a:spLocks noGrp="1"/>
          </p:cNvSpPr>
          <p:nvPr>
            <p:ph type="body" idx="1"/>
          </p:nvPr>
        </p:nvSpPr>
        <p:spPr>
          <a:xfrm>
            <a:off x="722311" y="2906713"/>
            <a:ext cx="7772400" cy="1500182"/>
          </a:xfrm>
        </p:spPr>
        <p:txBody>
          <a:bodyPr anchor="b"/>
          <a:lstStyle>
            <a:lvl1pPr marL="0" indent="0">
              <a:spcBef>
                <a:spcPts val="500"/>
              </a:spcBef>
              <a:buNone/>
              <a:defRPr sz="2000">
                <a:solidFill>
                  <a:srgbClr val="898989"/>
                </a:solidFill>
              </a:defRPr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E95306EF-51ED-4E67-9CC5-0F5BD6277E64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5" name="Footer Placeholder 4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6" name="Slide Number Placeholder 5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60E7C273-DD45-4663-A37A-C8D3C012E901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809685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 txBox="1">
            <a:spLocks noGrp="1"/>
          </p:cNvSpPr>
          <p:nvPr>
            <p:ph idx="1"/>
          </p:nvPr>
        </p:nvSpPr>
        <p:spPr>
          <a:xfrm>
            <a:off x="457200" y="1600200"/>
            <a:ext cx="4038603" cy="4525959"/>
          </a:xfrm>
        </p:spPr>
        <p:txBody>
          <a:bodyPr/>
          <a:lstStyle>
            <a:lvl1pPr>
              <a:spcBef>
                <a:spcPts val="700"/>
              </a:spcBef>
              <a:defRPr sz="2800"/>
            </a:lvl1pPr>
            <a:lvl2pPr>
              <a:spcBef>
                <a:spcPts val="600"/>
              </a:spcBef>
              <a:defRPr sz="2400"/>
            </a:lvl2pPr>
            <a:lvl3pPr>
              <a:spcBef>
                <a:spcPts val="500"/>
              </a:spcBef>
              <a:defRPr sz="2000"/>
            </a:lvl3pPr>
            <a:lvl4pPr>
              <a:spcBef>
                <a:spcPts val="400"/>
              </a:spcBef>
              <a:defRPr sz="1800"/>
            </a:lvl4pPr>
            <a:lvl5pPr>
              <a:spcBef>
                <a:spcPts val="400"/>
              </a:spcBef>
              <a:defRPr sz="18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 txBox="1">
            <a:spLocks noGrp="1"/>
          </p:cNvSpPr>
          <p:nvPr>
            <p:ph idx="2"/>
          </p:nvPr>
        </p:nvSpPr>
        <p:spPr>
          <a:xfrm>
            <a:off x="4648196" y="1600200"/>
            <a:ext cx="4038603" cy="4525959"/>
          </a:xfrm>
        </p:spPr>
        <p:txBody>
          <a:bodyPr/>
          <a:lstStyle>
            <a:lvl1pPr>
              <a:spcBef>
                <a:spcPts val="700"/>
              </a:spcBef>
              <a:defRPr sz="2800"/>
            </a:lvl1pPr>
            <a:lvl2pPr>
              <a:spcBef>
                <a:spcPts val="600"/>
              </a:spcBef>
              <a:defRPr sz="2400"/>
            </a:lvl2pPr>
            <a:lvl3pPr>
              <a:spcBef>
                <a:spcPts val="500"/>
              </a:spcBef>
              <a:defRPr sz="2000"/>
            </a:lvl3pPr>
            <a:lvl4pPr>
              <a:spcBef>
                <a:spcPts val="400"/>
              </a:spcBef>
              <a:defRPr sz="1800"/>
            </a:lvl4pPr>
            <a:lvl5pPr>
              <a:spcBef>
                <a:spcPts val="400"/>
              </a:spcBef>
              <a:defRPr sz="18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074D70B4-7574-4F1B-AACE-DF9F16125190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6" name="Footer Placeholder 5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7" name="Slide Number Placeholder 6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8D7DFF42-49C1-44BB-9D4E-3C802AA8B2EF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64332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 txBox="1">
            <a:spLocks noGrp="1"/>
          </p:cNvSpPr>
          <p:nvPr>
            <p:ph type="body" idx="1"/>
          </p:nvPr>
        </p:nvSpPr>
        <p:spPr>
          <a:xfrm>
            <a:off x="457200" y="1535113"/>
            <a:ext cx="4040184" cy="639759"/>
          </a:xfrm>
        </p:spPr>
        <p:txBody>
          <a:bodyPr anchor="b"/>
          <a:lstStyle>
            <a:lvl1pPr marL="0" indent="0">
              <a:spcBef>
                <a:spcPts val="600"/>
              </a:spcBef>
              <a:buNone/>
              <a:defRPr sz="2400" b="1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 txBox="1">
            <a:spLocks noGrp="1"/>
          </p:cNvSpPr>
          <p:nvPr>
            <p:ph idx="2"/>
          </p:nvPr>
        </p:nvSpPr>
        <p:spPr>
          <a:xfrm>
            <a:off x="457200" y="2174872"/>
            <a:ext cx="4040184" cy="3951286"/>
          </a:xfrm>
        </p:spPr>
        <p:txBody>
          <a:bodyPr/>
          <a:lstStyle>
            <a:lvl1pPr>
              <a:spcBef>
                <a:spcPts val="600"/>
              </a:spcBef>
              <a:defRPr sz="2400"/>
            </a:lvl1pPr>
            <a:lvl2pPr>
              <a:spcBef>
                <a:spcPts val="500"/>
              </a:spcBef>
              <a:defRPr sz="2000"/>
            </a:lvl2pPr>
            <a:lvl3pPr>
              <a:spcBef>
                <a:spcPts val="400"/>
              </a:spcBef>
              <a:defRPr sz="1800"/>
            </a:lvl3pPr>
            <a:lvl4pPr>
              <a:spcBef>
                <a:spcPts val="400"/>
              </a:spcBef>
              <a:defRPr sz="1600"/>
            </a:lvl4pPr>
            <a:lvl5pPr>
              <a:spcBef>
                <a:spcPts val="400"/>
              </a:spcBef>
              <a:defRPr sz="16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 txBox="1">
            <a:spLocks noGrp="1"/>
          </p:cNvSpPr>
          <p:nvPr>
            <p:ph type="body" idx="3"/>
          </p:nvPr>
        </p:nvSpPr>
        <p:spPr>
          <a:xfrm>
            <a:off x="4645023" y="1535113"/>
            <a:ext cx="4041776" cy="639759"/>
          </a:xfrm>
        </p:spPr>
        <p:txBody>
          <a:bodyPr anchor="b"/>
          <a:lstStyle>
            <a:lvl1pPr marL="0" indent="0">
              <a:spcBef>
                <a:spcPts val="600"/>
              </a:spcBef>
              <a:buNone/>
              <a:defRPr sz="2400" b="1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 txBox="1">
            <a:spLocks noGrp="1"/>
          </p:cNvSpPr>
          <p:nvPr>
            <p:ph idx="4"/>
          </p:nvPr>
        </p:nvSpPr>
        <p:spPr>
          <a:xfrm>
            <a:off x="4645023" y="2174872"/>
            <a:ext cx="4041776" cy="3951286"/>
          </a:xfrm>
        </p:spPr>
        <p:txBody>
          <a:bodyPr/>
          <a:lstStyle>
            <a:lvl1pPr>
              <a:spcBef>
                <a:spcPts val="600"/>
              </a:spcBef>
              <a:defRPr sz="2400"/>
            </a:lvl1pPr>
            <a:lvl2pPr>
              <a:spcBef>
                <a:spcPts val="500"/>
              </a:spcBef>
              <a:defRPr sz="2000"/>
            </a:lvl2pPr>
            <a:lvl3pPr>
              <a:spcBef>
                <a:spcPts val="400"/>
              </a:spcBef>
              <a:defRPr sz="1800"/>
            </a:lvl3pPr>
            <a:lvl4pPr>
              <a:spcBef>
                <a:spcPts val="400"/>
              </a:spcBef>
              <a:defRPr sz="1600"/>
            </a:lvl4pPr>
            <a:lvl5pPr>
              <a:spcBef>
                <a:spcPts val="400"/>
              </a:spcBef>
              <a:defRPr sz="16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5A49AF72-2CDC-45FD-B1CE-242B778B9040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8" name="Footer Placeholder 7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9" name="Slide Number Placeholder 8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57DA77AC-97BD-470B-96D5-6DF6C786F05C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85632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619B222B-93C9-4DA4-8727-04ECC7760DEA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4" name="Footer Placeholder 3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5" name="Slide Number Placeholder 4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25600449-E085-41C9-A3ED-02F25CDC61B4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449680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F31BE1E7-7BFC-476E-ADD1-017C234C2460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3" name="Footer Placeholder 2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4" name="Slide Number Placeholder 3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A445E21D-990D-405A-89A0-D43361112E71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09397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title"/>
          </p:nvPr>
        </p:nvSpPr>
        <p:spPr>
          <a:xfrm>
            <a:off x="457200" y="273048"/>
            <a:ext cx="3008311" cy="1162046"/>
          </a:xfrm>
        </p:spPr>
        <p:txBody>
          <a:bodyPr anchor="b" anchorCtr="0"/>
          <a:lstStyle>
            <a:lvl1pPr algn="l">
              <a:defRPr sz="2000" b="1"/>
            </a:lvl1pPr>
          </a:lstStyle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 txBox="1">
            <a:spLocks noGrp="1"/>
          </p:cNvSpPr>
          <p:nvPr>
            <p:ph idx="1"/>
          </p:nvPr>
        </p:nvSpPr>
        <p:spPr>
          <a:xfrm>
            <a:off x="3575047" y="273048"/>
            <a:ext cx="5111752" cy="5853110"/>
          </a:xfrm>
        </p:spPr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 txBox="1">
            <a:spLocks noGrp="1"/>
          </p:cNvSpPr>
          <p:nvPr>
            <p:ph type="body" idx="2"/>
          </p:nvPr>
        </p:nvSpPr>
        <p:spPr>
          <a:xfrm>
            <a:off x="457200" y="1435095"/>
            <a:ext cx="3008311" cy="4691064"/>
          </a:xfrm>
        </p:spPr>
        <p:txBody>
          <a:bodyPr/>
          <a:lstStyle>
            <a:lvl1pPr marL="0" indent="0">
              <a:spcBef>
                <a:spcPts val="300"/>
              </a:spcBef>
              <a:buNone/>
              <a:defRPr sz="140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708278E0-7613-41CF-8D50-A42D9656BB85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6" name="Footer Placeholder 5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7" name="Slide Number Placeholder 6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EA64C159-69D4-4543-B005-BBB9D17F6FFE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770888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title"/>
          </p:nvPr>
        </p:nvSpPr>
        <p:spPr>
          <a:xfrm>
            <a:off x="1792288" y="4800600"/>
            <a:ext cx="5486400" cy="566735"/>
          </a:xfrm>
        </p:spPr>
        <p:txBody>
          <a:bodyPr anchor="b" anchorCtr="0"/>
          <a:lstStyle>
            <a:lvl1pPr algn="l">
              <a:defRPr sz="2000" b="1"/>
            </a:lvl1pPr>
          </a:lstStyle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 txBox="1">
            <a:spLocks noGrp="1"/>
          </p:cNvSpPr>
          <p:nvPr>
            <p:ph type="pic" idx="1"/>
          </p:nvPr>
        </p:nvSpPr>
        <p:spPr>
          <a:xfrm>
            <a:off x="1792288" y="612776"/>
            <a:ext cx="5486400" cy="4114800"/>
          </a:xfrm>
        </p:spPr>
        <p:txBody>
          <a:bodyPr/>
          <a:lstStyle>
            <a:lvl1pPr marL="0" indent="0">
              <a:buNone/>
              <a:defRPr/>
            </a:lvl1pPr>
          </a:lstStyle>
          <a:p>
            <a:pPr lvl="0"/>
            <a:endParaRPr lang="en-US"/>
          </a:p>
        </p:txBody>
      </p:sp>
      <p:sp>
        <p:nvSpPr>
          <p:cNvPr id="4" name="Text Placeholder 3"/>
          <p:cNvSpPr txBox="1">
            <a:spLocks noGrp="1"/>
          </p:cNvSpPr>
          <p:nvPr>
            <p:ph type="body" idx="2"/>
          </p:nvPr>
        </p:nvSpPr>
        <p:spPr>
          <a:xfrm>
            <a:off x="1792288" y="5367335"/>
            <a:ext cx="5486400" cy="804864"/>
          </a:xfrm>
        </p:spPr>
        <p:txBody>
          <a:bodyPr/>
          <a:lstStyle>
            <a:lvl1pPr marL="0" indent="0">
              <a:spcBef>
                <a:spcPts val="300"/>
              </a:spcBef>
              <a:buNone/>
              <a:defRPr sz="1400"/>
            </a:lvl1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3A4BB8E0-15F0-4DE4-83E5-18DD5455FDA4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6" name="Footer Placeholder 5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7" name="Slide Number Placeholder 6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44D24781-E04A-43D5-A834-007A611097C1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600350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 txBox="1"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10B0A8DC-5134-4083-87F1-8B53496F20EA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5" name="Footer Placeholder 4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6" name="Slide Number Placeholder 5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921DFDC1-1A1B-4485-AF67-98B378DC0CDA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63601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 txBox="1">
            <a:spLocks noGrp="1"/>
          </p:cNvSpPr>
          <p:nvPr>
            <p:ph type="title" orient="vert"/>
          </p:nvPr>
        </p:nvSpPr>
        <p:spPr>
          <a:xfrm>
            <a:off x="6629400" y="274640"/>
            <a:ext cx="2057400" cy="5851529"/>
          </a:xfrm>
        </p:spPr>
        <p:txBody>
          <a:bodyPr vert="eaVert"/>
          <a:lstStyle>
            <a:lvl1pPr>
              <a:defRPr/>
            </a:lvl1pPr>
          </a:lstStyle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 txBox="1">
            <a:spLocks noGrp="1"/>
          </p:cNvSpPr>
          <p:nvPr>
            <p:ph type="body" orient="vert" idx="1"/>
          </p:nvPr>
        </p:nvSpPr>
        <p:spPr>
          <a:xfrm>
            <a:off x="457200" y="274640"/>
            <a:ext cx="6019796" cy="5851529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 txBox="1">
            <a:spLocks noGrp="1"/>
          </p:cNvSpPr>
          <p:nvPr>
            <p:ph type="dt" sz="half" idx="7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3787EBCF-0D01-4D5E-B19A-FD803145E62D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5" name="Footer Placeholder 4"/>
          <p:cNvSpPr txBox="1">
            <a:spLocks noGrp="1"/>
          </p:cNvSpPr>
          <p:nvPr>
            <p:ph type="ftr" sz="quarter" idx="9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endParaRPr lang="en-US"/>
          </a:p>
        </p:txBody>
      </p:sp>
      <p:sp>
        <p:nvSpPr>
          <p:cNvPr id="6" name="Slide Number Placeholder 5"/>
          <p:cNvSpPr txBox="1">
            <a:spLocks noGrp="1"/>
          </p:cNvSpPr>
          <p:nvPr>
            <p:ph type="sldNum" sz="quarter" idx="8"/>
          </p:nvPr>
        </p:nvSpPr>
        <p:spPr/>
        <p:txBody>
          <a:bodyPr/>
          <a:lstStyle>
            <a:lvl1pPr>
              <a:defRPr/>
            </a:lvl1pPr>
          </a:lstStyle>
          <a:p>
            <a:pPr lvl="0"/>
            <a:fld id="{1C5CF989-8E7D-456B-9DE3-D1074CEF7AC8}" type="slidenum"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50887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 txBox="1">
            <a:spLocks noGrp="1"/>
          </p:cNvSpPr>
          <p:nvPr>
            <p:ph type="title"/>
          </p:nvPr>
        </p:nvSpPr>
        <p:spPr>
          <a:xfrm>
            <a:off x="457200" y="274640"/>
            <a:ext cx="8229600" cy="1143000"/>
          </a:xfrm>
          <a:prstGeom prst="rect">
            <a:avLst/>
          </a:prstGeom>
          <a:noFill/>
          <a:ln>
            <a:noFill/>
          </a:ln>
        </p:spPr>
        <p:txBody>
          <a:bodyPr vert="horz" wrap="square" lIns="91440" tIns="45720" rIns="91440" bIns="45720" anchor="ctr" anchorCtr="1" compatLnSpc="1"/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 txBox="1"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59"/>
          </a:xfrm>
          <a:prstGeom prst="rect">
            <a:avLst/>
          </a:prstGeom>
          <a:noFill/>
          <a:ln>
            <a:noFill/>
          </a:ln>
        </p:spPr>
        <p:txBody>
          <a:bodyPr vert="horz" wrap="square" lIns="91440" tIns="45720" rIns="91440" bIns="45720" anchor="t" anchorCtr="0" compatLnSpc="1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 txBox="1">
            <a:spLocks noGrp="1"/>
          </p:cNvSpPr>
          <p:nvPr>
            <p:ph type="dt" sz="half" idx="2"/>
          </p:nvPr>
        </p:nvSpPr>
        <p:spPr>
          <a:xfrm>
            <a:off x="457200" y="6356351"/>
            <a:ext cx="2133596" cy="365129"/>
          </a:xfrm>
          <a:prstGeom prst="rect">
            <a:avLst/>
          </a:prstGeom>
          <a:noFill/>
          <a:ln>
            <a:noFill/>
          </a:ln>
        </p:spPr>
        <p:txBody>
          <a:bodyPr vert="horz" wrap="square" lIns="91440" tIns="45720" rIns="91440" bIns="45720" anchor="ctr" anchorCtr="0" compatLnSpc="1"/>
          <a:lstStyle>
            <a:lvl1pPr marL="0" marR="0" lvl="0" indent="0" algn="l" defTabSz="914400" rtl="0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 lang="en-US" sz="1200" b="0" i="0" u="none" strike="noStrike" kern="1200" cap="none" spc="0" baseline="0">
                <a:solidFill>
                  <a:srgbClr val="898989"/>
                </a:solidFill>
                <a:uFillTx/>
                <a:latin typeface="Calibri"/>
              </a:defRPr>
            </a:lvl1pPr>
          </a:lstStyle>
          <a:p>
            <a:pPr lvl="0"/>
            <a:fld id="{8D714B96-4113-47FB-A4DD-EF8F981C437E}" type="datetime1">
              <a:rPr lang="en-US"/>
              <a:pPr lvl="0"/>
              <a:t>4/3/2019</a:t>
            </a:fld>
            <a:endParaRPr lang="en-US"/>
          </a:p>
        </p:txBody>
      </p:sp>
      <p:sp>
        <p:nvSpPr>
          <p:cNvPr id="5" name="Footer Placeholder 4"/>
          <p:cNvSpPr txBox="1">
            <a:spLocks noGrp="1"/>
          </p:cNvSpPr>
          <p:nvPr>
            <p:ph type="ftr" sz="quarter" idx="3"/>
          </p:nvPr>
        </p:nvSpPr>
        <p:spPr>
          <a:xfrm>
            <a:off x="3124203" y="6356351"/>
            <a:ext cx="2895603" cy="365129"/>
          </a:xfrm>
          <a:prstGeom prst="rect">
            <a:avLst/>
          </a:prstGeom>
          <a:noFill/>
          <a:ln>
            <a:noFill/>
          </a:ln>
        </p:spPr>
        <p:txBody>
          <a:bodyPr vert="horz" wrap="square" lIns="91440" tIns="45720" rIns="91440" bIns="45720" anchor="ctr" anchorCtr="1" compatLnSpc="1"/>
          <a:lstStyle>
            <a:lvl1pPr marL="0" marR="0" lvl="0" indent="0" algn="ctr" defTabSz="914400" rtl="0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 lang="en-US" sz="1200" b="0" i="0" u="none" strike="noStrike" kern="1200" cap="none" spc="0" baseline="0">
                <a:solidFill>
                  <a:srgbClr val="898989"/>
                </a:solidFill>
                <a:uFillTx/>
                <a:latin typeface="Calibri"/>
              </a:defRPr>
            </a:lvl1pPr>
          </a:lstStyle>
          <a:p>
            <a:pPr lvl="0"/>
            <a:endParaRPr lang="en-US"/>
          </a:p>
        </p:txBody>
      </p:sp>
      <p:sp>
        <p:nvSpPr>
          <p:cNvPr id="6" name="Slide Number Placeholder 5"/>
          <p:cNvSpPr txBox="1">
            <a:spLocks noGrp="1"/>
          </p:cNvSpPr>
          <p:nvPr>
            <p:ph type="sldNum" sz="quarter" idx="4"/>
          </p:nvPr>
        </p:nvSpPr>
        <p:spPr>
          <a:xfrm>
            <a:off x="6553203" y="6356351"/>
            <a:ext cx="2133596" cy="365129"/>
          </a:xfrm>
          <a:prstGeom prst="rect">
            <a:avLst/>
          </a:prstGeom>
          <a:noFill/>
          <a:ln>
            <a:noFill/>
          </a:ln>
        </p:spPr>
        <p:txBody>
          <a:bodyPr vert="horz" wrap="square" lIns="91440" tIns="45720" rIns="91440" bIns="45720" anchor="ctr" anchorCtr="0" compatLnSpc="1"/>
          <a:lstStyle>
            <a:lvl1pPr marL="0" marR="0" lvl="0" indent="0" algn="r" defTabSz="914400" rtl="0" fontAlgn="auto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tabLst/>
              <a:defRPr lang="en-US" sz="1200" b="0" i="0" u="none" strike="noStrike" kern="1200" cap="none" spc="0" baseline="0">
                <a:solidFill>
                  <a:srgbClr val="898989"/>
                </a:solidFill>
                <a:uFillTx/>
                <a:latin typeface="Calibri"/>
              </a:defRPr>
            </a:lvl1pPr>
          </a:lstStyle>
          <a:p>
            <a:pPr lvl="0"/>
            <a:fld id="{DB72DC05-66B7-48BC-B38A-343E08BA2BFC}" type="slidenum"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xStyles>
    <p:titleStyle>
      <a:lvl1pPr marL="0" marR="0" lvl="0" indent="0" algn="ctr" defTabSz="914400" rtl="0" fontAlgn="auto" hangingPunct="1">
        <a:lnSpc>
          <a:spcPct val="100000"/>
        </a:lnSpc>
        <a:spcBef>
          <a:spcPts val="0"/>
        </a:spcBef>
        <a:spcAft>
          <a:spcPts val="0"/>
        </a:spcAft>
        <a:buNone/>
        <a:tabLst/>
        <a:defRPr lang="en-US" sz="4400" b="0" i="0" u="none" strike="noStrike" kern="1200" cap="none" spc="0" baseline="0">
          <a:solidFill>
            <a:srgbClr val="000000"/>
          </a:solidFill>
          <a:uFillTx/>
          <a:latin typeface="Calibri"/>
        </a:defRPr>
      </a:lvl1pPr>
    </p:titleStyle>
    <p:bodyStyle>
      <a:lvl1pPr marL="342900" marR="0" lvl="0" indent="-342900" algn="l" defTabSz="914400" rtl="0" fontAlgn="auto" hangingPunct="1">
        <a:lnSpc>
          <a:spcPct val="100000"/>
        </a:lnSpc>
        <a:spcBef>
          <a:spcPts val="800"/>
        </a:spcBef>
        <a:spcAft>
          <a:spcPts val="0"/>
        </a:spcAft>
        <a:buSzPct val="100000"/>
        <a:buFont typeface="Arial" pitchFamily="34"/>
        <a:buChar char="•"/>
        <a:tabLst/>
        <a:defRPr lang="en-US" sz="3200" b="0" i="0" u="none" strike="noStrike" kern="1200" cap="none" spc="0" baseline="0">
          <a:solidFill>
            <a:srgbClr val="000000"/>
          </a:solidFill>
          <a:uFillTx/>
          <a:latin typeface="Calibri"/>
        </a:defRPr>
      </a:lvl1pPr>
      <a:lvl2pPr marL="742950" marR="0" lvl="1" indent="-285750" algn="l" defTabSz="914400" rtl="0" fontAlgn="auto" hangingPunct="1">
        <a:lnSpc>
          <a:spcPct val="100000"/>
        </a:lnSpc>
        <a:spcBef>
          <a:spcPts val="700"/>
        </a:spcBef>
        <a:spcAft>
          <a:spcPts val="0"/>
        </a:spcAft>
        <a:buSzPct val="100000"/>
        <a:buFont typeface="Arial" pitchFamily="34"/>
        <a:buChar char="–"/>
        <a:tabLst/>
        <a:defRPr lang="en-US" sz="2800" b="0" i="0" u="none" strike="noStrike" kern="1200" cap="none" spc="0" baseline="0">
          <a:solidFill>
            <a:srgbClr val="000000"/>
          </a:solidFill>
          <a:uFillTx/>
          <a:latin typeface="Calibri"/>
        </a:defRPr>
      </a:lvl2pPr>
      <a:lvl3pPr marL="1143000" marR="0" lvl="2" indent="-228600" algn="l" defTabSz="914400" rtl="0" fontAlgn="auto" hangingPunct="1">
        <a:lnSpc>
          <a:spcPct val="100000"/>
        </a:lnSpc>
        <a:spcBef>
          <a:spcPts val="600"/>
        </a:spcBef>
        <a:spcAft>
          <a:spcPts val="0"/>
        </a:spcAft>
        <a:buSzPct val="100000"/>
        <a:buFont typeface="Arial" pitchFamily="34"/>
        <a:buChar char="•"/>
        <a:tabLst/>
        <a:defRPr lang="en-US" sz="2400" b="0" i="0" u="none" strike="noStrike" kern="1200" cap="none" spc="0" baseline="0">
          <a:solidFill>
            <a:srgbClr val="000000"/>
          </a:solidFill>
          <a:uFillTx/>
          <a:latin typeface="Calibri"/>
        </a:defRPr>
      </a:lvl3pPr>
      <a:lvl4pPr marL="1600200" marR="0" lvl="3" indent="-228600" algn="l" defTabSz="914400" rtl="0" fontAlgn="auto" hangingPunct="1">
        <a:lnSpc>
          <a:spcPct val="100000"/>
        </a:lnSpc>
        <a:spcBef>
          <a:spcPts val="500"/>
        </a:spcBef>
        <a:spcAft>
          <a:spcPts val="0"/>
        </a:spcAft>
        <a:buSzPct val="100000"/>
        <a:buFont typeface="Arial" pitchFamily="34"/>
        <a:buChar char="–"/>
        <a:tabLst/>
        <a:defRPr lang="en-US" sz="2000" b="0" i="0" u="none" strike="noStrike" kern="1200" cap="none" spc="0" baseline="0">
          <a:solidFill>
            <a:srgbClr val="000000"/>
          </a:solidFill>
          <a:uFillTx/>
          <a:latin typeface="Calibri"/>
        </a:defRPr>
      </a:lvl4pPr>
      <a:lvl5pPr marL="2057400" marR="0" lvl="4" indent="-228600" algn="l" defTabSz="914400" rtl="0" fontAlgn="auto" hangingPunct="1">
        <a:lnSpc>
          <a:spcPct val="100000"/>
        </a:lnSpc>
        <a:spcBef>
          <a:spcPts val="500"/>
        </a:spcBef>
        <a:spcAft>
          <a:spcPts val="0"/>
        </a:spcAft>
        <a:buSzPct val="100000"/>
        <a:buFont typeface="Arial" pitchFamily="34"/>
        <a:buChar char="»"/>
        <a:tabLst/>
        <a:defRPr lang="en-US" sz="2000" b="0" i="0" u="none" strike="noStrike" kern="1200" cap="none" spc="0" baseline="0">
          <a:solidFill>
            <a:srgbClr val="000000"/>
          </a:solidFill>
          <a:uFillTx/>
          <a:latin typeface="Calibri"/>
        </a:defRPr>
      </a:lvl5pPr>
    </p:bodyStyle>
    <p:otherStyle/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1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2"/>
          <p:cNvSpPr txBox="1">
            <a:spLocks noGrp="1"/>
          </p:cNvSpPr>
          <p:nvPr>
            <p:ph idx="1"/>
          </p:nvPr>
        </p:nvSpPr>
        <p:spPr>
          <a:xfrm>
            <a:off x="914400" y="685800"/>
            <a:ext cx="7315200" cy="4525959"/>
          </a:xfrm>
        </p:spPr>
        <p:txBody>
          <a:bodyPr/>
          <a:lstStyle/>
          <a:p>
            <a:pPr marL="0" lvl="0" indent="0" algn="ctr">
              <a:buNone/>
            </a:pPr>
            <a:r>
              <a:rPr lang="en-US" sz="7200" dirty="0"/>
              <a:t>477 Program </a:t>
            </a:r>
            <a:r>
              <a:rPr lang="en-US" sz="7200" dirty="0" smtClean="0"/>
              <a:t>Expansion</a:t>
            </a:r>
          </a:p>
          <a:p>
            <a:pPr marL="0" lvl="0" indent="0" algn="ctr">
              <a:buNone/>
            </a:pPr>
            <a:endParaRPr lang="en-US" sz="7200" dirty="0" smtClean="0"/>
          </a:p>
          <a:p>
            <a:pPr marL="0" lvl="0" indent="0" algn="ctr">
              <a:buNone/>
            </a:pPr>
            <a:r>
              <a:rPr lang="en-US" sz="7200" dirty="0" smtClean="0"/>
              <a:t>Due </a:t>
            </a:r>
            <a:r>
              <a:rPr lang="en-US" sz="7200" dirty="0"/>
              <a:t>to the MOA</a:t>
            </a:r>
          </a:p>
          <a:p>
            <a:pPr marL="0" lvl="0" indent="0">
              <a:buNone/>
            </a:pPr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 advTm="10085"/>
    </mc:Choice>
    <mc:Fallback xmlns="">
      <p:transition spd="slow" advTm="10085"/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lvl="0" indent="0" algn="ctr">
              <a:buNone/>
            </a:pPr>
            <a:r>
              <a:rPr lang="en-US" sz="7200" dirty="0" smtClean="0"/>
              <a:t>What to consider </a:t>
            </a:r>
          </a:p>
          <a:p>
            <a:pPr marL="0" lvl="0" indent="0" algn="ctr">
              <a:buNone/>
            </a:pPr>
            <a:endParaRPr lang="en-US" sz="7200" dirty="0" smtClean="0"/>
          </a:p>
          <a:p>
            <a:pPr marL="0" lvl="0" indent="0" algn="ctr">
              <a:buNone/>
            </a:pPr>
            <a:r>
              <a:rPr lang="en-US" sz="7200" dirty="0" smtClean="0"/>
              <a:t>Ways to prepare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4009562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lvl="0" indent="0" algn="ctr">
              <a:buNone/>
            </a:pPr>
            <a:r>
              <a:rPr lang="en-US" sz="7200" dirty="0" smtClean="0"/>
              <a:t>Can a new grant </a:t>
            </a:r>
          </a:p>
          <a:p>
            <a:pPr marL="0" lvl="0" indent="0" algn="ctr">
              <a:buNone/>
            </a:pPr>
            <a:r>
              <a:rPr lang="en-US" sz="7200" dirty="0" smtClean="0"/>
              <a:t>be integrated </a:t>
            </a:r>
          </a:p>
          <a:p>
            <a:pPr marL="0" lvl="0" indent="0" algn="ctr">
              <a:buNone/>
            </a:pPr>
            <a:r>
              <a:rPr lang="en-US" sz="7200" dirty="0" smtClean="0"/>
              <a:t>1</a:t>
            </a:r>
            <a:r>
              <a:rPr lang="en-US" sz="7200" baseline="30000" dirty="0" smtClean="0"/>
              <a:t>st</a:t>
            </a:r>
            <a:r>
              <a:rPr lang="en-US" sz="7200" dirty="0" smtClean="0"/>
              <a:t> year</a:t>
            </a:r>
          </a:p>
          <a:p>
            <a:pPr marL="0" indent="0" algn="ctr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6898169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304800"/>
            <a:ext cx="8229600" cy="4525959"/>
          </a:xfrm>
        </p:spPr>
        <p:txBody>
          <a:bodyPr/>
          <a:lstStyle/>
          <a:p>
            <a:pPr marL="0" lvl="0" indent="0" algn="ctr">
              <a:buNone/>
            </a:pPr>
            <a:r>
              <a:rPr lang="en-US" sz="7200" dirty="0" smtClean="0"/>
              <a:t>Does the grant need to operate </a:t>
            </a:r>
          </a:p>
          <a:p>
            <a:pPr marL="0" lvl="0" indent="0" algn="ctr">
              <a:buNone/>
            </a:pPr>
            <a:r>
              <a:rPr lang="en-US" sz="7200" dirty="0" smtClean="0"/>
              <a:t>as side-by side </a:t>
            </a:r>
          </a:p>
          <a:p>
            <a:pPr marL="0" lvl="0" indent="0" algn="ctr">
              <a:buNone/>
            </a:pPr>
            <a:r>
              <a:rPr lang="en-US" sz="7200" dirty="0" smtClean="0"/>
              <a:t>as you make the move 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7304772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ctrTitle"/>
          </p:nvPr>
        </p:nvSpPr>
        <p:spPr>
          <a:xfrm>
            <a:off x="0" y="26023"/>
            <a:ext cx="9134709" cy="1470026"/>
          </a:xfrm>
        </p:spPr>
        <p:txBody>
          <a:bodyPr/>
          <a:lstStyle/>
          <a:p>
            <a:pPr lvl="0"/>
            <a:r>
              <a:rPr lang="en-US"/>
              <a:t>Identified Federal Grants/Programs for Potential Inclusion in 477 Plan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3776" y="1847088"/>
            <a:ext cx="8156448" cy="413918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4796" y="1542291"/>
            <a:ext cx="8382003" cy="5175503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itle 1"/>
          <p:cNvSpPr txBox="1">
            <a:spLocks noGrp="1"/>
          </p:cNvSpPr>
          <p:nvPr>
            <p:ph type="title"/>
          </p:nvPr>
        </p:nvSpPr>
        <p:spPr>
          <a:xfrm>
            <a:off x="0" y="76196"/>
            <a:ext cx="9144000" cy="1143000"/>
          </a:xfrm>
        </p:spPr>
        <p:txBody>
          <a:bodyPr/>
          <a:lstStyle/>
          <a:p>
            <a:pPr lvl="0"/>
            <a:r>
              <a:rPr lang="en-US" sz="4000"/>
              <a:t>Identified Federal Grants/Programs for Potential Inclusion in 477 Plan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3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4796" y="1542291"/>
            <a:ext cx="8461244" cy="3791715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itle 1"/>
          <p:cNvSpPr txBox="1">
            <a:spLocks noGrp="1"/>
          </p:cNvSpPr>
          <p:nvPr>
            <p:ph type="title"/>
          </p:nvPr>
        </p:nvSpPr>
        <p:spPr>
          <a:xfrm>
            <a:off x="0" y="37170"/>
            <a:ext cx="9144000" cy="1143000"/>
          </a:xfrm>
        </p:spPr>
        <p:txBody>
          <a:bodyPr/>
          <a:lstStyle/>
          <a:p>
            <a:pPr lvl="0"/>
            <a:r>
              <a:rPr lang="en-US" sz="4000"/>
              <a:t>Identified Federal Grants/Programs for Potential Inclusion in 477 Plan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4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5555" y="1408176"/>
            <a:ext cx="8692899" cy="5114540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en-US" sz="4000"/>
              <a:t>Identified Federal Grants/Programs for Potential Inclusion in 477 Plan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5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en-US" sz="4000"/>
              <a:t>Identified Federal Grants/Programs for Potential Inclusion in 477 Plan</a:t>
            </a:r>
          </a:p>
        </p:txBody>
      </p:sp>
      <p:pic>
        <p:nvPicPr>
          <p:cNvPr id="3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7948" y="1694684"/>
            <a:ext cx="8388092" cy="466344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6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ontent Placeholder 2"/>
          <p:cNvSpPr txBox="1">
            <a:spLocks noGrp="1"/>
          </p:cNvSpPr>
          <p:nvPr>
            <p:ph idx="1"/>
          </p:nvPr>
        </p:nvSpPr>
        <p:spPr/>
        <p:txBody>
          <a:bodyPr/>
          <a:lstStyle/>
          <a:p>
            <a:pPr marL="0" lvl="0" indent="0" algn="ctr">
              <a:spcBef>
                <a:spcPts val="400"/>
              </a:spcBef>
              <a:buNone/>
            </a:pPr>
            <a:r>
              <a:rPr lang="en-US" sz="1800" b="1">
                <a:solidFill>
                  <a:srgbClr val="FF0000"/>
                </a:solidFill>
              </a:rPr>
              <a:t>Department of Health &amp; Human Services</a:t>
            </a:r>
          </a:p>
          <a:p>
            <a:pPr marL="0" lvl="0" indent="0" algn="ctr">
              <a:spcBef>
                <a:spcPts val="400"/>
              </a:spcBef>
              <a:buNone/>
            </a:pPr>
            <a:endParaRPr lang="en-US" sz="1800" b="1">
              <a:solidFill>
                <a:srgbClr val="FF0000"/>
              </a:solidFill>
            </a:endParaRPr>
          </a:p>
          <a:p>
            <a:pPr lvl="0"/>
            <a:endParaRPr lang="en-US"/>
          </a:p>
        </p:txBody>
      </p:sp>
      <p:sp>
        <p:nvSpPr>
          <p:cNvPr id="3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en-US" sz="4000"/>
              <a:t>Identified Federal Grants/Programs for Potential Inclusion in 477 Plan</a:t>
            </a:r>
          </a:p>
        </p:txBody>
      </p:sp>
      <p:pic>
        <p:nvPicPr>
          <p:cNvPr id="4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04796" y="1901952"/>
            <a:ext cx="8345427" cy="4779267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7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3776" y="2414016"/>
            <a:ext cx="8156448" cy="2883404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en-US" sz="4000"/>
              <a:t>Identified Federal Grants/Programs for Potential Inclusion in 477 Plan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8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14400" y="1828800"/>
            <a:ext cx="7315200" cy="1743459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en-US" sz="4000"/>
              <a:t>Identified Federal Grants/Programs for Potential Inclusion in 477 Plan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9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0352" y="1792224"/>
            <a:ext cx="8156448" cy="3547872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en-US" sz="4000"/>
              <a:t>Identified Federal Grants/Programs for Potential Inclusion in 477 Plan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10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7200" y="2048256"/>
            <a:ext cx="8156448" cy="2346963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itle 1"/>
          <p:cNvSpPr txBox="1">
            <a:spLocks noGrp="1"/>
          </p:cNvSpPr>
          <p:nvPr>
            <p:ph type="title"/>
          </p:nvPr>
        </p:nvSpPr>
        <p:spPr>
          <a:xfrm>
            <a:off x="14868" y="76196"/>
            <a:ext cx="9144000" cy="1143000"/>
          </a:xfrm>
        </p:spPr>
        <p:txBody>
          <a:bodyPr/>
          <a:lstStyle/>
          <a:p>
            <a:pPr lvl="0"/>
            <a:r>
              <a:rPr lang="en-US" sz="4000"/>
              <a:t>Identified Federal Grants/Programs for Potential Inclusion in 477 Plan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 name="Slide1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93776" y="2054355"/>
            <a:ext cx="8156448" cy="2292099"/>
          </a:xfrm>
          <a:prstGeom prst="rect">
            <a:avLst/>
          </a:prstGeom>
          <a:noFill/>
          <a:ln>
            <a:noFill/>
          </a:ln>
        </p:spPr>
      </p:pic>
      <p:sp>
        <p:nvSpPr>
          <p:cNvPr id="3" name="Title 1"/>
          <p:cNvSpPr txBox="1"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en-US" sz="4000"/>
              <a:t>Identified Federal Grants/Programs for Potential Inclusion in 477 Plan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</a:themeOverride>
</file>

<file path=ppt/theme/themeOverride2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80</TotalTime>
  <Words>140</Words>
  <Application>Microsoft Office PowerPoint</Application>
  <PresentationFormat>On-screen Show (4:3)</PresentationFormat>
  <Paragraphs>24</Paragraphs>
  <Slides>15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8" baseType="lpstr">
      <vt:lpstr>Arial</vt:lpstr>
      <vt:lpstr>Calibri</vt:lpstr>
      <vt:lpstr>Office Theme</vt:lpstr>
      <vt:lpstr>PowerPoint Presentation</vt:lpstr>
      <vt:lpstr>PowerPoint Presentation</vt:lpstr>
      <vt:lpstr>PowerPoint Presentation</vt:lpstr>
      <vt:lpstr>PowerPoint Presentation</vt:lpstr>
      <vt:lpstr>Identified Federal Grants/Programs for Potential Inclusion in 477 Plan</vt:lpstr>
      <vt:lpstr>Identified Federal Grants/Programs for Potential Inclusion in 477 Plan</vt:lpstr>
      <vt:lpstr>Identified Federal Grants/Programs for Potential Inclusion in 477 Plan</vt:lpstr>
      <vt:lpstr>Identified Federal Grants/Programs for Potential Inclusion in 477 Plan</vt:lpstr>
      <vt:lpstr>Identified Federal Grants/Programs for Potential Inclusion in 477 Plan</vt:lpstr>
      <vt:lpstr>Identified Federal Grants/Programs for Potential Inclusion in 477 Plan</vt:lpstr>
      <vt:lpstr>Identified Federal Grants/Programs for Potential Inclusion in 477 Plan</vt:lpstr>
      <vt:lpstr>Identified Federal Grants/Programs for Potential Inclusion in 477 Plan</vt:lpstr>
      <vt:lpstr>Identified Federal Grants/Programs for Potential Inclusion in 477 Plan</vt:lpstr>
      <vt:lpstr>Identified Federal Grants/Programs for Potential Inclusion in 477 Plan</vt:lpstr>
      <vt:lpstr>Identified Federal Grants/Programs for Potential Inclusion in 477 Plan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Identified Federal Grants/Programs for Potential Inclusion in 477 Plan</dc:title>
  <dc:creator>Le Mieux, Kenneth</dc:creator>
  <cp:lastModifiedBy>ONServices</cp:lastModifiedBy>
  <cp:revision>5</cp:revision>
  <dcterms:created xsi:type="dcterms:W3CDTF">2018-10-18T20:00:13Z</dcterms:created>
  <dcterms:modified xsi:type="dcterms:W3CDTF">2019-04-03T16:56:36Z</dcterms:modified>
</cp:coreProperties>
</file>