
<file path=[Content_Types].xml><?xml version="1.0" encoding="utf-8"?>
<Types xmlns="http://schemas.openxmlformats.org/package/2006/content-types">
  <Default Extension="png" ContentType="image/png"/>
  <Default Extension="svg" ContentType="image/svg+xml"/>
  <Default Extension="jpeg" ContentType="image/jpeg"/>
  <Default Extension="rels" ContentType="application/vnd.openxmlformats-package.relationships+xml"/>
  <Default Extension="xml" ContentType="application/xml"/>
  <Default Extension="wdp" ContentType="image/vnd.ms-photo"/>
  <Default Extension="xlsx" ContentType="application/vnd.openxmlformats-officedocument.spreadsheetml.sheet"/>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5.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comments/comment1.xml" ContentType="application/vnd.openxmlformats-officedocument.presentationml.comments+xml"/>
  <Override PartName="/ppt/notesSlides/notesSlide6.xml" ContentType="application/vnd.openxmlformats-officedocument.presentationml.notesSlide+xml"/>
  <Override PartName="/ppt/diagrams/data3.xml" ContentType="application/vnd.openxmlformats-officedocument.drawingml.diagramData+xml"/>
  <Override PartName="/ppt/diagrams/layout3.xml" ContentType="application/vnd.openxmlformats-officedocument.drawingml.diagramLayout+xml"/>
  <Override PartName="/ppt/diagrams/quickStyle3.xml" ContentType="application/vnd.openxmlformats-officedocument.drawingml.diagramStyle+xml"/>
  <Override PartName="/ppt/diagrams/colors3.xml" ContentType="application/vnd.openxmlformats-officedocument.drawingml.diagramColors+xml"/>
  <Override PartName="/ppt/diagrams/drawing3.xml" ContentType="application/vnd.ms-office.drawingml.diagramDrawing+xml"/>
  <Override PartName="/ppt/notesSlides/notesSlide7.xml" ContentType="application/vnd.openxmlformats-officedocument.presentationml.notesSlide+xml"/>
  <Override PartName="/ppt/diagrams/data4.xml" ContentType="application/vnd.openxmlformats-officedocument.drawingml.diagramData+xml"/>
  <Override PartName="/ppt/diagrams/layout4.xml" ContentType="application/vnd.openxmlformats-officedocument.drawingml.diagramLayout+xml"/>
  <Override PartName="/ppt/diagrams/quickStyle4.xml" ContentType="application/vnd.openxmlformats-officedocument.drawingml.diagramStyle+xml"/>
  <Override PartName="/ppt/diagrams/colors4.xml" ContentType="application/vnd.openxmlformats-officedocument.drawingml.diagramColors+xml"/>
  <Override PartName="/ppt/diagrams/drawing4.xml" ContentType="application/vnd.ms-office.drawingml.diagramDrawing+xml"/>
  <Override PartName="/ppt/diagrams/data5.xml" ContentType="application/vnd.openxmlformats-officedocument.drawingml.diagramData+xml"/>
  <Override PartName="/ppt/diagrams/layout5.xml" ContentType="application/vnd.openxmlformats-officedocument.drawingml.diagramLayout+xml"/>
  <Override PartName="/ppt/diagrams/quickStyle5.xml" ContentType="application/vnd.openxmlformats-officedocument.drawingml.diagramStyle+xml"/>
  <Override PartName="/ppt/diagrams/colors5.xml" ContentType="application/vnd.openxmlformats-officedocument.drawingml.diagramColors+xml"/>
  <Override PartName="/ppt/diagrams/drawing5.xml" ContentType="application/vnd.ms-office.drawingml.diagramDrawing+xml"/>
  <Override PartName="/ppt/diagrams/data6.xml" ContentType="application/vnd.openxmlformats-officedocument.drawingml.diagramData+xml"/>
  <Override PartName="/ppt/diagrams/layout6.xml" ContentType="application/vnd.openxmlformats-officedocument.drawingml.diagramLayout+xml"/>
  <Override PartName="/ppt/diagrams/quickStyle6.xml" ContentType="application/vnd.openxmlformats-officedocument.drawingml.diagramStyle+xml"/>
  <Override PartName="/ppt/diagrams/colors6.xml" ContentType="application/vnd.openxmlformats-officedocument.drawingml.diagramColors+xml"/>
  <Override PartName="/ppt/diagrams/drawing6.xml" ContentType="application/vnd.ms-office.drawingml.diagramDrawing+xml"/>
  <Override PartName="/ppt/notesSlides/notesSlide8.xml" ContentType="application/vnd.openxmlformats-officedocument.presentationml.notesSlide+xml"/>
  <Override PartName="/ppt/diagrams/data7.xml" ContentType="application/vnd.openxmlformats-officedocument.drawingml.diagramData+xml"/>
  <Override PartName="/ppt/diagrams/layout7.xml" ContentType="application/vnd.openxmlformats-officedocument.drawingml.diagramLayout+xml"/>
  <Override PartName="/ppt/diagrams/quickStyle7.xml" ContentType="application/vnd.openxmlformats-officedocument.drawingml.diagramStyle+xml"/>
  <Override PartName="/ppt/diagrams/colors7.xml" ContentType="application/vnd.openxmlformats-officedocument.drawingml.diagramColors+xml"/>
  <Override PartName="/ppt/diagrams/drawing7.xml" ContentType="application/vnd.ms-office.drawingml.diagramDrawing+xml"/>
  <Override PartName="/ppt/diagrams/data8.xml" ContentType="application/vnd.openxmlformats-officedocument.drawingml.diagramData+xml"/>
  <Override PartName="/ppt/diagrams/layout8.xml" ContentType="application/vnd.openxmlformats-officedocument.drawingml.diagramLayout+xml"/>
  <Override PartName="/ppt/diagrams/quickStyle8.xml" ContentType="application/vnd.openxmlformats-officedocument.drawingml.diagramStyle+xml"/>
  <Override PartName="/ppt/diagrams/colors8.xml" ContentType="application/vnd.openxmlformats-officedocument.drawingml.diagramColors+xml"/>
  <Override PartName="/ppt/diagrams/drawing8.xml" ContentType="application/vnd.ms-office.drawingml.diagramDrawing+xml"/>
  <Override PartName="/ppt/notesSlides/notesSlide9.xml" ContentType="application/vnd.openxmlformats-officedocument.presentationml.notesSlide+xml"/>
  <Override PartName="/ppt/diagrams/data9.xml" ContentType="application/vnd.openxmlformats-officedocument.drawingml.diagramData+xml"/>
  <Override PartName="/ppt/diagrams/layout9.xml" ContentType="application/vnd.openxmlformats-officedocument.drawingml.diagramLayout+xml"/>
  <Override PartName="/ppt/diagrams/quickStyle9.xml" ContentType="application/vnd.openxmlformats-officedocument.drawingml.diagramStyle+xml"/>
  <Override PartName="/ppt/diagrams/colors9.xml" ContentType="application/vnd.openxmlformats-officedocument.drawingml.diagramColors+xml"/>
  <Override PartName="/ppt/diagrams/drawing9.xml" ContentType="application/vnd.ms-office.drawingml.diagramDrawing+xml"/>
  <Override PartName="/ppt/notesSlides/notesSlide10.xml" ContentType="application/vnd.openxmlformats-officedocument.presentationml.notesSlide+xml"/>
  <Override PartName="/ppt/diagrams/data10.xml" ContentType="application/vnd.openxmlformats-officedocument.drawingml.diagramData+xml"/>
  <Override PartName="/ppt/diagrams/layout10.xml" ContentType="application/vnd.openxmlformats-officedocument.drawingml.diagramLayout+xml"/>
  <Override PartName="/ppt/diagrams/quickStyle10.xml" ContentType="application/vnd.openxmlformats-officedocument.drawingml.diagramStyle+xml"/>
  <Override PartName="/ppt/diagrams/colors10.xml" ContentType="application/vnd.openxmlformats-officedocument.drawingml.diagramColors+xml"/>
  <Override PartName="/ppt/diagrams/drawing10.xml" ContentType="application/vnd.ms-office.drawingml.diagramDrawing+xml"/>
  <Override PartName="/ppt/diagrams/data11.xml" ContentType="application/vnd.openxmlformats-officedocument.drawingml.diagramData+xml"/>
  <Override PartName="/ppt/diagrams/layout11.xml" ContentType="application/vnd.openxmlformats-officedocument.drawingml.diagramLayout+xml"/>
  <Override PartName="/ppt/diagrams/quickStyle11.xml" ContentType="application/vnd.openxmlformats-officedocument.drawingml.diagramStyle+xml"/>
  <Override PartName="/ppt/diagrams/colors11.xml" ContentType="application/vnd.openxmlformats-officedocument.drawingml.diagramColors+xml"/>
  <Override PartName="/ppt/diagrams/drawing11.xml" ContentType="application/vnd.ms-office.drawingml.diagramDrawing+xml"/>
  <Override PartName="/ppt/charts/chart1.xml" ContentType="application/vnd.openxmlformats-officedocument.drawingml.chart+xml"/>
  <Override PartName="/ppt/charts/style1.xml" ContentType="application/vnd.ms-office.chartstyle+xml"/>
  <Override PartName="/ppt/charts/colors1.xml" ContentType="application/vnd.ms-office.chartcolorstyl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38"/>
  </p:notesMasterIdLst>
  <p:sldIdLst>
    <p:sldId id="256" r:id="rId2"/>
    <p:sldId id="263" r:id="rId3"/>
    <p:sldId id="261" r:id="rId4"/>
    <p:sldId id="259" r:id="rId5"/>
    <p:sldId id="265" r:id="rId6"/>
    <p:sldId id="262" r:id="rId7"/>
    <p:sldId id="257" r:id="rId8"/>
    <p:sldId id="258" r:id="rId9"/>
    <p:sldId id="277" r:id="rId10"/>
    <p:sldId id="268" r:id="rId11"/>
    <p:sldId id="271" r:id="rId12"/>
    <p:sldId id="269" r:id="rId13"/>
    <p:sldId id="266" r:id="rId14"/>
    <p:sldId id="267" r:id="rId15"/>
    <p:sldId id="273" r:id="rId16"/>
    <p:sldId id="274" r:id="rId17"/>
    <p:sldId id="276" r:id="rId18"/>
    <p:sldId id="286" r:id="rId19"/>
    <p:sldId id="280" r:id="rId20"/>
    <p:sldId id="302" r:id="rId21"/>
    <p:sldId id="305" r:id="rId22"/>
    <p:sldId id="308" r:id="rId23"/>
    <p:sldId id="281" r:id="rId24"/>
    <p:sldId id="303" r:id="rId25"/>
    <p:sldId id="282" r:id="rId26"/>
    <p:sldId id="309" r:id="rId27"/>
    <p:sldId id="306" r:id="rId28"/>
    <p:sldId id="283" r:id="rId29"/>
    <p:sldId id="304" r:id="rId30"/>
    <p:sldId id="307" r:id="rId31"/>
    <p:sldId id="285" r:id="rId32"/>
    <p:sldId id="287" r:id="rId33"/>
    <p:sldId id="288" r:id="rId34"/>
    <p:sldId id="290" r:id="rId35"/>
    <p:sldId id="291" r:id="rId36"/>
    <p:sldId id="310" r:id="rId37"/>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Crystal Keung" initials="CK" lastIdx="3" clrIdx="0"/>
</p:cmAuthorLst>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6006" autoAdjust="0"/>
    <p:restoredTop sz="69902" autoAdjust="0"/>
  </p:normalViewPr>
  <p:slideViewPr>
    <p:cSldViewPr snapToGrid="0">
      <p:cViewPr varScale="1">
        <p:scale>
          <a:sx n="61" d="100"/>
          <a:sy n="61" d="100"/>
        </p:scale>
        <p:origin x="1474" y="53"/>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commentAuthors" Target="commentAuthors.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theme" Target="theme/theme1.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tableStyles" Target="tableStyles.xml"/></Relationships>
</file>

<file path=ppt/charts/_rels/chart1.xml.rels><?xml version="1.0" encoding="UTF-8" standalone="yes"?>
<Relationships xmlns="http://schemas.openxmlformats.org/package/2006/relationships"><Relationship Id="rId3" Type="http://schemas.openxmlformats.org/officeDocument/2006/relationships/package" Target="../embeddings/Microsoft_Excel_Worksheet.xlsx"/><Relationship Id="rId2" Type="http://schemas.microsoft.com/office/2011/relationships/chartColorStyle" Target="colors1.xml"/><Relationship Id="rId1" Type="http://schemas.microsoft.com/office/2011/relationships/chartStyle" Target="style1.xml"/></Relationships>
</file>

<file path=ppt/charts/chart1.xml><?xml version="1.0" encoding="utf-8"?>
<c:chartSpace xmlns:c="http://schemas.openxmlformats.org/drawingml/2006/chart" xmlns:a="http://schemas.openxmlformats.org/drawingml/2006/main" xmlns:r="http://schemas.openxmlformats.org/officeDocument/2006/relationships" xmlns:c16r2="http://schemas.microsoft.com/office/drawing/2015/06/chart">
  <c:date1904 val="0"/>
  <c:lang val="en-US"/>
  <c:roundedCorners val="0"/>
  <mc:AlternateContent xmlns:mc="http://schemas.openxmlformats.org/markup-compatibility/2006">
    <mc:Choice xmlns:c14="http://schemas.microsoft.com/office/drawing/2007/8/2/chart" Requires="c14">
      <c14:style val="102"/>
    </mc:Choice>
    <mc:Fallback>
      <c:style val="2"/>
    </mc:Fallback>
  </mc:AlternateContent>
  <c:chart>
    <c:title>
      <c:tx>
        <c:rich>
          <a:bodyPr rot="0" spcFirstLastPara="1" vertOverflow="ellipsis" vert="horz" wrap="square" anchor="ctr" anchorCtr="1"/>
          <a:lstStyle/>
          <a:p>
            <a:pPr>
              <a:defRPr sz="1680" b="0" i="0" u="none" strike="noStrike" kern="1200" spc="0" baseline="0">
                <a:solidFill>
                  <a:schemeClr val="tx1">
                    <a:lumMod val="65000"/>
                    <a:lumOff val="35000"/>
                  </a:schemeClr>
                </a:solidFill>
                <a:latin typeface="+mn-lt"/>
                <a:ea typeface="+mn-ea"/>
                <a:cs typeface="+mn-cs"/>
              </a:defRPr>
            </a:pPr>
            <a:r>
              <a:rPr lang="en-US" sz="3200" b="1" dirty="0"/>
              <a:t>Paid Claims FY 15</a:t>
            </a:r>
          </a:p>
          <a:p>
            <a:pPr>
              <a:defRPr/>
            </a:pPr>
            <a:r>
              <a:rPr lang="en-US" sz="3200" b="1" dirty="0"/>
              <a:t>$</a:t>
            </a:r>
            <a:r>
              <a:rPr lang="en-US" sz="3200" b="1" dirty="0" smtClean="0"/>
              <a:t>22.3</a:t>
            </a:r>
            <a:r>
              <a:rPr lang="en-US" sz="3200" b="1" baseline="0" dirty="0" smtClean="0"/>
              <a:t> Mil</a:t>
            </a:r>
            <a:endParaRPr lang="en-US" sz="3200" b="1" dirty="0"/>
          </a:p>
        </c:rich>
      </c:tx>
      <c:layout>
        <c:manualLayout>
          <c:xMode val="edge"/>
          <c:yMode val="edge"/>
          <c:x val="0.26253493013972101"/>
          <c:y val="3.9525691699604702E-2"/>
        </c:manualLayout>
      </c:layout>
      <c:overlay val="0"/>
      <c:spPr>
        <a:noFill/>
        <a:ln>
          <a:noFill/>
        </a:ln>
        <a:effectLst/>
      </c:spPr>
      <c:txPr>
        <a:bodyPr rot="0" spcFirstLastPara="1" vertOverflow="ellipsis" vert="horz" wrap="square" anchor="ctr" anchorCtr="1"/>
        <a:lstStyle/>
        <a:p>
          <a:pPr>
            <a:defRPr sz="1680" b="0" i="0" u="none" strike="noStrike" kern="1200" spc="0" baseline="0">
              <a:solidFill>
                <a:schemeClr val="tx1">
                  <a:lumMod val="65000"/>
                  <a:lumOff val="35000"/>
                </a:schemeClr>
              </a:solidFill>
              <a:latin typeface="+mn-lt"/>
              <a:ea typeface="+mn-ea"/>
              <a:cs typeface="+mn-cs"/>
            </a:defRPr>
          </a:pPr>
          <a:endParaRPr lang="en-US"/>
        </a:p>
      </c:txPr>
    </c:title>
    <c:autoTitleDeleted val="0"/>
    <c:view3D>
      <c:rotX val="30"/>
      <c:rotY val="0"/>
      <c:depthPercent val="100"/>
      <c:rAngAx val="0"/>
    </c:view3D>
    <c:floor>
      <c:thickness val="0"/>
      <c:spPr>
        <a:noFill/>
        <a:ln>
          <a:noFill/>
        </a:ln>
        <a:effectLst/>
        <a:sp3d/>
      </c:spPr>
    </c:floor>
    <c:sideWall>
      <c:thickness val="0"/>
      <c:spPr>
        <a:noFill/>
        <a:ln>
          <a:noFill/>
        </a:ln>
        <a:effectLst/>
        <a:sp3d/>
      </c:spPr>
    </c:sideWall>
    <c:backWall>
      <c:thickness val="0"/>
      <c:spPr>
        <a:noFill/>
        <a:ln>
          <a:noFill/>
        </a:ln>
        <a:effectLst/>
        <a:sp3d/>
      </c:spPr>
    </c:backWall>
    <c:plotArea>
      <c:layout>
        <c:manualLayout>
          <c:layoutTarget val="inner"/>
          <c:xMode val="edge"/>
          <c:yMode val="edge"/>
          <c:x val="9.3055621041381806E-2"/>
          <c:y val="0.312608992664763"/>
          <c:w val="0.81388888888888899"/>
          <c:h val="0.59822980460775699"/>
        </c:manualLayout>
      </c:layout>
      <c:pie3DChart>
        <c:varyColors val="1"/>
        <c:ser>
          <c:idx val="0"/>
          <c:order val="0"/>
          <c:dPt>
            <c:idx val="0"/>
            <c:bubble3D val="0"/>
            <c:spPr>
              <a:solidFill>
                <a:schemeClr val="accent1"/>
              </a:solidFill>
              <a:ln w="25400">
                <a:solidFill>
                  <a:schemeClr val="lt1"/>
                </a:solidFill>
              </a:ln>
              <a:effectLst/>
              <a:sp3d contourW="25400">
                <a:contourClr>
                  <a:schemeClr val="lt1"/>
                </a:contourClr>
              </a:sp3d>
            </c:spPr>
            <c:extLst>
              <c:ext xmlns:c16="http://schemas.microsoft.com/office/drawing/2014/chart" uri="{C3380CC4-5D6E-409C-BE32-E72D297353CC}">
                <c16:uniqueId val="{00000001-FABA-43C4-B7B6-D93CF7975674}"/>
              </c:ext>
            </c:extLst>
          </c:dPt>
          <c:dPt>
            <c:idx val="1"/>
            <c:bubble3D val="0"/>
            <c:spPr>
              <a:solidFill>
                <a:schemeClr val="accent2"/>
              </a:solidFill>
              <a:ln w="25400">
                <a:solidFill>
                  <a:schemeClr val="lt1"/>
                </a:solidFill>
              </a:ln>
              <a:effectLst/>
              <a:sp3d contourW="25400">
                <a:contourClr>
                  <a:schemeClr val="lt1"/>
                </a:contourClr>
              </a:sp3d>
            </c:spPr>
            <c:extLst>
              <c:ext xmlns:c16="http://schemas.microsoft.com/office/drawing/2014/chart" uri="{C3380CC4-5D6E-409C-BE32-E72D297353CC}">
                <c16:uniqueId val="{00000003-FABA-43C4-B7B6-D93CF7975674}"/>
              </c:ext>
            </c:extLst>
          </c:dPt>
          <c:dLbls>
            <c:dLbl>
              <c:idx val="0"/>
              <c:layout>
                <c:manualLayout>
                  <c:x val="-0.31358739214484399"/>
                  <c:y val="-0.249023476808482"/>
                </c:manualLayout>
              </c:layout>
              <c:tx>
                <c:rich>
                  <a:bodyPr/>
                  <a:lstStyle/>
                  <a:p>
                    <a:r>
                      <a:rPr lang="en-US" sz="2400" b="1" dirty="0" smtClean="0"/>
                      <a:t>$18.8</a:t>
                    </a:r>
                    <a:r>
                      <a:rPr lang="en-US" sz="2400" b="1" baseline="0" dirty="0" smtClean="0"/>
                      <a:t> Mil</a:t>
                    </a:r>
                  </a:p>
                  <a:p>
                    <a:endParaRPr lang="en-US" sz="2400" b="1" dirty="0"/>
                  </a:p>
                </c:rich>
              </c:tx>
              <c:dLblPos val="bestFit"/>
              <c:showLegendKey val="0"/>
              <c:showVal val="1"/>
              <c:showCatName val="0"/>
              <c:showSerName val="0"/>
              <c:showPercent val="0"/>
              <c:showBubbleSize val="0"/>
              <c:extLst>
                <c:ext xmlns:c15="http://schemas.microsoft.com/office/drawing/2012/chart" uri="{CE6537A1-D6FC-4f65-9D91-7224C49458BB}">
                  <c15:layout>
                    <c:manualLayout>
                      <c:w val="0.28366542505540099"/>
                      <c:h val="0.14429206562517499"/>
                    </c:manualLayout>
                  </c15:layout>
                </c:ext>
                <c:ext xmlns:c16="http://schemas.microsoft.com/office/drawing/2014/chart" uri="{C3380CC4-5D6E-409C-BE32-E72D297353CC}">
                  <c16:uniqueId val="{00000001-FABA-43C4-B7B6-D93CF7975674}"/>
                </c:ext>
              </c:extLst>
            </c:dLbl>
            <c:dLbl>
              <c:idx val="1"/>
              <c:layout>
                <c:manualLayout>
                  <c:x val="-1.6861238153614001E-2"/>
                  <c:y val="6.2393415084831198E-2"/>
                </c:manualLayout>
              </c:layout>
              <c:tx>
                <c:rich>
                  <a:bodyPr/>
                  <a:lstStyle/>
                  <a:p>
                    <a:r>
                      <a:rPr lang="en-US" sz="2400" b="1" dirty="0" smtClean="0"/>
                      <a:t>$3.5</a:t>
                    </a:r>
                    <a:r>
                      <a:rPr lang="en-US" sz="2400" b="1" baseline="0" dirty="0" smtClean="0"/>
                      <a:t> Mil</a:t>
                    </a:r>
                    <a:endParaRPr lang="en-US" sz="2400" b="1" dirty="0"/>
                  </a:p>
                </c:rich>
              </c:tx>
              <c:dLblPos val="bestFit"/>
              <c:showLegendKey val="0"/>
              <c:showVal val="1"/>
              <c:showCatName val="0"/>
              <c:showSerName val="0"/>
              <c:showPercent val="0"/>
              <c:showBubbleSize val="0"/>
              <c:extLst>
                <c:ext xmlns:c15="http://schemas.microsoft.com/office/drawing/2012/chart" uri="{CE6537A1-D6FC-4f65-9D91-7224C49458BB}">
                  <c15:layout>
                    <c:manualLayout>
                      <c:w val="0.33483033932135697"/>
                      <c:h val="0.20221580155663799"/>
                    </c:manualLayout>
                  </c15:layout>
                </c:ext>
                <c:ext xmlns:c16="http://schemas.microsoft.com/office/drawing/2014/chart" uri="{C3380CC4-5D6E-409C-BE32-E72D297353CC}">
                  <c16:uniqueId val="{00000003-FABA-43C4-B7B6-D93CF7975674}"/>
                </c:ext>
              </c:extLst>
            </c:dLbl>
            <c:spPr>
              <a:noFill/>
              <a:ln>
                <a:noFill/>
              </a:ln>
              <a:effectLst/>
            </c:spPr>
            <c:txPr>
              <a:bodyPr rot="0" spcFirstLastPara="1" vertOverflow="ellipsis" vert="horz" wrap="square" anchor="ctr" anchorCtr="1"/>
              <a:lstStyle/>
              <a:p>
                <a:pPr>
                  <a:defRPr sz="1400" b="0" i="0" u="none" strike="noStrike" kern="1200" baseline="0">
                    <a:solidFill>
                      <a:schemeClr val="tx1">
                        <a:lumMod val="75000"/>
                        <a:lumOff val="25000"/>
                      </a:schemeClr>
                    </a:solidFill>
                    <a:latin typeface="+mn-lt"/>
                    <a:ea typeface="+mn-ea"/>
                    <a:cs typeface="+mn-cs"/>
                  </a:defRPr>
                </a:pPr>
                <a:endParaRPr lang="en-US"/>
              </a:p>
            </c:txPr>
            <c:dLblPos val="bestFit"/>
            <c:showLegendKey val="0"/>
            <c:showVal val="1"/>
            <c:showCatName val="0"/>
            <c:showSerName val="0"/>
            <c:showPercent val="0"/>
            <c:showBubbleSize val="0"/>
            <c:showLeaderLines val="1"/>
            <c:leaderLines>
              <c:spPr>
                <a:ln w="9525" cap="flat" cmpd="sng" algn="ctr">
                  <a:solidFill>
                    <a:schemeClr val="tx1">
                      <a:lumMod val="35000"/>
                      <a:lumOff val="65000"/>
                    </a:schemeClr>
                  </a:solidFill>
                  <a:round/>
                </a:ln>
                <a:effectLst/>
              </c:spPr>
            </c:leaderLines>
            <c:extLst>
              <c:ext xmlns:c15="http://schemas.microsoft.com/office/drawing/2012/chart" uri="{CE6537A1-D6FC-4f65-9D91-7224C49458BB}"/>
            </c:extLst>
          </c:dLbls>
          <c:val>
            <c:numRef>
              <c:f>summary!$E$4:$E$5</c:f>
              <c:numCache>
                <c:formatCode>"$"#,##0</c:formatCode>
                <c:ptCount val="2"/>
                <c:pt idx="0" formatCode="&quot;$&quot;#,##0_);\(&quot;$&quot;#,##0\)">
                  <c:v>18783952</c:v>
                </c:pt>
                <c:pt idx="1">
                  <c:v>3495432.45</c:v>
                </c:pt>
              </c:numCache>
            </c:numRef>
          </c:val>
          <c:extLst>
            <c:ext xmlns:c16="http://schemas.microsoft.com/office/drawing/2014/chart" uri="{C3380CC4-5D6E-409C-BE32-E72D297353CC}">
              <c16:uniqueId val="{00000004-FABA-43C4-B7B6-D93CF7975674}"/>
            </c:ext>
          </c:extLst>
        </c:ser>
        <c:dLbls>
          <c:showLegendKey val="0"/>
          <c:showVal val="0"/>
          <c:showCatName val="0"/>
          <c:showSerName val="0"/>
          <c:showPercent val="0"/>
          <c:showBubbleSize val="0"/>
          <c:showLeaderLines val="1"/>
        </c:dLbls>
      </c:pie3DChart>
      <c:spPr>
        <a:noFill/>
        <a:ln>
          <a:noFill/>
        </a:ln>
        <a:effectLst/>
      </c:spPr>
    </c:plotArea>
    <c:plotVisOnly val="1"/>
    <c:dispBlanksAs val="gap"/>
    <c:showDLblsOverMax val="0"/>
  </c:chart>
  <c:spPr>
    <a:noFill/>
    <a:ln>
      <a:noFill/>
    </a:ln>
    <a:effectLst/>
  </c:spPr>
  <c:txPr>
    <a:bodyPr/>
    <a:lstStyle/>
    <a:p>
      <a:pPr>
        <a:defRPr sz="1400" baseline="0"/>
      </a:pPr>
      <a:endParaRPr lang="en-US"/>
    </a:p>
  </c:txPr>
  <c:externalData r:id="rId3">
    <c:autoUpdate val="0"/>
  </c:externalData>
</c:chartSpace>
</file>

<file path=ppt/charts/colors1.xml><?xml version="1.0" encoding="utf-8"?>
<cs:colorStyle xmlns:cs="http://schemas.microsoft.com/office/drawing/2012/chartStyle" xmlns:a="http://schemas.openxmlformats.org/drawingml/2006/main" meth="cycle" id="10">
  <a:schemeClr val="accent1"/>
  <a:schemeClr val="accent2"/>
  <a:schemeClr val="accent3"/>
  <a:schemeClr val="accent4"/>
  <a:schemeClr val="accent5"/>
  <a:schemeClr val="accent6"/>
  <cs:variation/>
  <cs:variation>
    <a:lumMod val="60000"/>
  </cs:variation>
  <cs:variation>
    <a:lumMod val="80000"/>
    <a:lumOff val="20000"/>
  </cs:variation>
  <cs:variation>
    <a:lumMod val="80000"/>
  </cs:variation>
  <cs:variation>
    <a:lumMod val="60000"/>
    <a:lumOff val="40000"/>
  </cs:variation>
  <cs:variation>
    <a:lumMod val="50000"/>
  </cs:variation>
  <cs:variation>
    <a:lumMod val="70000"/>
    <a:lumOff val="30000"/>
  </cs:variation>
  <cs:variation>
    <a:lumMod val="70000"/>
  </cs:variation>
  <cs:variation>
    <a:lumMod val="50000"/>
    <a:lumOff val="50000"/>
  </cs:variation>
</cs:colorStyle>
</file>

<file path=ppt/charts/style1.xml><?xml version="1.0" encoding="utf-8"?>
<cs:chartStyle xmlns:cs="http://schemas.microsoft.com/office/drawing/2012/chartStyle" xmlns:a="http://schemas.openxmlformats.org/drawingml/2006/main" id="262">
  <cs:axisTitle>
    <cs:lnRef idx="0"/>
    <cs:fillRef idx="0"/>
    <cs:effectRef idx="0"/>
    <cs:fontRef idx="minor">
      <a:schemeClr val="tx1">
        <a:lumMod val="65000"/>
        <a:lumOff val="35000"/>
      </a:schemeClr>
    </cs:fontRef>
    <cs:defRPr sz="1000" kern="1200"/>
  </cs:axisTitle>
  <cs:categoryAxis>
    <cs:lnRef idx="0"/>
    <cs:fillRef idx="0"/>
    <cs:effectRef idx="0"/>
    <cs:fontRef idx="minor">
      <a:schemeClr val="tx1">
        <a:lumMod val="65000"/>
        <a:lumOff val="35000"/>
      </a:schemeClr>
    </cs:fontRef>
    <cs:spPr>
      <a:ln w="9525" cap="flat" cmpd="sng" algn="ctr">
        <a:solidFill>
          <a:schemeClr val="tx1">
            <a:lumMod val="15000"/>
            <a:lumOff val="85000"/>
          </a:schemeClr>
        </a:solidFill>
        <a:round/>
      </a:ln>
    </cs:spPr>
    <cs:defRPr sz="900" kern="1200"/>
  </cs:categoryAxis>
  <cs:chartArea mods="allowNoFillOverride allowNoLineOverride">
    <cs:lnRef idx="0"/>
    <cs:fillRef idx="0"/>
    <cs:effectRef idx="0"/>
    <cs:fontRef idx="minor">
      <a:schemeClr val="tx1"/>
    </cs:fontRef>
    <cs:spPr>
      <a:solidFill>
        <a:schemeClr val="bg1"/>
      </a:solidFill>
      <a:ln w="9525" cap="flat" cmpd="sng" algn="ctr">
        <a:solidFill>
          <a:schemeClr val="tx1">
            <a:lumMod val="15000"/>
            <a:lumOff val="85000"/>
          </a:schemeClr>
        </a:solidFill>
        <a:round/>
      </a:ln>
    </cs:spPr>
    <cs:defRPr sz="900" kern="1200"/>
  </cs:chartArea>
  <cs:dataLabel>
    <cs:lnRef idx="0"/>
    <cs:fillRef idx="0"/>
    <cs:effectRef idx="0"/>
    <cs:fontRef idx="minor">
      <a:schemeClr val="tx1">
        <a:lumMod val="75000"/>
        <a:lumOff val="25000"/>
      </a:schemeClr>
    </cs:fontRef>
    <cs:defRPr sz="900" kern="1200"/>
  </cs:dataLabel>
  <cs:dataLabelCallout>
    <cs:lnRef idx="0"/>
    <cs:fillRef idx="0"/>
    <cs:effectRef idx="0"/>
    <cs:fontRef idx="minor">
      <a:schemeClr val="dk1">
        <a:lumMod val="65000"/>
        <a:lumOff val="35000"/>
      </a:schemeClr>
    </cs:fontRef>
    <cs:spPr>
      <a:solidFill>
        <a:schemeClr val="lt1"/>
      </a:solidFill>
      <a:ln>
        <a:solidFill>
          <a:schemeClr val="dk1">
            <a:lumMod val="25000"/>
            <a:lumOff val="75000"/>
          </a:schemeClr>
        </a:solidFill>
      </a:ln>
    </cs:spPr>
    <cs:defRPr sz="900" kern="1200"/>
    <cs:bodyPr rot="0" spcFirstLastPara="1" vertOverflow="clip" horzOverflow="clip" vert="horz" wrap="square" lIns="36576" tIns="18288" rIns="36576" bIns="18288" anchor="ctr" anchorCtr="1">
      <a:spAutoFit/>
    </cs:bodyPr>
  </cs:dataLabelCallout>
  <cs:dataPoint>
    <cs:lnRef idx="0"/>
    <cs:fillRef idx="1">
      <cs:styleClr val="auto"/>
    </cs:fillRef>
    <cs:effectRef idx="0"/>
    <cs:fontRef idx="minor">
      <a:schemeClr val="tx1"/>
    </cs:fontRef>
    <cs:spPr>
      <a:ln w="19050">
        <a:solidFill>
          <a:schemeClr val="lt1"/>
        </a:solidFill>
      </a:ln>
    </cs:spPr>
  </cs:dataPoint>
  <cs:dataPoint3D>
    <cs:lnRef idx="0"/>
    <cs:fillRef idx="1">
      <cs:styleClr val="auto"/>
    </cs:fillRef>
    <cs:effectRef idx="0"/>
    <cs:fontRef idx="minor">
      <a:schemeClr val="tx1"/>
    </cs:fontRef>
    <cs:spPr>
      <a:ln w="25400">
        <a:solidFill>
          <a:schemeClr val="lt1"/>
        </a:solidFill>
      </a:ln>
    </cs:spPr>
  </cs:dataPoint3D>
  <cs:dataPointLine>
    <cs:lnRef idx="0">
      <cs:styleClr val="auto"/>
    </cs:lnRef>
    <cs:fillRef idx="0"/>
    <cs:effectRef idx="0"/>
    <cs:fontRef idx="minor">
      <a:schemeClr val="tx1"/>
    </cs:fontRef>
    <cs:spPr>
      <a:ln w="28575" cap="rnd">
        <a:solidFill>
          <a:schemeClr val="phClr"/>
        </a:solidFill>
        <a:round/>
      </a:ln>
    </cs:spPr>
  </cs:dataPointLine>
  <cs:dataPointMarker>
    <cs:lnRef idx="0">
      <cs:styleClr val="auto"/>
    </cs:lnRef>
    <cs:fillRef idx="1">
      <cs:styleClr val="auto"/>
    </cs:fillRef>
    <cs:effectRef idx="0"/>
    <cs:fontRef idx="minor">
      <a:schemeClr val="tx1"/>
    </cs:fontRef>
    <cs:spPr>
      <a:ln w="9525">
        <a:solidFill>
          <a:schemeClr val="phClr"/>
        </a:solidFill>
      </a:ln>
    </cs:spPr>
  </cs:dataPointMarker>
  <cs:dataPointMarkerLayout symbol="circle" size="5"/>
  <cs:dataPointWireframe>
    <cs:lnRef idx="0">
      <cs:styleClr val="auto"/>
    </cs:lnRef>
    <cs:fillRef idx="0"/>
    <cs:effectRef idx="0"/>
    <cs:fontRef idx="minor">
      <a:schemeClr val="tx1"/>
    </cs:fontRef>
    <cs:spPr>
      <a:ln w="9525" cap="rnd">
        <a:solidFill>
          <a:schemeClr val="phClr"/>
        </a:solidFill>
        <a:round/>
      </a:ln>
    </cs:spPr>
  </cs:dataPointWireframe>
  <cs:dataTable>
    <cs:lnRef idx="0"/>
    <cs:fillRef idx="0"/>
    <cs:effectRef idx="0"/>
    <cs:fontRef idx="minor">
      <a:schemeClr val="tx1">
        <a:lumMod val="65000"/>
        <a:lumOff val="35000"/>
      </a:schemeClr>
    </cs:fontRef>
    <cs:spPr>
      <a:noFill/>
      <a:ln w="9525" cap="flat" cmpd="sng" algn="ctr">
        <a:solidFill>
          <a:schemeClr val="tx1">
            <a:lumMod val="15000"/>
            <a:lumOff val="85000"/>
          </a:schemeClr>
        </a:solidFill>
        <a:round/>
      </a:ln>
    </cs:spPr>
    <cs:defRPr sz="900" kern="1200"/>
  </cs:dataTable>
  <cs:downBar>
    <cs:lnRef idx="0"/>
    <cs:fillRef idx="0"/>
    <cs:effectRef idx="0"/>
    <cs:fontRef idx="minor">
      <a:schemeClr val="tx1"/>
    </cs:fontRef>
    <cs:spPr>
      <a:solidFill>
        <a:schemeClr val="dk1">
          <a:lumMod val="75000"/>
          <a:lumOff val="25000"/>
        </a:schemeClr>
      </a:solidFill>
      <a:ln w="9525" cap="flat" cmpd="sng" algn="ctr">
        <a:solidFill>
          <a:schemeClr val="tx1">
            <a:lumMod val="65000"/>
            <a:lumOff val="35000"/>
          </a:schemeClr>
        </a:solidFill>
        <a:round/>
      </a:ln>
    </cs:spPr>
  </cs:downBar>
  <cs:dropLine>
    <cs:lnRef idx="0"/>
    <cs:fillRef idx="0"/>
    <cs:effectRef idx="0"/>
    <cs:fontRef idx="minor">
      <a:schemeClr val="tx1"/>
    </cs:fontRef>
    <cs:spPr>
      <a:ln w="9525" cap="flat" cmpd="sng" algn="ctr">
        <a:solidFill>
          <a:schemeClr val="tx1">
            <a:lumMod val="35000"/>
            <a:lumOff val="65000"/>
          </a:schemeClr>
        </a:solidFill>
        <a:round/>
      </a:ln>
    </cs:spPr>
  </cs:dropLine>
  <cs:errorBar>
    <cs:lnRef idx="0"/>
    <cs:fillRef idx="0"/>
    <cs:effectRef idx="0"/>
    <cs:fontRef idx="minor">
      <a:schemeClr val="tx1"/>
    </cs:fontRef>
    <cs:spPr>
      <a:ln w="9525" cap="flat" cmpd="sng" algn="ctr">
        <a:solidFill>
          <a:schemeClr val="tx1">
            <a:lumMod val="65000"/>
            <a:lumOff val="35000"/>
          </a:schemeClr>
        </a:solidFill>
        <a:round/>
      </a:ln>
    </cs:spPr>
  </cs:errorBar>
  <cs:floor>
    <cs:lnRef idx="0"/>
    <cs:fillRef idx="0"/>
    <cs:effectRef idx="0"/>
    <cs:fontRef idx="minor">
      <a:schemeClr val="tx1"/>
    </cs:fontRef>
    <cs:spPr>
      <a:noFill/>
      <a:ln>
        <a:noFill/>
      </a:ln>
    </cs:spPr>
  </cs:floor>
  <cs:gridlineMajor>
    <cs:lnRef idx="0"/>
    <cs:fillRef idx="0"/>
    <cs:effectRef idx="0"/>
    <cs:fontRef idx="minor">
      <a:schemeClr val="tx1"/>
    </cs:fontRef>
    <cs:spPr>
      <a:ln w="9525" cap="flat" cmpd="sng" algn="ctr">
        <a:solidFill>
          <a:schemeClr val="tx1">
            <a:lumMod val="15000"/>
            <a:lumOff val="85000"/>
          </a:schemeClr>
        </a:solidFill>
        <a:round/>
      </a:ln>
    </cs:spPr>
  </cs:gridlineMajor>
  <cs:gridlineMinor>
    <cs:lnRef idx="0"/>
    <cs:fillRef idx="0"/>
    <cs:effectRef idx="0"/>
    <cs:fontRef idx="minor">
      <a:schemeClr val="tx1"/>
    </cs:fontRef>
    <cs:spPr>
      <a:ln w="9525" cap="flat" cmpd="sng" algn="ctr">
        <a:solidFill>
          <a:schemeClr val="tx1">
            <a:lumMod val="5000"/>
            <a:lumOff val="95000"/>
          </a:schemeClr>
        </a:solidFill>
        <a:round/>
      </a:ln>
    </cs:spPr>
  </cs:gridlineMinor>
  <cs:hiLoLine>
    <cs:lnRef idx="0"/>
    <cs:fillRef idx="0"/>
    <cs:effectRef idx="0"/>
    <cs:fontRef idx="minor">
      <a:schemeClr val="tx1"/>
    </cs:fontRef>
    <cs:spPr>
      <a:ln w="9525" cap="flat" cmpd="sng" algn="ctr">
        <a:solidFill>
          <a:schemeClr val="tx1">
            <a:lumMod val="50000"/>
            <a:lumOff val="50000"/>
          </a:schemeClr>
        </a:solidFill>
        <a:round/>
      </a:ln>
    </cs:spPr>
  </cs:hiLoLine>
  <cs:leaderLine>
    <cs:lnRef idx="0"/>
    <cs:fillRef idx="0"/>
    <cs:effectRef idx="0"/>
    <cs:fontRef idx="minor">
      <a:schemeClr val="tx1"/>
    </cs:fontRef>
    <cs:spPr>
      <a:ln w="9525" cap="flat" cmpd="sng" algn="ctr">
        <a:solidFill>
          <a:schemeClr val="tx1">
            <a:lumMod val="35000"/>
            <a:lumOff val="65000"/>
          </a:schemeClr>
        </a:solidFill>
        <a:round/>
      </a:ln>
    </cs:spPr>
  </cs:leaderLine>
  <cs:legend>
    <cs:lnRef idx="0"/>
    <cs:fillRef idx="0"/>
    <cs:effectRef idx="0"/>
    <cs:fontRef idx="minor">
      <a:schemeClr val="tx1">
        <a:lumMod val="65000"/>
        <a:lumOff val="35000"/>
      </a:schemeClr>
    </cs:fontRef>
    <cs:defRPr sz="900" kern="1200"/>
  </cs:legend>
  <cs:plotArea mods="allowNoFillOverride allowNoLineOverride">
    <cs:lnRef idx="0"/>
    <cs:fillRef idx="0"/>
    <cs:effectRef idx="0"/>
    <cs:fontRef idx="minor">
      <a:schemeClr val="tx1"/>
    </cs:fontRef>
  </cs:plotArea>
  <cs:plotArea3D mods="allowNoFillOverride allowNoLineOverride">
    <cs:lnRef idx="0"/>
    <cs:fillRef idx="0"/>
    <cs:effectRef idx="0"/>
    <cs:fontRef idx="minor">
      <a:schemeClr val="tx1"/>
    </cs:fontRef>
  </cs:plotArea3D>
  <cs:seriesAxis>
    <cs:lnRef idx="0"/>
    <cs:fillRef idx="0"/>
    <cs:effectRef idx="0"/>
    <cs:fontRef idx="minor">
      <a:schemeClr val="tx1">
        <a:lumMod val="65000"/>
        <a:lumOff val="35000"/>
      </a:schemeClr>
    </cs:fontRef>
    <cs:defRPr sz="900" kern="1200"/>
  </cs:seriesAxis>
  <cs:seriesLine>
    <cs:lnRef idx="0"/>
    <cs:fillRef idx="0"/>
    <cs:effectRef idx="0"/>
    <cs:fontRef idx="minor">
      <a:schemeClr val="tx1"/>
    </cs:fontRef>
    <cs:spPr>
      <a:ln w="9525" cap="flat" cmpd="sng" algn="ctr">
        <a:solidFill>
          <a:schemeClr val="tx1">
            <a:lumMod val="35000"/>
            <a:lumOff val="65000"/>
          </a:schemeClr>
        </a:solidFill>
        <a:round/>
      </a:ln>
    </cs:spPr>
  </cs:seriesLine>
  <cs:title>
    <cs:lnRef idx="0"/>
    <cs:fillRef idx="0"/>
    <cs:effectRef idx="0"/>
    <cs:fontRef idx="minor">
      <a:schemeClr val="tx1">
        <a:lumMod val="65000"/>
        <a:lumOff val="35000"/>
      </a:schemeClr>
    </cs:fontRef>
    <cs:defRPr sz="1400" b="0" kern="1200" spc="0" baseline="0"/>
  </cs:title>
  <cs:trendline>
    <cs:lnRef idx="0">
      <cs:styleClr val="auto"/>
    </cs:lnRef>
    <cs:fillRef idx="0"/>
    <cs:effectRef idx="0"/>
    <cs:fontRef idx="minor">
      <a:schemeClr val="tx1"/>
    </cs:fontRef>
    <cs:spPr>
      <a:ln w="19050" cap="rnd">
        <a:solidFill>
          <a:schemeClr val="phClr"/>
        </a:solidFill>
        <a:prstDash val="sysDot"/>
      </a:ln>
    </cs:spPr>
  </cs:trendline>
  <cs:trendlineLabel>
    <cs:lnRef idx="0"/>
    <cs:fillRef idx="0"/>
    <cs:effectRef idx="0"/>
    <cs:fontRef idx="minor">
      <a:schemeClr val="tx1">
        <a:lumMod val="65000"/>
        <a:lumOff val="35000"/>
      </a:schemeClr>
    </cs:fontRef>
    <cs:defRPr sz="900" kern="1200"/>
  </cs:trendlineLabel>
  <cs:upBar>
    <cs:lnRef idx="0"/>
    <cs:fillRef idx="0"/>
    <cs:effectRef idx="0"/>
    <cs:fontRef idx="minor">
      <a:schemeClr val="tx1"/>
    </cs:fontRef>
    <cs:spPr>
      <a:solidFill>
        <a:schemeClr val="lt1"/>
      </a:solidFill>
      <a:ln w="9525" cap="flat" cmpd="sng" algn="ctr">
        <a:solidFill>
          <a:schemeClr val="tx1">
            <a:lumMod val="65000"/>
            <a:lumOff val="35000"/>
          </a:schemeClr>
        </a:solidFill>
        <a:round/>
      </a:ln>
    </cs:spPr>
  </cs:upBar>
  <cs:valueAxis>
    <cs:lnRef idx="0"/>
    <cs:fillRef idx="0"/>
    <cs:effectRef idx="0"/>
    <cs:fontRef idx="minor">
      <a:schemeClr val="tx1">
        <a:lumMod val="65000"/>
        <a:lumOff val="35000"/>
      </a:schemeClr>
    </cs:fontRef>
    <cs:defRPr sz="900" kern="1200"/>
  </cs:valueAxis>
  <cs:wall>
    <cs:lnRef idx="0"/>
    <cs:fillRef idx="0"/>
    <cs:effectRef idx="0"/>
    <cs:fontRef idx="minor">
      <a:schemeClr val="tx1"/>
    </cs:fontRef>
    <cs:spPr>
      <a:noFill/>
      <a:ln>
        <a:noFill/>
      </a:ln>
    </cs:spPr>
  </cs:wall>
</cs:chartStyle>
</file>

<file path=ppt/comments/comment1.xml><?xml version="1.0" encoding="utf-8"?>
<p:cmLst xmlns:a="http://schemas.openxmlformats.org/drawingml/2006/main" xmlns:r="http://schemas.openxmlformats.org/officeDocument/2006/relationships" xmlns:p="http://schemas.openxmlformats.org/presentationml/2006/main">
  <p:cm authorId="1" dt="2018-08-30T10:04:21.410" idx="2">
    <p:pos x="4288" y="1680"/>
    <p:text>Outcomes -&gt; Goals</p:text>
    <p:extLst>
      <p:ext uri="{C676402C-5697-4E1C-873F-D02D1690AC5C}">
        <p15:threadingInfo xmlns:p15="http://schemas.microsoft.com/office/powerpoint/2012/main" timeZoneBias="240"/>
      </p:ext>
    </p:extLst>
  </p:cm>
  <p:cm authorId="1" dt="2018-08-30T10:04:43.386" idx="3">
    <p:pos x="4472" y="2432"/>
    <p:text>Possible Indicators -&gt; KPI</p:text>
    <p:extLst>
      <p:ext uri="{C676402C-5697-4E1C-873F-D02D1690AC5C}">
        <p15:threadingInfo xmlns:p15="http://schemas.microsoft.com/office/powerpoint/2012/main" timeZoneBias="240"/>
      </p:ext>
    </p:extLst>
  </p:cm>
</p:cmLst>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3.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4.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5.xml><?xml version="1.0" encoding="utf-8"?>
<dgm:colorsDef xmlns:dgm="http://schemas.openxmlformats.org/drawingml/2006/diagram" xmlns:a="http://schemas.openxmlformats.org/drawingml/2006/main" uniqueId="urn:microsoft.com/office/officeart/2005/8/colors/accent6_1">
  <dgm:title val=""/>
  <dgm:desc val=""/>
  <dgm:catLst>
    <dgm:cat type="accent6" pri="11100"/>
  </dgm:catLst>
  <dgm:styleLbl name="node0">
    <dgm:fillClrLst meth="repeat">
      <a:schemeClr val="lt1"/>
    </dgm:fillClrLst>
    <dgm:linClrLst meth="repeat">
      <a:schemeClr val="accent6">
        <a:shade val="80000"/>
      </a:schemeClr>
    </dgm:linClrLst>
    <dgm:effectClrLst/>
    <dgm:txLinClrLst/>
    <dgm:txFillClrLst meth="repeat">
      <a:schemeClr val="dk1"/>
    </dgm:txFillClrLst>
    <dgm:txEffectClrLst/>
  </dgm:styleLbl>
  <dgm:styleLbl name="node1">
    <dgm:fillClrLst meth="repeat">
      <a:schemeClr val="lt1"/>
    </dgm:fillClrLst>
    <dgm:linClrLst meth="repeat">
      <a:schemeClr val="accent6">
        <a:shade val="80000"/>
      </a:schemeClr>
    </dgm:linClrLst>
    <dgm:effectClrLst/>
    <dgm:txLinClrLst/>
    <dgm:txFillClrLst meth="repeat">
      <a:schemeClr val="dk1"/>
    </dgm:txFillClrLst>
    <dgm:txEffectClrLst/>
  </dgm:styleLbl>
  <dgm:styleLbl name="alignNode1">
    <dgm:fillClrLst meth="repeat">
      <a:schemeClr val="lt1"/>
    </dgm:fillClrLst>
    <dgm:linClrLst meth="repeat">
      <a:schemeClr val="accent6">
        <a:shade val="80000"/>
      </a:schemeClr>
    </dgm:linClrLst>
    <dgm:effectClrLst/>
    <dgm:txLinClrLst/>
    <dgm:txFillClrLst meth="repeat">
      <a:schemeClr val="dk1"/>
    </dgm:txFillClrLst>
    <dgm:txEffectClrLst/>
  </dgm:styleLbl>
  <dgm:styleLbl name="lnNode1">
    <dgm:fillClrLst meth="repeat">
      <a:schemeClr val="lt1"/>
    </dgm:fillClrLst>
    <dgm:linClrLst meth="repeat">
      <a:schemeClr val="accent6">
        <a:shade val="80000"/>
      </a:schemeClr>
    </dgm:linClrLst>
    <dgm:effectClrLst/>
    <dgm:txLinClrLst/>
    <dgm:txFillClrLst meth="repeat">
      <a:schemeClr val="dk1"/>
    </dgm:txFillClrLst>
    <dgm:txEffectClrLst/>
  </dgm:styleLbl>
  <dgm:styleLbl name="vennNode1">
    <dgm:fillClrLst meth="repeat">
      <a:schemeClr val="lt1">
        <a:alpha val="50000"/>
      </a:schemeClr>
    </dgm:fillClrLst>
    <dgm:linClrLst meth="repeat">
      <a:schemeClr val="accent6">
        <a:shade val="80000"/>
      </a:schemeClr>
    </dgm:linClrLst>
    <dgm:effectClrLst/>
    <dgm:txLinClrLst/>
    <dgm:txFillClrLst/>
    <dgm:txEffectClrLst/>
  </dgm:styleLbl>
  <dgm:styleLbl name="node2">
    <dgm:fillClrLst meth="repeat">
      <a:schemeClr val="lt1"/>
    </dgm:fillClrLst>
    <dgm:linClrLst meth="repeat">
      <a:schemeClr val="accent6">
        <a:shade val="80000"/>
      </a:schemeClr>
    </dgm:linClrLst>
    <dgm:effectClrLst/>
    <dgm:txLinClrLst/>
    <dgm:txFillClrLst meth="repeat">
      <a:schemeClr val="dk1"/>
    </dgm:txFillClrLst>
    <dgm:txEffectClrLst/>
  </dgm:styleLbl>
  <dgm:styleLbl name="node3">
    <dgm:fillClrLst meth="repeat">
      <a:schemeClr val="lt1"/>
    </dgm:fillClrLst>
    <dgm:linClrLst meth="repeat">
      <a:schemeClr val="accent6">
        <a:shade val="80000"/>
      </a:schemeClr>
    </dgm:linClrLst>
    <dgm:effectClrLst/>
    <dgm:txLinClrLst/>
    <dgm:txFillClrLst meth="repeat">
      <a:schemeClr val="dk1"/>
    </dgm:txFillClrLst>
    <dgm:txEffectClrLst/>
  </dgm:styleLbl>
  <dgm:styleLbl name="node4">
    <dgm:fillClrLst meth="repeat">
      <a:schemeClr val="lt1"/>
    </dgm:fillClrLst>
    <dgm:linClrLst meth="repeat">
      <a:schemeClr val="accent6">
        <a:shade val="80000"/>
      </a:schemeClr>
    </dgm:linClrLst>
    <dgm:effectClrLst/>
    <dgm:txLinClrLst/>
    <dgm:txFillClrLst meth="repeat">
      <a:schemeClr val="dk1"/>
    </dgm:txFillClrLst>
    <dgm:txEffectClrLst/>
  </dgm:styleLbl>
  <dgm:styleLbl name="fgImgPlace1">
    <dgm:fillClrLst meth="repeat">
      <a:schemeClr val="accent6">
        <a:tint val="40000"/>
      </a:schemeClr>
    </dgm:fillClrLst>
    <dgm:linClrLst meth="repeat">
      <a:schemeClr val="accent6">
        <a:shade val="80000"/>
      </a:schemeClr>
    </dgm:linClrLst>
    <dgm:effectClrLst/>
    <dgm:txLinClrLst/>
    <dgm:txFillClrLst meth="repeat">
      <a:schemeClr val="lt1"/>
    </dgm:txFillClrLst>
    <dgm:txEffectClrLst/>
  </dgm:styleLbl>
  <dgm:styleLbl name="alignImgPlace1">
    <dgm:fillClrLst meth="repeat">
      <a:schemeClr val="accent6">
        <a:tint val="40000"/>
      </a:schemeClr>
    </dgm:fillClrLst>
    <dgm:linClrLst meth="repeat">
      <a:schemeClr val="accent6">
        <a:shade val="80000"/>
      </a:schemeClr>
    </dgm:linClrLst>
    <dgm:effectClrLst/>
    <dgm:txLinClrLst/>
    <dgm:txFillClrLst meth="repeat">
      <a:schemeClr val="lt1"/>
    </dgm:txFillClrLst>
    <dgm:txEffectClrLst/>
  </dgm:styleLbl>
  <dgm:styleLbl name="bgImgPlace1">
    <dgm:fillClrLst meth="repeat">
      <a:schemeClr val="accent6">
        <a:tint val="40000"/>
      </a:schemeClr>
    </dgm:fillClrLst>
    <dgm:linClrLst meth="repeat">
      <a:schemeClr val="accent6">
        <a:shade val="80000"/>
      </a:schemeClr>
    </dgm:linClrLst>
    <dgm:effectClrLst/>
    <dgm:txLinClrLst/>
    <dgm:txFillClrLst meth="repeat">
      <a:schemeClr val="lt1"/>
    </dgm:txFillClrLst>
    <dgm:txEffectClrLst/>
  </dgm:styleLbl>
  <dgm:styleLbl name="sibTrans2D1">
    <dgm:fillClrLst meth="repeat">
      <a:schemeClr val="accent6">
        <a:tint val="60000"/>
      </a:schemeClr>
    </dgm:fillClrLst>
    <dgm:linClrLst meth="repeat">
      <a:schemeClr val="accent6">
        <a:tint val="60000"/>
      </a:schemeClr>
    </dgm:linClrLst>
    <dgm:effectClrLst/>
    <dgm:txLinClrLst/>
    <dgm:txFillClrLst meth="repeat">
      <a:schemeClr val="dk1"/>
    </dgm:txFillClrLst>
    <dgm:txEffectClrLst/>
  </dgm:styleLbl>
  <dgm:styleLbl name="fgSibTrans2D1">
    <dgm:fillClrLst meth="repeat">
      <a:schemeClr val="accent6">
        <a:tint val="60000"/>
      </a:schemeClr>
    </dgm:fillClrLst>
    <dgm:linClrLst meth="repeat">
      <a:schemeClr val="accent6">
        <a:tint val="60000"/>
      </a:schemeClr>
    </dgm:linClrLst>
    <dgm:effectClrLst/>
    <dgm:txLinClrLst/>
    <dgm:txFillClrLst meth="repeat">
      <a:schemeClr val="dk1"/>
    </dgm:txFillClrLst>
    <dgm:txEffectClrLst/>
  </dgm:styleLbl>
  <dgm:styleLbl name="bgSibTrans2D1">
    <dgm:fillClrLst meth="repeat">
      <a:schemeClr val="accent6">
        <a:tint val="60000"/>
      </a:schemeClr>
    </dgm:fillClrLst>
    <dgm:linClrLst meth="repeat">
      <a:schemeClr val="accent6">
        <a:tint val="60000"/>
      </a:schemeClr>
    </dgm:linClrLst>
    <dgm:effectClrLst/>
    <dgm:txLinClrLst/>
    <dgm:txFillClrLst meth="repeat">
      <a:schemeClr val="dk1"/>
    </dgm:txFillClrLst>
    <dgm:txEffectClrLst/>
  </dgm:styleLbl>
  <dgm:styleLbl name="sibTrans1D1">
    <dgm:fillClrLst meth="repeat">
      <a:schemeClr val="accent6"/>
    </dgm:fillClrLst>
    <dgm:linClrLst meth="repeat">
      <a:schemeClr val="accent6"/>
    </dgm:linClrLst>
    <dgm:effectClrLst/>
    <dgm:txLinClrLst/>
    <dgm:txFillClrLst meth="repeat">
      <a:schemeClr val="tx1"/>
    </dgm:txFillClrLst>
    <dgm:txEffectClrLst/>
  </dgm:styleLbl>
  <dgm:styleLbl name="callout">
    <dgm:fillClrLst meth="repeat">
      <a:schemeClr val="accent6"/>
    </dgm:fillClrLst>
    <dgm:linClrLst meth="repeat">
      <a:schemeClr val="accent6"/>
    </dgm:linClrLst>
    <dgm:effectClrLst/>
    <dgm:txLinClrLst/>
    <dgm:txFillClrLst meth="repeat">
      <a:schemeClr val="tx1"/>
    </dgm:txFillClrLst>
    <dgm:txEffectClrLst/>
  </dgm:styleLbl>
  <dgm:styleLbl name="asst0">
    <dgm:fillClrLst meth="repeat">
      <a:schemeClr val="lt1"/>
    </dgm:fillClrLst>
    <dgm:linClrLst meth="repeat">
      <a:schemeClr val="accent6">
        <a:shade val="80000"/>
      </a:schemeClr>
    </dgm:linClrLst>
    <dgm:effectClrLst/>
    <dgm:txLinClrLst/>
    <dgm:txFillClrLst meth="repeat">
      <a:schemeClr val="dk1"/>
    </dgm:txFillClrLst>
    <dgm:txEffectClrLst/>
  </dgm:styleLbl>
  <dgm:styleLbl name="asst1">
    <dgm:fillClrLst meth="repeat">
      <a:schemeClr val="lt1"/>
    </dgm:fillClrLst>
    <dgm:linClrLst meth="repeat">
      <a:schemeClr val="accent6">
        <a:shade val="80000"/>
      </a:schemeClr>
    </dgm:linClrLst>
    <dgm:effectClrLst/>
    <dgm:txLinClrLst/>
    <dgm:txFillClrLst meth="repeat">
      <a:schemeClr val="dk1"/>
    </dgm:txFillClrLst>
    <dgm:txEffectClrLst/>
  </dgm:styleLbl>
  <dgm:styleLbl name="asst2">
    <dgm:fillClrLst meth="repeat">
      <a:schemeClr val="lt1"/>
    </dgm:fillClrLst>
    <dgm:linClrLst meth="repeat">
      <a:schemeClr val="accent6">
        <a:shade val="80000"/>
      </a:schemeClr>
    </dgm:linClrLst>
    <dgm:effectClrLst/>
    <dgm:txLinClrLst/>
    <dgm:txFillClrLst meth="repeat">
      <a:schemeClr val="dk1"/>
    </dgm:txFillClrLst>
    <dgm:txEffectClrLst/>
  </dgm:styleLbl>
  <dgm:styleLbl name="asst3">
    <dgm:fillClrLst meth="repeat">
      <a:schemeClr val="lt1"/>
    </dgm:fillClrLst>
    <dgm:linClrLst meth="repeat">
      <a:schemeClr val="accent6">
        <a:shade val="80000"/>
      </a:schemeClr>
    </dgm:linClrLst>
    <dgm:effectClrLst/>
    <dgm:txLinClrLst/>
    <dgm:txFillClrLst meth="repeat">
      <a:schemeClr val="dk1"/>
    </dgm:txFillClrLst>
    <dgm:txEffectClrLst/>
  </dgm:styleLbl>
  <dgm:styleLbl name="asst4">
    <dgm:fillClrLst meth="repeat">
      <a:schemeClr val="lt1"/>
    </dgm:fillClrLst>
    <dgm:linClrLst meth="repeat">
      <a:schemeClr val="accent6">
        <a:shade val="80000"/>
      </a:schemeClr>
    </dgm:linClrLst>
    <dgm:effectClrLst/>
    <dgm:txLinClrLst/>
    <dgm:txFillClrLst meth="repeat">
      <a:schemeClr val="dk1"/>
    </dgm:txFillClrLst>
    <dgm:txEffectClrLst/>
  </dgm:styleLbl>
  <dgm:styleLbl name="parChTrans2D1">
    <dgm:fillClrLst meth="repeat">
      <a:schemeClr val="accent6">
        <a:tint val="60000"/>
      </a:schemeClr>
    </dgm:fillClrLst>
    <dgm:linClrLst meth="repeat">
      <a:schemeClr val="accent6">
        <a:tint val="60000"/>
      </a:schemeClr>
    </dgm:linClrLst>
    <dgm:effectClrLst/>
    <dgm:txLinClrLst/>
    <dgm:txFillClrLst/>
    <dgm:txEffectClrLst/>
  </dgm:styleLbl>
  <dgm:styleLbl name="parChTrans2D2">
    <dgm:fillClrLst meth="repeat">
      <a:schemeClr val="accent6"/>
    </dgm:fillClrLst>
    <dgm:linClrLst meth="repeat">
      <a:schemeClr val="accent6"/>
    </dgm:linClrLst>
    <dgm:effectClrLst/>
    <dgm:txLinClrLst/>
    <dgm:txFillClrLst/>
    <dgm:txEffectClrLst/>
  </dgm:styleLbl>
  <dgm:styleLbl name="parChTrans2D3">
    <dgm:fillClrLst meth="repeat">
      <a:schemeClr val="accent6"/>
    </dgm:fillClrLst>
    <dgm:linClrLst meth="repeat">
      <a:schemeClr val="accent6"/>
    </dgm:linClrLst>
    <dgm:effectClrLst/>
    <dgm:txLinClrLst/>
    <dgm:txFillClrLst/>
    <dgm:txEffectClrLst/>
  </dgm:styleLbl>
  <dgm:styleLbl name="parChTrans2D4">
    <dgm:fillClrLst meth="repeat">
      <a:schemeClr val="accent6"/>
    </dgm:fillClrLst>
    <dgm:linClrLst meth="repeat">
      <a:schemeClr val="accent6"/>
    </dgm:linClrLst>
    <dgm:effectClrLst/>
    <dgm:txLinClrLst/>
    <dgm:txFillClrLst meth="repeat">
      <a:schemeClr val="lt1"/>
    </dgm:txFillClrLst>
    <dgm:txEffectClrLst/>
  </dgm:styleLbl>
  <dgm:styleLbl name="parChTrans1D1">
    <dgm:fillClrLst meth="repeat">
      <a:schemeClr val="accent6"/>
    </dgm:fillClrLst>
    <dgm:linClrLst meth="repeat">
      <a:schemeClr val="accent6">
        <a:shade val="60000"/>
      </a:schemeClr>
    </dgm:linClrLst>
    <dgm:effectClrLst/>
    <dgm:txLinClrLst/>
    <dgm:txFillClrLst meth="repeat">
      <a:schemeClr val="tx1"/>
    </dgm:txFillClrLst>
    <dgm:txEffectClrLst/>
  </dgm:styleLbl>
  <dgm:styleLbl name="parChTrans1D2">
    <dgm:fillClrLst meth="repeat">
      <a:schemeClr val="accent6"/>
    </dgm:fillClrLst>
    <dgm:linClrLst meth="repeat">
      <a:schemeClr val="accent6">
        <a:shade val="60000"/>
      </a:schemeClr>
    </dgm:linClrLst>
    <dgm:effectClrLst/>
    <dgm:txLinClrLst/>
    <dgm:txFillClrLst meth="repeat">
      <a:schemeClr val="tx1"/>
    </dgm:txFillClrLst>
    <dgm:txEffectClrLst/>
  </dgm:styleLbl>
  <dgm:styleLbl name="parChTrans1D3">
    <dgm:fillClrLst meth="repeat">
      <a:schemeClr val="accent6"/>
    </dgm:fillClrLst>
    <dgm:linClrLst meth="repeat">
      <a:schemeClr val="accent6">
        <a:shade val="80000"/>
      </a:schemeClr>
    </dgm:linClrLst>
    <dgm:effectClrLst/>
    <dgm:txLinClrLst/>
    <dgm:txFillClrLst meth="repeat">
      <a:schemeClr val="tx1"/>
    </dgm:txFillClrLst>
    <dgm:txEffectClrLst/>
  </dgm:styleLbl>
  <dgm:styleLbl name="parChTrans1D4">
    <dgm:fillClrLst meth="repeat">
      <a:schemeClr val="accent6"/>
    </dgm:fillClrLst>
    <dgm:linClrLst meth="repeat">
      <a:schemeClr val="accent6">
        <a:shade val="80000"/>
      </a:schemeClr>
    </dgm:linClrLst>
    <dgm:effectClrLst/>
    <dgm:txLinClrLst/>
    <dgm:txFillClrLst meth="repeat">
      <a:schemeClr val="tx1"/>
    </dgm:txFillClrLst>
    <dgm:txEffectClrLst/>
  </dgm:styleLbl>
  <dgm:styleLbl name="fgAcc1">
    <dgm:fillClrLst meth="repeat">
      <a:schemeClr val="accent6">
        <a:alpha val="90000"/>
        <a:tint val="40000"/>
      </a:schemeClr>
    </dgm:fillClrLst>
    <dgm:linClrLst meth="repeat">
      <a:schemeClr val="accent6"/>
    </dgm:linClrLst>
    <dgm:effectClrLst/>
    <dgm:txLinClrLst/>
    <dgm:txFillClrLst meth="repeat">
      <a:schemeClr val="dk1"/>
    </dgm:txFillClrLst>
    <dgm:txEffectClrLst/>
  </dgm:styleLbl>
  <dgm:styleLbl name="conFgAcc1">
    <dgm:fillClrLst meth="repeat">
      <a:schemeClr val="accent6">
        <a:alpha val="90000"/>
        <a:tint val="40000"/>
      </a:schemeClr>
    </dgm:fillClrLst>
    <dgm:linClrLst meth="repeat">
      <a:schemeClr val="accent6"/>
    </dgm:linClrLst>
    <dgm:effectClrLst/>
    <dgm:txLinClrLst/>
    <dgm:txFillClrLst meth="repeat">
      <a:schemeClr val="dk1"/>
    </dgm:txFillClrLst>
    <dgm:txEffectClrLst/>
  </dgm:styleLbl>
  <dgm:styleLbl name="alignAcc1">
    <dgm:fillClrLst meth="repeat">
      <a:schemeClr val="accent6">
        <a:alpha val="90000"/>
        <a:tint val="40000"/>
      </a:schemeClr>
    </dgm:fillClrLst>
    <dgm:linClrLst meth="repeat">
      <a:schemeClr val="accent6"/>
    </dgm:linClrLst>
    <dgm:effectClrLst/>
    <dgm:txLinClrLst/>
    <dgm:txFillClrLst meth="repeat">
      <a:schemeClr val="dk1"/>
    </dgm:txFillClrLst>
    <dgm:txEffectClrLst/>
  </dgm:styleLbl>
  <dgm:styleLbl name="trAlignAcc1">
    <dgm:fillClrLst meth="repeat">
      <a:schemeClr val="accent6">
        <a:alpha val="40000"/>
        <a:tint val="40000"/>
      </a:schemeClr>
    </dgm:fillClrLst>
    <dgm:linClrLst meth="repeat">
      <a:schemeClr val="accent6"/>
    </dgm:linClrLst>
    <dgm:effectClrLst/>
    <dgm:txLinClrLst/>
    <dgm:txFillClrLst meth="repeat">
      <a:schemeClr val="dk1"/>
    </dgm:txFillClrLst>
    <dgm:txEffectClrLst/>
  </dgm:styleLbl>
  <dgm:styleLbl name="bgAcc1">
    <dgm:fillClrLst meth="repeat">
      <a:schemeClr val="accent6">
        <a:alpha val="90000"/>
        <a:tint val="40000"/>
      </a:schemeClr>
    </dgm:fillClrLst>
    <dgm:linClrLst meth="repeat">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6"/>
    </dgm:linClrLst>
    <dgm:effectClrLst/>
    <dgm:txLinClrLst/>
    <dgm:txFillClrLst meth="repeat">
      <a:schemeClr val="dk1"/>
    </dgm:txFillClrLst>
    <dgm:txEffectClrLst/>
  </dgm:styleLbl>
  <dgm:styleLbl name="fgAccFollowNode1">
    <dgm:fillClrLst meth="repeat">
      <a:schemeClr val="lt1">
        <a:alpha val="90000"/>
        <a:tint val="40000"/>
      </a:schemeClr>
    </dgm:fillClrLst>
    <dgm:linClrLst meth="repeat">
      <a:schemeClr val="accent6">
        <a:alpha val="90000"/>
      </a:schemeClr>
    </dgm:linClrLst>
    <dgm:effectClrLst/>
    <dgm:txLinClrLst/>
    <dgm:txFillClrLst meth="repeat">
      <a:schemeClr val="dk1"/>
    </dgm:txFillClrLst>
    <dgm:txEffectClrLst/>
  </dgm:styleLbl>
  <dgm:styleLbl name="alignAccFollowNode1">
    <dgm:fillClrLst meth="repeat">
      <a:schemeClr val="lt1">
        <a:alpha val="90000"/>
        <a:tint val="40000"/>
      </a:schemeClr>
    </dgm:fillClrLst>
    <dgm:linClrLst meth="repeat">
      <a:schemeClr val="accent6">
        <a:alpha val="90000"/>
      </a:schemeClr>
    </dgm:linClrLst>
    <dgm:effectClrLst/>
    <dgm:txLinClrLst/>
    <dgm:txFillClrLst meth="repeat">
      <a:schemeClr val="dk1"/>
    </dgm:txFillClrLst>
    <dgm:txEffectClrLst/>
  </dgm:styleLbl>
  <dgm:styleLbl name="bgAccFollowNode1">
    <dgm:fillClrLst meth="repeat">
      <a:schemeClr val="lt1">
        <a:alpha val="90000"/>
        <a:tint val="40000"/>
      </a:schemeClr>
    </dgm:fillClrLst>
    <dgm:linClrLst meth="repeat">
      <a:schemeClr val="accent6">
        <a:alpha val="90000"/>
      </a:schemeClr>
    </dgm:linClrLst>
    <dgm:effectClrLst/>
    <dgm:txLinClrLst/>
    <dgm:txFillClrLst meth="repeat">
      <a:schemeClr val="dk1"/>
    </dgm:txFillClrLst>
    <dgm:txEffectClrLst/>
  </dgm:styleLbl>
  <dgm:styleLbl name="fgAcc0">
    <dgm:fillClrLst meth="repeat">
      <a:schemeClr val="accent6">
        <a:alpha val="90000"/>
        <a:tint val="40000"/>
      </a:schemeClr>
    </dgm:fillClrLst>
    <dgm:linClrLst meth="repeat">
      <a:schemeClr val="accent6"/>
    </dgm:linClrLst>
    <dgm:effectClrLst/>
    <dgm:txLinClrLst/>
    <dgm:txFillClrLst meth="repeat">
      <a:schemeClr val="dk1"/>
    </dgm:txFillClrLst>
    <dgm:txEffectClrLst/>
  </dgm:styleLbl>
  <dgm:styleLbl name="fgAcc2">
    <dgm:fillClrLst meth="repeat">
      <a:schemeClr val="accent6">
        <a:alpha val="90000"/>
        <a:tint val="40000"/>
      </a:schemeClr>
    </dgm:fillClrLst>
    <dgm:linClrLst meth="repeat">
      <a:schemeClr val="accent6"/>
    </dgm:linClrLst>
    <dgm:effectClrLst/>
    <dgm:txLinClrLst/>
    <dgm:txFillClrLst meth="repeat">
      <a:schemeClr val="dk1"/>
    </dgm:txFillClrLst>
    <dgm:txEffectClrLst/>
  </dgm:styleLbl>
  <dgm:styleLbl name="fgAcc3">
    <dgm:fillClrLst meth="repeat">
      <a:schemeClr val="accent6">
        <a:alpha val="90000"/>
        <a:tint val="40000"/>
      </a:schemeClr>
    </dgm:fillClrLst>
    <dgm:linClrLst meth="repeat">
      <a:schemeClr val="accent6"/>
    </dgm:linClrLst>
    <dgm:effectClrLst/>
    <dgm:txLinClrLst/>
    <dgm:txFillClrLst meth="repeat">
      <a:schemeClr val="dk1"/>
    </dgm:txFillClrLst>
    <dgm:txEffectClrLst/>
  </dgm:styleLbl>
  <dgm:styleLbl name="fgAcc4">
    <dgm:fillClrLst meth="repeat">
      <a:schemeClr val="accent6">
        <a:alpha val="90000"/>
        <a:tint val="40000"/>
      </a:schemeClr>
    </dgm:fillClrLst>
    <dgm:linClrLst meth="repeat">
      <a:schemeClr val="accent6"/>
    </dgm:linClrLst>
    <dgm:effectClrLst/>
    <dgm:txLinClrLst/>
    <dgm:txFillClrLst meth="repeat">
      <a:schemeClr val="dk1"/>
    </dgm:txFillClrLst>
    <dgm:txEffectClrLst/>
  </dgm:styleLbl>
  <dgm:styleLbl name="bgShp">
    <dgm:fillClrLst meth="repeat">
      <a:schemeClr val="accent6">
        <a:tint val="40000"/>
      </a:schemeClr>
    </dgm:fillClrLst>
    <dgm:linClrLst meth="repeat">
      <a:schemeClr val="accent6"/>
    </dgm:linClrLst>
    <dgm:effectClrLst/>
    <dgm:txLinClrLst/>
    <dgm:txFillClrLst meth="repeat">
      <a:schemeClr val="dk1"/>
    </dgm:txFillClrLst>
    <dgm:txEffectClrLst/>
  </dgm:styleLbl>
  <dgm:styleLbl name="dkBgShp">
    <dgm:fillClrLst meth="repeat">
      <a:schemeClr val="accent6">
        <a:shade val="80000"/>
      </a:schemeClr>
    </dgm:fillClrLst>
    <dgm:linClrLst meth="repeat">
      <a:schemeClr val="accent6"/>
    </dgm:linClrLst>
    <dgm:effectClrLst/>
    <dgm:txLinClrLst/>
    <dgm:txFillClrLst meth="repeat">
      <a:schemeClr val="lt1"/>
    </dgm:txFillClrLst>
    <dgm:txEffectClrLst/>
  </dgm:styleLbl>
  <dgm:styleLbl name="trBgShp">
    <dgm:fillClrLst meth="repeat">
      <a:schemeClr val="accent6">
        <a:tint val="50000"/>
        <a:alpha val="40000"/>
      </a:schemeClr>
    </dgm:fillClrLst>
    <dgm:linClrLst meth="repeat">
      <a:schemeClr val="accent6"/>
    </dgm:linClrLst>
    <dgm:effectClrLst/>
    <dgm:txLinClrLst/>
    <dgm:txFillClrLst meth="repeat">
      <a:schemeClr val="lt1"/>
    </dgm:txFillClrLst>
    <dgm:txEffectClrLst/>
  </dgm:styleLbl>
  <dgm:styleLbl name="fgShp">
    <dgm:fillClrLst meth="repeat">
      <a:schemeClr val="accent6">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6.xml><?xml version="1.0" encoding="utf-8"?>
<dgm:colorsDef xmlns:dgm="http://schemas.openxmlformats.org/drawingml/2006/diagram" xmlns:a="http://schemas.openxmlformats.org/drawingml/2006/main" uniqueId="urn:microsoft.com/office/officeart/2005/8/colors/accent3_2">
  <dgm:title val=""/>
  <dgm:desc val=""/>
  <dgm:catLst>
    <dgm:cat type="accent3" pri="11200"/>
  </dgm:catLst>
  <dgm:styleLbl name="node0">
    <dgm:fillClrLst meth="repeat">
      <a:schemeClr val="accent3"/>
    </dgm:fillClrLst>
    <dgm:linClrLst meth="repeat">
      <a:schemeClr val="lt1"/>
    </dgm:linClrLst>
    <dgm:effectClrLst/>
    <dgm:txLinClrLst/>
    <dgm:txFillClrLst/>
    <dgm:txEffectClrLst/>
  </dgm:styleLbl>
  <dgm:styleLbl name="node1">
    <dgm:fillClrLst meth="repeat">
      <a:schemeClr val="accent3"/>
    </dgm:fillClrLst>
    <dgm:linClrLst meth="repeat">
      <a:schemeClr val="lt1"/>
    </dgm:linClrLst>
    <dgm:effectClrLst/>
    <dgm:txLinClrLst/>
    <dgm:txFillClrLst/>
    <dgm:txEffectClrLst/>
  </dgm:styleLbl>
  <dgm:styleLbl name="alignNode1">
    <dgm:fillClrLst meth="repeat">
      <a:schemeClr val="accent3"/>
    </dgm:fillClrLst>
    <dgm:linClrLst meth="repeat">
      <a:schemeClr val="accent3"/>
    </dgm:linClrLst>
    <dgm:effectClrLst/>
    <dgm:txLinClrLst/>
    <dgm:txFillClrLst/>
    <dgm:txEffectClrLst/>
  </dgm:styleLbl>
  <dgm:styleLbl name="lnNode1">
    <dgm:fillClrLst meth="repeat">
      <a:schemeClr val="accent3"/>
    </dgm:fillClrLst>
    <dgm:linClrLst meth="repeat">
      <a:schemeClr val="lt1"/>
    </dgm:linClrLst>
    <dgm:effectClrLst/>
    <dgm:txLinClrLst/>
    <dgm:txFillClrLst/>
    <dgm:txEffectClrLst/>
  </dgm:styleLbl>
  <dgm:styleLbl name="vennNode1">
    <dgm:fillClrLst meth="repeat">
      <a:schemeClr val="accent3">
        <a:alpha val="50000"/>
      </a:schemeClr>
    </dgm:fillClrLst>
    <dgm:linClrLst meth="repeat">
      <a:schemeClr val="lt1"/>
    </dgm:linClrLst>
    <dgm:effectClrLst/>
    <dgm:txLinClrLst/>
    <dgm:txFillClrLst/>
    <dgm:txEffectClrLst/>
  </dgm:styleLbl>
  <dgm:styleLbl name="node2">
    <dgm:fillClrLst meth="repeat">
      <a:schemeClr val="accent3"/>
    </dgm:fillClrLst>
    <dgm:linClrLst meth="repeat">
      <a:schemeClr val="lt1"/>
    </dgm:linClrLst>
    <dgm:effectClrLst/>
    <dgm:txLinClrLst/>
    <dgm:txFillClrLst/>
    <dgm:txEffectClrLst/>
  </dgm:styleLbl>
  <dgm:styleLbl name="node3">
    <dgm:fillClrLst meth="repeat">
      <a:schemeClr val="accent3"/>
    </dgm:fillClrLst>
    <dgm:linClrLst meth="repeat">
      <a:schemeClr val="lt1"/>
    </dgm:linClrLst>
    <dgm:effectClrLst/>
    <dgm:txLinClrLst/>
    <dgm:txFillClrLst/>
    <dgm:txEffectClrLst/>
  </dgm:styleLbl>
  <dgm:styleLbl name="node4">
    <dgm:fillClrLst meth="repeat">
      <a:schemeClr val="accent3"/>
    </dgm:fillClrLst>
    <dgm:linClrLst meth="repeat">
      <a:schemeClr val="lt1"/>
    </dgm:linClrLst>
    <dgm:effectClrLst/>
    <dgm:txLinClrLst/>
    <dgm:txFillClrLst/>
    <dgm:txEffectClrLst/>
  </dgm:styleLbl>
  <dgm:styleLbl name="f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3">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3">
        <a:tint val="60000"/>
      </a:schemeClr>
    </dgm:fillClrLst>
    <dgm:linClrLst meth="repeat">
      <a:schemeClr val="accent3">
        <a:tint val="60000"/>
      </a:schemeClr>
    </dgm:linClrLst>
    <dgm:effectClrLst/>
    <dgm:txLinClrLst/>
    <dgm:txFillClrLst/>
    <dgm:txEffectClrLst/>
  </dgm:styleLbl>
  <dgm:styleLbl name="fgSibTrans2D1">
    <dgm:fillClrLst meth="repeat">
      <a:schemeClr val="accent3">
        <a:tint val="60000"/>
      </a:schemeClr>
    </dgm:fillClrLst>
    <dgm:linClrLst meth="repeat">
      <a:schemeClr val="accent3">
        <a:tint val="60000"/>
      </a:schemeClr>
    </dgm:linClrLst>
    <dgm:effectClrLst/>
    <dgm:txLinClrLst/>
    <dgm:txFillClrLst/>
    <dgm:txEffectClrLst/>
  </dgm:styleLbl>
  <dgm:styleLbl name="bgSibTrans2D1">
    <dgm:fillClrLst meth="repeat">
      <a:schemeClr val="accent3">
        <a:tint val="60000"/>
      </a:schemeClr>
    </dgm:fillClrLst>
    <dgm:linClrLst meth="repeat">
      <a:schemeClr val="accent3">
        <a:tint val="60000"/>
      </a:schemeClr>
    </dgm:linClrLst>
    <dgm:effectClrLst/>
    <dgm:txLinClrLst/>
    <dgm:txFillClrLst/>
    <dgm:txEffectClrLst/>
  </dgm:styleLbl>
  <dgm:styleLbl name="sibTrans1D1">
    <dgm:fillClrLst meth="repeat">
      <a:schemeClr val="accent3"/>
    </dgm:fillClrLst>
    <dgm:linClrLst meth="repeat">
      <a:schemeClr val="accent3"/>
    </dgm:linClrLst>
    <dgm:effectClrLst/>
    <dgm:txLinClrLst/>
    <dgm:txFillClrLst meth="repeat">
      <a:schemeClr val="tx1"/>
    </dgm:txFillClrLst>
    <dgm:txEffectClrLst/>
  </dgm:styleLbl>
  <dgm:styleLbl name="callout">
    <dgm:fillClrLst meth="repeat">
      <a:schemeClr val="accent3"/>
    </dgm:fillClrLst>
    <dgm:linClrLst meth="repeat">
      <a:schemeClr val="accent3">
        <a:tint val="50000"/>
      </a:schemeClr>
    </dgm:linClrLst>
    <dgm:effectClrLst/>
    <dgm:txLinClrLst/>
    <dgm:txFillClrLst meth="repeat">
      <a:schemeClr val="tx1"/>
    </dgm:txFillClrLst>
    <dgm:txEffectClrLst/>
  </dgm:styleLbl>
  <dgm:styleLbl name="asst0">
    <dgm:fillClrLst meth="repeat">
      <a:schemeClr val="accent3"/>
    </dgm:fillClrLst>
    <dgm:linClrLst meth="repeat">
      <a:schemeClr val="lt1"/>
    </dgm:linClrLst>
    <dgm:effectClrLst/>
    <dgm:txLinClrLst/>
    <dgm:txFillClrLst/>
    <dgm:txEffectClrLst/>
  </dgm:styleLbl>
  <dgm:styleLbl name="asst1">
    <dgm:fillClrLst meth="repeat">
      <a:schemeClr val="accent3"/>
    </dgm:fillClrLst>
    <dgm:linClrLst meth="repeat">
      <a:schemeClr val="lt1"/>
    </dgm:linClrLst>
    <dgm:effectClrLst/>
    <dgm:txLinClrLst/>
    <dgm:txFillClrLst/>
    <dgm:txEffectClrLst/>
  </dgm:styleLbl>
  <dgm:styleLbl name="asst2">
    <dgm:fillClrLst meth="repeat">
      <a:schemeClr val="accent3"/>
    </dgm:fillClrLst>
    <dgm:linClrLst meth="repeat">
      <a:schemeClr val="lt1"/>
    </dgm:linClrLst>
    <dgm:effectClrLst/>
    <dgm:txLinClrLst/>
    <dgm:txFillClrLst/>
    <dgm:txEffectClrLst/>
  </dgm:styleLbl>
  <dgm:styleLbl name="asst3">
    <dgm:fillClrLst meth="repeat">
      <a:schemeClr val="accent3"/>
    </dgm:fillClrLst>
    <dgm:linClrLst meth="repeat">
      <a:schemeClr val="lt1"/>
    </dgm:linClrLst>
    <dgm:effectClrLst/>
    <dgm:txLinClrLst/>
    <dgm:txFillClrLst/>
    <dgm:txEffectClrLst/>
  </dgm:styleLbl>
  <dgm:styleLbl name="asst4">
    <dgm:fillClrLst meth="repeat">
      <a:schemeClr val="accent3"/>
    </dgm:fillClrLst>
    <dgm:linClrLst meth="repeat">
      <a:schemeClr val="lt1"/>
    </dgm:linClrLst>
    <dgm:effectClrLst/>
    <dgm:txLinClrLst/>
    <dgm:txFillClrLst/>
    <dgm:txEffectClrLst/>
  </dgm:styleLbl>
  <dgm:styleLbl name="parChTrans2D1">
    <dgm:fillClrLst meth="repeat">
      <a:schemeClr val="accent3">
        <a:tint val="60000"/>
      </a:schemeClr>
    </dgm:fillClrLst>
    <dgm:linClrLst meth="repeat">
      <a:schemeClr val="accent3">
        <a:tint val="60000"/>
      </a:schemeClr>
    </dgm:linClrLst>
    <dgm:effectClrLst/>
    <dgm:txLinClrLst/>
    <dgm:txFillClrLst meth="repeat">
      <a:schemeClr val="lt1"/>
    </dgm:txFillClrLst>
    <dgm:txEffectClrLst/>
  </dgm:styleLbl>
  <dgm:styleLbl name="parChTrans2D2">
    <dgm:fillClrLst meth="repeat">
      <a:schemeClr val="accent3"/>
    </dgm:fillClrLst>
    <dgm:linClrLst meth="repeat">
      <a:schemeClr val="accent3"/>
    </dgm:linClrLst>
    <dgm:effectClrLst/>
    <dgm:txLinClrLst/>
    <dgm:txFillClrLst meth="repeat">
      <a:schemeClr val="lt1"/>
    </dgm:txFillClrLst>
    <dgm:txEffectClrLst/>
  </dgm:styleLbl>
  <dgm:styleLbl name="parChTrans2D3">
    <dgm:fillClrLst meth="repeat">
      <a:schemeClr val="accent3"/>
    </dgm:fillClrLst>
    <dgm:linClrLst meth="repeat">
      <a:schemeClr val="accent3"/>
    </dgm:linClrLst>
    <dgm:effectClrLst/>
    <dgm:txLinClrLst/>
    <dgm:txFillClrLst meth="repeat">
      <a:schemeClr val="lt1"/>
    </dgm:txFillClrLst>
    <dgm:txEffectClrLst/>
  </dgm:styleLbl>
  <dgm:styleLbl name="parChTrans2D4">
    <dgm:fillClrLst meth="repeat">
      <a:schemeClr val="accent3"/>
    </dgm:fillClrLst>
    <dgm:linClrLst meth="repeat">
      <a:schemeClr val="accent3"/>
    </dgm:linClrLst>
    <dgm:effectClrLst/>
    <dgm:txLinClrLst/>
    <dgm:txFillClrLst meth="repeat">
      <a:schemeClr val="lt1"/>
    </dgm:txFillClrLst>
    <dgm:txEffectClrLst/>
  </dgm:styleLbl>
  <dgm:styleLbl name="parChTrans1D1">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2">
    <dgm:fillClrLst meth="repeat">
      <a:schemeClr val="accent3"/>
    </dgm:fillClrLst>
    <dgm:linClrLst meth="repeat">
      <a:schemeClr val="accent3">
        <a:shade val="60000"/>
      </a:schemeClr>
    </dgm:linClrLst>
    <dgm:effectClrLst/>
    <dgm:txLinClrLst/>
    <dgm:txFillClrLst meth="repeat">
      <a:schemeClr val="tx1"/>
    </dgm:txFillClrLst>
    <dgm:txEffectClrLst/>
  </dgm:styleLbl>
  <dgm:styleLbl name="parChTrans1D3">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parChTrans1D4">
    <dgm:fillClrLst meth="repeat">
      <a:schemeClr val="accent3"/>
    </dgm:fillClrLst>
    <dgm:linClrLst meth="repeat">
      <a:schemeClr val="accent3">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3"/>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solidFgAcc1">
    <dgm:fillClrLst meth="repeat">
      <a:schemeClr val="lt1"/>
    </dgm:fillClrLst>
    <dgm:linClrLst meth="repeat">
      <a:schemeClr val="accent3"/>
    </dgm:linClrLst>
    <dgm:effectClrLst/>
    <dgm:txLinClrLst/>
    <dgm:txFillClrLst meth="repeat">
      <a:schemeClr val="dk1"/>
    </dgm:txFillClrLst>
    <dgm:txEffectClrLst/>
  </dgm:styleLbl>
  <dgm:styleLbl name="solidAlignAcc1">
    <dgm:fillClrLst meth="repeat">
      <a:schemeClr val="lt1"/>
    </dgm:fillClrLst>
    <dgm:linClrLst meth="repeat">
      <a:schemeClr val="accent3"/>
    </dgm:linClrLst>
    <dgm:effectClrLst/>
    <dgm:txLinClrLst/>
    <dgm:txFillClrLst meth="repeat">
      <a:schemeClr val="dk1"/>
    </dgm:txFillClrLst>
    <dgm:txEffectClrLst/>
  </dgm:styleLbl>
  <dgm:styleLbl name="solidBgAcc1">
    <dgm:fillClrLst meth="repeat">
      <a:schemeClr val="lt1"/>
    </dgm:fillClrLst>
    <dgm:linClrLst meth="repeat">
      <a:schemeClr val="accent3"/>
    </dgm:linClrLst>
    <dgm:effectClrLst/>
    <dgm:txLinClrLst/>
    <dgm:txFillClrLst meth="repeat">
      <a:schemeClr val="dk1"/>
    </dgm:txFillClrLst>
    <dgm:txEffectClrLst/>
  </dgm:styleLbl>
  <dgm:styleLbl name="f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align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bgAccFollowNode1">
    <dgm:fillClrLst meth="repeat">
      <a:schemeClr val="accent3">
        <a:alpha val="90000"/>
        <a:tint val="40000"/>
      </a:schemeClr>
    </dgm:fillClrLst>
    <dgm:linClrLst meth="repeat">
      <a:schemeClr val="accent3">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3"/>
    </dgm:linClrLst>
    <dgm:effectClrLst/>
    <dgm:txLinClrLst/>
    <dgm:txFillClrLst meth="repeat">
      <a:schemeClr val="dk1"/>
    </dgm:txFillClrLst>
    <dgm:txEffectClrLst/>
  </dgm:styleLbl>
  <dgm:styleLbl name="bgShp">
    <dgm:fillClrLst meth="repeat">
      <a:schemeClr val="accent3">
        <a:tint val="40000"/>
      </a:schemeClr>
    </dgm:fillClrLst>
    <dgm:linClrLst meth="repeat">
      <a:schemeClr val="accent3"/>
    </dgm:linClrLst>
    <dgm:effectClrLst/>
    <dgm:txLinClrLst/>
    <dgm:txFillClrLst meth="repeat">
      <a:schemeClr val="dk1"/>
    </dgm:txFillClrLst>
    <dgm:txEffectClrLst/>
  </dgm:styleLbl>
  <dgm:styleLbl name="dkBgShp">
    <dgm:fillClrLst meth="repeat">
      <a:schemeClr val="accent3">
        <a:shade val="80000"/>
      </a:schemeClr>
    </dgm:fillClrLst>
    <dgm:linClrLst meth="repeat">
      <a:schemeClr val="accent3"/>
    </dgm:linClrLst>
    <dgm:effectClrLst/>
    <dgm:txLinClrLst/>
    <dgm:txFillClrLst meth="repeat">
      <a:schemeClr val="lt1"/>
    </dgm:txFillClrLst>
    <dgm:txEffectClrLst/>
  </dgm:styleLbl>
  <dgm:styleLbl name="trBgShp">
    <dgm:fillClrLst meth="repeat">
      <a:schemeClr val="accent3">
        <a:tint val="50000"/>
        <a:alpha val="40000"/>
      </a:schemeClr>
    </dgm:fillClrLst>
    <dgm:linClrLst meth="repeat">
      <a:schemeClr val="accent3"/>
    </dgm:linClrLst>
    <dgm:effectClrLst/>
    <dgm:txLinClrLst/>
    <dgm:txFillClrLst meth="repeat">
      <a:schemeClr val="lt1"/>
    </dgm:txFillClrLst>
    <dgm:txEffectClrLst/>
  </dgm:styleLbl>
  <dgm:styleLbl name="fgShp">
    <dgm:fillClrLst meth="repeat">
      <a:schemeClr val="accent3">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7.xml><?xml version="1.0" encoding="utf-8"?>
<dgm:colorsDef xmlns:dgm="http://schemas.openxmlformats.org/drawingml/2006/diagram" xmlns:a="http://schemas.openxmlformats.org/drawingml/2006/main" uniqueId="urn:microsoft.com/office/officeart/2005/8/colors/accent1_1">
  <dgm:title val=""/>
  <dgm:desc val=""/>
  <dgm:catLst>
    <dgm:cat type="accent1" pri="11100"/>
  </dgm:catLst>
  <dgm:styleLbl name="node0">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lignNode1">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node1">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lnNode1">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vennNode1">
    <dgm:fillClrLst meth="repeat">
      <a:schemeClr val="lt1">
        <a:alpha val="50000"/>
      </a:schemeClr>
    </dgm:fillClrLst>
    <dgm:linClrLst meth="repeat">
      <a:schemeClr val="accent1">
        <a:shade val="80000"/>
      </a:schemeClr>
    </dgm:linClrLst>
    <dgm:effectClrLst/>
    <dgm:txLinClrLst/>
    <dgm:txFillClrLst/>
    <dgm:txEffectClrLst/>
  </dgm:styleLbl>
  <dgm:styleLbl name="node2">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node3">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node4">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fgImgPlace1">
    <dgm:fillClrLst meth="repeat">
      <a:schemeClr val="accent1">
        <a:tint val="40000"/>
      </a:schemeClr>
    </dgm:fillClrLst>
    <dgm:linClrLst meth="repeat">
      <a:schemeClr val="accent1">
        <a:shade val="80000"/>
      </a:schemeClr>
    </dgm:linClrLst>
    <dgm:effectClrLst/>
    <dgm:txLinClrLst/>
    <dgm:txFillClrLst meth="repeat">
      <a:schemeClr val="lt1"/>
    </dgm:txFillClrLst>
    <dgm:txEffectClrLst/>
  </dgm:styleLbl>
  <dgm:styleLbl name="alignImgPlace1">
    <dgm:fillClrLst meth="repeat">
      <a:schemeClr val="accent1">
        <a:tint val="40000"/>
      </a:schemeClr>
    </dgm:fillClrLst>
    <dgm:linClrLst meth="repeat">
      <a:schemeClr val="accent1">
        <a:shade val="80000"/>
      </a:schemeClr>
    </dgm:linClrLst>
    <dgm:effectClrLst/>
    <dgm:txLinClrLst/>
    <dgm:txFillClrLst meth="repeat">
      <a:schemeClr val="lt1"/>
    </dgm:txFillClrLst>
    <dgm:txEffectClrLst/>
  </dgm:styleLbl>
  <dgm:styleLbl name="bgImgPlace1">
    <dgm:fillClrLst meth="repeat">
      <a:schemeClr val="accent1">
        <a:tint val="40000"/>
      </a:schemeClr>
    </dgm:fillClrLst>
    <dgm:linClrLst meth="repeat">
      <a:schemeClr val="accent1">
        <a:shade val="80000"/>
      </a:schemeClr>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meth="repeat">
      <a:schemeClr val="dk1"/>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meth="repeat">
      <a:schemeClr val="dk1"/>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meth="repeat">
      <a:schemeClr val="dk1"/>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dgm:linClrLst>
    <dgm:effectClrLst/>
    <dgm:txLinClrLst/>
    <dgm:txFillClrLst meth="repeat">
      <a:schemeClr val="tx1"/>
    </dgm:txFillClrLst>
    <dgm:txEffectClrLst/>
  </dgm:styleLbl>
  <dgm:styleLbl name="asst0">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sst1">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sst2">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sst3">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asst4">
    <dgm:fillClrLst meth="repeat">
      <a:schemeClr val="lt1"/>
    </dgm:fillClrLst>
    <dgm:linClrLst meth="repeat">
      <a:schemeClr val="accent1">
        <a:shade val="80000"/>
      </a:schemeClr>
    </dgm:linClrLst>
    <dgm:effectClrLst/>
    <dgm:txLinClrLst/>
    <dgm:txFillClrLst meth="repeat">
      <a:schemeClr val="dk1"/>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dgm:txEffectClrLst/>
  </dgm:styleLbl>
  <dgm:styleLbl name="parChTrans2D2">
    <dgm:fillClrLst meth="repeat">
      <a:schemeClr val="accent1"/>
    </dgm:fillClrLst>
    <dgm:linClrLst meth="repeat">
      <a:schemeClr val="accent1"/>
    </dgm:linClrLst>
    <dgm:effectClrLst/>
    <dgm:txLinClrLst/>
    <dgm:txFillClrLst/>
    <dgm:txEffectClrLst/>
  </dgm:styleLbl>
  <dgm:styleLbl name="parChTrans2D3">
    <dgm:fillClrLst meth="repeat">
      <a:schemeClr val="accent1"/>
    </dgm:fillClrLst>
    <dgm:linClrLst meth="repeat">
      <a:schemeClr val="accent1"/>
    </dgm:linClrLst>
    <dgm:effectClrLst/>
    <dgm:txLinClrLst/>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conFgAcc1">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alignAcc1">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trAlignAcc1">
    <dgm:fillClrLst meth="repeat">
      <a:schemeClr val="accent1">
        <a:alpha val="40000"/>
        <a:tint val="40000"/>
      </a:schemeClr>
    </dgm:fillClrLst>
    <dgm:linClrLst meth="repeat">
      <a:schemeClr val="accent1"/>
    </dgm:linClrLst>
    <dgm:effectClrLst/>
    <dgm:txLinClrLst/>
    <dgm:txFillClrLst meth="repeat">
      <a:schemeClr val="dk1"/>
    </dgm:txFillClrLst>
    <dgm:txEffectClrLst/>
  </dgm:styleLbl>
  <dgm:styleLbl name="bgAcc1">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lt1">
        <a:alpha val="90000"/>
        <a:tint val="40000"/>
      </a:schemeClr>
    </dgm:fillClrLst>
    <dgm:linClrLst meth="repeat">
      <a:schemeClr val="accent1">
        <a:alpha val="90000"/>
      </a:schemeClr>
    </dgm:linClrLst>
    <dgm:effectClrLst/>
    <dgm:txLinClrLst/>
    <dgm:txFillClrLst meth="repeat">
      <a:schemeClr val="dk1"/>
    </dgm:txFillClrLst>
    <dgm:txEffectClrLst/>
  </dgm:styleLbl>
  <dgm:styleLbl name="alignAccFollowNode1">
    <dgm:fillClrLst meth="repeat">
      <a:schemeClr val="lt1">
        <a:alpha val="90000"/>
        <a:tint val="40000"/>
      </a:schemeClr>
    </dgm:fillClrLst>
    <dgm:linClrLst meth="repeat">
      <a:schemeClr val="accent1">
        <a:alpha val="90000"/>
      </a:schemeClr>
    </dgm:linClrLst>
    <dgm:effectClrLst/>
    <dgm:txLinClrLst/>
    <dgm:txFillClrLst meth="repeat">
      <a:schemeClr val="dk1"/>
    </dgm:txFillClrLst>
    <dgm:txEffectClrLst/>
  </dgm:styleLbl>
  <dgm:styleLbl name="bgAccFollowNode1">
    <dgm:fillClrLst meth="repeat">
      <a:schemeClr val="lt1">
        <a:alpha val="90000"/>
        <a:tint val="40000"/>
      </a:schemeClr>
    </dgm:fillClrLst>
    <dgm:linClrLst meth="repeat">
      <a:schemeClr val="accent1">
        <a:alpha val="90000"/>
      </a:schemeClr>
    </dgm:linClrLst>
    <dgm:effectClrLst/>
    <dgm:txLinClrLst/>
    <dgm:txFillClrLst meth="repeat">
      <a:schemeClr val="dk1"/>
    </dgm:txFillClrLst>
    <dgm:txEffectClrLst/>
  </dgm:styleLbl>
  <dgm:styleLbl name="fgAcc0">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fgAcc2">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fgAcc3">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fgAcc4">
    <dgm:fillClrLst meth="repeat">
      <a:schemeClr val="accent1">
        <a:alpha val="90000"/>
        <a:tint val="4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8.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9.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0.xml><?xml version="1.0" encoding="utf-8"?>
<dgm:colorsDef xmlns:dgm="http://schemas.openxmlformats.org/drawingml/2006/diagram" xmlns:a="http://schemas.openxmlformats.org/drawingml/2006/main" uniqueId="urn:microsoft.com/office/officeart/2005/8/colors/accent2_4">
  <dgm:title val=""/>
  <dgm:desc val=""/>
  <dgm:catLst>
    <dgm:cat type="accent2" pri="11400"/>
  </dgm:catLst>
  <dgm:styleLbl name="node0">
    <dgm:fillClrLst meth="cycle">
      <a:schemeClr val="accent2">
        <a:shade val="60000"/>
      </a:schemeClr>
    </dgm:fillClrLst>
    <dgm:linClrLst meth="repeat">
      <a:schemeClr val="lt1"/>
    </dgm:linClrLst>
    <dgm:effectClrLst/>
    <dgm:txLinClrLst/>
    <dgm:txFillClrLst/>
    <dgm:txEffectClrLst/>
  </dgm:styleLbl>
  <dgm:styleLbl name="node1">
    <dgm:fillClrLst meth="cycle">
      <a:schemeClr val="accent2">
        <a:shade val="50000"/>
      </a:schemeClr>
      <a:schemeClr val="accent2">
        <a:tint val="45000"/>
      </a:schemeClr>
    </dgm:fillClrLst>
    <dgm:linClrLst meth="repeat">
      <a:schemeClr val="lt1"/>
    </dgm:linClrLst>
    <dgm:effectClrLst/>
    <dgm:txLinClrLst/>
    <dgm:txFillClrLst/>
    <dgm:txEffectClrLst/>
  </dgm:styleLbl>
  <dgm:styleLbl name="alignNode1">
    <dgm:fillClrLst meth="cycle">
      <a:schemeClr val="accent2">
        <a:shade val="50000"/>
      </a:schemeClr>
      <a:schemeClr val="accent2">
        <a:tint val="45000"/>
      </a:schemeClr>
    </dgm:fillClrLst>
    <dgm:linClrLst meth="cycle">
      <a:schemeClr val="accent2">
        <a:shade val="50000"/>
      </a:schemeClr>
      <a:schemeClr val="accent2">
        <a:tint val="45000"/>
      </a:schemeClr>
    </dgm:linClrLst>
    <dgm:effectClrLst/>
    <dgm:txLinClrLst/>
    <dgm:txFillClrLst/>
    <dgm:txEffectClrLst/>
  </dgm:styleLbl>
  <dgm:styleLbl name="lnNode1">
    <dgm:fillClrLst meth="cycle">
      <a:schemeClr val="accent2">
        <a:shade val="50000"/>
      </a:schemeClr>
      <a:schemeClr val="accent2">
        <a:tint val="45000"/>
      </a:schemeClr>
    </dgm:fillClrLst>
    <dgm:linClrLst meth="repeat">
      <a:schemeClr val="lt1"/>
    </dgm:linClrLst>
    <dgm:effectClrLst/>
    <dgm:txLinClrLst/>
    <dgm:txFillClrLst/>
    <dgm:txEffectClrLst/>
  </dgm:styleLbl>
  <dgm:styleLbl name="vennNode1">
    <dgm:fillClrLst meth="cycle">
      <a:schemeClr val="accent2">
        <a:shade val="80000"/>
        <a:alpha val="50000"/>
      </a:schemeClr>
      <a:schemeClr val="accent2">
        <a:tint val="45000"/>
        <a:alpha val="50000"/>
      </a:schemeClr>
    </dgm:fillClrLst>
    <dgm:linClrLst meth="repeat">
      <a:schemeClr val="lt1"/>
    </dgm:linClrLst>
    <dgm:effectClrLst/>
    <dgm:txLinClrLst/>
    <dgm:txFillClrLst/>
    <dgm:txEffectClrLst/>
  </dgm:styleLbl>
  <dgm:styleLbl name="node2">
    <dgm:fillClrLst>
      <a:schemeClr val="accent2">
        <a:shade val="80000"/>
      </a:schemeClr>
    </dgm:fillClrLst>
    <dgm:linClrLst meth="repeat">
      <a:schemeClr val="lt1"/>
    </dgm:linClrLst>
    <dgm:effectClrLst/>
    <dgm:txLinClrLst/>
    <dgm:txFillClrLst/>
    <dgm:txEffectClrLst/>
  </dgm:styleLbl>
  <dgm:styleLbl name="node3">
    <dgm:fillClrLst>
      <a:schemeClr val="accent2">
        <a:tint val="99000"/>
      </a:schemeClr>
    </dgm:fillClrLst>
    <dgm:linClrLst meth="repeat">
      <a:schemeClr val="lt1"/>
    </dgm:linClrLst>
    <dgm:effectClrLst/>
    <dgm:txLinClrLst/>
    <dgm:txFillClrLst/>
    <dgm:txEffectClrLst/>
  </dgm:styleLbl>
  <dgm:styleLbl name="node4">
    <dgm:fillClrLst>
      <a:schemeClr val="accent2">
        <a:tint val="70000"/>
      </a:schemeClr>
    </dgm:fillClrLst>
    <dgm:linClrLst meth="repeat">
      <a:schemeClr val="lt1"/>
    </dgm:linClrLst>
    <dgm:effectClrLst/>
    <dgm:txLinClrLst/>
    <dgm:txFillClrLst/>
    <dgm:txEffectClrLst/>
  </dgm:styleLbl>
  <dgm:styleLbl name="fgImgPlace1">
    <dgm:fillClrLst>
      <a:schemeClr val="accent2">
        <a:tint val="50000"/>
      </a:schemeClr>
      <a:schemeClr val="accent2">
        <a:tint val="55000"/>
      </a:schemeClr>
    </dgm:fillClrLst>
    <dgm:linClrLst meth="repeat">
      <a:schemeClr val="lt1"/>
    </dgm:linClrLst>
    <dgm:effectClrLst/>
    <dgm:txLinClrLst/>
    <dgm:txFillClrLst meth="repeat">
      <a:schemeClr val="lt1"/>
    </dgm:txFillClrLst>
    <dgm:txEffectClrLst/>
  </dgm:styleLbl>
  <dgm:styleLbl name="alignImgPlace1">
    <dgm:fillClrLst>
      <a:schemeClr val="accent2">
        <a:tint val="50000"/>
      </a:schemeClr>
      <a:schemeClr val="accent2">
        <a:tint val="55000"/>
      </a:schemeClr>
    </dgm:fillClrLst>
    <dgm:linClrLst meth="repeat">
      <a:schemeClr val="lt1"/>
    </dgm:linClrLst>
    <dgm:effectClrLst/>
    <dgm:txLinClrLst/>
    <dgm:txFillClrLst meth="repeat">
      <a:schemeClr val="lt1"/>
    </dgm:txFillClrLst>
    <dgm:txEffectClrLst/>
  </dgm:styleLbl>
  <dgm:styleLbl name="bgImgPlace1">
    <dgm:fillClrLst>
      <a:schemeClr val="accent2">
        <a:tint val="50000"/>
      </a:schemeClr>
      <a:schemeClr val="accent2">
        <a:tint val="55000"/>
      </a:schemeClr>
    </dgm:fillClrLst>
    <dgm:linClrLst meth="repeat">
      <a:schemeClr val="lt1"/>
    </dgm:linClrLst>
    <dgm:effectClrLst/>
    <dgm:txLinClrLst/>
    <dgm:txFillClrLst meth="repeat">
      <a:schemeClr val="lt1"/>
    </dgm:txFillClrLst>
    <dgm:txEffectClrLst/>
  </dgm:styleLbl>
  <dgm:styleLbl name="sibTrans2D1">
    <dgm:fillClrLst meth="cycle">
      <a:schemeClr val="accent2">
        <a:shade val="90000"/>
      </a:schemeClr>
      <a:schemeClr val="accent2">
        <a:tint val="50000"/>
      </a:schemeClr>
    </dgm:fillClrLst>
    <dgm:linClrLst meth="cycle">
      <a:schemeClr val="accent2">
        <a:shade val="90000"/>
      </a:schemeClr>
      <a:schemeClr val="accent2">
        <a:tint val="50000"/>
      </a:schemeClr>
    </dgm:linClrLst>
    <dgm:effectClrLst/>
    <dgm:txLinClrLst/>
    <dgm:txFillClrLst/>
    <dgm:txEffectClrLst/>
  </dgm:styleLbl>
  <dgm:styleLbl name="fgSibTrans2D1">
    <dgm:fillClrLst meth="cycle">
      <a:schemeClr val="accent2">
        <a:shade val="90000"/>
      </a:schemeClr>
      <a:schemeClr val="accent2">
        <a:tint val="50000"/>
      </a:schemeClr>
    </dgm:fillClrLst>
    <dgm:linClrLst meth="cycle">
      <a:schemeClr val="accent2">
        <a:shade val="90000"/>
      </a:schemeClr>
      <a:schemeClr val="accent2">
        <a:tint val="50000"/>
      </a:schemeClr>
    </dgm:linClrLst>
    <dgm:effectClrLst/>
    <dgm:txLinClrLst/>
    <dgm:txFillClrLst/>
    <dgm:txEffectClrLst/>
  </dgm:styleLbl>
  <dgm:styleLbl name="bgSibTrans2D1">
    <dgm:fillClrLst meth="cycle">
      <a:schemeClr val="accent2">
        <a:shade val="90000"/>
      </a:schemeClr>
      <a:schemeClr val="accent2">
        <a:tint val="50000"/>
      </a:schemeClr>
    </dgm:fillClrLst>
    <dgm:linClrLst meth="cycle">
      <a:schemeClr val="accent2">
        <a:shade val="90000"/>
      </a:schemeClr>
      <a:schemeClr val="accent2">
        <a:tint val="50000"/>
      </a:schemeClr>
    </dgm:linClrLst>
    <dgm:effectClrLst/>
    <dgm:txLinClrLst/>
    <dgm:txFillClrLst/>
    <dgm:txEffectClrLst/>
  </dgm:styleLbl>
  <dgm:styleLbl name="sibTrans1D1">
    <dgm:fillClrLst meth="cycle">
      <a:schemeClr val="accent2">
        <a:shade val="90000"/>
      </a:schemeClr>
      <a:schemeClr val="accent2">
        <a:tint val="50000"/>
      </a:schemeClr>
    </dgm:fillClrLst>
    <dgm:linClrLst meth="cycle">
      <a:schemeClr val="accent2">
        <a:shade val="90000"/>
      </a:schemeClr>
      <a:schemeClr val="accent2">
        <a:tint val="50000"/>
      </a:schemeClr>
    </dgm:linClrLst>
    <dgm:effectClrLst/>
    <dgm:txLinClrLst/>
    <dgm:txFillClrLst meth="repeat">
      <a:schemeClr val="tx1"/>
    </dgm:txFillClrLst>
    <dgm:txEffectClrLst/>
  </dgm:styleLbl>
  <dgm:styleLbl name="callout">
    <dgm:fillClrLst meth="repeat">
      <a:schemeClr val="accent2"/>
    </dgm:fillClrLst>
    <dgm:linClrLst meth="repeat">
      <a:schemeClr val="accent2"/>
    </dgm:linClrLst>
    <dgm:effectClrLst/>
    <dgm:txLinClrLst/>
    <dgm:txFillClrLst meth="repeat">
      <a:schemeClr val="tx1"/>
    </dgm:txFillClrLst>
    <dgm:txEffectClrLst/>
  </dgm:styleLbl>
  <dgm:styleLbl name="asst0">
    <dgm:fillClrLst meth="repeat">
      <a:schemeClr val="accent2">
        <a:shade val="80000"/>
      </a:schemeClr>
    </dgm:fillClrLst>
    <dgm:linClrLst meth="repeat">
      <a:schemeClr val="lt1"/>
    </dgm:linClrLst>
    <dgm:effectClrLst/>
    <dgm:txLinClrLst/>
    <dgm:txFillClrLst/>
    <dgm:txEffectClrLst/>
  </dgm:styleLbl>
  <dgm:styleLbl name="asst1">
    <dgm:fillClrLst meth="repeat">
      <a:schemeClr val="accent2">
        <a:shade val="80000"/>
      </a:schemeClr>
    </dgm:fillClrLst>
    <dgm:linClrLst meth="repeat">
      <a:schemeClr val="lt1"/>
    </dgm:linClrLst>
    <dgm:effectClrLst/>
    <dgm:txLinClrLst/>
    <dgm:txFillClrLst/>
    <dgm:txEffectClrLst/>
  </dgm:styleLbl>
  <dgm:styleLbl name="asst2">
    <dgm:fillClrLst>
      <a:schemeClr val="accent2">
        <a:tint val="90000"/>
      </a:schemeClr>
    </dgm:fillClrLst>
    <dgm:linClrLst meth="repeat">
      <a:schemeClr val="lt1"/>
    </dgm:linClrLst>
    <dgm:effectClrLst/>
    <dgm:txLinClrLst/>
    <dgm:txFillClrLst/>
    <dgm:txEffectClrLst/>
  </dgm:styleLbl>
  <dgm:styleLbl name="asst3">
    <dgm:fillClrLst>
      <a:schemeClr val="accent2">
        <a:tint val="70000"/>
      </a:schemeClr>
    </dgm:fillClrLst>
    <dgm:linClrLst meth="repeat">
      <a:schemeClr val="lt1"/>
    </dgm:linClrLst>
    <dgm:effectClrLst/>
    <dgm:txLinClrLst/>
    <dgm:txFillClrLst/>
    <dgm:txEffectClrLst/>
  </dgm:styleLbl>
  <dgm:styleLbl name="asst4">
    <dgm:fillClrLst>
      <a:schemeClr val="accent2">
        <a:tint val="50000"/>
      </a:schemeClr>
    </dgm:fillClrLst>
    <dgm:linClrLst meth="repeat">
      <a:schemeClr val="lt1"/>
    </dgm:linClrLst>
    <dgm:effectClrLst/>
    <dgm:txLinClrLst/>
    <dgm:txFillClrLst/>
    <dgm:txEffectClrLst/>
  </dgm:styleLbl>
  <dgm:styleLbl name="parChTrans2D1">
    <dgm:fillClrLst meth="repeat">
      <a:schemeClr val="accent2">
        <a:tint val="60000"/>
      </a:schemeClr>
    </dgm:fillClrLst>
    <dgm:linClrLst meth="repeat">
      <a:schemeClr val="accent2">
        <a:shade val="80000"/>
      </a:schemeClr>
    </dgm:linClrLst>
    <dgm:effectClrLst/>
    <dgm:txLinClrLst/>
    <dgm:txFillClrLst/>
    <dgm:txEffectClrLst/>
  </dgm:styleLbl>
  <dgm:styleLbl name="parChTrans2D2">
    <dgm:fillClrLst meth="repeat">
      <a:schemeClr val="accent2">
        <a:tint val="90000"/>
      </a:schemeClr>
    </dgm:fillClrLst>
    <dgm:linClrLst meth="repeat">
      <a:schemeClr val="accent2">
        <a:tint val="90000"/>
      </a:schemeClr>
    </dgm:linClrLst>
    <dgm:effectClrLst/>
    <dgm:txLinClrLst/>
    <dgm:txFillClrLst/>
    <dgm:txEffectClrLst/>
  </dgm:styleLbl>
  <dgm:styleLbl name="parChTrans2D3">
    <dgm:fillClrLst meth="repeat">
      <a:schemeClr val="accent2">
        <a:tint val="70000"/>
      </a:schemeClr>
    </dgm:fillClrLst>
    <dgm:linClrLst meth="repeat">
      <a:schemeClr val="accent2">
        <a:tint val="70000"/>
      </a:schemeClr>
    </dgm:linClrLst>
    <dgm:effectClrLst/>
    <dgm:txLinClrLst/>
    <dgm:txFillClrLst/>
    <dgm:txEffectClrLst/>
  </dgm:styleLbl>
  <dgm:styleLbl name="parChTrans2D4">
    <dgm:fillClrLst meth="repeat">
      <a:schemeClr val="accent2">
        <a:tint val="50000"/>
      </a:schemeClr>
    </dgm:fillClrLst>
    <dgm:linClrLst meth="repeat">
      <a:schemeClr val="accent2">
        <a:tint val="50000"/>
      </a:schemeClr>
    </dgm:linClrLst>
    <dgm:effectClrLst/>
    <dgm:txLinClrLst/>
    <dgm:txFillClrLst meth="repeat">
      <a:schemeClr val="dk1"/>
    </dgm:txFillClrLst>
    <dgm:txEffectClrLst/>
  </dgm:styleLbl>
  <dgm:styleLbl name="parChTrans1D1">
    <dgm:fillClrLst meth="repeat">
      <a:schemeClr val="accent2">
        <a:shade val="80000"/>
      </a:schemeClr>
    </dgm:fillClrLst>
    <dgm:linClrLst meth="repeat">
      <a:schemeClr val="accent2">
        <a:shade val="80000"/>
      </a:schemeClr>
    </dgm:linClrLst>
    <dgm:effectClrLst/>
    <dgm:txLinClrLst/>
    <dgm:txFillClrLst meth="repeat">
      <a:schemeClr val="tx1"/>
    </dgm:txFillClrLst>
    <dgm:txEffectClrLst/>
  </dgm:styleLbl>
  <dgm:styleLbl name="parChTrans1D2">
    <dgm:fillClrLst meth="repeat">
      <a:schemeClr val="accent2">
        <a:tint val="90000"/>
      </a:schemeClr>
    </dgm:fillClrLst>
    <dgm:linClrLst meth="repeat">
      <a:schemeClr val="accent2">
        <a:tint val="90000"/>
      </a:schemeClr>
    </dgm:linClrLst>
    <dgm:effectClrLst/>
    <dgm:txLinClrLst/>
    <dgm:txFillClrLst meth="repeat">
      <a:schemeClr val="tx1"/>
    </dgm:txFillClrLst>
    <dgm:txEffectClrLst/>
  </dgm:styleLbl>
  <dgm:styleLbl name="parChTrans1D3">
    <dgm:fillClrLst meth="repeat">
      <a:schemeClr val="accent2">
        <a:tint val="70000"/>
      </a:schemeClr>
    </dgm:fillClrLst>
    <dgm:linClrLst meth="repeat">
      <a:schemeClr val="accent2">
        <a:tint val="70000"/>
      </a:schemeClr>
    </dgm:linClrLst>
    <dgm:effectClrLst/>
    <dgm:txLinClrLst/>
    <dgm:txFillClrLst meth="repeat">
      <a:schemeClr val="tx1"/>
    </dgm:txFillClrLst>
    <dgm:txEffectClrLst/>
  </dgm:styleLbl>
  <dgm:styleLbl name="parChTrans1D4">
    <dgm:fillClrLst meth="repeat">
      <a:schemeClr val="accent2">
        <a:tint val="50000"/>
      </a:schemeClr>
    </dgm:fillClrLst>
    <dgm:linClrLst meth="repeat">
      <a:schemeClr val="accent2">
        <a:tint val="50000"/>
      </a:schemeClr>
    </dgm:linClrLst>
    <dgm:effectClrLst/>
    <dgm:txLinClrLst/>
    <dgm:txFillClrLst meth="repeat">
      <a:schemeClr val="tx1"/>
    </dgm:txFillClrLst>
    <dgm:txEffectClrLst/>
  </dgm:styleLbl>
  <dgm:styleLbl name="fgAcc1">
    <dgm:fillClrLst meth="repeat">
      <a:schemeClr val="lt1">
        <a:alpha val="90000"/>
      </a:schemeClr>
    </dgm:fillClrLst>
    <dgm:linClrLst meth="cycle">
      <a:schemeClr val="accent2">
        <a:shade val="50000"/>
      </a:schemeClr>
      <a:schemeClr val="accent2">
        <a:tint val="55000"/>
      </a:schemeClr>
    </dgm:linClrLst>
    <dgm:effectClrLst/>
    <dgm:txLinClrLst/>
    <dgm:txFillClrLst meth="repeat">
      <a:schemeClr val="dk1"/>
    </dgm:txFillClrLst>
    <dgm:txEffectClrLst/>
  </dgm:styleLbl>
  <dgm:styleLbl name="conFgAcc1">
    <dgm:fillClrLst meth="repeat">
      <a:schemeClr val="lt1">
        <a:alpha val="90000"/>
      </a:schemeClr>
    </dgm:fillClrLst>
    <dgm:linClrLst meth="cycle">
      <a:schemeClr val="accent2">
        <a:shade val="50000"/>
      </a:schemeClr>
      <a:schemeClr val="accent2">
        <a:tint val="55000"/>
      </a:schemeClr>
    </dgm:linClrLst>
    <dgm:effectClrLst/>
    <dgm:txLinClrLst/>
    <dgm:txFillClrLst meth="repeat">
      <a:schemeClr val="dk1"/>
    </dgm:txFillClrLst>
    <dgm:txEffectClrLst/>
  </dgm:styleLbl>
  <dgm:styleLbl name="alignAcc1">
    <dgm:fillClrLst meth="repeat">
      <a:schemeClr val="lt1">
        <a:alpha val="90000"/>
      </a:schemeClr>
    </dgm:fillClrLst>
    <dgm:linClrLst meth="cycle">
      <a:schemeClr val="accent2">
        <a:shade val="50000"/>
      </a:schemeClr>
      <a:schemeClr val="accent2">
        <a:tint val="55000"/>
      </a:schemeClr>
    </dgm:linClrLst>
    <dgm:effectClrLst/>
    <dgm:txLinClrLst/>
    <dgm:txFillClrLst meth="repeat">
      <a:schemeClr val="dk1"/>
    </dgm:txFillClrLst>
    <dgm:txEffectClrLst/>
  </dgm:styleLbl>
  <dgm:styleLbl name="trAlignAcc1">
    <dgm:fillClrLst meth="repeat">
      <a:schemeClr val="lt1">
        <a:alpha val="55000"/>
      </a:schemeClr>
    </dgm:fillClrLst>
    <dgm:linClrLst meth="repeat">
      <a:schemeClr val="accent2"/>
    </dgm:linClrLst>
    <dgm:effectClrLst/>
    <dgm:txLinClrLst/>
    <dgm:txFillClrLst meth="repeat">
      <a:schemeClr val="dk1"/>
    </dgm:txFillClrLst>
    <dgm:txEffectClrLst/>
  </dgm:styleLbl>
  <dgm:styleLbl name="bgAcc1">
    <dgm:fillClrLst meth="repeat">
      <a:schemeClr val="lt1">
        <a:alpha val="90000"/>
      </a:schemeClr>
    </dgm:fillClrLst>
    <dgm:linClrLst meth="cycle">
      <a:schemeClr val="accent2">
        <a:shade val="50000"/>
      </a:schemeClr>
      <a:schemeClr val="accent2">
        <a:tint val="55000"/>
      </a:schemeClr>
    </dgm:linClrLst>
    <dgm:effectClrLst/>
    <dgm:txLinClrLst/>
    <dgm:txFillClrLst meth="repeat">
      <a:schemeClr val="dk1"/>
    </dgm:txFillClrLst>
    <dgm:txEffectClrLst/>
  </dgm:styleLbl>
  <dgm:styleLbl name="solidFgAcc1">
    <dgm:fillClrLst meth="repeat">
      <a:schemeClr val="lt1"/>
    </dgm:fillClrLst>
    <dgm:linClrLst meth="cycle">
      <a:schemeClr val="accent2">
        <a:shade val="50000"/>
      </a:schemeClr>
      <a:schemeClr val="accent2">
        <a:tint val="55000"/>
      </a:schemeClr>
    </dgm:linClrLst>
    <dgm:effectClrLst/>
    <dgm:txLinClrLst/>
    <dgm:txFillClrLst meth="repeat">
      <a:schemeClr val="dk1"/>
    </dgm:txFillClrLst>
    <dgm:txEffectClrLst/>
  </dgm:styleLbl>
  <dgm:styleLbl name="solidAlignAcc1">
    <dgm:fillClrLst meth="repeat">
      <a:schemeClr val="lt1"/>
    </dgm:fillClrLst>
    <dgm:linClrLst meth="repeat">
      <a:schemeClr val="accent2"/>
    </dgm:linClrLst>
    <dgm:effectClrLst/>
    <dgm:txLinClrLst/>
    <dgm:txFillClrLst meth="repeat">
      <a:schemeClr val="dk1"/>
    </dgm:txFillClrLst>
    <dgm:txEffectClrLst/>
  </dgm:styleLbl>
  <dgm:styleLbl name="solidBgAcc1">
    <dgm:fillClrLst meth="repeat">
      <a:schemeClr val="lt1"/>
    </dgm:fillClrLst>
    <dgm:linClrLst meth="repeat">
      <a:schemeClr val="accent2"/>
    </dgm:linClrLst>
    <dgm:effectClrLst/>
    <dgm:txLinClrLst/>
    <dgm:txFillClrLst meth="repeat">
      <a:schemeClr val="dk1"/>
    </dgm:txFillClrLst>
    <dgm:txEffectClrLst/>
  </dgm:styleLbl>
  <dgm:styleLbl name="fgAccFollowNode1">
    <dgm:fillClrLst meth="repeat">
      <a:schemeClr val="accent2">
        <a:alpha val="90000"/>
        <a:tint val="55000"/>
      </a:schemeClr>
    </dgm:fillClrLst>
    <dgm:linClrLst meth="repeat">
      <a:schemeClr val="accent2">
        <a:alpha val="90000"/>
        <a:tint val="55000"/>
      </a:schemeClr>
    </dgm:linClrLst>
    <dgm:effectClrLst/>
    <dgm:txLinClrLst/>
    <dgm:txFillClrLst meth="repeat">
      <a:schemeClr val="dk1"/>
    </dgm:txFillClrLst>
    <dgm:txEffectClrLst/>
  </dgm:styleLbl>
  <dgm:styleLbl name="alignAccFollowNode1">
    <dgm:fillClrLst meth="repeat">
      <a:schemeClr val="accent2">
        <a:alpha val="90000"/>
        <a:tint val="55000"/>
      </a:schemeClr>
    </dgm:fillClrLst>
    <dgm:linClrLst meth="repeat">
      <a:schemeClr val="accent2">
        <a:alpha val="90000"/>
        <a:tint val="55000"/>
      </a:schemeClr>
    </dgm:linClrLst>
    <dgm:effectClrLst/>
    <dgm:txLinClrLst/>
    <dgm:txFillClrLst meth="repeat">
      <a:schemeClr val="dk1"/>
    </dgm:txFillClrLst>
    <dgm:txEffectClrLst/>
  </dgm:styleLbl>
  <dgm:styleLbl name="bgAccFollowNode1">
    <dgm:fillClrLst meth="repeat">
      <a:schemeClr val="accent2">
        <a:alpha val="90000"/>
        <a:tint val="55000"/>
      </a:schemeClr>
    </dgm:fillClrLst>
    <dgm:linClrLst meth="repeat">
      <a:schemeClr val="lt1"/>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2">
        <a:shade val="80000"/>
      </a:schemeClr>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2">
        <a:tint val="90000"/>
      </a:schemeClr>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2">
        <a:tint val="70000"/>
      </a:schemeClr>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2">
        <a:tint val="50000"/>
      </a:schemeClr>
    </dgm:linClrLst>
    <dgm:effectClrLst/>
    <dgm:txLinClrLst/>
    <dgm:txFillClrLst meth="repeat">
      <a:schemeClr val="dk1"/>
    </dgm:txFillClrLst>
    <dgm:txEffectClrLst/>
  </dgm:styleLbl>
  <dgm:styleLbl name="bgShp">
    <dgm:fillClrLst meth="repeat">
      <a:schemeClr val="accent2">
        <a:tint val="55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2">
        <a:tint val="50000"/>
        <a:alpha val="55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55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1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430F65D7-CA01-4490-ACDD-18CE3DABC27E}" type="doc">
      <dgm:prSet loTypeId="urn:microsoft.com/office/officeart/2009/layout/CircleArrowProcess" loCatId="process" qsTypeId="urn:microsoft.com/office/officeart/2005/8/quickstyle/3d1" qsCatId="3D" csTypeId="urn:microsoft.com/office/officeart/2005/8/colors/accent1_2" csCatId="accent1" phldr="1"/>
      <dgm:spPr/>
    </dgm:pt>
    <dgm:pt modelId="{E6740AD4-8FDF-40CD-98B0-7822CE2D7197}">
      <dgm:prSet phldrT="[Text]"/>
      <dgm:spPr/>
      <dgm:t>
        <a:bodyPr/>
        <a:lstStyle/>
        <a:p>
          <a:r>
            <a:rPr lang="en-US" dirty="0"/>
            <a:t>Measures of Success</a:t>
          </a:r>
        </a:p>
      </dgm:t>
    </dgm:pt>
    <dgm:pt modelId="{36F1E7E4-835C-4A7B-9494-2282A63A508B}" type="parTrans" cxnId="{2220BE68-43CF-4C5C-A6B1-376371987A7A}">
      <dgm:prSet/>
      <dgm:spPr/>
      <dgm:t>
        <a:bodyPr/>
        <a:lstStyle/>
        <a:p>
          <a:endParaRPr lang="en-US"/>
        </a:p>
      </dgm:t>
    </dgm:pt>
    <dgm:pt modelId="{01AB1E1B-3C50-4E15-9826-06BCF9DB4BED}" type="sibTrans" cxnId="{2220BE68-43CF-4C5C-A6B1-376371987A7A}">
      <dgm:prSet/>
      <dgm:spPr/>
      <dgm:t>
        <a:bodyPr/>
        <a:lstStyle/>
        <a:p>
          <a:endParaRPr lang="en-US"/>
        </a:p>
      </dgm:t>
    </dgm:pt>
    <dgm:pt modelId="{5A121461-F3CC-4FFD-9F40-A0FE896534E4}">
      <dgm:prSet phldrT="[Text]"/>
      <dgm:spPr/>
      <dgm:t>
        <a:bodyPr/>
        <a:lstStyle/>
        <a:p>
          <a:r>
            <a:rPr lang="en-US" dirty="0"/>
            <a:t>Guidelines for Success</a:t>
          </a:r>
        </a:p>
      </dgm:t>
    </dgm:pt>
    <dgm:pt modelId="{C4B09ACD-ED44-4A43-B0FB-EAF0E399F6F0}" type="parTrans" cxnId="{690835B2-A279-4CE2-8A3A-9272D3F91D49}">
      <dgm:prSet/>
      <dgm:spPr/>
      <dgm:t>
        <a:bodyPr/>
        <a:lstStyle/>
        <a:p>
          <a:endParaRPr lang="en-US"/>
        </a:p>
      </dgm:t>
    </dgm:pt>
    <dgm:pt modelId="{A9512DC2-7F7C-4ED0-9835-C659B5187A4D}" type="sibTrans" cxnId="{690835B2-A279-4CE2-8A3A-9272D3F91D49}">
      <dgm:prSet/>
      <dgm:spPr/>
      <dgm:t>
        <a:bodyPr/>
        <a:lstStyle/>
        <a:p>
          <a:endParaRPr lang="en-US"/>
        </a:p>
      </dgm:t>
    </dgm:pt>
    <dgm:pt modelId="{0ACF4A07-B084-42C4-916F-B18CE356CC76}">
      <dgm:prSet phldrT="[Text]"/>
      <dgm:spPr/>
      <dgm:t>
        <a:bodyPr/>
        <a:lstStyle/>
        <a:p>
          <a:r>
            <a:rPr lang="en-US" dirty="0"/>
            <a:t>Final Success Report</a:t>
          </a:r>
        </a:p>
      </dgm:t>
    </dgm:pt>
    <dgm:pt modelId="{E565EADE-BAFC-4856-84E6-8B1DE9E3C6F8}" type="parTrans" cxnId="{DE342BCF-D07F-417E-B7E5-62BF9309B60B}">
      <dgm:prSet/>
      <dgm:spPr/>
      <dgm:t>
        <a:bodyPr/>
        <a:lstStyle/>
        <a:p>
          <a:endParaRPr lang="en-US"/>
        </a:p>
      </dgm:t>
    </dgm:pt>
    <dgm:pt modelId="{58C9A60C-E320-46AD-BE5F-0C67156B23B7}" type="sibTrans" cxnId="{DE342BCF-D07F-417E-B7E5-62BF9309B60B}">
      <dgm:prSet/>
      <dgm:spPr/>
      <dgm:t>
        <a:bodyPr/>
        <a:lstStyle/>
        <a:p>
          <a:endParaRPr lang="en-US"/>
        </a:p>
      </dgm:t>
    </dgm:pt>
    <dgm:pt modelId="{CEFF25A4-1A0A-43D1-9507-D73D2503E65F}" type="pres">
      <dgm:prSet presAssocID="{430F65D7-CA01-4490-ACDD-18CE3DABC27E}" presName="Name0" presStyleCnt="0">
        <dgm:presLayoutVars>
          <dgm:chMax val="7"/>
          <dgm:chPref val="7"/>
          <dgm:dir/>
          <dgm:animLvl val="lvl"/>
        </dgm:presLayoutVars>
      </dgm:prSet>
      <dgm:spPr/>
    </dgm:pt>
    <dgm:pt modelId="{A7B861EF-7707-40FF-8EE5-B27C3DA1900F}" type="pres">
      <dgm:prSet presAssocID="{E6740AD4-8FDF-40CD-98B0-7822CE2D7197}" presName="Accent1" presStyleCnt="0"/>
      <dgm:spPr/>
    </dgm:pt>
    <dgm:pt modelId="{5A857D3B-B22F-4EE3-8ABE-8D83D4BE5DF1}" type="pres">
      <dgm:prSet presAssocID="{E6740AD4-8FDF-40CD-98B0-7822CE2D7197}" presName="Accent" presStyleLbl="node1" presStyleIdx="0" presStyleCnt="3"/>
      <dgm:spPr/>
    </dgm:pt>
    <dgm:pt modelId="{BD3E4924-C0E1-467E-934A-CCCA13674CFF}" type="pres">
      <dgm:prSet presAssocID="{E6740AD4-8FDF-40CD-98B0-7822CE2D7197}" presName="Parent1" presStyleLbl="revTx" presStyleIdx="0" presStyleCnt="3">
        <dgm:presLayoutVars>
          <dgm:chMax val="1"/>
          <dgm:chPref val="1"/>
          <dgm:bulletEnabled val="1"/>
        </dgm:presLayoutVars>
      </dgm:prSet>
      <dgm:spPr/>
      <dgm:t>
        <a:bodyPr/>
        <a:lstStyle/>
        <a:p>
          <a:endParaRPr lang="en-US"/>
        </a:p>
      </dgm:t>
    </dgm:pt>
    <dgm:pt modelId="{3F093A26-B4C5-40F3-94D5-D4E8F2C7CED1}" type="pres">
      <dgm:prSet presAssocID="{5A121461-F3CC-4FFD-9F40-A0FE896534E4}" presName="Accent2" presStyleCnt="0"/>
      <dgm:spPr/>
    </dgm:pt>
    <dgm:pt modelId="{63EC7171-1BC3-4EDB-A7CB-AABA0F3DE4C8}" type="pres">
      <dgm:prSet presAssocID="{5A121461-F3CC-4FFD-9F40-A0FE896534E4}" presName="Accent" presStyleLbl="node1" presStyleIdx="1" presStyleCnt="3"/>
      <dgm:spPr/>
    </dgm:pt>
    <dgm:pt modelId="{1603F3A0-2C94-485C-BBB6-F4FE1751D1C6}" type="pres">
      <dgm:prSet presAssocID="{5A121461-F3CC-4FFD-9F40-A0FE896534E4}" presName="Parent2" presStyleLbl="revTx" presStyleIdx="1" presStyleCnt="3">
        <dgm:presLayoutVars>
          <dgm:chMax val="1"/>
          <dgm:chPref val="1"/>
          <dgm:bulletEnabled val="1"/>
        </dgm:presLayoutVars>
      </dgm:prSet>
      <dgm:spPr/>
      <dgm:t>
        <a:bodyPr/>
        <a:lstStyle/>
        <a:p>
          <a:endParaRPr lang="en-US"/>
        </a:p>
      </dgm:t>
    </dgm:pt>
    <dgm:pt modelId="{8D46BD34-9D72-4D69-9D26-574C498DB656}" type="pres">
      <dgm:prSet presAssocID="{0ACF4A07-B084-42C4-916F-B18CE356CC76}" presName="Accent3" presStyleCnt="0"/>
      <dgm:spPr/>
    </dgm:pt>
    <dgm:pt modelId="{0F9912FD-BD45-4903-A391-F89A814389FB}" type="pres">
      <dgm:prSet presAssocID="{0ACF4A07-B084-42C4-916F-B18CE356CC76}" presName="Accent" presStyleLbl="node1" presStyleIdx="2" presStyleCnt="3"/>
      <dgm:spPr/>
    </dgm:pt>
    <dgm:pt modelId="{7B2E9031-06B9-4DCF-89EE-5DB71750A260}" type="pres">
      <dgm:prSet presAssocID="{0ACF4A07-B084-42C4-916F-B18CE356CC76}" presName="Parent3" presStyleLbl="revTx" presStyleIdx="2" presStyleCnt="3">
        <dgm:presLayoutVars>
          <dgm:chMax val="1"/>
          <dgm:chPref val="1"/>
          <dgm:bulletEnabled val="1"/>
        </dgm:presLayoutVars>
      </dgm:prSet>
      <dgm:spPr/>
      <dgm:t>
        <a:bodyPr/>
        <a:lstStyle/>
        <a:p>
          <a:endParaRPr lang="en-US"/>
        </a:p>
      </dgm:t>
    </dgm:pt>
  </dgm:ptLst>
  <dgm:cxnLst>
    <dgm:cxn modelId="{2220BE68-43CF-4C5C-A6B1-376371987A7A}" srcId="{430F65D7-CA01-4490-ACDD-18CE3DABC27E}" destId="{E6740AD4-8FDF-40CD-98B0-7822CE2D7197}" srcOrd="0" destOrd="0" parTransId="{36F1E7E4-835C-4A7B-9494-2282A63A508B}" sibTransId="{01AB1E1B-3C50-4E15-9826-06BCF9DB4BED}"/>
    <dgm:cxn modelId="{A6CA1A46-DA15-41D4-B434-5CBC1CDDAEB1}" type="presOf" srcId="{430F65D7-CA01-4490-ACDD-18CE3DABC27E}" destId="{CEFF25A4-1A0A-43D1-9507-D73D2503E65F}" srcOrd="0" destOrd="0" presId="urn:microsoft.com/office/officeart/2009/layout/CircleArrowProcess"/>
    <dgm:cxn modelId="{DE342BCF-D07F-417E-B7E5-62BF9309B60B}" srcId="{430F65D7-CA01-4490-ACDD-18CE3DABC27E}" destId="{0ACF4A07-B084-42C4-916F-B18CE356CC76}" srcOrd="2" destOrd="0" parTransId="{E565EADE-BAFC-4856-84E6-8B1DE9E3C6F8}" sibTransId="{58C9A60C-E320-46AD-BE5F-0C67156B23B7}"/>
    <dgm:cxn modelId="{FC5CB7E7-617B-4D21-9CDF-7C7D51C3959A}" type="presOf" srcId="{5A121461-F3CC-4FFD-9F40-A0FE896534E4}" destId="{1603F3A0-2C94-485C-BBB6-F4FE1751D1C6}" srcOrd="0" destOrd="0" presId="urn:microsoft.com/office/officeart/2009/layout/CircleArrowProcess"/>
    <dgm:cxn modelId="{4820B262-2CDF-435D-B4D0-8B90FD77C001}" type="presOf" srcId="{E6740AD4-8FDF-40CD-98B0-7822CE2D7197}" destId="{BD3E4924-C0E1-467E-934A-CCCA13674CFF}" srcOrd="0" destOrd="0" presId="urn:microsoft.com/office/officeart/2009/layout/CircleArrowProcess"/>
    <dgm:cxn modelId="{690835B2-A279-4CE2-8A3A-9272D3F91D49}" srcId="{430F65D7-CA01-4490-ACDD-18CE3DABC27E}" destId="{5A121461-F3CC-4FFD-9F40-A0FE896534E4}" srcOrd="1" destOrd="0" parTransId="{C4B09ACD-ED44-4A43-B0FB-EAF0E399F6F0}" sibTransId="{A9512DC2-7F7C-4ED0-9835-C659B5187A4D}"/>
    <dgm:cxn modelId="{B5DF017F-95F3-4E0A-8677-B1824D405A10}" type="presOf" srcId="{0ACF4A07-B084-42C4-916F-B18CE356CC76}" destId="{7B2E9031-06B9-4DCF-89EE-5DB71750A260}" srcOrd="0" destOrd="0" presId="urn:microsoft.com/office/officeart/2009/layout/CircleArrowProcess"/>
    <dgm:cxn modelId="{B40A97B9-BA6E-4222-B708-B725A97C08F4}" type="presParOf" srcId="{CEFF25A4-1A0A-43D1-9507-D73D2503E65F}" destId="{A7B861EF-7707-40FF-8EE5-B27C3DA1900F}" srcOrd="0" destOrd="0" presId="urn:microsoft.com/office/officeart/2009/layout/CircleArrowProcess"/>
    <dgm:cxn modelId="{1F4EFF3A-76AE-4D9D-839A-A5FF56DCEBAA}" type="presParOf" srcId="{A7B861EF-7707-40FF-8EE5-B27C3DA1900F}" destId="{5A857D3B-B22F-4EE3-8ABE-8D83D4BE5DF1}" srcOrd="0" destOrd="0" presId="urn:microsoft.com/office/officeart/2009/layout/CircleArrowProcess"/>
    <dgm:cxn modelId="{81337AFF-098F-4E11-9898-7D8311954B32}" type="presParOf" srcId="{CEFF25A4-1A0A-43D1-9507-D73D2503E65F}" destId="{BD3E4924-C0E1-467E-934A-CCCA13674CFF}" srcOrd="1" destOrd="0" presId="urn:microsoft.com/office/officeart/2009/layout/CircleArrowProcess"/>
    <dgm:cxn modelId="{8AD6AA54-FC1C-4A44-AFE7-3C6BA6C9D355}" type="presParOf" srcId="{CEFF25A4-1A0A-43D1-9507-D73D2503E65F}" destId="{3F093A26-B4C5-40F3-94D5-D4E8F2C7CED1}" srcOrd="2" destOrd="0" presId="urn:microsoft.com/office/officeart/2009/layout/CircleArrowProcess"/>
    <dgm:cxn modelId="{1275F60F-1639-454E-B92C-5C82EB73D3CC}" type="presParOf" srcId="{3F093A26-B4C5-40F3-94D5-D4E8F2C7CED1}" destId="{63EC7171-1BC3-4EDB-A7CB-AABA0F3DE4C8}" srcOrd="0" destOrd="0" presId="urn:microsoft.com/office/officeart/2009/layout/CircleArrowProcess"/>
    <dgm:cxn modelId="{0B4F64EB-FF70-43AF-88BD-81A64AE99427}" type="presParOf" srcId="{CEFF25A4-1A0A-43D1-9507-D73D2503E65F}" destId="{1603F3A0-2C94-485C-BBB6-F4FE1751D1C6}" srcOrd="3" destOrd="0" presId="urn:microsoft.com/office/officeart/2009/layout/CircleArrowProcess"/>
    <dgm:cxn modelId="{54695382-EC02-4B10-AE29-8925EBCC3C00}" type="presParOf" srcId="{CEFF25A4-1A0A-43D1-9507-D73D2503E65F}" destId="{8D46BD34-9D72-4D69-9D26-574C498DB656}" srcOrd="4" destOrd="0" presId="urn:microsoft.com/office/officeart/2009/layout/CircleArrowProcess"/>
    <dgm:cxn modelId="{0ECFDED9-0909-4C67-9231-6DC99FD34CA1}" type="presParOf" srcId="{8D46BD34-9D72-4D69-9D26-574C498DB656}" destId="{0F9912FD-BD45-4903-A391-F89A814389FB}" srcOrd="0" destOrd="0" presId="urn:microsoft.com/office/officeart/2009/layout/CircleArrowProcess"/>
    <dgm:cxn modelId="{820FC035-95A8-4B0B-9728-8ECD2450046B}" type="presParOf" srcId="{CEFF25A4-1A0A-43D1-9507-D73D2503E65F}" destId="{7B2E9031-06B9-4DCF-89EE-5DB71750A260}" srcOrd="5" destOrd="0" presId="urn:microsoft.com/office/officeart/2009/layout/CircleArrowProcess"/>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CFCFC3D3-D44D-4FAE-9D31-935D802993E9}" type="doc">
      <dgm:prSet loTypeId="urn:microsoft.com/office/officeart/2005/8/layout/process1" loCatId="process" qsTypeId="urn:microsoft.com/office/officeart/2005/8/quickstyle/3d6" qsCatId="3D" csTypeId="urn:microsoft.com/office/officeart/2005/8/colors/accent1_2" csCatId="accent1" phldr="1"/>
      <dgm:spPr/>
    </dgm:pt>
    <dgm:pt modelId="{AC8729BF-B8E1-41F4-86BD-51AA2B4F4CCC}">
      <dgm:prSet phldrT="[Text]"/>
      <dgm:spPr>
        <a:solidFill>
          <a:schemeClr val="accent3">
            <a:lumMod val="75000"/>
          </a:schemeClr>
        </a:solidFill>
      </dgm:spPr>
      <dgm:t>
        <a:bodyPr/>
        <a:lstStyle/>
        <a:p>
          <a:r>
            <a:rPr lang="en-NZ" dirty="0"/>
            <a:t>Measures of Success</a:t>
          </a:r>
        </a:p>
      </dgm:t>
    </dgm:pt>
    <dgm:pt modelId="{0EDFFD44-2534-4B71-B3D7-FA3E33A0FBEC}" type="parTrans" cxnId="{1C3AEA44-387B-4B2F-BBB6-FB85711DEE0B}">
      <dgm:prSet/>
      <dgm:spPr/>
      <dgm:t>
        <a:bodyPr/>
        <a:lstStyle/>
        <a:p>
          <a:endParaRPr lang="en-NZ"/>
        </a:p>
      </dgm:t>
    </dgm:pt>
    <dgm:pt modelId="{EBC21316-4CB4-4893-BD59-2581807EF958}" type="sibTrans" cxnId="{1C3AEA44-387B-4B2F-BBB6-FB85711DEE0B}">
      <dgm:prSet/>
      <dgm:spPr/>
      <dgm:t>
        <a:bodyPr/>
        <a:lstStyle/>
        <a:p>
          <a:endParaRPr lang="en-NZ"/>
        </a:p>
      </dgm:t>
    </dgm:pt>
    <dgm:pt modelId="{462EBCB1-5264-4476-B6BC-84DD451F62C8}">
      <dgm:prSet phldrT="[Text]"/>
      <dgm:spPr/>
      <dgm:t>
        <a:bodyPr/>
        <a:lstStyle/>
        <a:p>
          <a:r>
            <a:rPr lang="en-NZ" dirty="0"/>
            <a:t>Guidelines for Success</a:t>
          </a:r>
        </a:p>
      </dgm:t>
    </dgm:pt>
    <dgm:pt modelId="{83A12A31-E59C-4996-BA2E-16A69F461678}" type="parTrans" cxnId="{ADDED886-D738-4034-B64A-9686FD73AEDA}">
      <dgm:prSet/>
      <dgm:spPr/>
      <dgm:t>
        <a:bodyPr/>
        <a:lstStyle/>
        <a:p>
          <a:endParaRPr lang="en-NZ"/>
        </a:p>
      </dgm:t>
    </dgm:pt>
    <dgm:pt modelId="{2124CC9A-1ADA-4D30-B40C-AC8B9DC056D4}" type="sibTrans" cxnId="{ADDED886-D738-4034-B64A-9686FD73AEDA}">
      <dgm:prSet/>
      <dgm:spPr/>
      <dgm:t>
        <a:bodyPr/>
        <a:lstStyle/>
        <a:p>
          <a:endParaRPr lang="en-NZ"/>
        </a:p>
      </dgm:t>
    </dgm:pt>
    <dgm:pt modelId="{66B6BAFC-BB31-4490-8B5B-D728949B24CD}">
      <dgm:prSet phldrT="[Text]"/>
      <dgm:spPr/>
      <dgm:t>
        <a:bodyPr/>
        <a:lstStyle/>
        <a:p>
          <a:r>
            <a:rPr lang="en-NZ" dirty="0"/>
            <a:t>Final Success Report</a:t>
          </a:r>
        </a:p>
      </dgm:t>
    </dgm:pt>
    <dgm:pt modelId="{F86CA2AD-A3B4-4D7C-9622-850A4ECFD2DD}" type="parTrans" cxnId="{BE1DB38D-CAD5-4EB2-A8D8-A61C8C113229}">
      <dgm:prSet/>
      <dgm:spPr/>
      <dgm:t>
        <a:bodyPr/>
        <a:lstStyle/>
        <a:p>
          <a:endParaRPr lang="en-NZ"/>
        </a:p>
      </dgm:t>
    </dgm:pt>
    <dgm:pt modelId="{48EEA098-FFB4-4681-BF28-78FC3006CE1F}" type="sibTrans" cxnId="{BE1DB38D-CAD5-4EB2-A8D8-A61C8C113229}">
      <dgm:prSet/>
      <dgm:spPr/>
      <dgm:t>
        <a:bodyPr/>
        <a:lstStyle/>
        <a:p>
          <a:endParaRPr lang="en-NZ"/>
        </a:p>
      </dgm:t>
    </dgm:pt>
    <dgm:pt modelId="{4257369A-71D3-46C6-9C63-59189FF7E8F8}" type="pres">
      <dgm:prSet presAssocID="{CFCFC3D3-D44D-4FAE-9D31-935D802993E9}" presName="Name0" presStyleCnt="0">
        <dgm:presLayoutVars>
          <dgm:dir/>
          <dgm:resizeHandles val="exact"/>
        </dgm:presLayoutVars>
      </dgm:prSet>
      <dgm:spPr/>
    </dgm:pt>
    <dgm:pt modelId="{6CB8E1CE-D9C9-4131-96FA-225EDEDA16DD}" type="pres">
      <dgm:prSet presAssocID="{AC8729BF-B8E1-41F4-86BD-51AA2B4F4CCC}" presName="node" presStyleLbl="node1" presStyleIdx="0" presStyleCnt="3">
        <dgm:presLayoutVars>
          <dgm:bulletEnabled val="1"/>
        </dgm:presLayoutVars>
      </dgm:prSet>
      <dgm:spPr/>
      <dgm:t>
        <a:bodyPr/>
        <a:lstStyle/>
        <a:p>
          <a:endParaRPr lang="en-US"/>
        </a:p>
      </dgm:t>
    </dgm:pt>
    <dgm:pt modelId="{1FD4C485-B690-4CFB-95FB-4D2DC6F3162B}" type="pres">
      <dgm:prSet presAssocID="{EBC21316-4CB4-4893-BD59-2581807EF958}" presName="sibTrans" presStyleLbl="sibTrans2D1" presStyleIdx="0" presStyleCnt="2"/>
      <dgm:spPr/>
      <dgm:t>
        <a:bodyPr/>
        <a:lstStyle/>
        <a:p>
          <a:endParaRPr lang="en-US"/>
        </a:p>
      </dgm:t>
    </dgm:pt>
    <dgm:pt modelId="{D51193BD-B275-4D8F-836D-01F267A6022B}" type="pres">
      <dgm:prSet presAssocID="{EBC21316-4CB4-4893-BD59-2581807EF958}" presName="connectorText" presStyleLbl="sibTrans2D1" presStyleIdx="0" presStyleCnt="2"/>
      <dgm:spPr/>
      <dgm:t>
        <a:bodyPr/>
        <a:lstStyle/>
        <a:p>
          <a:endParaRPr lang="en-US"/>
        </a:p>
      </dgm:t>
    </dgm:pt>
    <dgm:pt modelId="{C8B740EC-0AFA-479C-8648-795C43134BEB}" type="pres">
      <dgm:prSet presAssocID="{462EBCB1-5264-4476-B6BC-84DD451F62C8}" presName="node" presStyleLbl="node1" presStyleIdx="1" presStyleCnt="3">
        <dgm:presLayoutVars>
          <dgm:bulletEnabled val="1"/>
        </dgm:presLayoutVars>
      </dgm:prSet>
      <dgm:spPr/>
      <dgm:t>
        <a:bodyPr/>
        <a:lstStyle/>
        <a:p>
          <a:endParaRPr lang="en-US"/>
        </a:p>
      </dgm:t>
    </dgm:pt>
    <dgm:pt modelId="{1D722CC4-40E1-4A50-882C-D4F49D3ED390}" type="pres">
      <dgm:prSet presAssocID="{2124CC9A-1ADA-4D30-B40C-AC8B9DC056D4}" presName="sibTrans" presStyleLbl="sibTrans2D1" presStyleIdx="1" presStyleCnt="2"/>
      <dgm:spPr/>
      <dgm:t>
        <a:bodyPr/>
        <a:lstStyle/>
        <a:p>
          <a:endParaRPr lang="en-US"/>
        </a:p>
      </dgm:t>
    </dgm:pt>
    <dgm:pt modelId="{180AF42B-F497-42C2-B7B1-1993D18367F7}" type="pres">
      <dgm:prSet presAssocID="{2124CC9A-1ADA-4D30-B40C-AC8B9DC056D4}" presName="connectorText" presStyleLbl="sibTrans2D1" presStyleIdx="1" presStyleCnt="2"/>
      <dgm:spPr/>
      <dgm:t>
        <a:bodyPr/>
        <a:lstStyle/>
        <a:p>
          <a:endParaRPr lang="en-US"/>
        </a:p>
      </dgm:t>
    </dgm:pt>
    <dgm:pt modelId="{6508E1A5-8462-411D-9D37-142840EAF5A5}" type="pres">
      <dgm:prSet presAssocID="{66B6BAFC-BB31-4490-8B5B-D728949B24CD}" presName="node" presStyleLbl="node1" presStyleIdx="2" presStyleCnt="3">
        <dgm:presLayoutVars>
          <dgm:bulletEnabled val="1"/>
        </dgm:presLayoutVars>
      </dgm:prSet>
      <dgm:spPr/>
      <dgm:t>
        <a:bodyPr/>
        <a:lstStyle/>
        <a:p>
          <a:endParaRPr lang="en-US"/>
        </a:p>
      </dgm:t>
    </dgm:pt>
  </dgm:ptLst>
  <dgm:cxnLst>
    <dgm:cxn modelId="{BE1DB38D-CAD5-4EB2-A8D8-A61C8C113229}" srcId="{CFCFC3D3-D44D-4FAE-9D31-935D802993E9}" destId="{66B6BAFC-BB31-4490-8B5B-D728949B24CD}" srcOrd="2" destOrd="0" parTransId="{F86CA2AD-A3B4-4D7C-9622-850A4ECFD2DD}" sibTransId="{48EEA098-FFB4-4681-BF28-78FC3006CE1F}"/>
    <dgm:cxn modelId="{ADDED886-D738-4034-B64A-9686FD73AEDA}" srcId="{CFCFC3D3-D44D-4FAE-9D31-935D802993E9}" destId="{462EBCB1-5264-4476-B6BC-84DD451F62C8}" srcOrd="1" destOrd="0" parTransId="{83A12A31-E59C-4996-BA2E-16A69F461678}" sibTransId="{2124CC9A-1ADA-4D30-B40C-AC8B9DC056D4}"/>
    <dgm:cxn modelId="{07E8F307-137A-4983-AE79-AD4D173F89E5}" type="presOf" srcId="{EBC21316-4CB4-4893-BD59-2581807EF958}" destId="{D51193BD-B275-4D8F-836D-01F267A6022B}" srcOrd="1" destOrd="0" presId="urn:microsoft.com/office/officeart/2005/8/layout/process1"/>
    <dgm:cxn modelId="{1C3AEA44-387B-4B2F-BBB6-FB85711DEE0B}" srcId="{CFCFC3D3-D44D-4FAE-9D31-935D802993E9}" destId="{AC8729BF-B8E1-41F4-86BD-51AA2B4F4CCC}" srcOrd="0" destOrd="0" parTransId="{0EDFFD44-2534-4B71-B3D7-FA3E33A0FBEC}" sibTransId="{EBC21316-4CB4-4893-BD59-2581807EF958}"/>
    <dgm:cxn modelId="{8E795FD9-DD35-46A7-8BB7-70E2AAB5AA0D}" type="presOf" srcId="{AC8729BF-B8E1-41F4-86BD-51AA2B4F4CCC}" destId="{6CB8E1CE-D9C9-4131-96FA-225EDEDA16DD}" srcOrd="0" destOrd="0" presId="urn:microsoft.com/office/officeart/2005/8/layout/process1"/>
    <dgm:cxn modelId="{BF724062-ADE1-4379-94C7-80F2A40C8C6C}" type="presOf" srcId="{66B6BAFC-BB31-4490-8B5B-D728949B24CD}" destId="{6508E1A5-8462-411D-9D37-142840EAF5A5}" srcOrd="0" destOrd="0" presId="urn:microsoft.com/office/officeart/2005/8/layout/process1"/>
    <dgm:cxn modelId="{A2335561-306E-42F6-B98E-BF3730FF66F0}" type="presOf" srcId="{EBC21316-4CB4-4893-BD59-2581807EF958}" destId="{1FD4C485-B690-4CFB-95FB-4D2DC6F3162B}" srcOrd="0" destOrd="0" presId="urn:microsoft.com/office/officeart/2005/8/layout/process1"/>
    <dgm:cxn modelId="{D5BA165A-6067-4ADA-91A7-701F852BD0F8}" type="presOf" srcId="{2124CC9A-1ADA-4D30-B40C-AC8B9DC056D4}" destId="{180AF42B-F497-42C2-B7B1-1993D18367F7}" srcOrd="1" destOrd="0" presId="urn:microsoft.com/office/officeart/2005/8/layout/process1"/>
    <dgm:cxn modelId="{63856503-440D-4CB1-A633-D7FB6397ABD1}" type="presOf" srcId="{CFCFC3D3-D44D-4FAE-9D31-935D802993E9}" destId="{4257369A-71D3-46C6-9C63-59189FF7E8F8}" srcOrd="0" destOrd="0" presId="urn:microsoft.com/office/officeart/2005/8/layout/process1"/>
    <dgm:cxn modelId="{87BE377E-7B1C-4FFA-918F-E26243DF64AD}" type="presOf" srcId="{2124CC9A-1ADA-4D30-B40C-AC8B9DC056D4}" destId="{1D722CC4-40E1-4A50-882C-D4F49D3ED390}" srcOrd="0" destOrd="0" presId="urn:microsoft.com/office/officeart/2005/8/layout/process1"/>
    <dgm:cxn modelId="{0643D7CC-B1D2-4CA3-95E4-3F09FFABF375}" type="presOf" srcId="{462EBCB1-5264-4476-B6BC-84DD451F62C8}" destId="{C8B740EC-0AFA-479C-8648-795C43134BEB}" srcOrd="0" destOrd="0" presId="urn:microsoft.com/office/officeart/2005/8/layout/process1"/>
    <dgm:cxn modelId="{6820A28E-3805-4FB7-9712-BED52FE1D30D}" type="presParOf" srcId="{4257369A-71D3-46C6-9C63-59189FF7E8F8}" destId="{6CB8E1CE-D9C9-4131-96FA-225EDEDA16DD}" srcOrd="0" destOrd="0" presId="urn:microsoft.com/office/officeart/2005/8/layout/process1"/>
    <dgm:cxn modelId="{F90DFC13-8798-48E6-88D3-55E5489CF2F3}" type="presParOf" srcId="{4257369A-71D3-46C6-9C63-59189FF7E8F8}" destId="{1FD4C485-B690-4CFB-95FB-4D2DC6F3162B}" srcOrd="1" destOrd="0" presId="urn:microsoft.com/office/officeart/2005/8/layout/process1"/>
    <dgm:cxn modelId="{3F02AF82-5B19-4634-8991-4D2395BC4BEC}" type="presParOf" srcId="{1FD4C485-B690-4CFB-95FB-4D2DC6F3162B}" destId="{D51193BD-B275-4D8F-836D-01F267A6022B}" srcOrd="0" destOrd="0" presId="urn:microsoft.com/office/officeart/2005/8/layout/process1"/>
    <dgm:cxn modelId="{538B995F-1622-4513-9B52-156CA3CAB47F}" type="presParOf" srcId="{4257369A-71D3-46C6-9C63-59189FF7E8F8}" destId="{C8B740EC-0AFA-479C-8648-795C43134BEB}" srcOrd="2" destOrd="0" presId="urn:microsoft.com/office/officeart/2005/8/layout/process1"/>
    <dgm:cxn modelId="{9BB49E3F-C22B-47B2-8E0B-DA508BE63B1F}" type="presParOf" srcId="{4257369A-71D3-46C6-9C63-59189FF7E8F8}" destId="{1D722CC4-40E1-4A50-882C-D4F49D3ED390}" srcOrd="3" destOrd="0" presId="urn:microsoft.com/office/officeart/2005/8/layout/process1"/>
    <dgm:cxn modelId="{F944BA7A-50A9-4570-9B71-58606728F26F}" type="presParOf" srcId="{1D722CC4-40E1-4A50-882C-D4F49D3ED390}" destId="{180AF42B-F497-42C2-B7B1-1993D18367F7}" srcOrd="0" destOrd="0" presId="urn:microsoft.com/office/officeart/2005/8/layout/process1"/>
    <dgm:cxn modelId="{9F6D13AC-C7BC-4B92-99E9-725E42D0ED7F}" type="presParOf" srcId="{4257369A-71D3-46C6-9C63-59189FF7E8F8}" destId="{6508E1A5-8462-411D-9D37-142840EAF5A5}" srcOrd="4" destOrd="0" presId="urn:microsoft.com/office/officeart/2005/8/layout/process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3.xml><?xml version="1.0" encoding="utf-8"?>
<dgm:dataModel xmlns:dgm="http://schemas.openxmlformats.org/drawingml/2006/diagram" xmlns:a="http://schemas.openxmlformats.org/drawingml/2006/main">
  <dgm:ptLst>
    <dgm:pt modelId="{CFCFC3D3-D44D-4FAE-9D31-935D802993E9}" type="doc">
      <dgm:prSet loTypeId="urn:microsoft.com/office/officeart/2005/8/layout/process1" loCatId="process" qsTypeId="urn:microsoft.com/office/officeart/2005/8/quickstyle/3d6" qsCatId="3D" csTypeId="urn:microsoft.com/office/officeart/2005/8/colors/accent1_2" csCatId="accent1" phldr="1"/>
      <dgm:spPr/>
    </dgm:pt>
    <dgm:pt modelId="{AC8729BF-B8E1-41F4-86BD-51AA2B4F4CCC}">
      <dgm:prSet phldrT="[Text]"/>
      <dgm:spPr/>
      <dgm:t>
        <a:bodyPr/>
        <a:lstStyle/>
        <a:p>
          <a:r>
            <a:rPr lang="en-NZ" dirty="0"/>
            <a:t>Measures of Success</a:t>
          </a:r>
        </a:p>
      </dgm:t>
    </dgm:pt>
    <dgm:pt modelId="{0EDFFD44-2534-4B71-B3D7-FA3E33A0FBEC}" type="parTrans" cxnId="{1C3AEA44-387B-4B2F-BBB6-FB85711DEE0B}">
      <dgm:prSet/>
      <dgm:spPr/>
      <dgm:t>
        <a:bodyPr/>
        <a:lstStyle/>
        <a:p>
          <a:endParaRPr lang="en-NZ"/>
        </a:p>
      </dgm:t>
    </dgm:pt>
    <dgm:pt modelId="{EBC21316-4CB4-4893-BD59-2581807EF958}" type="sibTrans" cxnId="{1C3AEA44-387B-4B2F-BBB6-FB85711DEE0B}">
      <dgm:prSet/>
      <dgm:spPr/>
      <dgm:t>
        <a:bodyPr/>
        <a:lstStyle/>
        <a:p>
          <a:endParaRPr lang="en-NZ"/>
        </a:p>
      </dgm:t>
    </dgm:pt>
    <dgm:pt modelId="{462EBCB1-5264-4476-B6BC-84DD451F62C8}">
      <dgm:prSet phldrT="[Text]"/>
      <dgm:spPr/>
      <dgm:t>
        <a:bodyPr/>
        <a:lstStyle/>
        <a:p>
          <a:r>
            <a:rPr lang="en-NZ" dirty="0"/>
            <a:t>Guidelines for Success</a:t>
          </a:r>
        </a:p>
      </dgm:t>
    </dgm:pt>
    <dgm:pt modelId="{83A12A31-E59C-4996-BA2E-16A69F461678}" type="parTrans" cxnId="{ADDED886-D738-4034-B64A-9686FD73AEDA}">
      <dgm:prSet/>
      <dgm:spPr/>
      <dgm:t>
        <a:bodyPr/>
        <a:lstStyle/>
        <a:p>
          <a:endParaRPr lang="en-NZ"/>
        </a:p>
      </dgm:t>
    </dgm:pt>
    <dgm:pt modelId="{2124CC9A-1ADA-4D30-B40C-AC8B9DC056D4}" type="sibTrans" cxnId="{ADDED886-D738-4034-B64A-9686FD73AEDA}">
      <dgm:prSet/>
      <dgm:spPr/>
      <dgm:t>
        <a:bodyPr/>
        <a:lstStyle/>
        <a:p>
          <a:endParaRPr lang="en-NZ"/>
        </a:p>
      </dgm:t>
    </dgm:pt>
    <dgm:pt modelId="{66B6BAFC-BB31-4490-8B5B-D728949B24CD}">
      <dgm:prSet phldrT="[Text]"/>
      <dgm:spPr/>
      <dgm:t>
        <a:bodyPr/>
        <a:lstStyle/>
        <a:p>
          <a:r>
            <a:rPr lang="en-NZ" dirty="0"/>
            <a:t>Final Success Report</a:t>
          </a:r>
        </a:p>
      </dgm:t>
    </dgm:pt>
    <dgm:pt modelId="{F86CA2AD-A3B4-4D7C-9622-850A4ECFD2DD}" type="parTrans" cxnId="{BE1DB38D-CAD5-4EB2-A8D8-A61C8C113229}">
      <dgm:prSet/>
      <dgm:spPr/>
      <dgm:t>
        <a:bodyPr/>
        <a:lstStyle/>
        <a:p>
          <a:endParaRPr lang="en-NZ"/>
        </a:p>
      </dgm:t>
    </dgm:pt>
    <dgm:pt modelId="{48EEA098-FFB4-4681-BF28-78FC3006CE1F}" type="sibTrans" cxnId="{BE1DB38D-CAD5-4EB2-A8D8-A61C8C113229}">
      <dgm:prSet/>
      <dgm:spPr/>
      <dgm:t>
        <a:bodyPr/>
        <a:lstStyle/>
        <a:p>
          <a:endParaRPr lang="en-NZ"/>
        </a:p>
      </dgm:t>
    </dgm:pt>
    <dgm:pt modelId="{4257369A-71D3-46C6-9C63-59189FF7E8F8}" type="pres">
      <dgm:prSet presAssocID="{CFCFC3D3-D44D-4FAE-9D31-935D802993E9}" presName="Name0" presStyleCnt="0">
        <dgm:presLayoutVars>
          <dgm:dir/>
          <dgm:resizeHandles val="exact"/>
        </dgm:presLayoutVars>
      </dgm:prSet>
      <dgm:spPr/>
    </dgm:pt>
    <dgm:pt modelId="{6CB8E1CE-D9C9-4131-96FA-225EDEDA16DD}" type="pres">
      <dgm:prSet presAssocID="{AC8729BF-B8E1-41F4-86BD-51AA2B4F4CCC}" presName="node" presStyleLbl="node1" presStyleIdx="0" presStyleCnt="3">
        <dgm:presLayoutVars>
          <dgm:bulletEnabled val="1"/>
        </dgm:presLayoutVars>
      </dgm:prSet>
      <dgm:spPr/>
      <dgm:t>
        <a:bodyPr/>
        <a:lstStyle/>
        <a:p>
          <a:endParaRPr lang="en-US"/>
        </a:p>
      </dgm:t>
    </dgm:pt>
    <dgm:pt modelId="{1FD4C485-B690-4CFB-95FB-4D2DC6F3162B}" type="pres">
      <dgm:prSet presAssocID="{EBC21316-4CB4-4893-BD59-2581807EF958}" presName="sibTrans" presStyleLbl="sibTrans2D1" presStyleIdx="0" presStyleCnt="2"/>
      <dgm:spPr/>
      <dgm:t>
        <a:bodyPr/>
        <a:lstStyle/>
        <a:p>
          <a:endParaRPr lang="en-US"/>
        </a:p>
      </dgm:t>
    </dgm:pt>
    <dgm:pt modelId="{D51193BD-B275-4D8F-836D-01F267A6022B}" type="pres">
      <dgm:prSet presAssocID="{EBC21316-4CB4-4893-BD59-2581807EF958}" presName="connectorText" presStyleLbl="sibTrans2D1" presStyleIdx="0" presStyleCnt="2"/>
      <dgm:spPr/>
      <dgm:t>
        <a:bodyPr/>
        <a:lstStyle/>
        <a:p>
          <a:endParaRPr lang="en-US"/>
        </a:p>
      </dgm:t>
    </dgm:pt>
    <dgm:pt modelId="{C8B740EC-0AFA-479C-8648-795C43134BEB}" type="pres">
      <dgm:prSet presAssocID="{462EBCB1-5264-4476-B6BC-84DD451F62C8}" presName="node" presStyleLbl="node1" presStyleIdx="1" presStyleCnt="3">
        <dgm:presLayoutVars>
          <dgm:bulletEnabled val="1"/>
        </dgm:presLayoutVars>
      </dgm:prSet>
      <dgm:spPr/>
      <dgm:t>
        <a:bodyPr/>
        <a:lstStyle/>
        <a:p>
          <a:endParaRPr lang="en-US"/>
        </a:p>
      </dgm:t>
    </dgm:pt>
    <dgm:pt modelId="{1D722CC4-40E1-4A50-882C-D4F49D3ED390}" type="pres">
      <dgm:prSet presAssocID="{2124CC9A-1ADA-4D30-B40C-AC8B9DC056D4}" presName="sibTrans" presStyleLbl="sibTrans2D1" presStyleIdx="1" presStyleCnt="2"/>
      <dgm:spPr/>
      <dgm:t>
        <a:bodyPr/>
        <a:lstStyle/>
        <a:p>
          <a:endParaRPr lang="en-US"/>
        </a:p>
      </dgm:t>
    </dgm:pt>
    <dgm:pt modelId="{180AF42B-F497-42C2-B7B1-1993D18367F7}" type="pres">
      <dgm:prSet presAssocID="{2124CC9A-1ADA-4D30-B40C-AC8B9DC056D4}" presName="connectorText" presStyleLbl="sibTrans2D1" presStyleIdx="1" presStyleCnt="2"/>
      <dgm:spPr/>
      <dgm:t>
        <a:bodyPr/>
        <a:lstStyle/>
        <a:p>
          <a:endParaRPr lang="en-US"/>
        </a:p>
      </dgm:t>
    </dgm:pt>
    <dgm:pt modelId="{6508E1A5-8462-411D-9D37-142840EAF5A5}" type="pres">
      <dgm:prSet presAssocID="{66B6BAFC-BB31-4490-8B5B-D728949B24CD}" presName="node" presStyleLbl="node1" presStyleIdx="2" presStyleCnt="3">
        <dgm:presLayoutVars>
          <dgm:bulletEnabled val="1"/>
        </dgm:presLayoutVars>
      </dgm:prSet>
      <dgm:spPr/>
      <dgm:t>
        <a:bodyPr/>
        <a:lstStyle/>
        <a:p>
          <a:endParaRPr lang="en-US"/>
        </a:p>
      </dgm:t>
    </dgm:pt>
  </dgm:ptLst>
  <dgm:cxnLst>
    <dgm:cxn modelId="{BE1DB38D-CAD5-4EB2-A8D8-A61C8C113229}" srcId="{CFCFC3D3-D44D-4FAE-9D31-935D802993E9}" destId="{66B6BAFC-BB31-4490-8B5B-D728949B24CD}" srcOrd="2" destOrd="0" parTransId="{F86CA2AD-A3B4-4D7C-9622-850A4ECFD2DD}" sibTransId="{48EEA098-FFB4-4681-BF28-78FC3006CE1F}"/>
    <dgm:cxn modelId="{ADDED886-D738-4034-B64A-9686FD73AEDA}" srcId="{CFCFC3D3-D44D-4FAE-9D31-935D802993E9}" destId="{462EBCB1-5264-4476-B6BC-84DD451F62C8}" srcOrd="1" destOrd="0" parTransId="{83A12A31-E59C-4996-BA2E-16A69F461678}" sibTransId="{2124CC9A-1ADA-4D30-B40C-AC8B9DC056D4}"/>
    <dgm:cxn modelId="{07E8F307-137A-4983-AE79-AD4D173F89E5}" type="presOf" srcId="{EBC21316-4CB4-4893-BD59-2581807EF958}" destId="{D51193BD-B275-4D8F-836D-01F267A6022B}" srcOrd="1" destOrd="0" presId="urn:microsoft.com/office/officeart/2005/8/layout/process1"/>
    <dgm:cxn modelId="{1C3AEA44-387B-4B2F-BBB6-FB85711DEE0B}" srcId="{CFCFC3D3-D44D-4FAE-9D31-935D802993E9}" destId="{AC8729BF-B8E1-41F4-86BD-51AA2B4F4CCC}" srcOrd="0" destOrd="0" parTransId="{0EDFFD44-2534-4B71-B3D7-FA3E33A0FBEC}" sibTransId="{EBC21316-4CB4-4893-BD59-2581807EF958}"/>
    <dgm:cxn modelId="{8E795FD9-DD35-46A7-8BB7-70E2AAB5AA0D}" type="presOf" srcId="{AC8729BF-B8E1-41F4-86BD-51AA2B4F4CCC}" destId="{6CB8E1CE-D9C9-4131-96FA-225EDEDA16DD}" srcOrd="0" destOrd="0" presId="urn:microsoft.com/office/officeart/2005/8/layout/process1"/>
    <dgm:cxn modelId="{BF724062-ADE1-4379-94C7-80F2A40C8C6C}" type="presOf" srcId="{66B6BAFC-BB31-4490-8B5B-D728949B24CD}" destId="{6508E1A5-8462-411D-9D37-142840EAF5A5}" srcOrd="0" destOrd="0" presId="urn:microsoft.com/office/officeart/2005/8/layout/process1"/>
    <dgm:cxn modelId="{A2335561-306E-42F6-B98E-BF3730FF66F0}" type="presOf" srcId="{EBC21316-4CB4-4893-BD59-2581807EF958}" destId="{1FD4C485-B690-4CFB-95FB-4D2DC6F3162B}" srcOrd="0" destOrd="0" presId="urn:microsoft.com/office/officeart/2005/8/layout/process1"/>
    <dgm:cxn modelId="{D5BA165A-6067-4ADA-91A7-701F852BD0F8}" type="presOf" srcId="{2124CC9A-1ADA-4D30-B40C-AC8B9DC056D4}" destId="{180AF42B-F497-42C2-B7B1-1993D18367F7}" srcOrd="1" destOrd="0" presId="urn:microsoft.com/office/officeart/2005/8/layout/process1"/>
    <dgm:cxn modelId="{63856503-440D-4CB1-A633-D7FB6397ABD1}" type="presOf" srcId="{CFCFC3D3-D44D-4FAE-9D31-935D802993E9}" destId="{4257369A-71D3-46C6-9C63-59189FF7E8F8}" srcOrd="0" destOrd="0" presId="urn:microsoft.com/office/officeart/2005/8/layout/process1"/>
    <dgm:cxn modelId="{87BE377E-7B1C-4FFA-918F-E26243DF64AD}" type="presOf" srcId="{2124CC9A-1ADA-4D30-B40C-AC8B9DC056D4}" destId="{1D722CC4-40E1-4A50-882C-D4F49D3ED390}" srcOrd="0" destOrd="0" presId="urn:microsoft.com/office/officeart/2005/8/layout/process1"/>
    <dgm:cxn modelId="{0643D7CC-B1D2-4CA3-95E4-3F09FFABF375}" type="presOf" srcId="{462EBCB1-5264-4476-B6BC-84DD451F62C8}" destId="{C8B740EC-0AFA-479C-8648-795C43134BEB}" srcOrd="0" destOrd="0" presId="urn:microsoft.com/office/officeart/2005/8/layout/process1"/>
    <dgm:cxn modelId="{6820A28E-3805-4FB7-9712-BED52FE1D30D}" type="presParOf" srcId="{4257369A-71D3-46C6-9C63-59189FF7E8F8}" destId="{6CB8E1CE-D9C9-4131-96FA-225EDEDA16DD}" srcOrd="0" destOrd="0" presId="urn:microsoft.com/office/officeart/2005/8/layout/process1"/>
    <dgm:cxn modelId="{F90DFC13-8798-48E6-88D3-55E5489CF2F3}" type="presParOf" srcId="{4257369A-71D3-46C6-9C63-59189FF7E8F8}" destId="{1FD4C485-B690-4CFB-95FB-4D2DC6F3162B}" srcOrd="1" destOrd="0" presId="urn:microsoft.com/office/officeart/2005/8/layout/process1"/>
    <dgm:cxn modelId="{3F02AF82-5B19-4634-8991-4D2395BC4BEC}" type="presParOf" srcId="{1FD4C485-B690-4CFB-95FB-4D2DC6F3162B}" destId="{D51193BD-B275-4D8F-836D-01F267A6022B}" srcOrd="0" destOrd="0" presId="urn:microsoft.com/office/officeart/2005/8/layout/process1"/>
    <dgm:cxn modelId="{538B995F-1622-4513-9B52-156CA3CAB47F}" type="presParOf" srcId="{4257369A-71D3-46C6-9C63-59189FF7E8F8}" destId="{C8B740EC-0AFA-479C-8648-795C43134BEB}" srcOrd="2" destOrd="0" presId="urn:microsoft.com/office/officeart/2005/8/layout/process1"/>
    <dgm:cxn modelId="{9BB49E3F-C22B-47B2-8E0B-DA508BE63B1F}" type="presParOf" srcId="{4257369A-71D3-46C6-9C63-59189FF7E8F8}" destId="{1D722CC4-40E1-4A50-882C-D4F49D3ED390}" srcOrd="3" destOrd="0" presId="urn:microsoft.com/office/officeart/2005/8/layout/process1"/>
    <dgm:cxn modelId="{F944BA7A-50A9-4570-9B71-58606728F26F}" type="presParOf" srcId="{1D722CC4-40E1-4A50-882C-D4F49D3ED390}" destId="{180AF42B-F497-42C2-B7B1-1993D18367F7}" srcOrd="0" destOrd="0" presId="urn:microsoft.com/office/officeart/2005/8/layout/process1"/>
    <dgm:cxn modelId="{9F6D13AC-C7BC-4B92-99E9-725E42D0ED7F}" type="presParOf" srcId="{4257369A-71D3-46C6-9C63-59189FF7E8F8}" destId="{6508E1A5-8462-411D-9D37-142840EAF5A5}" srcOrd="4" destOrd="0" presId="urn:microsoft.com/office/officeart/2005/8/layout/process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4.xml><?xml version="1.0" encoding="utf-8"?>
<dgm:dataModel xmlns:dgm="http://schemas.openxmlformats.org/drawingml/2006/diagram" xmlns:a="http://schemas.openxmlformats.org/drawingml/2006/main">
  <dgm:ptLst>
    <dgm:pt modelId="{CFCFC3D3-D44D-4FAE-9D31-935D802993E9}" type="doc">
      <dgm:prSet loTypeId="urn:microsoft.com/office/officeart/2005/8/layout/process1" loCatId="process" qsTypeId="urn:microsoft.com/office/officeart/2005/8/quickstyle/3d6" qsCatId="3D" csTypeId="urn:microsoft.com/office/officeart/2005/8/colors/accent1_2" csCatId="accent1" phldr="1"/>
      <dgm:spPr/>
    </dgm:pt>
    <dgm:pt modelId="{AC8729BF-B8E1-41F4-86BD-51AA2B4F4CCC}">
      <dgm:prSet phldrT="[Text]"/>
      <dgm:spPr>
        <a:solidFill>
          <a:schemeClr val="accent3">
            <a:lumMod val="75000"/>
          </a:schemeClr>
        </a:solidFill>
        <a:effectLst>
          <a:glow rad="228600">
            <a:schemeClr val="accent4">
              <a:satMod val="175000"/>
              <a:alpha val="40000"/>
            </a:schemeClr>
          </a:glow>
        </a:effectLst>
      </dgm:spPr>
      <dgm:t>
        <a:bodyPr/>
        <a:lstStyle/>
        <a:p>
          <a:r>
            <a:rPr lang="en-NZ" dirty="0"/>
            <a:t>Measures of Success</a:t>
          </a:r>
        </a:p>
      </dgm:t>
    </dgm:pt>
    <dgm:pt modelId="{0EDFFD44-2534-4B71-B3D7-FA3E33A0FBEC}" type="parTrans" cxnId="{1C3AEA44-387B-4B2F-BBB6-FB85711DEE0B}">
      <dgm:prSet/>
      <dgm:spPr/>
      <dgm:t>
        <a:bodyPr/>
        <a:lstStyle/>
        <a:p>
          <a:endParaRPr lang="en-NZ"/>
        </a:p>
      </dgm:t>
    </dgm:pt>
    <dgm:pt modelId="{EBC21316-4CB4-4893-BD59-2581807EF958}" type="sibTrans" cxnId="{1C3AEA44-387B-4B2F-BBB6-FB85711DEE0B}">
      <dgm:prSet/>
      <dgm:spPr/>
      <dgm:t>
        <a:bodyPr/>
        <a:lstStyle/>
        <a:p>
          <a:endParaRPr lang="en-NZ"/>
        </a:p>
      </dgm:t>
    </dgm:pt>
    <dgm:pt modelId="{462EBCB1-5264-4476-B6BC-84DD451F62C8}">
      <dgm:prSet phldrT="[Text]"/>
      <dgm:spPr/>
      <dgm:t>
        <a:bodyPr/>
        <a:lstStyle/>
        <a:p>
          <a:r>
            <a:rPr lang="en-NZ" dirty="0"/>
            <a:t>Guidelines for Success</a:t>
          </a:r>
        </a:p>
      </dgm:t>
    </dgm:pt>
    <dgm:pt modelId="{83A12A31-E59C-4996-BA2E-16A69F461678}" type="parTrans" cxnId="{ADDED886-D738-4034-B64A-9686FD73AEDA}">
      <dgm:prSet/>
      <dgm:spPr/>
      <dgm:t>
        <a:bodyPr/>
        <a:lstStyle/>
        <a:p>
          <a:endParaRPr lang="en-NZ"/>
        </a:p>
      </dgm:t>
    </dgm:pt>
    <dgm:pt modelId="{2124CC9A-1ADA-4D30-B40C-AC8B9DC056D4}" type="sibTrans" cxnId="{ADDED886-D738-4034-B64A-9686FD73AEDA}">
      <dgm:prSet/>
      <dgm:spPr/>
      <dgm:t>
        <a:bodyPr/>
        <a:lstStyle/>
        <a:p>
          <a:endParaRPr lang="en-NZ"/>
        </a:p>
      </dgm:t>
    </dgm:pt>
    <dgm:pt modelId="{66B6BAFC-BB31-4490-8B5B-D728949B24CD}">
      <dgm:prSet phldrT="[Text]"/>
      <dgm:spPr/>
      <dgm:t>
        <a:bodyPr/>
        <a:lstStyle/>
        <a:p>
          <a:r>
            <a:rPr lang="en-NZ" dirty="0"/>
            <a:t>Final Success Report</a:t>
          </a:r>
        </a:p>
      </dgm:t>
    </dgm:pt>
    <dgm:pt modelId="{F86CA2AD-A3B4-4D7C-9622-850A4ECFD2DD}" type="parTrans" cxnId="{BE1DB38D-CAD5-4EB2-A8D8-A61C8C113229}">
      <dgm:prSet/>
      <dgm:spPr/>
      <dgm:t>
        <a:bodyPr/>
        <a:lstStyle/>
        <a:p>
          <a:endParaRPr lang="en-NZ"/>
        </a:p>
      </dgm:t>
    </dgm:pt>
    <dgm:pt modelId="{48EEA098-FFB4-4681-BF28-78FC3006CE1F}" type="sibTrans" cxnId="{BE1DB38D-CAD5-4EB2-A8D8-A61C8C113229}">
      <dgm:prSet/>
      <dgm:spPr/>
      <dgm:t>
        <a:bodyPr/>
        <a:lstStyle/>
        <a:p>
          <a:endParaRPr lang="en-NZ"/>
        </a:p>
      </dgm:t>
    </dgm:pt>
    <dgm:pt modelId="{4257369A-71D3-46C6-9C63-59189FF7E8F8}" type="pres">
      <dgm:prSet presAssocID="{CFCFC3D3-D44D-4FAE-9D31-935D802993E9}" presName="Name0" presStyleCnt="0">
        <dgm:presLayoutVars>
          <dgm:dir/>
          <dgm:resizeHandles val="exact"/>
        </dgm:presLayoutVars>
      </dgm:prSet>
      <dgm:spPr/>
    </dgm:pt>
    <dgm:pt modelId="{6CB8E1CE-D9C9-4131-96FA-225EDEDA16DD}" type="pres">
      <dgm:prSet presAssocID="{AC8729BF-B8E1-41F4-86BD-51AA2B4F4CCC}" presName="node" presStyleLbl="node1" presStyleIdx="0" presStyleCnt="3">
        <dgm:presLayoutVars>
          <dgm:bulletEnabled val="1"/>
        </dgm:presLayoutVars>
      </dgm:prSet>
      <dgm:spPr/>
      <dgm:t>
        <a:bodyPr/>
        <a:lstStyle/>
        <a:p>
          <a:endParaRPr lang="en-US"/>
        </a:p>
      </dgm:t>
    </dgm:pt>
    <dgm:pt modelId="{1FD4C485-B690-4CFB-95FB-4D2DC6F3162B}" type="pres">
      <dgm:prSet presAssocID="{EBC21316-4CB4-4893-BD59-2581807EF958}" presName="sibTrans" presStyleLbl="sibTrans2D1" presStyleIdx="0" presStyleCnt="2"/>
      <dgm:spPr/>
      <dgm:t>
        <a:bodyPr/>
        <a:lstStyle/>
        <a:p>
          <a:endParaRPr lang="en-US"/>
        </a:p>
      </dgm:t>
    </dgm:pt>
    <dgm:pt modelId="{D51193BD-B275-4D8F-836D-01F267A6022B}" type="pres">
      <dgm:prSet presAssocID="{EBC21316-4CB4-4893-BD59-2581807EF958}" presName="connectorText" presStyleLbl="sibTrans2D1" presStyleIdx="0" presStyleCnt="2"/>
      <dgm:spPr/>
      <dgm:t>
        <a:bodyPr/>
        <a:lstStyle/>
        <a:p>
          <a:endParaRPr lang="en-US"/>
        </a:p>
      </dgm:t>
    </dgm:pt>
    <dgm:pt modelId="{C8B740EC-0AFA-479C-8648-795C43134BEB}" type="pres">
      <dgm:prSet presAssocID="{462EBCB1-5264-4476-B6BC-84DD451F62C8}" presName="node" presStyleLbl="node1" presStyleIdx="1" presStyleCnt="3">
        <dgm:presLayoutVars>
          <dgm:bulletEnabled val="1"/>
        </dgm:presLayoutVars>
      </dgm:prSet>
      <dgm:spPr/>
      <dgm:t>
        <a:bodyPr/>
        <a:lstStyle/>
        <a:p>
          <a:endParaRPr lang="en-US"/>
        </a:p>
      </dgm:t>
    </dgm:pt>
    <dgm:pt modelId="{1D722CC4-40E1-4A50-882C-D4F49D3ED390}" type="pres">
      <dgm:prSet presAssocID="{2124CC9A-1ADA-4D30-B40C-AC8B9DC056D4}" presName="sibTrans" presStyleLbl="sibTrans2D1" presStyleIdx="1" presStyleCnt="2"/>
      <dgm:spPr/>
      <dgm:t>
        <a:bodyPr/>
        <a:lstStyle/>
        <a:p>
          <a:endParaRPr lang="en-US"/>
        </a:p>
      </dgm:t>
    </dgm:pt>
    <dgm:pt modelId="{180AF42B-F497-42C2-B7B1-1993D18367F7}" type="pres">
      <dgm:prSet presAssocID="{2124CC9A-1ADA-4D30-B40C-AC8B9DC056D4}" presName="connectorText" presStyleLbl="sibTrans2D1" presStyleIdx="1" presStyleCnt="2"/>
      <dgm:spPr/>
      <dgm:t>
        <a:bodyPr/>
        <a:lstStyle/>
        <a:p>
          <a:endParaRPr lang="en-US"/>
        </a:p>
      </dgm:t>
    </dgm:pt>
    <dgm:pt modelId="{6508E1A5-8462-411D-9D37-142840EAF5A5}" type="pres">
      <dgm:prSet presAssocID="{66B6BAFC-BB31-4490-8B5B-D728949B24CD}" presName="node" presStyleLbl="node1" presStyleIdx="2" presStyleCnt="3">
        <dgm:presLayoutVars>
          <dgm:bulletEnabled val="1"/>
        </dgm:presLayoutVars>
      </dgm:prSet>
      <dgm:spPr/>
      <dgm:t>
        <a:bodyPr/>
        <a:lstStyle/>
        <a:p>
          <a:endParaRPr lang="en-US"/>
        </a:p>
      </dgm:t>
    </dgm:pt>
  </dgm:ptLst>
  <dgm:cxnLst>
    <dgm:cxn modelId="{BE1DB38D-CAD5-4EB2-A8D8-A61C8C113229}" srcId="{CFCFC3D3-D44D-4FAE-9D31-935D802993E9}" destId="{66B6BAFC-BB31-4490-8B5B-D728949B24CD}" srcOrd="2" destOrd="0" parTransId="{F86CA2AD-A3B4-4D7C-9622-850A4ECFD2DD}" sibTransId="{48EEA098-FFB4-4681-BF28-78FC3006CE1F}"/>
    <dgm:cxn modelId="{ADDED886-D738-4034-B64A-9686FD73AEDA}" srcId="{CFCFC3D3-D44D-4FAE-9D31-935D802993E9}" destId="{462EBCB1-5264-4476-B6BC-84DD451F62C8}" srcOrd="1" destOrd="0" parTransId="{83A12A31-E59C-4996-BA2E-16A69F461678}" sibTransId="{2124CC9A-1ADA-4D30-B40C-AC8B9DC056D4}"/>
    <dgm:cxn modelId="{07E8F307-137A-4983-AE79-AD4D173F89E5}" type="presOf" srcId="{EBC21316-4CB4-4893-BD59-2581807EF958}" destId="{D51193BD-B275-4D8F-836D-01F267A6022B}" srcOrd="1" destOrd="0" presId="urn:microsoft.com/office/officeart/2005/8/layout/process1"/>
    <dgm:cxn modelId="{1C3AEA44-387B-4B2F-BBB6-FB85711DEE0B}" srcId="{CFCFC3D3-D44D-4FAE-9D31-935D802993E9}" destId="{AC8729BF-B8E1-41F4-86BD-51AA2B4F4CCC}" srcOrd="0" destOrd="0" parTransId="{0EDFFD44-2534-4B71-B3D7-FA3E33A0FBEC}" sibTransId="{EBC21316-4CB4-4893-BD59-2581807EF958}"/>
    <dgm:cxn modelId="{8E795FD9-DD35-46A7-8BB7-70E2AAB5AA0D}" type="presOf" srcId="{AC8729BF-B8E1-41F4-86BD-51AA2B4F4CCC}" destId="{6CB8E1CE-D9C9-4131-96FA-225EDEDA16DD}" srcOrd="0" destOrd="0" presId="urn:microsoft.com/office/officeart/2005/8/layout/process1"/>
    <dgm:cxn modelId="{BF724062-ADE1-4379-94C7-80F2A40C8C6C}" type="presOf" srcId="{66B6BAFC-BB31-4490-8B5B-D728949B24CD}" destId="{6508E1A5-8462-411D-9D37-142840EAF5A5}" srcOrd="0" destOrd="0" presId="urn:microsoft.com/office/officeart/2005/8/layout/process1"/>
    <dgm:cxn modelId="{A2335561-306E-42F6-B98E-BF3730FF66F0}" type="presOf" srcId="{EBC21316-4CB4-4893-BD59-2581807EF958}" destId="{1FD4C485-B690-4CFB-95FB-4D2DC6F3162B}" srcOrd="0" destOrd="0" presId="urn:microsoft.com/office/officeart/2005/8/layout/process1"/>
    <dgm:cxn modelId="{D5BA165A-6067-4ADA-91A7-701F852BD0F8}" type="presOf" srcId="{2124CC9A-1ADA-4D30-B40C-AC8B9DC056D4}" destId="{180AF42B-F497-42C2-B7B1-1993D18367F7}" srcOrd="1" destOrd="0" presId="urn:microsoft.com/office/officeart/2005/8/layout/process1"/>
    <dgm:cxn modelId="{63856503-440D-4CB1-A633-D7FB6397ABD1}" type="presOf" srcId="{CFCFC3D3-D44D-4FAE-9D31-935D802993E9}" destId="{4257369A-71D3-46C6-9C63-59189FF7E8F8}" srcOrd="0" destOrd="0" presId="urn:microsoft.com/office/officeart/2005/8/layout/process1"/>
    <dgm:cxn modelId="{87BE377E-7B1C-4FFA-918F-E26243DF64AD}" type="presOf" srcId="{2124CC9A-1ADA-4D30-B40C-AC8B9DC056D4}" destId="{1D722CC4-40E1-4A50-882C-D4F49D3ED390}" srcOrd="0" destOrd="0" presId="urn:microsoft.com/office/officeart/2005/8/layout/process1"/>
    <dgm:cxn modelId="{0643D7CC-B1D2-4CA3-95E4-3F09FFABF375}" type="presOf" srcId="{462EBCB1-5264-4476-B6BC-84DD451F62C8}" destId="{C8B740EC-0AFA-479C-8648-795C43134BEB}" srcOrd="0" destOrd="0" presId="urn:microsoft.com/office/officeart/2005/8/layout/process1"/>
    <dgm:cxn modelId="{6820A28E-3805-4FB7-9712-BED52FE1D30D}" type="presParOf" srcId="{4257369A-71D3-46C6-9C63-59189FF7E8F8}" destId="{6CB8E1CE-D9C9-4131-96FA-225EDEDA16DD}" srcOrd="0" destOrd="0" presId="urn:microsoft.com/office/officeart/2005/8/layout/process1"/>
    <dgm:cxn modelId="{F90DFC13-8798-48E6-88D3-55E5489CF2F3}" type="presParOf" srcId="{4257369A-71D3-46C6-9C63-59189FF7E8F8}" destId="{1FD4C485-B690-4CFB-95FB-4D2DC6F3162B}" srcOrd="1" destOrd="0" presId="urn:microsoft.com/office/officeart/2005/8/layout/process1"/>
    <dgm:cxn modelId="{3F02AF82-5B19-4634-8991-4D2395BC4BEC}" type="presParOf" srcId="{1FD4C485-B690-4CFB-95FB-4D2DC6F3162B}" destId="{D51193BD-B275-4D8F-836D-01F267A6022B}" srcOrd="0" destOrd="0" presId="urn:microsoft.com/office/officeart/2005/8/layout/process1"/>
    <dgm:cxn modelId="{538B995F-1622-4513-9B52-156CA3CAB47F}" type="presParOf" srcId="{4257369A-71D3-46C6-9C63-59189FF7E8F8}" destId="{C8B740EC-0AFA-479C-8648-795C43134BEB}" srcOrd="2" destOrd="0" presId="urn:microsoft.com/office/officeart/2005/8/layout/process1"/>
    <dgm:cxn modelId="{9BB49E3F-C22B-47B2-8E0B-DA508BE63B1F}" type="presParOf" srcId="{4257369A-71D3-46C6-9C63-59189FF7E8F8}" destId="{1D722CC4-40E1-4A50-882C-D4F49D3ED390}" srcOrd="3" destOrd="0" presId="urn:microsoft.com/office/officeart/2005/8/layout/process1"/>
    <dgm:cxn modelId="{F944BA7A-50A9-4570-9B71-58606728F26F}" type="presParOf" srcId="{1D722CC4-40E1-4A50-882C-D4F49D3ED390}" destId="{180AF42B-F497-42C2-B7B1-1993D18367F7}" srcOrd="0" destOrd="0" presId="urn:microsoft.com/office/officeart/2005/8/layout/process1"/>
    <dgm:cxn modelId="{9F6D13AC-C7BC-4B92-99E9-725E42D0ED7F}" type="presParOf" srcId="{4257369A-71D3-46C6-9C63-59189FF7E8F8}" destId="{6508E1A5-8462-411D-9D37-142840EAF5A5}" srcOrd="4" destOrd="0" presId="urn:microsoft.com/office/officeart/2005/8/layout/process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5.xml><?xml version="1.0" encoding="utf-8"?>
<dgm:dataModel xmlns:dgm="http://schemas.openxmlformats.org/drawingml/2006/diagram" xmlns:a="http://schemas.openxmlformats.org/drawingml/2006/main">
  <dgm:ptLst>
    <dgm:pt modelId="{6FB6F5DE-DBCF-4C71-9B02-A3F9F0C01817}" type="doc">
      <dgm:prSet loTypeId="urn:microsoft.com/office/officeart/2008/layout/VerticalCurvedList" loCatId="list" qsTypeId="urn:microsoft.com/office/officeart/2005/8/quickstyle/simple1" qsCatId="simple" csTypeId="urn:microsoft.com/office/officeart/2005/8/colors/accent6_1" csCatId="accent6" phldr="1"/>
      <dgm:spPr/>
      <dgm:t>
        <a:bodyPr/>
        <a:lstStyle/>
        <a:p>
          <a:endParaRPr lang="en-US"/>
        </a:p>
      </dgm:t>
    </dgm:pt>
    <dgm:pt modelId="{E384248D-2C6C-4B35-A692-F77C1F02C089}">
      <dgm:prSet phldrT="[Text]" custT="1"/>
      <dgm:spPr/>
      <dgm:t>
        <a:bodyPr/>
        <a:lstStyle/>
        <a:p>
          <a:r>
            <a:rPr lang="en-US" sz="1050" dirty="0"/>
            <a:t>Assiniboine lead </a:t>
          </a:r>
          <a:r>
            <a:rPr lang="en-US" sz="1050" b="1" dirty="0"/>
            <a:t>Healthy Lifestyles</a:t>
          </a:r>
        </a:p>
      </dgm:t>
    </dgm:pt>
    <dgm:pt modelId="{B401F102-F268-4B0A-A93B-85A767AFC2FC}" type="parTrans" cxnId="{5C3AED18-7960-41EE-9873-AA0CBCB99EBC}">
      <dgm:prSet/>
      <dgm:spPr/>
      <dgm:t>
        <a:bodyPr/>
        <a:lstStyle/>
        <a:p>
          <a:endParaRPr lang="en-US"/>
        </a:p>
      </dgm:t>
    </dgm:pt>
    <dgm:pt modelId="{D90F1709-B07E-4420-A2EB-CB818430857F}" type="sibTrans" cxnId="{5C3AED18-7960-41EE-9873-AA0CBCB99EBC}">
      <dgm:prSet/>
      <dgm:spPr/>
      <dgm:t>
        <a:bodyPr/>
        <a:lstStyle/>
        <a:p>
          <a:endParaRPr lang="en-US"/>
        </a:p>
      </dgm:t>
    </dgm:pt>
    <dgm:pt modelId="{3DD12370-23A5-4BA0-92EA-7A25C678B9C9}">
      <dgm:prSet phldrT="[Text]" custT="1"/>
      <dgm:spPr/>
      <dgm:t>
        <a:bodyPr/>
        <a:lstStyle/>
        <a:p>
          <a:r>
            <a:rPr lang="en-US" sz="1050" dirty="0"/>
            <a:t>Yaquis </a:t>
          </a:r>
          <a:r>
            <a:rPr lang="en-US" sz="1050" b="1" dirty="0"/>
            <a:t>Participate fully in Society</a:t>
          </a:r>
        </a:p>
      </dgm:t>
    </dgm:pt>
    <dgm:pt modelId="{1E6648BB-7F5C-4E3D-B883-42D7AD4C7C1F}" type="parTrans" cxnId="{7DE4512F-5542-4C84-9E8F-458E107A4637}">
      <dgm:prSet/>
      <dgm:spPr/>
      <dgm:t>
        <a:bodyPr/>
        <a:lstStyle/>
        <a:p>
          <a:endParaRPr lang="en-US"/>
        </a:p>
      </dgm:t>
    </dgm:pt>
    <dgm:pt modelId="{DF6A6169-C198-44AA-BD80-BF6B2899255A}" type="sibTrans" cxnId="{7DE4512F-5542-4C84-9E8F-458E107A4637}">
      <dgm:prSet/>
      <dgm:spPr/>
      <dgm:t>
        <a:bodyPr/>
        <a:lstStyle/>
        <a:p>
          <a:endParaRPr lang="en-US"/>
        </a:p>
      </dgm:t>
    </dgm:pt>
    <dgm:pt modelId="{E56A2605-EE93-4085-A29B-DAE2D12D530B}">
      <dgm:prSet phldrT="[Text]" custT="1"/>
      <dgm:spPr/>
      <dgm:t>
        <a:bodyPr/>
        <a:lstStyle/>
        <a:p>
          <a:r>
            <a:rPr lang="en-US" sz="1050" dirty="0"/>
            <a:t>Dakotas confidently </a:t>
          </a:r>
          <a:r>
            <a:rPr lang="en-US" sz="1050" b="1" dirty="0"/>
            <a:t>Participate in their Culture</a:t>
          </a:r>
        </a:p>
      </dgm:t>
    </dgm:pt>
    <dgm:pt modelId="{45714F56-FAA6-49DE-A88E-D5B1CF0AD9CB}" type="parTrans" cxnId="{2BCE3197-DE38-4B28-A0A5-186515E97A54}">
      <dgm:prSet/>
      <dgm:spPr/>
      <dgm:t>
        <a:bodyPr/>
        <a:lstStyle/>
        <a:p>
          <a:endParaRPr lang="en-US"/>
        </a:p>
      </dgm:t>
    </dgm:pt>
    <dgm:pt modelId="{8D283B8B-4C00-4615-BF80-8466F65CCD04}" type="sibTrans" cxnId="{2BCE3197-DE38-4B28-A0A5-186515E97A54}">
      <dgm:prSet/>
      <dgm:spPr/>
      <dgm:t>
        <a:bodyPr/>
        <a:lstStyle/>
        <a:p>
          <a:endParaRPr lang="en-US"/>
        </a:p>
      </dgm:t>
    </dgm:pt>
    <dgm:pt modelId="{266BC63D-D7B2-4201-BA93-211FFD9AD93E}">
      <dgm:prSet phldrT="[Text]" custT="1"/>
      <dgm:spPr/>
      <dgm:t>
        <a:bodyPr/>
        <a:lstStyle/>
        <a:p>
          <a:r>
            <a:rPr lang="en-US" sz="1050" dirty="0"/>
            <a:t>Utes are </a:t>
          </a:r>
          <a:r>
            <a:rPr lang="en-US" sz="1050" b="1" dirty="0"/>
            <a:t>Economically Secure</a:t>
          </a:r>
          <a:r>
            <a:rPr lang="en-US" sz="1050" dirty="0"/>
            <a:t> and successfully </a:t>
          </a:r>
          <a:r>
            <a:rPr lang="en-US" sz="1050" b="1" dirty="0"/>
            <a:t>involved in Wealth Creation</a:t>
          </a:r>
        </a:p>
      </dgm:t>
    </dgm:pt>
    <dgm:pt modelId="{B70DC16C-1BAF-48B3-931B-15CE18FF5F3F}" type="parTrans" cxnId="{E7796A53-8ADD-413D-A295-15493FDF2EE5}">
      <dgm:prSet/>
      <dgm:spPr/>
      <dgm:t>
        <a:bodyPr/>
        <a:lstStyle/>
        <a:p>
          <a:endParaRPr lang="en-US"/>
        </a:p>
      </dgm:t>
    </dgm:pt>
    <dgm:pt modelId="{2BFC469D-FEB1-45CA-9A8E-E22FEA22CD59}" type="sibTrans" cxnId="{E7796A53-8ADD-413D-A295-15493FDF2EE5}">
      <dgm:prSet/>
      <dgm:spPr/>
      <dgm:t>
        <a:bodyPr/>
        <a:lstStyle/>
        <a:p>
          <a:endParaRPr lang="en-US"/>
        </a:p>
      </dgm:t>
    </dgm:pt>
    <dgm:pt modelId="{B102DCA3-C04E-44FC-BD48-69A26A0A8405}">
      <dgm:prSet phldrT="[Text]"/>
      <dgm:spPr/>
      <dgm:t>
        <a:bodyPr/>
        <a:lstStyle/>
        <a:p>
          <a:endParaRPr lang="en-US" dirty="0"/>
        </a:p>
      </dgm:t>
    </dgm:pt>
    <dgm:pt modelId="{87552E2B-82C4-445C-82C8-D58E1D6E2D2A}" type="parTrans" cxnId="{C420638B-F985-4405-A8E8-BB63CBA5E2CA}">
      <dgm:prSet/>
      <dgm:spPr/>
      <dgm:t>
        <a:bodyPr/>
        <a:lstStyle/>
        <a:p>
          <a:endParaRPr lang="en-US"/>
        </a:p>
      </dgm:t>
    </dgm:pt>
    <dgm:pt modelId="{F0CD2A0B-87AF-4727-BDE5-2CF81912AD77}" type="sibTrans" cxnId="{C420638B-F985-4405-A8E8-BB63CBA5E2CA}">
      <dgm:prSet/>
      <dgm:spPr/>
      <dgm:t>
        <a:bodyPr/>
        <a:lstStyle/>
        <a:p>
          <a:endParaRPr lang="en-US"/>
        </a:p>
      </dgm:t>
    </dgm:pt>
    <dgm:pt modelId="{D94B4BF0-9C64-460C-B9F5-BE0D708AC103}">
      <dgm:prSet custT="1"/>
      <dgm:spPr/>
      <dgm:t>
        <a:bodyPr/>
        <a:lstStyle/>
        <a:p>
          <a:r>
            <a:rPr lang="en-US" sz="1050" dirty="0" err="1"/>
            <a:t>Ojibwe</a:t>
          </a:r>
          <a:r>
            <a:rPr lang="en-US" sz="1050" dirty="0"/>
            <a:t> are </a:t>
          </a:r>
          <a:r>
            <a:rPr lang="en-US" sz="1050" b="1" dirty="0"/>
            <a:t>Cohesive, Resilient, and Nurturing</a:t>
          </a:r>
        </a:p>
      </dgm:t>
    </dgm:pt>
    <dgm:pt modelId="{D4ADFBD4-29CE-41CB-9B4B-D29CB2BA3E89}" type="parTrans" cxnId="{61EA97F4-1EEE-41DB-950D-0EC37F9822B5}">
      <dgm:prSet/>
      <dgm:spPr/>
      <dgm:t>
        <a:bodyPr/>
        <a:lstStyle/>
        <a:p>
          <a:endParaRPr lang="en-US"/>
        </a:p>
      </dgm:t>
    </dgm:pt>
    <dgm:pt modelId="{44DE0DF5-FB80-4135-873D-7E57E4AF97FA}" type="sibTrans" cxnId="{61EA97F4-1EEE-41DB-950D-0EC37F9822B5}">
      <dgm:prSet/>
      <dgm:spPr/>
      <dgm:t>
        <a:bodyPr/>
        <a:lstStyle/>
        <a:p>
          <a:endParaRPr lang="en-US"/>
        </a:p>
      </dgm:t>
    </dgm:pt>
    <dgm:pt modelId="{93443EA6-49BC-49FB-98FB-025AEDB08BA7}">
      <dgm:prSet custT="1"/>
      <dgm:spPr/>
      <dgm:t>
        <a:bodyPr/>
        <a:lstStyle/>
        <a:p>
          <a:r>
            <a:rPr lang="en-US" sz="1050" dirty="0" err="1"/>
            <a:t>Yu'pik</a:t>
          </a:r>
          <a:r>
            <a:rPr lang="en-US" sz="1050" dirty="0"/>
            <a:t> are </a:t>
          </a:r>
          <a:r>
            <a:rPr lang="en-US" sz="1050" b="1" dirty="0"/>
            <a:t>Responsible Stewards of their Living &amp; Natural Environments</a:t>
          </a:r>
        </a:p>
      </dgm:t>
    </dgm:pt>
    <dgm:pt modelId="{1C619EBE-A369-465E-923A-7B9380D207BC}" type="parTrans" cxnId="{6436EBBB-3C68-49CF-A5E5-FB3C77FFB218}">
      <dgm:prSet/>
      <dgm:spPr/>
      <dgm:t>
        <a:bodyPr/>
        <a:lstStyle/>
        <a:p>
          <a:endParaRPr lang="en-US"/>
        </a:p>
      </dgm:t>
    </dgm:pt>
    <dgm:pt modelId="{FBA21FF9-9C24-4DEF-B9B5-6D87ABD56E59}" type="sibTrans" cxnId="{6436EBBB-3C68-49CF-A5E5-FB3C77FFB218}">
      <dgm:prSet/>
      <dgm:spPr/>
      <dgm:t>
        <a:bodyPr/>
        <a:lstStyle/>
        <a:p>
          <a:endParaRPr lang="en-US"/>
        </a:p>
      </dgm:t>
    </dgm:pt>
    <dgm:pt modelId="{14A09FCE-6B7C-41C1-BD07-1C1AD570AC17}">
      <dgm:prSet phldrT="[Text]" custT="1"/>
      <dgm:spPr/>
      <dgm:t>
        <a:bodyPr/>
        <a:lstStyle/>
        <a:p>
          <a:r>
            <a:rPr lang="en-US" sz="1050" dirty="0"/>
            <a:t>Alaska Natives &amp; American Indians are </a:t>
          </a:r>
          <a:r>
            <a:rPr lang="en-US" sz="1050" b="1" dirty="0"/>
            <a:t>Self-Managing and Empowered Leaders</a:t>
          </a:r>
        </a:p>
      </dgm:t>
    </dgm:pt>
    <dgm:pt modelId="{10EB1535-6ABE-4A07-BB75-3D81692E2730}" type="sibTrans" cxnId="{22B9FADF-6274-4A39-AAD4-4AE1FB214F7E}">
      <dgm:prSet/>
      <dgm:spPr/>
      <dgm:t>
        <a:bodyPr/>
        <a:lstStyle/>
        <a:p>
          <a:endParaRPr lang="en-US"/>
        </a:p>
      </dgm:t>
    </dgm:pt>
    <dgm:pt modelId="{82A5C4CF-50B5-4337-AD02-56AA1EBCC958}" type="parTrans" cxnId="{22B9FADF-6274-4A39-AAD4-4AE1FB214F7E}">
      <dgm:prSet/>
      <dgm:spPr/>
      <dgm:t>
        <a:bodyPr/>
        <a:lstStyle/>
        <a:p>
          <a:endParaRPr lang="en-US"/>
        </a:p>
      </dgm:t>
    </dgm:pt>
    <dgm:pt modelId="{F7656C06-16E3-4476-B747-432B57FFE62E}" type="pres">
      <dgm:prSet presAssocID="{6FB6F5DE-DBCF-4C71-9B02-A3F9F0C01817}" presName="Name0" presStyleCnt="0">
        <dgm:presLayoutVars>
          <dgm:chMax val="7"/>
          <dgm:chPref val="7"/>
          <dgm:dir/>
        </dgm:presLayoutVars>
      </dgm:prSet>
      <dgm:spPr/>
      <dgm:t>
        <a:bodyPr/>
        <a:lstStyle/>
        <a:p>
          <a:endParaRPr lang="en-US"/>
        </a:p>
      </dgm:t>
    </dgm:pt>
    <dgm:pt modelId="{341881D6-8565-48FA-BBB8-BD8B60D0335F}" type="pres">
      <dgm:prSet presAssocID="{6FB6F5DE-DBCF-4C71-9B02-A3F9F0C01817}" presName="Name1" presStyleCnt="0"/>
      <dgm:spPr/>
    </dgm:pt>
    <dgm:pt modelId="{EF329597-9BC9-4232-A17E-064CF30F0ED1}" type="pres">
      <dgm:prSet presAssocID="{6FB6F5DE-DBCF-4C71-9B02-A3F9F0C01817}" presName="cycle" presStyleCnt="0"/>
      <dgm:spPr/>
    </dgm:pt>
    <dgm:pt modelId="{6C016B28-6AC6-425E-B277-2E13C6E5F0C8}" type="pres">
      <dgm:prSet presAssocID="{6FB6F5DE-DBCF-4C71-9B02-A3F9F0C01817}" presName="srcNode" presStyleLbl="node1" presStyleIdx="0" presStyleCnt="7"/>
      <dgm:spPr/>
    </dgm:pt>
    <dgm:pt modelId="{74C55D7B-DA47-4368-BE6D-0F8AE2AA692B}" type="pres">
      <dgm:prSet presAssocID="{6FB6F5DE-DBCF-4C71-9B02-A3F9F0C01817}" presName="conn" presStyleLbl="parChTrans1D2" presStyleIdx="0" presStyleCnt="1"/>
      <dgm:spPr/>
      <dgm:t>
        <a:bodyPr/>
        <a:lstStyle/>
        <a:p>
          <a:endParaRPr lang="en-US"/>
        </a:p>
      </dgm:t>
    </dgm:pt>
    <dgm:pt modelId="{B7C1D4DD-F7C0-49FB-8E93-4FBEA1F829B1}" type="pres">
      <dgm:prSet presAssocID="{6FB6F5DE-DBCF-4C71-9B02-A3F9F0C01817}" presName="extraNode" presStyleLbl="node1" presStyleIdx="0" presStyleCnt="7"/>
      <dgm:spPr/>
    </dgm:pt>
    <dgm:pt modelId="{E0DC730C-FB86-47C5-809B-BDAED5E84677}" type="pres">
      <dgm:prSet presAssocID="{6FB6F5DE-DBCF-4C71-9B02-A3F9F0C01817}" presName="dstNode" presStyleLbl="node1" presStyleIdx="0" presStyleCnt="7"/>
      <dgm:spPr/>
    </dgm:pt>
    <dgm:pt modelId="{0F551207-28BA-46DB-AFC9-2B693F266F0C}" type="pres">
      <dgm:prSet presAssocID="{14A09FCE-6B7C-41C1-BD07-1C1AD570AC17}" presName="text_1" presStyleLbl="node1" presStyleIdx="0" presStyleCnt="7">
        <dgm:presLayoutVars>
          <dgm:bulletEnabled val="1"/>
        </dgm:presLayoutVars>
      </dgm:prSet>
      <dgm:spPr/>
      <dgm:t>
        <a:bodyPr/>
        <a:lstStyle/>
        <a:p>
          <a:endParaRPr lang="en-US"/>
        </a:p>
      </dgm:t>
    </dgm:pt>
    <dgm:pt modelId="{320E08DD-3D2B-4F51-AA67-8BDC8C0D94E8}" type="pres">
      <dgm:prSet presAssocID="{14A09FCE-6B7C-41C1-BD07-1C1AD570AC17}" presName="accent_1" presStyleCnt="0"/>
      <dgm:spPr/>
    </dgm:pt>
    <dgm:pt modelId="{F6A88CE6-F17E-41D4-9C69-441F4406633C}" type="pres">
      <dgm:prSet presAssocID="{14A09FCE-6B7C-41C1-BD07-1C1AD570AC17}" presName="accentRepeatNode" presStyleLbl="solidFgAcc1" presStyleIdx="0" presStyleCnt="7"/>
      <dgm:spPr/>
    </dgm:pt>
    <dgm:pt modelId="{E9C5CFC1-91EA-4873-BAA4-69B6FDCF7ACF}" type="pres">
      <dgm:prSet presAssocID="{E384248D-2C6C-4B35-A692-F77C1F02C089}" presName="text_2" presStyleLbl="node1" presStyleIdx="1" presStyleCnt="7">
        <dgm:presLayoutVars>
          <dgm:bulletEnabled val="1"/>
        </dgm:presLayoutVars>
      </dgm:prSet>
      <dgm:spPr/>
      <dgm:t>
        <a:bodyPr/>
        <a:lstStyle/>
        <a:p>
          <a:endParaRPr lang="en-US"/>
        </a:p>
      </dgm:t>
    </dgm:pt>
    <dgm:pt modelId="{92225617-87D2-4A82-BDF4-FC713F8E14E8}" type="pres">
      <dgm:prSet presAssocID="{E384248D-2C6C-4B35-A692-F77C1F02C089}" presName="accent_2" presStyleCnt="0"/>
      <dgm:spPr/>
    </dgm:pt>
    <dgm:pt modelId="{E78072A3-E88F-41B3-AE35-3D3042044046}" type="pres">
      <dgm:prSet presAssocID="{E384248D-2C6C-4B35-A692-F77C1F02C089}" presName="accentRepeatNode" presStyleLbl="solidFgAcc1" presStyleIdx="1" presStyleCnt="7"/>
      <dgm:spPr/>
    </dgm:pt>
    <dgm:pt modelId="{CA22F66D-5EC9-48B4-A5C8-8651635A2ECB}" type="pres">
      <dgm:prSet presAssocID="{3DD12370-23A5-4BA0-92EA-7A25C678B9C9}" presName="text_3" presStyleLbl="node1" presStyleIdx="2" presStyleCnt="7">
        <dgm:presLayoutVars>
          <dgm:bulletEnabled val="1"/>
        </dgm:presLayoutVars>
      </dgm:prSet>
      <dgm:spPr/>
      <dgm:t>
        <a:bodyPr/>
        <a:lstStyle/>
        <a:p>
          <a:endParaRPr lang="en-US"/>
        </a:p>
      </dgm:t>
    </dgm:pt>
    <dgm:pt modelId="{16DE3ECE-8DD8-4D2A-944F-00CE726D93D0}" type="pres">
      <dgm:prSet presAssocID="{3DD12370-23A5-4BA0-92EA-7A25C678B9C9}" presName="accent_3" presStyleCnt="0"/>
      <dgm:spPr/>
    </dgm:pt>
    <dgm:pt modelId="{FEC0C7F1-E15D-4B7F-9BCC-D95D42F8FB69}" type="pres">
      <dgm:prSet presAssocID="{3DD12370-23A5-4BA0-92EA-7A25C678B9C9}" presName="accentRepeatNode" presStyleLbl="solidFgAcc1" presStyleIdx="2" presStyleCnt="7"/>
      <dgm:spPr/>
    </dgm:pt>
    <dgm:pt modelId="{38F2AB0A-EE9F-4DC1-99AE-9945DD53E3FF}" type="pres">
      <dgm:prSet presAssocID="{E56A2605-EE93-4085-A29B-DAE2D12D530B}" presName="text_4" presStyleLbl="node1" presStyleIdx="3" presStyleCnt="7">
        <dgm:presLayoutVars>
          <dgm:bulletEnabled val="1"/>
        </dgm:presLayoutVars>
      </dgm:prSet>
      <dgm:spPr/>
      <dgm:t>
        <a:bodyPr/>
        <a:lstStyle/>
        <a:p>
          <a:endParaRPr lang="en-US"/>
        </a:p>
      </dgm:t>
    </dgm:pt>
    <dgm:pt modelId="{DFA3A29F-D911-4269-B388-BF2EB4DBFD97}" type="pres">
      <dgm:prSet presAssocID="{E56A2605-EE93-4085-A29B-DAE2D12D530B}" presName="accent_4" presStyleCnt="0"/>
      <dgm:spPr/>
    </dgm:pt>
    <dgm:pt modelId="{1AEFDD31-D572-4C73-901B-0F29A1722A2C}" type="pres">
      <dgm:prSet presAssocID="{E56A2605-EE93-4085-A29B-DAE2D12D530B}" presName="accentRepeatNode" presStyleLbl="solidFgAcc1" presStyleIdx="3" presStyleCnt="7"/>
      <dgm:spPr/>
    </dgm:pt>
    <dgm:pt modelId="{668EBC80-D416-4C0B-B084-6637988A585F}" type="pres">
      <dgm:prSet presAssocID="{266BC63D-D7B2-4201-BA93-211FFD9AD93E}" presName="text_5" presStyleLbl="node1" presStyleIdx="4" presStyleCnt="7">
        <dgm:presLayoutVars>
          <dgm:bulletEnabled val="1"/>
        </dgm:presLayoutVars>
      </dgm:prSet>
      <dgm:spPr/>
      <dgm:t>
        <a:bodyPr/>
        <a:lstStyle/>
        <a:p>
          <a:endParaRPr lang="en-US"/>
        </a:p>
      </dgm:t>
    </dgm:pt>
    <dgm:pt modelId="{6D7D59F5-905A-4675-AED6-F61EE55B0083}" type="pres">
      <dgm:prSet presAssocID="{266BC63D-D7B2-4201-BA93-211FFD9AD93E}" presName="accent_5" presStyleCnt="0"/>
      <dgm:spPr/>
    </dgm:pt>
    <dgm:pt modelId="{4F32F428-663D-4175-A0FB-4E8910185095}" type="pres">
      <dgm:prSet presAssocID="{266BC63D-D7B2-4201-BA93-211FFD9AD93E}" presName="accentRepeatNode" presStyleLbl="solidFgAcc1" presStyleIdx="4" presStyleCnt="7"/>
      <dgm:spPr/>
    </dgm:pt>
    <dgm:pt modelId="{CF0BF4CA-04B2-4FAA-93F0-70F794D67F34}" type="pres">
      <dgm:prSet presAssocID="{D94B4BF0-9C64-460C-B9F5-BE0D708AC103}" presName="text_6" presStyleLbl="node1" presStyleIdx="5" presStyleCnt="7">
        <dgm:presLayoutVars>
          <dgm:bulletEnabled val="1"/>
        </dgm:presLayoutVars>
      </dgm:prSet>
      <dgm:spPr/>
      <dgm:t>
        <a:bodyPr/>
        <a:lstStyle/>
        <a:p>
          <a:endParaRPr lang="en-US"/>
        </a:p>
      </dgm:t>
    </dgm:pt>
    <dgm:pt modelId="{56F4A43A-1E07-488E-9D11-86A481A65763}" type="pres">
      <dgm:prSet presAssocID="{D94B4BF0-9C64-460C-B9F5-BE0D708AC103}" presName="accent_6" presStyleCnt="0"/>
      <dgm:spPr/>
    </dgm:pt>
    <dgm:pt modelId="{4DE8ED3A-0CE7-465D-8386-F2FBBD8DB61C}" type="pres">
      <dgm:prSet presAssocID="{D94B4BF0-9C64-460C-B9F5-BE0D708AC103}" presName="accentRepeatNode" presStyleLbl="solidFgAcc1" presStyleIdx="5" presStyleCnt="7"/>
      <dgm:spPr/>
    </dgm:pt>
    <dgm:pt modelId="{8792ABE4-1F74-4BE3-A2F0-2C09B7383D85}" type="pres">
      <dgm:prSet presAssocID="{93443EA6-49BC-49FB-98FB-025AEDB08BA7}" presName="text_7" presStyleLbl="node1" presStyleIdx="6" presStyleCnt="7">
        <dgm:presLayoutVars>
          <dgm:bulletEnabled val="1"/>
        </dgm:presLayoutVars>
      </dgm:prSet>
      <dgm:spPr/>
      <dgm:t>
        <a:bodyPr/>
        <a:lstStyle/>
        <a:p>
          <a:endParaRPr lang="en-US"/>
        </a:p>
      </dgm:t>
    </dgm:pt>
    <dgm:pt modelId="{3A5EA7FA-6ADF-48A3-B715-02F6FF743C99}" type="pres">
      <dgm:prSet presAssocID="{93443EA6-49BC-49FB-98FB-025AEDB08BA7}" presName="accent_7" presStyleCnt="0"/>
      <dgm:spPr/>
    </dgm:pt>
    <dgm:pt modelId="{A7A44C3D-7E08-4DED-A8D2-71FEB6FB995B}" type="pres">
      <dgm:prSet presAssocID="{93443EA6-49BC-49FB-98FB-025AEDB08BA7}" presName="accentRepeatNode" presStyleLbl="solidFgAcc1" presStyleIdx="6" presStyleCnt="7"/>
      <dgm:spPr/>
    </dgm:pt>
  </dgm:ptLst>
  <dgm:cxnLst>
    <dgm:cxn modelId="{61EA97F4-1EEE-41DB-950D-0EC37F9822B5}" srcId="{6FB6F5DE-DBCF-4C71-9B02-A3F9F0C01817}" destId="{D94B4BF0-9C64-460C-B9F5-BE0D708AC103}" srcOrd="5" destOrd="0" parTransId="{D4ADFBD4-29CE-41CB-9B4B-D29CB2BA3E89}" sibTransId="{44DE0DF5-FB80-4135-873D-7E57E4AF97FA}"/>
    <dgm:cxn modelId="{93E74FF4-6A08-40E6-8062-51A4F6EAECB5}" type="presOf" srcId="{3DD12370-23A5-4BA0-92EA-7A25C678B9C9}" destId="{CA22F66D-5EC9-48B4-A5C8-8651635A2ECB}" srcOrd="0" destOrd="0" presId="urn:microsoft.com/office/officeart/2008/layout/VerticalCurvedList"/>
    <dgm:cxn modelId="{22B9FADF-6274-4A39-AAD4-4AE1FB214F7E}" srcId="{6FB6F5DE-DBCF-4C71-9B02-A3F9F0C01817}" destId="{14A09FCE-6B7C-41C1-BD07-1C1AD570AC17}" srcOrd="0" destOrd="0" parTransId="{82A5C4CF-50B5-4337-AD02-56AA1EBCC958}" sibTransId="{10EB1535-6ABE-4A07-BB75-3D81692E2730}"/>
    <dgm:cxn modelId="{F9245536-2AF0-4D5C-9402-B998D8553DA6}" type="presOf" srcId="{6FB6F5DE-DBCF-4C71-9B02-A3F9F0C01817}" destId="{F7656C06-16E3-4476-B747-432B57FFE62E}" srcOrd="0" destOrd="0" presId="urn:microsoft.com/office/officeart/2008/layout/VerticalCurvedList"/>
    <dgm:cxn modelId="{B49B394C-2B5F-44B2-9008-5A5000C8DE0B}" type="presOf" srcId="{14A09FCE-6B7C-41C1-BD07-1C1AD570AC17}" destId="{0F551207-28BA-46DB-AFC9-2B693F266F0C}" srcOrd="0" destOrd="0" presId="urn:microsoft.com/office/officeart/2008/layout/VerticalCurvedList"/>
    <dgm:cxn modelId="{E7796A53-8ADD-413D-A295-15493FDF2EE5}" srcId="{6FB6F5DE-DBCF-4C71-9B02-A3F9F0C01817}" destId="{266BC63D-D7B2-4201-BA93-211FFD9AD93E}" srcOrd="4" destOrd="0" parTransId="{B70DC16C-1BAF-48B3-931B-15CE18FF5F3F}" sibTransId="{2BFC469D-FEB1-45CA-9A8E-E22FEA22CD59}"/>
    <dgm:cxn modelId="{F7D77875-57B1-4E5A-BB0E-6F1A44D9C102}" type="presOf" srcId="{266BC63D-D7B2-4201-BA93-211FFD9AD93E}" destId="{668EBC80-D416-4C0B-B084-6637988A585F}" srcOrd="0" destOrd="0" presId="urn:microsoft.com/office/officeart/2008/layout/VerticalCurvedList"/>
    <dgm:cxn modelId="{474E7A91-3BAB-4F7D-8709-2C2AE0076168}" type="presOf" srcId="{10EB1535-6ABE-4A07-BB75-3D81692E2730}" destId="{74C55D7B-DA47-4368-BE6D-0F8AE2AA692B}" srcOrd="0" destOrd="0" presId="urn:microsoft.com/office/officeart/2008/layout/VerticalCurvedList"/>
    <dgm:cxn modelId="{302B09C6-230D-4930-A3E7-CEA43C471935}" type="presOf" srcId="{93443EA6-49BC-49FB-98FB-025AEDB08BA7}" destId="{8792ABE4-1F74-4BE3-A2F0-2C09B7383D85}" srcOrd="0" destOrd="0" presId="urn:microsoft.com/office/officeart/2008/layout/VerticalCurvedList"/>
    <dgm:cxn modelId="{C420638B-F985-4405-A8E8-BB63CBA5E2CA}" srcId="{6FB6F5DE-DBCF-4C71-9B02-A3F9F0C01817}" destId="{B102DCA3-C04E-44FC-BD48-69A26A0A8405}" srcOrd="7" destOrd="0" parTransId="{87552E2B-82C4-445C-82C8-D58E1D6E2D2A}" sibTransId="{F0CD2A0B-87AF-4727-BDE5-2CF81912AD77}"/>
    <dgm:cxn modelId="{8E58FC95-2006-48B9-94B8-D148A355AE80}" type="presOf" srcId="{E56A2605-EE93-4085-A29B-DAE2D12D530B}" destId="{38F2AB0A-EE9F-4DC1-99AE-9945DD53E3FF}" srcOrd="0" destOrd="0" presId="urn:microsoft.com/office/officeart/2008/layout/VerticalCurvedList"/>
    <dgm:cxn modelId="{7DE4512F-5542-4C84-9E8F-458E107A4637}" srcId="{6FB6F5DE-DBCF-4C71-9B02-A3F9F0C01817}" destId="{3DD12370-23A5-4BA0-92EA-7A25C678B9C9}" srcOrd="2" destOrd="0" parTransId="{1E6648BB-7F5C-4E3D-B883-42D7AD4C7C1F}" sibTransId="{DF6A6169-C198-44AA-BD80-BF6B2899255A}"/>
    <dgm:cxn modelId="{5C3AED18-7960-41EE-9873-AA0CBCB99EBC}" srcId="{6FB6F5DE-DBCF-4C71-9B02-A3F9F0C01817}" destId="{E384248D-2C6C-4B35-A692-F77C1F02C089}" srcOrd="1" destOrd="0" parTransId="{B401F102-F268-4B0A-A93B-85A767AFC2FC}" sibTransId="{D90F1709-B07E-4420-A2EB-CB818430857F}"/>
    <dgm:cxn modelId="{2BCE3197-DE38-4B28-A0A5-186515E97A54}" srcId="{6FB6F5DE-DBCF-4C71-9B02-A3F9F0C01817}" destId="{E56A2605-EE93-4085-A29B-DAE2D12D530B}" srcOrd="3" destOrd="0" parTransId="{45714F56-FAA6-49DE-A88E-D5B1CF0AD9CB}" sibTransId="{8D283B8B-4C00-4615-BF80-8466F65CCD04}"/>
    <dgm:cxn modelId="{D8BDF1F2-A137-469F-BEC4-53C1718B5E6A}" type="presOf" srcId="{D94B4BF0-9C64-460C-B9F5-BE0D708AC103}" destId="{CF0BF4CA-04B2-4FAA-93F0-70F794D67F34}" srcOrd="0" destOrd="0" presId="urn:microsoft.com/office/officeart/2008/layout/VerticalCurvedList"/>
    <dgm:cxn modelId="{6436EBBB-3C68-49CF-A5E5-FB3C77FFB218}" srcId="{6FB6F5DE-DBCF-4C71-9B02-A3F9F0C01817}" destId="{93443EA6-49BC-49FB-98FB-025AEDB08BA7}" srcOrd="6" destOrd="0" parTransId="{1C619EBE-A369-465E-923A-7B9380D207BC}" sibTransId="{FBA21FF9-9C24-4DEF-B9B5-6D87ABD56E59}"/>
    <dgm:cxn modelId="{5440E927-C0A4-42B7-99E2-839208EAEF71}" type="presOf" srcId="{E384248D-2C6C-4B35-A692-F77C1F02C089}" destId="{E9C5CFC1-91EA-4873-BAA4-69B6FDCF7ACF}" srcOrd="0" destOrd="0" presId="urn:microsoft.com/office/officeart/2008/layout/VerticalCurvedList"/>
    <dgm:cxn modelId="{9EFDAA80-24FC-405D-A48C-90570B7BF2A3}" type="presParOf" srcId="{F7656C06-16E3-4476-B747-432B57FFE62E}" destId="{341881D6-8565-48FA-BBB8-BD8B60D0335F}" srcOrd="0" destOrd="0" presId="urn:microsoft.com/office/officeart/2008/layout/VerticalCurvedList"/>
    <dgm:cxn modelId="{F7AEBB0D-A444-42E7-BEB3-18C9B9DA50E3}" type="presParOf" srcId="{341881D6-8565-48FA-BBB8-BD8B60D0335F}" destId="{EF329597-9BC9-4232-A17E-064CF30F0ED1}" srcOrd="0" destOrd="0" presId="urn:microsoft.com/office/officeart/2008/layout/VerticalCurvedList"/>
    <dgm:cxn modelId="{C448ECEF-143D-468F-B659-183960D8225F}" type="presParOf" srcId="{EF329597-9BC9-4232-A17E-064CF30F0ED1}" destId="{6C016B28-6AC6-425E-B277-2E13C6E5F0C8}" srcOrd="0" destOrd="0" presId="urn:microsoft.com/office/officeart/2008/layout/VerticalCurvedList"/>
    <dgm:cxn modelId="{049CF758-6A13-4383-8683-6CC4F63785F0}" type="presParOf" srcId="{EF329597-9BC9-4232-A17E-064CF30F0ED1}" destId="{74C55D7B-DA47-4368-BE6D-0F8AE2AA692B}" srcOrd="1" destOrd="0" presId="urn:microsoft.com/office/officeart/2008/layout/VerticalCurvedList"/>
    <dgm:cxn modelId="{9BED7614-AE27-4283-A894-A46BE5BAE8D2}" type="presParOf" srcId="{EF329597-9BC9-4232-A17E-064CF30F0ED1}" destId="{B7C1D4DD-F7C0-49FB-8E93-4FBEA1F829B1}" srcOrd="2" destOrd="0" presId="urn:microsoft.com/office/officeart/2008/layout/VerticalCurvedList"/>
    <dgm:cxn modelId="{525AE6FD-5335-4497-9FC8-03E637305C04}" type="presParOf" srcId="{EF329597-9BC9-4232-A17E-064CF30F0ED1}" destId="{E0DC730C-FB86-47C5-809B-BDAED5E84677}" srcOrd="3" destOrd="0" presId="urn:microsoft.com/office/officeart/2008/layout/VerticalCurvedList"/>
    <dgm:cxn modelId="{EB18A336-1A36-4030-ACA4-0C53A02EDF42}" type="presParOf" srcId="{341881D6-8565-48FA-BBB8-BD8B60D0335F}" destId="{0F551207-28BA-46DB-AFC9-2B693F266F0C}" srcOrd="1" destOrd="0" presId="urn:microsoft.com/office/officeart/2008/layout/VerticalCurvedList"/>
    <dgm:cxn modelId="{74351822-8534-4D0D-B6CE-591FAA49532B}" type="presParOf" srcId="{341881D6-8565-48FA-BBB8-BD8B60D0335F}" destId="{320E08DD-3D2B-4F51-AA67-8BDC8C0D94E8}" srcOrd="2" destOrd="0" presId="urn:microsoft.com/office/officeart/2008/layout/VerticalCurvedList"/>
    <dgm:cxn modelId="{2100AAFE-D2D1-46E7-86DA-FA0B82F5635C}" type="presParOf" srcId="{320E08DD-3D2B-4F51-AA67-8BDC8C0D94E8}" destId="{F6A88CE6-F17E-41D4-9C69-441F4406633C}" srcOrd="0" destOrd="0" presId="urn:microsoft.com/office/officeart/2008/layout/VerticalCurvedList"/>
    <dgm:cxn modelId="{932383F7-AB54-41F5-8954-CE1598E5E74C}" type="presParOf" srcId="{341881D6-8565-48FA-BBB8-BD8B60D0335F}" destId="{E9C5CFC1-91EA-4873-BAA4-69B6FDCF7ACF}" srcOrd="3" destOrd="0" presId="urn:microsoft.com/office/officeart/2008/layout/VerticalCurvedList"/>
    <dgm:cxn modelId="{9C33582A-0B66-4D95-9708-399602B3843B}" type="presParOf" srcId="{341881D6-8565-48FA-BBB8-BD8B60D0335F}" destId="{92225617-87D2-4A82-BDF4-FC713F8E14E8}" srcOrd="4" destOrd="0" presId="urn:microsoft.com/office/officeart/2008/layout/VerticalCurvedList"/>
    <dgm:cxn modelId="{99159038-7B77-4D52-84F8-472C98129FD0}" type="presParOf" srcId="{92225617-87D2-4A82-BDF4-FC713F8E14E8}" destId="{E78072A3-E88F-41B3-AE35-3D3042044046}" srcOrd="0" destOrd="0" presId="urn:microsoft.com/office/officeart/2008/layout/VerticalCurvedList"/>
    <dgm:cxn modelId="{C6FEE73C-17F2-4DAD-BFB4-6767FD8DF899}" type="presParOf" srcId="{341881D6-8565-48FA-BBB8-BD8B60D0335F}" destId="{CA22F66D-5EC9-48B4-A5C8-8651635A2ECB}" srcOrd="5" destOrd="0" presId="urn:microsoft.com/office/officeart/2008/layout/VerticalCurvedList"/>
    <dgm:cxn modelId="{12681F93-B78A-490A-BA98-87FC4F375F74}" type="presParOf" srcId="{341881D6-8565-48FA-BBB8-BD8B60D0335F}" destId="{16DE3ECE-8DD8-4D2A-944F-00CE726D93D0}" srcOrd="6" destOrd="0" presId="urn:microsoft.com/office/officeart/2008/layout/VerticalCurvedList"/>
    <dgm:cxn modelId="{A279D0F9-C1F9-4A6C-9D72-E4BD9B9A237E}" type="presParOf" srcId="{16DE3ECE-8DD8-4D2A-944F-00CE726D93D0}" destId="{FEC0C7F1-E15D-4B7F-9BCC-D95D42F8FB69}" srcOrd="0" destOrd="0" presId="urn:microsoft.com/office/officeart/2008/layout/VerticalCurvedList"/>
    <dgm:cxn modelId="{7FCEA29A-E76C-469D-B7A2-76F1D1245430}" type="presParOf" srcId="{341881D6-8565-48FA-BBB8-BD8B60D0335F}" destId="{38F2AB0A-EE9F-4DC1-99AE-9945DD53E3FF}" srcOrd="7" destOrd="0" presId="urn:microsoft.com/office/officeart/2008/layout/VerticalCurvedList"/>
    <dgm:cxn modelId="{A78AA3C8-27E4-4ED2-ADA5-8052945B1EB3}" type="presParOf" srcId="{341881D6-8565-48FA-BBB8-BD8B60D0335F}" destId="{DFA3A29F-D911-4269-B388-BF2EB4DBFD97}" srcOrd="8" destOrd="0" presId="urn:microsoft.com/office/officeart/2008/layout/VerticalCurvedList"/>
    <dgm:cxn modelId="{7BCB68E3-F5BB-4651-9598-84FDDD2A955D}" type="presParOf" srcId="{DFA3A29F-D911-4269-B388-BF2EB4DBFD97}" destId="{1AEFDD31-D572-4C73-901B-0F29A1722A2C}" srcOrd="0" destOrd="0" presId="urn:microsoft.com/office/officeart/2008/layout/VerticalCurvedList"/>
    <dgm:cxn modelId="{DEFC2BD5-30D4-43FA-8807-03D6F8CF56D1}" type="presParOf" srcId="{341881D6-8565-48FA-BBB8-BD8B60D0335F}" destId="{668EBC80-D416-4C0B-B084-6637988A585F}" srcOrd="9" destOrd="0" presId="urn:microsoft.com/office/officeart/2008/layout/VerticalCurvedList"/>
    <dgm:cxn modelId="{75DA7FD4-DB8C-4E45-B89F-8C0CB1193801}" type="presParOf" srcId="{341881D6-8565-48FA-BBB8-BD8B60D0335F}" destId="{6D7D59F5-905A-4675-AED6-F61EE55B0083}" srcOrd="10" destOrd="0" presId="urn:microsoft.com/office/officeart/2008/layout/VerticalCurvedList"/>
    <dgm:cxn modelId="{DB59A084-8CE8-4EBE-B6ED-4F8BEC5938CF}" type="presParOf" srcId="{6D7D59F5-905A-4675-AED6-F61EE55B0083}" destId="{4F32F428-663D-4175-A0FB-4E8910185095}" srcOrd="0" destOrd="0" presId="urn:microsoft.com/office/officeart/2008/layout/VerticalCurvedList"/>
    <dgm:cxn modelId="{0698F27F-CC4D-425D-8FCB-C1711CD65A8F}" type="presParOf" srcId="{341881D6-8565-48FA-BBB8-BD8B60D0335F}" destId="{CF0BF4CA-04B2-4FAA-93F0-70F794D67F34}" srcOrd="11" destOrd="0" presId="urn:microsoft.com/office/officeart/2008/layout/VerticalCurvedList"/>
    <dgm:cxn modelId="{E881000C-6CCA-4B35-8552-5A960064CD80}" type="presParOf" srcId="{341881D6-8565-48FA-BBB8-BD8B60D0335F}" destId="{56F4A43A-1E07-488E-9D11-86A481A65763}" srcOrd="12" destOrd="0" presId="urn:microsoft.com/office/officeart/2008/layout/VerticalCurvedList"/>
    <dgm:cxn modelId="{0B00FEF5-CCFA-4564-B5EE-1EA37D5EAA3A}" type="presParOf" srcId="{56F4A43A-1E07-488E-9D11-86A481A65763}" destId="{4DE8ED3A-0CE7-465D-8386-F2FBBD8DB61C}" srcOrd="0" destOrd="0" presId="urn:microsoft.com/office/officeart/2008/layout/VerticalCurvedList"/>
    <dgm:cxn modelId="{84911785-3DC5-4698-BBE6-5729CB6DC36F}" type="presParOf" srcId="{341881D6-8565-48FA-BBB8-BD8B60D0335F}" destId="{8792ABE4-1F74-4BE3-A2F0-2C09B7383D85}" srcOrd="13" destOrd="0" presId="urn:microsoft.com/office/officeart/2008/layout/VerticalCurvedList"/>
    <dgm:cxn modelId="{02F1B6EC-BFAE-486A-B558-046CFA338FAB}" type="presParOf" srcId="{341881D6-8565-48FA-BBB8-BD8B60D0335F}" destId="{3A5EA7FA-6ADF-48A3-B715-02F6FF743C99}" srcOrd="14" destOrd="0" presId="urn:microsoft.com/office/officeart/2008/layout/VerticalCurvedList"/>
    <dgm:cxn modelId="{90E346FD-E100-4908-8F5E-B19800346CDF}" type="presParOf" srcId="{3A5EA7FA-6ADF-48A3-B715-02F6FF743C99}" destId="{A7A44C3D-7E08-4DED-A8D2-71FEB6FB995B}" srcOrd="0" destOrd="0" presId="urn:microsoft.com/office/officeart/2008/layout/VerticalCurvedList"/>
  </dgm:cxnLst>
  <dgm:bg/>
  <dgm:whole/>
  <dgm:extLst>
    <a:ext uri="http://schemas.microsoft.com/office/drawing/2008/diagram">
      <dsp:dataModelExt xmlns:dsp="http://schemas.microsoft.com/office/drawing/2008/diagram" relId="rId12" minVer="http://schemas.openxmlformats.org/drawingml/2006/diagram"/>
    </a:ext>
  </dgm:extLst>
</dgm:dataModel>
</file>

<file path=ppt/diagrams/data6.xml><?xml version="1.0" encoding="utf-8"?>
<dgm:dataModel xmlns:dgm="http://schemas.openxmlformats.org/drawingml/2006/diagram" xmlns:a="http://schemas.openxmlformats.org/drawingml/2006/main">
  <dgm:ptLst>
    <dgm:pt modelId="{6FB6F5DE-DBCF-4C71-9B02-A3F9F0C01817}" type="doc">
      <dgm:prSet loTypeId="urn:microsoft.com/office/officeart/2008/layout/VerticalCurvedList" loCatId="list" qsTypeId="urn:microsoft.com/office/officeart/2005/8/quickstyle/simple4" qsCatId="simple" csTypeId="urn:microsoft.com/office/officeart/2005/8/colors/accent3_2" csCatId="accent3" phldr="1"/>
      <dgm:spPr/>
      <dgm:t>
        <a:bodyPr/>
        <a:lstStyle/>
        <a:p>
          <a:endParaRPr lang="en-US"/>
        </a:p>
      </dgm:t>
    </dgm:pt>
    <dgm:pt modelId="{E384248D-2C6C-4B35-A692-F77C1F02C089}">
      <dgm:prSet phldrT="[Text]"/>
      <dgm:spPr/>
      <dgm:t>
        <a:bodyPr/>
        <a:lstStyle/>
        <a:p>
          <a:r>
            <a:rPr lang="en-US" dirty="0">
              <a:solidFill>
                <a:schemeClr val="bg2">
                  <a:lumMod val="75000"/>
                </a:schemeClr>
              </a:solidFill>
            </a:rPr>
            <a:t>Alaska Natives &amp; American Indians lead </a:t>
          </a:r>
          <a:r>
            <a:rPr lang="en-US" b="1" dirty="0">
              <a:solidFill>
                <a:schemeClr val="bg2">
                  <a:lumMod val="75000"/>
                </a:schemeClr>
              </a:solidFill>
            </a:rPr>
            <a:t>Healthy Lifestyles</a:t>
          </a:r>
        </a:p>
      </dgm:t>
    </dgm:pt>
    <dgm:pt modelId="{B401F102-F268-4B0A-A93B-85A767AFC2FC}" type="parTrans" cxnId="{5C3AED18-7960-41EE-9873-AA0CBCB99EBC}">
      <dgm:prSet/>
      <dgm:spPr/>
      <dgm:t>
        <a:bodyPr/>
        <a:lstStyle/>
        <a:p>
          <a:endParaRPr lang="en-US"/>
        </a:p>
      </dgm:t>
    </dgm:pt>
    <dgm:pt modelId="{D90F1709-B07E-4420-A2EB-CB818430857F}" type="sibTrans" cxnId="{5C3AED18-7960-41EE-9873-AA0CBCB99EBC}">
      <dgm:prSet/>
      <dgm:spPr/>
      <dgm:t>
        <a:bodyPr/>
        <a:lstStyle/>
        <a:p>
          <a:endParaRPr lang="en-US"/>
        </a:p>
      </dgm:t>
    </dgm:pt>
    <dgm:pt modelId="{3DD12370-23A5-4BA0-92EA-7A25C678B9C9}">
      <dgm:prSet phldrT="[Text]"/>
      <dgm:spPr/>
      <dgm:t>
        <a:bodyPr/>
        <a:lstStyle/>
        <a:p>
          <a:r>
            <a:rPr lang="en-US" dirty="0">
              <a:solidFill>
                <a:schemeClr val="bg2">
                  <a:lumMod val="75000"/>
                </a:schemeClr>
              </a:solidFill>
            </a:rPr>
            <a:t>Alaska Natives &amp; American Indians </a:t>
          </a:r>
          <a:r>
            <a:rPr lang="en-US" b="1" dirty="0">
              <a:solidFill>
                <a:schemeClr val="bg2">
                  <a:lumMod val="75000"/>
                </a:schemeClr>
              </a:solidFill>
            </a:rPr>
            <a:t>Participate fully in Society</a:t>
          </a:r>
        </a:p>
      </dgm:t>
    </dgm:pt>
    <dgm:pt modelId="{1E6648BB-7F5C-4E3D-B883-42D7AD4C7C1F}" type="parTrans" cxnId="{7DE4512F-5542-4C84-9E8F-458E107A4637}">
      <dgm:prSet/>
      <dgm:spPr/>
      <dgm:t>
        <a:bodyPr/>
        <a:lstStyle/>
        <a:p>
          <a:endParaRPr lang="en-US"/>
        </a:p>
      </dgm:t>
    </dgm:pt>
    <dgm:pt modelId="{DF6A6169-C198-44AA-BD80-BF6B2899255A}" type="sibTrans" cxnId="{7DE4512F-5542-4C84-9E8F-458E107A4637}">
      <dgm:prSet/>
      <dgm:spPr/>
      <dgm:t>
        <a:bodyPr/>
        <a:lstStyle/>
        <a:p>
          <a:endParaRPr lang="en-US"/>
        </a:p>
      </dgm:t>
    </dgm:pt>
    <dgm:pt modelId="{E56A2605-EE93-4085-A29B-DAE2D12D530B}">
      <dgm:prSet phldrT="[Text]"/>
      <dgm:spPr/>
      <dgm:t>
        <a:bodyPr/>
        <a:lstStyle/>
        <a:p>
          <a:r>
            <a:rPr lang="en-US" dirty="0">
              <a:solidFill>
                <a:schemeClr val="bg2">
                  <a:lumMod val="75000"/>
                </a:schemeClr>
              </a:solidFill>
            </a:rPr>
            <a:t>Alaska Natives &amp; American Indians confidently </a:t>
          </a:r>
          <a:r>
            <a:rPr lang="en-US" b="1" dirty="0">
              <a:solidFill>
                <a:schemeClr val="bg2">
                  <a:lumMod val="75000"/>
                </a:schemeClr>
              </a:solidFill>
            </a:rPr>
            <a:t>Participate in their Culture</a:t>
          </a:r>
        </a:p>
      </dgm:t>
    </dgm:pt>
    <dgm:pt modelId="{45714F56-FAA6-49DE-A88E-D5B1CF0AD9CB}" type="parTrans" cxnId="{2BCE3197-DE38-4B28-A0A5-186515E97A54}">
      <dgm:prSet/>
      <dgm:spPr/>
      <dgm:t>
        <a:bodyPr/>
        <a:lstStyle/>
        <a:p>
          <a:endParaRPr lang="en-US"/>
        </a:p>
      </dgm:t>
    </dgm:pt>
    <dgm:pt modelId="{8D283B8B-4C00-4615-BF80-8466F65CCD04}" type="sibTrans" cxnId="{2BCE3197-DE38-4B28-A0A5-186515E97A54}">
      <dgm:prSet/>
      <dgm:spPr/>
      <dgm:t>
        <a:bodyPr/>
        <a:lstStyle/>
        <a:p>
          <a:endParaRPr lang="en-US"/>
        </a:p>
      </dgm:t>
    </dgm:pt>
    <dgm:pt modelId="{266BC63D-D7B2-4201-BA93-211FFD9AD93E}">
      <dgm:prSet phldrT="[Text]"/>
      <dgm:spPr/>
      <dgm:t>
        <a:bodyPr/>
        <a:lstStyle/>
        <a:p>
          <a:r>
            <a:rPr lang="en-US" dirty="0">
              <a:solidFill>
                <a:schemeClr val="bg2">
                  <a:lumMod val="75000"/>
                </a:schemeClr>
              </a:solidFill>
            </a:rPr>
            <a:t>Alaska Natives &amp; American Indians are </a:t>
          </a:r>
          <a:r>
            <a:rPr lang="en-US" b="1" dirty="0">
              <a:solidFill>
                <a:schemeClr val="bg2">
                  <a:lumMod val="75000"/>
                </a:schemeClr>
              </a:solidFill>
            </a:rPr>
            <a:t>Economically Secure</a:t>
          </a:r>
          <a:r>
            <a:rPr lang="en-US" dirty="0">
              <a:solidFill>
                <a:schemeClr val="bg2">
                  <a:lumMod val="75000"/>
                </a:schemeClr>
              </a:solidFill>
            </a:rPr>
            <a:t> and successfully </a:t>
          </a:r>
          <a:r>
            <a:rPr lang="en-US" b="1" dirty="0">
              <a:solidFill>
                <a:schemeClr val="bg2">
                  <a:lumMod val="75000"/>
                </a:schemeClr>
              </a:solidFill>
            </a:rPr>
            <a:t>involved in Wealth Creation</a:t>
          </a:r>
        </a:p>
      </dgm:t>
    </dgm:pt>
    <dgm:pt modelId="{B70DC16C-1BAF-48B3-931B-15CE18FF5F3F}" type="parTrans" cxnId="{E7796A53-8ADD-413D-A295-15493FDF2EE5}">
      <dgm:prSet/>
      <dgm:spPr/>
      <dgm:t>
        <a:bodyPr/>
        <a:lstStyle/>
        <a:p>
          <a:endParaRPr lang="en-US"/>
        </a:p>
      </dgm:t>
    </dgm:pt>
    <dgm:pt modelId="{2BFC469D-FEB1-45CA-9A8E-E22FEA22CD59}" type="sibTrans" cxnId="{E7796A53-8ADD-413D-A295-15493FDF2EE5}">
      <dgm:prSet/>
      <dgm:spPr/>
      <dgm:t>
        <a:bodyPr/>
        <a:lstStyle/>
        <a:p>
          <a:endParaRPr lang="en-US"/>
        </a:p>
      </dgm:t>
    </dgm:pt>
    <dgm:pt modelId="{B102DCA3-C04E-44FC-BD48-69A26A0A8405}">
      <dgm:prSet phldrT="[Text]"/>
      <dgm:spPr/>
      <dgm:t>
        <a:bodyPr/>
        <a:lstStyle/>
        <a:p>
          <a:endParaRPr lang="en-US" dirty="0"/>
        </a:p>
      </dgm:t>
    </dgm:pt>
    <dgm:pt modelId="{87552E2B-82C4-445C-82C8-D58E1D6E2D2A}" type="parTrans" cxnId="{C420638B-F985-4405-A8E8-BB63CBA5E2CA}">
      <dgm:prSet/>
      <dgm:spPr/>
      <dgm:t>
        <a:bodyPr/>
        <a:lstStyle/>
        <a:p>
          <a:endParaRPr lang="en-US"/>
        </a:p>
      </dgm:t>
    </dgm:pt>
    <dgm:pt modelId="{F0CD2A0B-87AF-4727-BDE5-2CF81912AD77}" type="sibTrans" cxnId="{C420638B-F985-4405-A8E8-BB63CBA5E2CA}">
      <dgm:prSet/>
      <dgm:spPr/>
      <dgm:t>
        <a:bodyPr/>
        <a:lstStyle/>
        <a:p>
          <a:endParaRPr lang="en-US"/>
        </a:p>
      </dgm:t>
    </dgm:pt>
    <dgm:pt modelId="{D94B4BF0-9C64-460C-B9F5-BE0D708AC103}">
      <dgm:prSet/>
      <dgm:spPr/>
      <dgm:t>
        <a:bodyPr/>
        <a:lstStyle/>
        <a:p>
          <a:r>
            <a:rPr lang="en-US" dirty="0">
              <a:solidFill>
                <a:schemeClr val="bg2">
                  <a:lumMod val="75000"/>
                </a:schemeClr>
              </a:solidFill>
            </a:rPr>
            <a:t>Alaska Natives &amp; American Indians are </a:t>
          </a:r>
          <a:r>
            <a:rPr lang="en-US" b="1" dirty="0">
              <a:solidFill>
                <a:schemeClr val="bg2">
                  <a:lumMod val="75000"/>
                </a:schemeClr>
              </a:solidFill>
            </a:rPr>
            <a:t>Cohesive, Resilient, and Nurturing</a:t>
          </a:r>
        </a:p>
      </dgm:t>
    </dgm:pt>
    <dgm:pt modelId="{D4ADFBD4-29CE-41CB-9B4B-D29CB2BA3E89}" type="parTrans" cxnId="{61EA97F4-1EEE-41DB-950D-0EC37F9822B5}">
      <dgm:prSet/>
      <dgm:spPr/>
      <dgm:t>
        <a:bodyPr/>
        <a:lstStyle/>
        <a:p>
          <a:endParaRPr lang="en-US"/>
        </a:p>
      </dgm:t>
    </dgm:pt>
    <dgm:pt modelId="{44DE0DF5-FB80-4135-873D-7E57E4AF97FA}" type="sibTrans" cxnId="{61EA97F4-1EEE-41DB-950D-0EC37F9822B5}">
      <dgm:prSet/>
      <dgm:spPr/>
      <dgm:t>
        <a:bodyPr/>
        <a:lstStyle/>
        <a:p>
          <a:endParaRPr lang="en-US"/>
        </a:p>
      </dgm:t>
    </dgm:pt>
    <dgm:pt modelId="{93443EA6-49BC-49FB-98FB-025AEDB08BA7}">
      <dgm:prSet/>
      <dgm:spPr/>
      <dgm:t>
        <a:bodyPr/>
        <a:lstStyle/>
        <a:p>
          <a:r>
            <a:rPr lang="en-US" dirty="0">
              <a:solidFill>
                <a:schemeClr val="bg2">
                  <a:lumMod val="75000"/>
                </a:schemeClr>
              </a:solidFill>
            </a:rPr>
            <a:t>Alaska Natives &amp; American Indians are </a:t>
          </a:r>
          <a:r>
            <a:rPr lang="en-US" b="1" dirty="0">
              <a:solidFill>
                <a:schemeClr val="bg2">
                  <a:lumMod val="75000"/>
                </a:schemeClr>
              </a:solidFill>
            </a:rPr>
            <a:t>Responsible Stewards of their Living &amp; Natural Environments</a:t>
          </a:r>
        </a:p>
      </dgm:t>
    </dgm:pt>
    <dgm:pt modelId="{1C619EBE-A369-465E-923A-7B9380D207BC}" type="parTrans" cxnId="{6436EBBB-3C68-49CF-A5E5-FB3C77FFB218}">
      <dgm:prSet/>
      <dgm:spPr/>
      <dgm:t>
        <a:bodyPr/>
        <a:lstStyle/>
        <a:p>
          <a:endParaRPr lang="en-US"/>
        </a:p>
      </dgm:t>
    </dgm:pt>
    <dgm:pt modelId="{FBA21FF9-9C24-4DEF-B9B5-6D87ABD56E59}" type="sibTrans" cxnId="{6436EBBB-3C68-49CF-A5E5-FB3C77FFB218}">
      <dgm:prSet/>
      <dgm:spPr/>
      <dgm:t>
        <a:bodyPr/>
        <a:lstStyle/>
        <a:p>
          <a:endParaRPr lang="en-US"/>
        </a:p>
      </dgm:t>
    </dgm:pt>
    <dgm:pt modelId="{14A09FCE-6B7C-41C1-BD07-1C1AD570AC17}">
      <dgm:prSet phldrT="[Text]"/>
      <dgm:spPr/>
      <dgm:t>
        <a:bodyPr/>
        <a:lstStyle/>
        <a:p>
          <a:r>
            <a:rPr lang="en-US" dirty="0">
              <a:solidFill>
                <a:schemeClr val="bg2">
                  <a:lumMod val="75000"/>
                </a:schemeClr>
              </a:solidFill>
            </a:rPr>
            <a:t>Alaska Natives &amp; American Indians are </a:t>
          </a:r>
          <a:r>
            <a:rPr lang="en-US" b="1" dirty="0">
              <a:solidFill>
                <a:schemeClr val="bg2">
                  <a:lumMod val="75000"/>
                </a:schemeClr>
              </a:solidFill>
            </a:rPr>
            <a:t>Self-Managing and Empowered Leaders</a:t>
          </a:r>
        </a:p>
      </dgm:t>
    </dgm:pt>
    <dgm:pt modelId="{10EB1535-6ABE-4A07-BB75-3D81692E2730}" type="sibTrans" cxnId="{22B9FADF-6274-4A39-AAD4-4AE1FB214F7E}">
      <dgm:prSet/>
      <dgm:spPr/>
      <dgm:t>
        <a:bodyPr/>
        <a:lstStyle/>
        <a:p>
          <a:endParaRPr lang="en-US"/>
        </a:p>
      </dgm:t>
    </dgm:pt>
    <dgm:pt modelId="{82A5C4CF-50B5-4337-AD02-56AA1EBCC958}" type="parTrans" cxnId="{22B9FADF-6274-4A39-AAD4-4AE1FB214F7E}">
      <dgm:prSet/>
      <dgm:spPr/>
      <dgm:t>
        <a:bodyPr/>
        <a:lstStyle/>
        <a:p>
          <a:endParaRPr lang="en-US"/>
        </a:p>
      </dgm:t>
    </dgm:pt>
    <dgm:pt modelId="{F7656C06-16E3-4476-B747-432B57FFE62E}" type="pres">
      <dgm:prSet presAssocID="{6FB6F5DE-DBCF-4C71-9B02-A3F9F0C01817}" presName="Name0" presStyleCnt="0">
        <dgm:presLayoutVars>
          <dgm:chMax val="7"/>
          <dgm:chPref val="7"/>
          <dgm:dir/>
        </dgm:presLayoutVars>
      </dgm:prSet>
      <dgm:spPr/>
      <dgm:t>
        <a:bodyPr/>
        <a:lstStyle/>
        <a:p>
          <a:endParaRPr lang="en-US"/>
        </a:p>
      </dgm:t>
    </dgm:pt>
    <dgm:pt modelId="{341881D6-8565-48FA-BBB8-BD8B60D0335F}" type="pres">
      <dgm:prSet presAssocID="{6FB6F5DE-DBCF-4C71-9B02-A3F9F0C01817}" presName="Name1" presStyleCnt="0"/>
      <dgm:spPr/>
    </dgm:pt>
    <dgm:pt modelId="{EF329597-9BC9-4232-A17E-064CF30F0ED1}" type="pres">
      <dgm:prSet presAssocID="{6FB6F5DE-DBCF-4C71-9B02-A3F9F0C01817}" presName="cycle" presStyleCnt="0"/>
      <dgm:spPr/>
    </dgm:pt>
    <dgm:pt modelId="{6C016B28-6AC6-425E-B277-2E13C6E5F0C8}" type="pres">
      <dgm:prSet presAssocID="{6FB6F5DE-DBCF-4C71-9B02-A3F9F0C01817}" presName="srcNode" presStyleLbl="node1" presStyleIdx="0" presStyleCnt="7"/>
      <dgm:spPr/>
    </dgm:pt>
    <dgm:pt modelId="{74C55D7B-DA47-4368-BE6D-0F8AE2AA692B}" type="pres">
      <dgm:prSet presAssocID="{6FB6F5DE-DBCF-4C71-9B02-A3F9F0C01817}" presName="conn" presStyleLbl="parChTrans1D2" presStyleIdx="0" presStyleCnt="1"/>
      <dgm:spPr/>
      <dgm:t>
        <a:bodyPr/>
        <a:lstStyle/>
        <a:p>
          <a:endParaRPr lang="en-US"/>
        </a:p>
      </dgm:t>
    </dgm:pt>
    <dgm:pt modelId="{B7C1D4DD-F7C0-49FB-8E93-4FBEA1F829B1}" type="pres">
      <dgm:prSet presAssocID="{6FB6F5DE-DBCF-4C71-9B02-A3F9F0C01817}" presName="extraNode" presStyleLbl="node1" presStyleIdx="0" presStyleCnt="7"/>
      <dgm:spPr/>
    </dgm:pt>
    <dgm:pt modelId="{E0DC730C-FB86-47C5-809B-BDAED5E84677}" type="pres">
      <dgm:prSet presAssocID="{6FB6F5DE-DBCF-4C71-9B02-A3F9F0C01817}" presName="dstNode" presStyleLbl="node1" presStyleIdx="0" presStyleCnt="7"/>
      <dgm:spPr/>
    </dgm:pt>
    <dgm:pt modelId="{0F551207-28BA-46DB-AFC9-2B693F266F0C}" type="pres">
      <dgm:prSet presAssocID="{14A09FCE-6B7C-41C1-BD07-1C1AD570AC17}" presName="text_1" presStyleLbl="node1" presStyleIdx="0" presStyleCnt="7">
        <dgm:presLayoutVars>
          <dgm:bulletEnabled val="1"/>
        </dgm:presLayoutVars>
      </dgm:prSet>
      <dgm:spPr/>
      <dgm:t>
        <a:bodyPr/>
        <a:lstStyle/>
        <a:p>
          <a:endParaRPr lang="en-US"/>
        </a:p>
      </dgm:t>
    </dgm:pt>
    <dgm:pt modelId="{320E08DD-3D2B-4F51-AA67-8BDC8C0D94E8}" type="pres">
      <dgm:prSet presAssocID="{14A09FCE-6B7C-41C1-BD07-1C1AD570AC17}" presName="accent_1" presStyleCnt="0"/>
      <dgm:spPr/>
    </dgm:pt>
    <dgm:pt modelId="{F6A88CE6-F17E-41D4-9C69-441F4406633C}" type="pres">
      <dgm:prSet presAssocID="{14A09FCE-6B7C-41C1-BD07-1C1AD570AC17}" presName="accentRepeatNode" presStyleLbl="solidFgAcc1" presStyleIdx="0" presStyleCnt="7"/>
      <dgm:spPr/>
    </dgm:pt>
    <dgm:pt modelId="{E9C5CFC1-91EA-4873-BAA4-69B6FDCF7ACF}" type="pres">
      <dgm:prSet presAssocID="{E384248D-2C6C-4B35-A692-F77C1F02C089}" presName="text_2" presStyleLbl="node1" presStyleIdx="1" presStyleCnt="7">
        <dgm:presLayoutVars>
          <dgm:bulletEnabled val="1"/>
        </dgm:presLayoutVars>
      </dgm:prSet>
      <dgm:spPr/>
      <dgm:t>
        <a:bodyPr/>
        <a:lstStyle/>
        <a:p>
          <a:endParaRPr lang="en-US"/>
        </a:p>
      </dgm:t>
    </dgm:pt>
    <dgm:pt modelId="{92225617-87D2-4A82-BDF4-FC713F8E14E8}" type="pres">
      <dgm:prSet presAssocID="{E384248D-2C6C-4B35-A692-F77C1F02C089}" presName="accent_2" presStyleCnt="0"/>
      <dgm:spPr/>
    </dgm:pt>
    <dgm:pt modelId="{E78072A3-E88F-41B3-AE35-3D3042044046}" type="pres">
      <dgm:prSet presAssocID="{E384248D-2C6C-4B35-A692-F77C1F02C089}" presName="accentRepeatNode" presStyleLbl="solidFgAcc1" presStyleIdx="1" presStyleCnt="7"/>
      <dgm:spPr/>
    </dgm:pt>
    <dgm:pt modelId="{CA22F66D-5EC9-48B4-A5C8-8651635A2ECB}" type="pres">
      <dgm:prSet presAssocID="{3DD12370-23A5-4BA0-92EA-7A25C678B9C9}" presName="text_3" presStyleLbl="node1" presStyleIdx="2" presStyleCnt="7">
        <dgm:presLayoutVars>
          <dgm:bulletEnabled val="1"/>
        </dgm:presLayoutVars>
      </dgm:prSet>
      <dgm:spPr/>
      <dgm:t>
        <a:bodyPr/>
        <a:lstStyle/>
        <a:p>
          <a:endParaRPr lang="en-US"/>
        </a:p>
      </dgm:t>
    </dgm:pt>
    <dgm:pt modelId="{16DE3ECE-8DD8-4D2A-944F-00CE726D93D0}" type="pres">
      <dgm:prSet presAssocID="{3DD12370-23A5-4BA0-92EA-7A25C678B9C9}" presName="accent_3" presStyleCnt="0"/>
      <dgm:spPr/>
    </dgm:pt>
    <dgm:pt modelId="{FEC0C7F1-E15D-4B7F-9BCC-D95D42F8FB69}" type="pres">
      <dgm:prSet presAssocID="{3DD12370-23A5-4BA0-92EA-7A25C678B9C9}" presName="accentRepeatNode" presStyleLbl="solidFgAcc1" presStyleIdx="2" presStyleCnt="7"/>
      <dgm:spPr/>
    </dgm:pt>
    <dgm:pt modelId="{38F2AB0A-EE9F-4DC1-99AE-9945DD53E3FF}" type="pres">
      <dgm:prSet presAssocID="{E56A2605-EE93-4085-A29B-DAE2D12D530B}" presName="text_4" presStyleLbl="node1" presStyleIdx="3" presStyleCnt="7">
        <dgm:presLayoutVars>
          <dgm:bulletEnabled val="1"/>
        </dgm:presLayoutVars>
      </dgm:prSet>
      <dgm:spPr/>
      <dgm:t>
        <a:bodyPr/>
        <a:lstStyle/>
        <a:p>
          <a:endParaRPr lang="en-US"/>
        </a:p>
      </dgm:t>
    </dgm:pt>
    <dgm:pt modelId="{DFA3A29F-D911-4269-B388-BF2EB4DBFD97}" type="pres">
      <dgm:prSet presAssocID="{E56A2605-EE93-4085-A29B-DAE2D12D530B}" presName="accent_4" presStyleCnt="0"/>
      <dgm:spPr/>
    </dgm:pt>
    <dgm:pt modelId="{1AEFDD31-D572-4C73-901B-0F29A1722A2C}" type="pres">
      <dgm:prSet presAssocID="{E56A2605-EE93-4085-A29B-DAE2D12D530B}" presName="accentRepeatNode" presStyleLbl="solidFgAcc1" presStyleIdx="3" presStyleCnt="7"/>
      <dgm:spPr/>
    </dgm:pt>
    <dgm:pt modelId="{668EBC80-D416-4C0B-B084-6637988A585F}" type="pres">
      <dgm:prSet presAssocID="{266BC63D-D7B2-4201-BA93-211FFD9AD93E}" presName="text_5" presStyleLbl="node1" presStyleIdx="4" presStyleCnt="7">
        <dgm:presLayoutVars>
          <dgm:bulletEnabled val="1"/>
        </dgm:presLayoutVars>
      </dgm:prSet>
      <dgm:spPr/>
      <dgm:t>
        <a:bodyPr/>
        <a:lstStyle/>
        <a:p>
          <a:endParaRPr lang="en-US"/>
        </a:p>
      </dgm:t>
    </dgm:pt>
    <dgm:pt modelId="{6D7D59F5-905A-4675-AED6-F61EE55B0083}" type="pres">
      <dgm:prSet presAssocID="{266BC63D-D7B2-4201-BA93-211FFD9AD93E}" presName="accent_5" presStyleCnt="0"/>
      <dgm:spPr/>
    </dgm:pt>
    <dgm:pt modelId="{4F32F428-663D-4175-A0FB-4E8910185095}" type="pres">
      <dgm:prSet presAssocID="{266BC63D-D7B2-4201-BA93-211FFD9AD93E}" presName="accentRepeatNode" presStyleLbl="solidFgAcc1" presStyleIdx="4" presStyleCnt="7"/>
      <dgm:spPr/>
    </dgm:pt>
    <dgm:pt modelId="{CF0BF4CA-04B2-4FAA-93F0-70F794D67F34}" type="pres">
      <dgm:prSet presAssocID="{D94B4BF0-9C64-460C-B9F5-BE0D708AC103}" presName="text_6" presStyleLbl="node1" presStyleIdx="5" presStyleCnt="7">
        <dgm:presLayoutVars>
          <dgm:bulletEnabled val="1"/>
        </dgm:presLayoutVars>
      </dgm:prSet>
      <dgm:spPr/>
      <dgm:t>
        <a:bodyPr/>
        <a:lstStyle/>
        <a:p>
          <a:endParaRPr lang="en-US"/>
        </a:p>
      </dgm:t>
    </dgm:pt>
    <dgm:pt modelId="{56F4A43A-1E07-488E-9D11-86A481A65763}" type="pres">
      <dgm:prSet presAssocID="{D94B4BF0-9C64-460C-B9F5-BE0D708AC103}" presName="accent_6" presStyleCnt="0"/>
      <dgm:spPr/>
    </dgm:pt>
    <dgm:pt modelId="{4DE8ED3A-0CE7-465D-8386-F2FBBD8DB61C}" type="pres">
      <dgm:prSet presAssocID="{D94B4BF0-9C64-460C-B9F5-BE0D708AC103}" presName="accentRepeatNode" presStyleLbl="solidFgAcc1" presStyleIdx="5" presStyleCnt="7"/>
      <dgm:spPr/>
    </dgm:pt>
    <dgm:pt modelId="{8792ABE4-1F74-4BE3-A2F0-2C09B7383D85}" type="pres">
      <dgm:prSet presAssocID="{93443EA6-49BC-49FB-98FB-025AEDB08BA7}" presName="text_7" presStyleLbl="node1" presStyleIdx="6" presStyleCnt="7">
        <dgm:presLayoutVars>
          <dgm:bulletEnabled val="1"/>
        </dgm:presLayoutVars>
      </dgm:prSet>
      <dgm:spPr/>
      <dgm:t>
        <a:bodyPr/>
        <a:lstStyle/>
        <a:p>
          <a:endParaRPr lang="en-US"/>
        </a:p>
      </dgm:t>
    </dgm:pt>
    <dgm:pt modelId="{3A5EA7FA-6ADF-48A3-B715-02F6FF743C99}" type="pres">
      <dgm:prSet presAssocID="{93443EA6-49BC-49FB-98FB-025AEDB08BA7}" presName="accent_7" presStyleCnt="0"/>
      <dgm:spPr/>
    </dgm:pt>
    <dgm:pt modelId="{A7A44C3D-7E08-4DED-A8D2-71FEB6FB995B}" type="pres">
      <dgm:prSet presAssocID="{93443EA6-49BC-49FB-98FB-025AEDB08BA7}" presName="accentRepeatNode" presStyleLbl="solidFgAcc1" presStyleIdx="6" presStyleCnt="7"/>
      <dgm:spPr/>
    </dgm:pt>
  </dgm:ptLst>
  <dgm:cxnLst>
    <dgm:cxn modelId="{61EA97F4-1EEE-41DB-950D-0EC37F9822B5}" srcId="{6FB6F5DE-DBCF-4C71-9B02-A3F9F0C01817}" destId="{D94B4BF0-9C64-460C-B9F5-BE0D708AC103}" srcOrd="5" destOrd="0" parTransId="{D4ADFBD4-29CE-41CB-9B4B-D29CB2BA3E89}" sibTransId="{44DE0DF5-FB80-4135-873D-7E57E4AF97FA}"/>
    <dgm:cxn modelId="{B45100B9-D444-4E6A-98FD-8BABB5D24659}" type="presOf" srcId="{3DD12370-23A5-4BA0-92EA-7A25C678B9C9}" destId="{CA22F66D-5EC9-48B4-A5C8-8651635A2ECB}" srcOrd="0" destOrd="0" presId="urn:microsoft.com/office/officeart/2008/layout/VerticalCurvedList"/>
    <dgm:cxn modelId="{22B9FADF-6274-4A39-AAD4-4AE1FB214F7E}" srcId="{6FB6F5DE-DBCF-4C71-9B02-A3F9F0C01817}" destId="{14A09FCE-6B7C-41C1-BD07-1C1AD570AC17}" srcOrd="0" destOrd="0" parTransId="{82A5C4CF-50B5-4337-AD02-56AA1EBCC958}" sibTransId="{10EB1535-6ABE-4A07-BB75-3D81692E2730}"/>
    <dgm:cxn modelId="{E7796A53-8ADD-413D-A295-15493FDF2EE5}" srcId="{6FB6F5DE-DBCF-4C71-9B02-A3F9F0C01817}" destId="{266BC63D-D7B2-4201-BA93-211FFD9AD93E}" srcOrd="4" destOrd="0" parTransId="{B70DC16C-1BAF-48B3-931B-15CE18FF5F3F}" sibTransId="{2BFC469D-FEB1-45CA-9A8E-E22FEA22CD59}"/>
    <dgm:cxn modelId="{BEFC8C33-B319-42B1-AE11-04A2B3A45F60}" type="presOf" srcId="{E384248D-2C6C-4B35-A692-F77C1F02C089}" destId="{E9C5CFC1-91EA-4873-BAA4-69B6FDCF7ACF}" srcOrd="0" destOrd="0" presId="urn:microsoft.com/office/officeart/2008/layout/VerticalCurvedList"/>
    <dgm:cxn modelId="{C420638B-F985-4405-A8E8-BB63CBA5E2CA}" srcId="{6FB6F5DE-DBCF-4C71-9B02-A3F9F0C01817}" destId="{B102DCA3-C04E-44FC-BD48-69A26A0A8405}" srcOrd="7" destOrd="0" parTransId="{87552E2B-82C4-445C-82C8-D58E1D6E2D2A}" sibTransId="{F0CD2A0B-87AF-4727-BDE5-2CF81912AD77}"/>
    <dgm:cxn modelId="{24481FE0-098E-45C3-A522-7BB64A1D1C5B}" type="presOf" srcId="{266BC63D-D7B2-4201-BA93-211FFD9AD93E}" destId="{668EBC80-D416-4C0B-B084-6637988A585F}" srcOrd="0" destOrd="0" presId="urn:microsoft.com/office/officeart/2008/layout/VerticalCurvedList"/>
    <dgm:cxn modelId="{14FC30ED-9347-40C1-AA1A-E1CBB83CE9E6}" type="presOf" srcId="{93443EA6-49BC-49FB-98FB-025AEDB08BA7}" destId="{8792ABE4-1F74-4BE3-A2F0-2C09B7383D85}" srcOrd="0" destOrd="0" presId="urn:microsoft.com/office/officeart/2008/layout/VerticalCurvedList"/>
    <dgm:cxn modelId="{7DE4512F-5542-4C84-9E8F-458E107A4637}" srcId="{6FB6F5DE-DBCF-4C71-9B02-A3F9F0C01817}" destId="{3DD12370-23A5-4BA0-92EA-7A25C678B9C9}" srcOrd="2" destOrd="0" parTransId="{1E6648BB-7F5C-4E3D-B883-42D7AD4C7C1F}" sibTransId="{DF6A6169-C198-44AA-BD80-BF6B2899255A}"/>
    <dgm:cxn modelId="{5C3AED18-7960-41EE-9873-AA0CBCB99EBC}" srcId="{6FB6F5DE-DBCF-4C71-9B02-A3F9F0C01817}" destId="{E384248D-2C6C-4B35-A692-F77C1F02C089}" srcOrd="1" destOrd="0" parTransId="{B401F102-F268-4B0A-A93B-85A767AFC2FC}" sibTransId="{D90F1709-B07E-4420-A2EB-CB818430857F}"/>
    <dgm:cxn modelId="{40ED5537-F166-407D-B430-DB68E3A830F2}" type="presOf" srcId="{14A09FCE-6B7C-41C1-BD07-1C1AD570AC17}" destId="{0F551207-28BA-46DB-AFC9-2B693F266F0C}" srcOrd="0" destOrd="0" presId="urn:microsoft.com/office/officeart/2008/layout/VerticalCurvedList"/>
    <dgm:cxn modelId="{B0A8CB36-2251-4544-85A7-07FEBCD91582}" type="presOf" srcId="{D94B4BF0-9C64-460C-B9F5-BE0D708AC103}" destId="{CF0BF4CA-04B2-4FAA-93F0-70F794D67F34}" srcOrd="0" destOrd="0" presId="urn:microsoft.com/office/officeart/2008/layout/VerticalCurvedList"/>
    <dgm:cxn modelId="{2BCE3197-DE38-4B28-A0A5-186515E97A54}" srcId="{6FB6F5DE-DBCF-4C71-9B02-A3F9F0C01817}" destId="{E56A2605-EE93-4085-A29B-DAE2D12D530B}" srcOrd="3" destOrd="0" parTransId="{45714F56-FAA6-49DE-A88E-D5B1CF0AD9CB}" sibTransId="{8D283B8B-4C00-4615-BF80-8466F65CCD04}"/>
    <dgm:cxn modelId="{7B4EBAAE-BE63-473C-B27C-62E06A6D1FBE}" type="presOf" srcId="{E56A2605-EE93-4085-A29B-DAE2D12D530B}" destId="{38F2AB0A-EE9F-4DC1-99AE-9945DD53E3FF}" srcOrd="0" destOrd="0" presId="urn:microsoft.com/office/officeart/2008/layout/VerticalCurvedList"/>
    <dgm:cxn modelId="{13A77992-7DE9-4E77-8D6E-7B2C41BD9A63}" type="presOf" srcId="{6FB6F5DE-DBCF-4C71-9B02-A3F9F0C01817}" destId="{F7656C06-16E3-4476-B747-432B57FFE62E}" srcOrd="0" destOrd="0" presId="urn:microsoft.com/office/officeart/2008/layout/VerticalCurvedList"/>
    <dgm:cxn modelId="{6436EBBB-3C68-49CF-A5E5-FB3C77FFB218}" srcId="{6FB6F5DE-DBCF-4C71-9B02-A3F9F0C01817}" destId="{93443EA6-49BC-49FB-98FB-025AEDB08BA7}" srcOrd="6" destOrd="0" parTransId="{1C619EBE-A369-465E-923A-7B9380D207BC}" sibTransId="{FBA21FF9-9C24-4DEF-B9B5-6D87ABD56E59}"/>
    <dgm:cxn modelId="{765F4156-D2AC-4597-88B7-23F79F263AC5}" type="presOf" srcId="{10EB1535-6ABE-4A07-BB75-3D81692E2730}" destId="{74C55D7B-DA47-4368-BE6D-0F8AE2AA692B}" srcOrd="0" destOrd="0" presId="urn:microsoft.com/office/officeart/2008/layout/VerticalCurvedList"/>
    <dgm:cxn modelId="{8EF30612-9CFB-4BC7-8CD7-FE19B0C729B2}" type="presParOf" srcId="{F7656C06-16E3-4476-B747-432B57FFE62E}" destId="{341881D6-8565-48FA-BBB8-BD8B60D0335F}" srcOrd="0" destOrd="0" presId="urn:microsoft.com/office/officeart/2008/layout/VerticalCurvedList"/>
    <dgm:cxn modelId="{EA842EF3-C4AA-4179-82A1-9A92F4E0270A}" type="presParOf" srcId="{341881D6-8565-48FA-BBB8-BD8B60D0335F}" destId="{EF329597-9BC9-4232-A17E-064CF30F0ED1}" srcOrd="0" destOrd="0" presId="urn:microsoft.com/office/officeart/2008/layout/VerticalCurvedList"/>
    <dgm:cxn modelId="{D98DC48B-0291-4DCD-8961-FB7E5FEA1617}" type="presParOf" srcId="{EF329597-9BC9-4232-A17E-064CF30F0ED1}" destId="{6C016B28-6AC6-425E-B277-2E13C6E5F0C8}" srcOrd="0" destOrd="0" presId="urn:microsoft.com/office/officeart/2008/layout/VerticalCurvedList"/>
    <dgm:cxn modelId="{B9A2441F-F774-410B-8DDE-94011D12D3C8}" type="presParOf" srcId="{EF329597-9BC9-4232-A17E-064CF30F0ED1}" destId="{74C55D7B-DA47-4368-BE6D-0F8AE2AA692B}" srcOrd="1" destOrd="0" presId="urn:microsoft.com/office/officeart/2008/layout/VerticalCurvedList"/>
    <dgm:cxn modelId="{FE97DF8C-BD46-41D0-AE5A-29E4489E4F65}" type="presParOf" srcId="{EF329597-9BC9-4232-A17E-064CF30F0ED1}" destId="{B7C1D4DD-F7C0-49FB-8E93-4FBEA1F829B1}" srcOrd="2" destOrd="0" presId="urn:microsoft.com/office/officeart/2008/layout/VerticalCurvedList"/>
    <dgm:cxn modelId="{55948C0E-BCB4-40F9-A0B8-F570D9665E29}" type="presParOf" srcId="{EF329597-9BC9-4232-A17E-064CF30F0ED1}" destId="{E0DC730C-FB86-47C5-809B-BDAED5E84677}" srcOrd="3" destOrd="0" presId="urn:microsoft.com/office/officeart/2008/layout/VerticalCurvedList"/>
    <dgm:cxn modelId="{59E970E0-39CC-4FBE-921A-F57961AA4F61}" type="presParOf" srcId="{341881D6-8565-48FA-BBB8-BD8B60D0335F}" destId="{0F551207-28BA-46DB-AFC9-2B693F266F0C}" srcOrd="1" destOrd="0" presId="urn:microsoft.com/office/officeart/2008/layout/VerticalCurvedList"/>
    <dgm:cxn modelId="{EC718787-F8F8-4CAF-A8AA-2F6E0868D596}" type="presParOf" srcId="{341881D6-8565-48FA-BBB8-BD8B60D0335F}" destId="{320E08DD-3D2B-4F51-AA67-8BDC8C0D94E8}" srcOrd="2" destOrd="0" presId="urn:microsoft.com/office/officeart/2008/layout/VerticalCurvedList"/>
    <dgm:cxn modelId="{2007551D-B65D-4CB6-AE7A-D5420DE7C772}" type="presParOf" srcId="{320E08DD-3D2B-4F51-AA67-8BDC8C0D94E8}" destId="{F6A88CE6-F17E-41D4-9C69-441F4406633C}" srcOrd="0" destOrd="0" presId="urn:microsoft.com/office/officeart/2008/layout/VerticalCurvedList"/>
    <dgm:cxn modelId="{6107113F-F824-43F1-BF26-13A8D1F089FD}" type="presParOf" srcId="{341881D6-8565-48FA-BBB8-BD8B60D0335F}" destId="{E9C5CFC1-91EA-4873-BAA4-69B6FDCF7ACF}" srcOrd="3" destOrd="0" presId="urn:microsoft.com/office/officeart/2008/layout/VerticalCurvedList"/>
    <dgm:cxn modelId="{3206093E-CA4E-45EF-98E8-3B8099133D3C}" type="presParOf" srcId="{341881D6-8565-48FA-BBB8-BD8B60D0335F}" destId="{92225617-87D2-4A82-BDF4-FC713F8E14E8}" srcOrd="4" destOrd="0" presId="urn:microsoft.com/office/officeart/2008/layout/VerticalCurvedList"/>
    <dgm:cxn modelId="{175049A3-17EE-4E58-B867-0FA76516596E}" type="presParOf" srcId="{92225617-87D2-4A82-BDF4-FC713F8E14E8}" destId="{E78072A3-E88F-41B3-AE35-3D3042044046}" srcOrd="0" destOrd="0" presId="urn:microsoft.com/office/officeart/2008/layout/VerticalCurvedList"/>
    <dgm:cxn modelId="{92C9062D-E3ED-46D9-89BA-DB0AB84A3CE7}" type="presParOf" srcId="{341881D6-8565-48FA-BBB8-BD8B60D0335F}" destId="{CA22F66D-5EC9-48B4-A5C8-8651635A2ECB}" srcOrd="5" destOrd="0" presId="urn:microsoft.com/office/officeart/2008/layout/VerticalCurvedList"/>
    <dgm:cxn modelId="{6C7C8482-F56D-41DF-9F65-5595DA937951}" type="presParOf" srcId="{341881D6-8565-48FA-BBB8-BD8B60D0335F}" destId="{16DE3ECE-8DD8-4D2A-944F-00CE726D93D0}" srcOrd="6" destOrd="0" presId="urn:microsoft.com/office/officeart/2008/layout/VerticalCurvedList"/>
    <dgm:cxn modelId="{A372E98D-45C9-4FBE-8B9B-2DAE5B890B8D}" type="presParOf" srcId="{16DE3ECE-8DD8-4D2A-944F-00CE726D93D0}" destId="{FEC0C7F1-E15D-4B7F-9BCC-D95D42F8FB69}" srcOrd="0" destOrd="0" presId="urn:microsoft.com/office/officeart/2008/layout/VerticalCurvedList"/>
    <dgm:cxn modelId="{4E7D1CC5-16F1-4C51-B131-1A580DEF91C6}" type="presParOf" srcId="{341881D6-8565-48FA-BBB8-BD8B60D0335F}" destId="{38F2AB0A-EE9F-4DC1-99AE-9945DD53E3FF}" srcOrd="7" destOrd="0" presId="urn:microsoft.com/office/officeart/2008/layout/VerticalCurvedList"/>
    <dgm:cxn modelId="{CBED37FA-F35D-4A05-927B-A4E43A626AF0}" type="presParOf" srcId="{341881D6-8565-48FA-BBB8-BD8B60D0335F}" destId="{DFA3A29F-D911-4269-B388-BF2EB4DBFD97}" srcOrd="8" destOrd="0" presId="urn:microsoft.com/office/officeart/2008/layout/VerticalCurvedList"/>
    <dgm:cxn modelId="{79DA38E0-C70A-441B-BBF2-ADB43C44BE0D}" type="presParOf" srcId="{DFA3A29F-D911-4269-B388-BF2EB4DBFD97}" destId="{1AEFDD31-D572-4C73-901B-0F29A1722A2C}" srcOrd="0" destOrd="0" presId="urn:microsoft.com/office/officeart/2008/layout/VerticalCurvedList"/>
    <dgm:cxn modelId="{C54F6221-23FF-4295-9C70-55CEE2411D1E}" type="presParOf" srcId="{341881D6-8565-48FA-BBB8-BD8B60D0335F}" destId="{668EBC80-D416-4C0B-B084-6637988A585F}" srcOrd="9" destOrd="0" presId="urn:microsoft.com/office/officeart/2008/layout/VerticalCurvedList"/>
    <dgm:cxn modelId="{B7219854-A8EE-42F3-A64B-BCFBF5CDC271}" type="presParOf" srcId="{341881D6-8565-48FA-BBB8-BD8B60D0335F}" destId="{6D7D59F5-905A-4675-AED6-F61EE55B0083}" srcOrd="10" destOrd="0" presId="urn:microsoft.com/office/officeart/2008/layout/VerticalCurvedList"/>
    <dgm:cxn modelId="{F1EBE5CD-050C-4519-99A7-FE3524A8A036}" type="presParOf" srcId="{6D7D59F5-905A-4675-AED6-F61EE55B0083}" destId="{4F32F428-663D-4175-A0FB-4E8910185095}" srcOrd="0" destOrd="0" presId="urn:microsoft.com/office/officeart/2008/layout/VerticalCurvedList"/>
    <dgm:cxn modelId="{F470E622-2CAA-4835-A3B8-F5142E31C849}" type="presParOf" srcId="{341881D6-8565-48FA-BBB8-BD8B60D0335F}" destId="{CF0BF4CA-04B2-4FAA-93F0-70F794D67F34}" srcOrd="11" destOrd="0" presId="urn:microsoft.com/office/officeart/2008/layout/VerticalCurvedList"/>
    <dgm:cxn modelId="{31035B5B-46EC-446E-A9BA-9E565AA7AF12}" type="presParOf" srcId="{341881D6-8565-48FA-BBB8-BD8B60D0335F}" destId="{56F4A43A-1E07-488E-9D11-86A481A65763}" srcOrd="12" destOrd="0" presId="urn:microsoft.com/office/officeart/2008/layout/VerticalCurvedList"/>
    <dgm:cxn modelId="{896A8366-DC6E-4052-8FA0-0A6C8DA97397}" type="presParOf" srcId="{56F4A43A-1E07-488E-9D11-86A481A65763}" destId="{4DE8ED3A-0CE7-465D-8386-F2FBBD8DB61C}" srcOrd="0" destOrd="0" presId="urn:microsoft.com/office/officeart/2008/layout/VerticalCurvedList"/>
    <dgm:cxn modelId="{13888768-5A8E-49E5-B625-B5140A70D97E}" type="presParOf" srcId="{341881D6-8565-48FA-BBB8-BD8B60D0335F}" destId="{8792ABE4-1F74-4BE3-A2F0-2C09B7383D85}" srcOrd="13" destOrd="0" presId="urn:microsoft.com/office/officeart/2008/layout/VerticalCurvedList"/>
    <dgm:cxn modelId="{65CB0929-0D5F-4229-9526-FE22A78AC779}" type="presParOf" srcId="{341881D6-8565-48FA-BBB8-BD8B60D0335F}" destId="{3A5EA7FA-6ADF-48A3-B715-02F6FF743C99}" srcOrd="14" destOrd="0" presId="urn:microsoft.com/office/officeart/2008/layout/VerticalCurvedList"/>
    <dgm:cxn modelId="{C9976DC1-4955-4AA7-9017-C75336E71603}" type="presParOf" srcId="{3A5EA7FA-6ADF-48A3-B715-02F6FF743C99}" destId="{A7A44C3D-7E08-4DED-A8D2-71FEB6FB995B}" srcOrd="0" destOrd="0" presId="urn:microsoft.com/office/officeart/2008/layout/VerticalCurvedList"/>
  </dgm:cxnLst>
  <dgm:bg>
    <a:effectLst/>
  </dgm:bg>
  <dgm:whole/>
  <dgm:extLst>
    <a:ext uri="http://schemas.microsoft.com/office/drawing/2008/diagram">
      <dsp:dataModelExt xmlns:dsp="http://schemas.microsoft.com/office/drawing/2008/diagram" relId="rId17" minVer="http://schemas.openxmlformats.org/drawingml/2006/diagram"/>
    </a:ext>
    <a:ext uri="{C62137D5-CB1D-491B-B009-E17868A290BF}">
      <dgm14:recolorImg xmlns:dgm14="http://schemas.microsoft.com/office/drawing/2010/diagram" val="1"/>
    </a:ext>
  </dgm:extLst>
</dgm:dataModel>
</file>

<file path=ppt/diagrams/data7.xml><?xml version="1.0" encoding="utf-8"?>
<dgm:dataModel xmlns:dgm="http://schemas.openxmlformats.org/drawingml/2006/diagram" xmlns:a="http://schemas.openxmlformats.org/drawingml/2006/main">
  <dgm:ptLst>
    <dgm:pt modelId="{5E61AE05-084E-495A-9C07-0E3D4D763B4A}" type="doc">
      <dgm:prSet loTypeId="urn:microsoft.com/office/officeart/2005/8/layout/hierarchy3" loCatId="hierarchy" qsTypeId="urn:microsoft.com/office/officeart/2005/8/quickstyle/3d2" qsCatId="3D" csTypeId="urn:microsoft.com/office/officeart/2005/8/colors/accent1_1" csCatId="accent1" phldr="1"/>
      <dgm:spPr/>
      <dgm:t>
        <a:bodyPr/>
        <a:lstStyle/>
        <a:p>
          <a:endParaRPr lang="en-US"/>
        </a:p>
      </dgm:t>
    </dgm:pt>
    <dgm:pt modelId="{B619FAF4-4BFA-413D-8C9D-9CE4C4684AEF}">
      <dgm:prSet phldrT="[Text]" custT="1"/>
      <dgm:spPr/>
      <dgm:t>
        <a:bodyPr/>
        <a:lstStyle/>
        <a:p>
          <a:r>
            <a:rPr lang="en-US" sz="1600" dirty="0"/>
            <a:t>Tribal Priority Area </a:t>
          </a:r>
        </a:p>
      </dgm:t>
    </dgm:pt>
    <dgm:pt modelId="{3072C80C-1732-4BDD-851F-6E454BD03985}" type="parTrans" cxnId="{187DC1BC-C8CF-4754-81A5-DC6F118B9C84}">
      <dgm:prSet/>
      <dgm:spPr/>
      <dgm:t>
        <a:bodyPr/>
        <a:lstStyle/>
        <a:p>
          <a:endParaRPr lang="en-US"/>
        </a:p>
      </dgm:t>
    </dgm:pt>
    <dgm:pt modelId="{4BF32B56-41F1-4885-9D7D-2F3E5C0C803A}" type="sibTrans" cxnId="{187DC1BC-C8CF-4754-81A5-DC6F118B9C84}">
      <dgm:prSet/>
      <dgm:spPr/>
      <dgm:t>
        <a:bodyPr/>
        <a:lstStyle/>
        <a:p>
          <a:endParaRPr lang="en-US"/>
        </a:p>
      </dgm:t>
    </dgm:pt>
    <dgm:pt modelId="{6DD52F9A-C7A1-4C98-A787-6CF7644128C7}">
      <dgm:prSet phldrT="[Text]" custT="1"/>
      <dgm:spPr/>
      <dgm:t>
        <a:bodyPr/>
        <a:lstStyle/>
        <a:p>
          <a:r>
            <a:rPr lang="en-US" sz="1600" dirty="0"/>
            <a:t>Long-Term Outcomes</a:t>
          </a:r>
        </a:p>
      </dgm:t>
    </dgm:pt>
    <dgm:pt modelId="{1B85A747-AD04-4784-AD9C-CB494006945A}" type="parTrans" cxnId="{9A2329D9-77D0-4743-AB09-1093A2A4C59A}">
      <dgm:prSet/>
      <dgm:spPr/>
      <dgm:t>
        <a:bodyPr/>
        <a:lstStyle/>
        <a:p>
          <a:endParaRPr lang="en-US"/>
        </a:p>
      </dgm:t>
    </dgm:pt>
    <dgm:pt modelId="{C0747164-FFD5-40A8-9614-AF61BE2000FD}" type="sibTrans" cxnId="{9A2329D9-77D0-4743-AB09-1093A2A4C59A}">
      <dgm:prSet/>
      <dgm:spPr/>
      <dgm:t>
        <a:bodyPr/>
        <a:lstStyle/>
        <a:p>
          <a:endParaRPr lang="en-US"/>
        </a:p>
      </dgm:t>
    </dgm:pt>
    <dgm:pt modelId="{27BDEC12-76C7-41EE-B20D-D05D06946FC7}">
      <dgm:prSet phldrT="[Text]" custT="1"/>
      <dgm:spPr/>
      <dgm:t>
        <a:bodyPr/>
        <a:lstStyle/>
        <a:p>
          <a:r>
            <a:rPr lang="en-US" sz="1600" dirty="0"/>
            <a:t>Middle Term Outcomes </a:t>
          </a:r>
        </a:p>
      </dgm:t>
    </dgm:pt>
    <dgm:pt modelId="{2920FA13-E84B-4453-929A-04C65D399B7B}" type="parTrans" cxnId="{BE1C5243-6DAC-42F8-A363-D54B1DBBB891}">
      <dgm:prSet/>
      <dgm:spPr/>
      <dgm:t>
        <a:bodyPr/>
        <a:lstStyle/>
        <a:p>
          <a:endParaRPr lang="en-US"/>
        </a:p>
      </dgm:t>
    </dgm:pt>
    <dgm:pt modelId="{75EF7A6A-0CAC-47D6-A35E-317F3B3E7A50}" type="sibTrans" cxnId="{BE1C5243-6DAC-42F8-A363-D54B1DBBB891}">
      <dgm:prSet/>
      <dgm:spPr/>
      <dgm:t>
        <a:bodyPr/>
        <a:lstStyle/>
        <a:p>
          <a:endParaRPr lang="en-US"/>
        </a:p>
      </dgm:t>
    </dgm:pt>
    <dgm:pt modelId="{23C7F915-FE7C-4478-9BC9-4ED823BA3B4F}">
      <dgm:prSet phldrT="[Text]" custT="1"/>
      <dgm:spPr/>
      <dgm:t>
        <a:bodyPr/>
        <a:lstStyle/>
        <a:p>
          <a:r>
            <a:rPr lang="en-US" sz="1600" dirty="0"/>
            <a:t>Short-Term Outcomes</a:t>
          </a:r>
        </a:p>
      </dgm:t>
    </dgm:pt>
    <dgm:pt modelId="{C7329EBC-A769-4888-B2C3-6528015A0132}" type="parTrans" cxnId="{5CC55B19-1ED2-478E-A173-9E23FD857846}">
      <dgm:prSet/>
      <dgm:spPr/>
      <dgm:t>
        <a:bodyPr/>
        <a:lstStyle/>
        <a:p>
          <a:endParaRPr lang="en-US"/>
        </a:p>
      </dgm:t>
    </dgm:pt>
    <dgm:pt modelId="{6B8FFD67-1714-4BEE-9576-365E7409B73B}" type="sibTrans" cxnId="{5CC55B19-1ED2-478E-A173-9E23FD857846}">
      <dgm:prSet/>
      <dgm:spPr/>
      <dgm:t>
        <a:bodyPr/>
        <a:lstStyle/>
        <a:p>
          <a:endParaRPr lang="en-US"/>
        </a:p>
      </dgm:t>
    </dgm:pt>
    <dgm:pt modelId="{3BF7EBEA-6085-48FD-9E51-123D5983B405}" type="pres">
      <dgm:prSet presAssocID="{5E61AE05-084E-495A-9C07-0E3D4D763B4A}" presName="diagram" presStyleCnt="0">
        <dgm:presLayoutVars>
          <dgm:chPref val="1"/>
          <dgm:dir/>
          <dgm:animOne val="branch"/>
          <dgm:animLvl val="lvl"/>
          <dgm:resizeHandles/>
        </dgm:presLayoutVars>
      </dgm:prSet>
      <dgm:spPr/>
      <dgm:t>
        <a:bodyPr/>
        <a:lstStyle/>
        <a:p>
          <a:endParaRPr lang="en-US"/>
        </a:p>
      </dgm:t>
    </dgm:pt>
    <dgm:pt modelId="{5344E9A0-E9E8-45B9-BD13-3DCD9D3A9246}" type="pres">
      <dgm:prSet presAssocID="{B619FAF4-4BFA-413D-8C9D-9CE4C4684AEF}" presName="root" presStyleCnt="0"/>
      <dgm:spPr/>
    </dgm:pt>
    <dgm:pt modelId="{BE65905B-EE7C-4C60-A559-A55ECA8D8C18}" type="pres">
      <dgm:prSet presAssocID="{B619FAF4-4BFA-413D-8C9D-9CE4C4684AEF}" presName="rootComposite" presStyleCnt="0"/>
      <dgm:spPr/>
    </dgm:pt>
    <dgm:pt modelId="{ACE7D151-8357-4267-81FD-EF0275D88194}" type="pres">
      <dgm:prSet presAssocID="{B619FAF4-4BFA-413D-8C9D-9CE4C4684AEF}" presName="rootText" presStyleLbl="node1" presStyleIdx="0" presStyleCnt="1"/>
      <dgm:spPr/>
      <dgm:t>
        <a:bodyPr/>
        <a:lstStyle/>
        <a:p>
          <a:endParaRPr lang="en-US"/>
        </a:p>
      </dgm:t>
    </dgm:pt>
    <dgm:pt modelId="{468AEE24-3D8E-4FA0-BFC8-343FFC0F6295}" type="pres">
      <dgm:prSet presAssocID="{B619FAF4-4BFA-413D-8C9D-9CE4C4684AEF}" presName="rootConnector" presStyleLbl="node1" presStyleIdx="0" presStyleCnt="1"/>
      <dgm:spPr/>
      <dgm:t>
        <a:bodyPr/>
        <a:lstStyle/>
        <a:p>
          <a:endParaRPr lang="en-US"/>
        </a:p>
      </dgm:t>
    </dgm:pt>
    <dgm:pt modelId="{0A7DAD5D-1405-413E-B971-3B6246DCB504}" type="pres">
      <dgm:prSet presAssocID="{B619FAF4-4BFA-413D-8C9D-9CE4C4684AEF}" presName="childShape" presStyleCnt="0"/>
      <dgm:spPr/>
    </dgm:pt>
    <dgm:pt modelId="{554FB342-1106-4F9B-B29B-BF211198BD2D}" type="pres">
      <dgm:prSet presAssocID="{1B85A747-AD04-4784-AD9C-CB494006945A}" presName="Name13" presStyleLbl="parChTrans1D2" presStyleIdx="0" presStyleCnt="3"/>
      <dgm:spPr/>
      <dgm:t>
        <a:bodyPr/>
        <a:lstStyle/>
        <a:p>
          <a:endParaRPr lang="en-US"/>
        </a:p>
      </dgm:t>
    </dgm:pt>
    <dgm:pt modelId="{C1F152F3-8EBF-4771-8138-30E2821E18C7}" type="pres">
      <dgm:prSet presAssocID="{6DD52F9A-C7A1-4C98-A787-6CF7644128C7}" presName="childText" presStyleLbl="bgAcc1" presStyleIdx="0" presStyleCnt="3">
        <dgm:presLayoutVars>
          <dgm:bulletEnabled val="1"/>
        </dgm:presLayoutVars>
      </dgm:prSet>
      <dgm:spPr/>
      <dgm:t>
        <a:bodyPr/>
        <a:lstStyle/>
        <a:p>
          <a:endParaRPr lang="en-US"/>
        </a:p>
      </dgm:t>
    </dgm:pt>
    <dgm:pt modelId="{46BB6EAF-9D2E-4625-A79E-8ECE7AE21D37}" type="pres">
      <dgm:prSet presAssocID="{2920FA13-E84B-4453-929A-04C65D399B7B}" presName="Name13" presStyleLbl="parChTrans1D2" presStyleIdx="1" presStyleCnt="3"/>
      <dgm:spPr/>
      <dgm:t>
        <a:bodyPr/>
        <a:lstStyle/>
        <a:p>
          <a:endParaRPr lang="en-US"/>
        </a:p>
      </dgm:t>
    </dgm:pt>
    <dgm:pt modelId="{011A4AB5-F086-4F63-9289-C670C0F4BC33}" type="pres">
      <dgm:prSet presAssocID="{27BDEC12-76C7-41EE-B20D-D05D06946FC7}" presName="childText" presStyleLbl="bgAcc1" presStyleIdx="1" presStyleCnt="3">
        <dgm:presLayoutVars>
          <dgm:bulletEnabled val="1"/>
        </dgm:presLayoutVars>
      </dgm:prSet>
      <dgm:spPr/>
      <dgm:t>
        <a:bodyPr/>
        <a:lstStyle/>
        <a:p>
          <a:endParaRPr lang="en-US"/>
        </a:p>
      </dgm:t>
    </dgm:pt>
    <dgm:pt modelId="{48A6572A-0F98-478D-900B-88F39E76703F}" type="pres">
      <dgm:prSet presAssocID="{C7329EBC-A769-4888-B2C3-6528015A0132}" presName="Name13" presStyleLbl="parChTrans1D2" presStyleIdx="2" presStyleCnt="3"/>
      <dgm:spPr/>
      <dgm:t>
        <a:bodyPr/>
        <a:lstStyle/>
        <a:p>
          <a:endParaRPr lang="en-US"/>
        </a:p>
      </dgm:t>
    </dgm:pt>
    <dgm:pt modelId="{3F39889B-F94C-4FB2-A645-E57308C2DB9A}" type="pres">
      <dgm:prSet presAssocID="{23C7F915-FE7C-4478-9BC9-4ED823BA3B4F}" presName="childText" presStyleLbl="bgAcc1" presStyleIdx="2" presStyleCnt="3">
        <dgm:presLayoutVars>
          <dgm:bulletEnabled val="1"/>
        </dgm:presLayoutVars>
      </dgm:prSet>
      <dgm:spPr/>
      <dgm:t>
        <a:bodyPr/>
        <a:lstStyle/>
        <a:p>
          <a:endParaRPr lang="en-US"/>
        </a:p>
      </dgm:t>
    </dgm:pt>
  </dgm:ptLst>
  <dgm:cxnLst>
    <dgm:cxn modelId="{BE1C5243-6DAC-42F8-A363-D54B1DBBB891}" srcId="{B619FAF4-4BFA-413D-8C9D-9CE4C4684AEF}" destId="{27BDEC12-76C7-41EE-B20D-D05D06946FC7}" srcOrd="1" destOrd="0" parTransId="{2920FA13-E84B-4453-929A-04C65D399B7B}" sibTransId="{75EF7A6A-0CAC-47D6-A35E-317F3B3E7A50}"/>
    <dgm:cxn modelId="{ED96C6E7-D541-41CF-A848-8F5467219E7E}" type="presOf" srcId="{B619FAF4-4BFA-413D-8C9D-9CE4C4684AEF}" destId="{ACE7D151-8357-4267-81FD-EF0275D88194}" srcOrd="0" destOrd="0" presId="urn:microsoft.com/office/officeart/2005/8/layout/hierarchy3"/>
    <dgm:cxn modelId="{6173278B-1A22-4733-8203-791085F6DDCC}" type="presOf" srcId="{B619FAF4-4BFA-413D-8C9D-9CE4C4684AEF}" destId="{468AEE24-3D8E-4FA0-BFC8-343FFC0F6295}" srcOrd="1" destOrd="0" presId="urn:microsoft.com/office/officeart/2005/8/layout/hierarchy3"/>
    <dgm:cxn modelId="{F38F1A0C-4BC1-44C0-BF6C-2E9CB19B4167}" type="presOf" srcId="{5E61AE05-084E-495A-9C07-0E3D4D763B4A}" destId="{3BF7EBEA-6085-48FD-9E51-123D5983B405}" srcOrd="0" destOrd="0" presId="urn:microsoft.com/office/officeart/2005/8/layout/hierarchy3"/>
    <dgm:cxn modelId="{7E8A0557-8EF8-49B1-9812-3E371A181203}" type="presOf" srcId="{6DD52F9A-C7A1-4C98-A787-6CF7644128C7}" destId="{C1F152F3-8EBF-4771-8138-30E2821E18C7}" srcOrd="0" destOrd="0" presId="urn:microsoft.com/office/officeart/2005/8/layout/hierarchy3"/>
    <dgm:cxn modelId="{FFC8D02D-5E5D-4118-A9ED-D38DCE28824C}" type="presOf" srcId="{27BDEC12-76C7-41EE-B20D-D05D06946FC7}" destId="{011A4AB5-F086-4F63-9289-C670C0F4BC33}" srcOrd="0" destOrd="0" presId="urn:microsoft.com/office/officeart/2005/8/layout/hierarchy3"/>
    <dgm:cxn modelId="{3267D533-95F1-4E76-9251-192E297D10F9}" type="presOf" srcId="{C7329EBC-A769-4888-B2C3-6528015A0132}" destId="{48A6572A-0F98-478D-900B-88F39E76703F}" srcOrd="0" destOrd="0" presId="urn:microsoft.com/office/officeart/2005/8/layout/hierarchy3"/>
    <dgm:cxn modelId="{187DC1BC-C8CF-4754-81A5-DC6F118B9C84}" srcId="{5E61AE05-084E-495A-9C07-0E3D4D763B4A}" destId="{B619FAF4-4BFA-413D-8C9D-9CE4C4684AEF}" srcOrd="0" destOrd="0" parTransId="{3072C80C-1732-4BDD-851F-6E454BD03985}" sibTransId="{4BF32B56-41F1-4885-9D7D-2F3E5C0C803A}"/>
    <dgm:cxn modelId="{5CC55B19-1ED2-478E-A173-9E23FD857846}" srcId="{B619FAF4-4BFA-413D-8C9D-9CE4C4684AEF}" destId="{23C7F915-FE7C-4478-9BC9-4ED823BA3B4F}" srcOrd="2" destOrd="0" parTransId="{C7329EBC-A769-4888-B2C3-6528015A0132}" sibTransId="{6B8FFD67-1714-4BEE-9576-365E7409B73B}"/>
    <dgm:cxn modelId="{44EFE776-BD8D-4C9F-A3E6-B412FF477C40}" type="presOf" srcId="{1B85A747-AD04-4784-AD9C-CB494006945A}" destId="{554FB342-1106-4F9B-B29B-BF211198BD2D}" srcOrd="0" destOrd="0" presId="urn:microsoft.com/office/officeart/2005/8/layout/hierarchy3"/>
    <dgm:cxn modelId="{A7CF2FC7-EB35-421B-82D2-13D58955BBA0}" type="presOf" srcId="{2920FA13-E84B-4453-929A-04C65D399B7B}" destId="{46BB6EAF-9D2E-4625-A79E-8ECE7AE21D37}" srcOrd="0" destOrd="0" presId="urn:microsoft.com/office/officeart/2005/8/layout/hierarchy3"/>
    <dgm:cxn modelId="{D301FD1C-38FE-472C-AB4B-9AF513144052}" type="presOf" srcId="{23C7F915-FE7C-4478-9BC9-4ED823BA3B4F}" destId="{3F39889B-F94C-4FB2-A645-E57308C2DB9A}" srcOrd="0" destOrd="0" presId="urn:microsoft.com/office/officeart/2005/8/layout/hierarchy3"/>
    <dgm:cxn modelId="{9A2329D9-77D0-4743-AB09-1093A2A4C59A}" srcId="{B619FAF4-4BFA-413D-8C9D-9CE4C4684AEF}" destId="{6DD52F9A-C7A1-4C98-A787-6CF7644128C7}" srcOrd="0" destOrd="0" parTransId="{1B85A747-AD04-4784-AD9C-CB494006945A}" sibTransId="{C0747164-FFD5-40A8-9614-AF61BE2000FD}"/>
    <dgm:cxn modelId="{03128489-359A-4EAC-A91C-0DC8DD55113A}" type="presParOf" srcId="{3BF7EBEA-6085-48FD-9E51-123D5983B405}" destId="{5344E9A0-E9E8-45B9-BD13-3DCD9D3A9246}" srcOrd="0" destOrd="0" presId="urn:microsoft.com/office/officeart/2005/8/layout/hierarchy3"/>
    <dgm:cxn modelId="{17625C19-21BF-4287-9A3D-B453BE393545}" type="presParOf" srcId="{5344E9A0-E9E8-45B9-BD13-3DCD9D3A9246}" destId="{BE65905B-EE7C-4C60-A559-A55ECA8D8C18}" srcOrd="0" destOrd="0" presId="urn:microsoft.com/office/officeart/2005/8/layout/hierarchy3"/>
    <dgm:cxn modelId="{C1371EC1-8F0A-4211-8688-500502D39738}" type="presParOf" srcId="{BE65905B-EE7C-4C60-A559-A55ECA8D8C18}" destId="{ACE7D151-8357-4267-81FD-EF0275D88194}" srcOrd="0" destOrd="0" presId="urn:microsoft.com/office/officeart/2005/8/layout/hierarchy3"/>
    <dgm:cxn modelId="{11613B4A-B2D0-4206-9A80-DC664FAEC6E0}" type="presParOf" srcId="{BE65905B-EE7C-4C60-A559-A55ECA8D8C18}" destId="{468AEE24-3D8E-4FA0-BFC8-343FFC0F6295}" srcOrd="1" destOrd="0" presId="urn:microsoft.com/office/officeart/2005/8/layout/hierarchy3"/>
    <dgm:cxn modelId="{52539C61-A4B7-4093-B5D7-8F4C871E7DE8}" type="presParOf" srcId="{5344E9A0-E9E8-45B9-BD13-3DCD9D3A9246}" destId="{0A7DAD5D-1405-413E-B971-3B6246DCB504}" srcOrd="1" destOrd="0" presId="urn:microsoft.com/office/officeart/2005/8/layout/hierarchy3"/>
    <dgm:cxn modelId="{4469245B-0004-42B8-9D6C-2C17784840A3}" type="presParOf" srcId="{0A7DAD5D-1405-413E-B971-3B6246DCB504}" destId="{554FB342-1106-4F9B-B29B-BF211198BD2D}" srcOrd="0" destOrd="0" presId="urn:microsoft.com/office/officeart/2005/8/layout/hierarchy3"/>
    <dgm:cxn modelId="{667D5714-357B-415A-9ADD-C0C091C84704}" type="presParOf" srcId="{0A7DAD5D-1405-413E-B971-3B6246DCB504}" destId="{C1F152F3-8EBF-4771-8138-30E2821E18C7}" srcOrd="1" destOrd="0" presId="urn:microsoft.com/office/officeart/2005/8/layout/hierarchy3"/>
    <dgm:cxn modelId="{196F6941-302F-4E29-96BD-AFE2CFE7B2C1}" type="presParOf" srcId="{0A7DAD5D-1405-413E-B971-3B6246DCB504}" destId="{46BB6EAF-9D2E-4625-A79E-8ECE7AE21D37}" srcOrd="2" destOrd="0" presId="urn:microsoft.com/office/officeart/2005/8/layout/hierarchy3"/>
    <dgm:cxn modelId="{1B6DFD22-DB56-4108-97F6-BCCB5F66C603}" type="presParOf" srcId="{0A7DAD5D-1405-413E-B971-3B6246DCB504}" destId="{011A4AB5-F086-4F63-9289-C670C0F4BC33}" srcOrd="3" destOrd="0" presId="urn:microsoft.com/office/officeart/2005/8/layout/hierarchy3"/>
    <dgm:cxn modelId="{619A9E01-7B74-4CA1-B017-F63E795679A8}" type="presParOf" srcId="{0A7DAD5D-1405-413E-B971-3B6246DCB504}" destId="{48A6572A-0F98-478D-900B-88F39E76703F}" srcOrd="4" destOrd="0" presId="urn:microsoft.com/office/officeart/2005/8/layout/hierarchy3"/>
    <dgm:cxn modelId="{862A52CE-AF12-4F4A-A9A0-AF67D17AA7BD}" type="presParOf" srcId="{0A7DAD5D-1405-413E-B971-3B6246DCB504}" destId="{3F39889B-F94C-4FB2-A645-E57308C2DB9A}" srcOrd="5" destOrd="0" presId="urn:microsoft.com/office/officeart/2005/8/layout/hierarchy3"/>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8.xml><?xml version="1.0" encoding="utf-8"?>
<dgm:dataModel xmlns:dgm="http://schemas.openxmlformats.org/drawingml/2006/diagram" xmlns:a="http://schemas.openxmlformats.org/drawingml/2006/main">
  <dgm:ptLst>
    <dgm:pt modelId="{CFCFC3D3-D44D-4FAE-9D31-935D802993E9}" type="doc">
      <dgm:prSet loTypeId="urn:microsoft.com/office/officeart/2005/8/layout/process1" loCatId="process" qsTypeId="urn:microsoft.com/office/officeart/2005/8/quickstyle/3d6" qsCatId="3D" csTypeId="urn:microsoft.com/office/officeart/2005/8/colors/accent1_2" csCatId="accent1" phldr="1"/>
      <dgm:spPr/>
    </dgm:pt>
    <dgm:pt modelId="{AC8729BF-B8E1-41F4-86BD-51AA2B4F4CCC}">
      <dgm:prSet phldrT="[Text]" custT="1"/>
      <dgm:spPr/>
      <dgm:t>
        <a:bodyPr/>
        <a:lstStyle/>
        <a:p>
          <a:r>
            <a:rPr lang="en-NZ" sz="2000" kern="1200" dirty="0">
              <a:latin typeface="Century Gothic" panose="020B0502020202020204"/>
              <a:ea typeface="+mn-ea"/>
              <a:cs typeface="+mn-cs"/>
            </a:rPr>
            <a:t>Measures</a:t>
          </a:r>
          <a:r>
            <a:rPr lang="en-NZ" sz="2000" kern="1200" dirty="0"/>
            <a:t> of Success</a:t>
          </a:r>
        </a:p>
      </dgm:t>
    </dgm:pt>
    <dgm:pt modelId="{0EDFFD44-2534-4B71-B3D7-FA3E33A0FBEC}" type="parTrans" cxnId="{1C3AEA44-387B-4B2F-BBB6-FB85711DEE0B}">
      <dgm:prSet/>
      <dgm:spPr/>
      <dgm:t>
        <a:bodyPr/>
        <a:lstStyle/>
        <a:p>
          <a:endParaRPr lang="en-NZ"/>
        </a:p>
      </dgm:t>
    </dgm:pt>
    <dgm:pt modelId="{EBC21316-4CB4-4893-BD59-2581807EF958}" type="sibTrans" cxnId="{1C3AEA44-387B-4B2F-BBB6-FB85711DEE0B}">
      <dgm:prSet/>
      <dgm:spPr/>
      <dgm:t>
        <a:bodyPr/>
        <a:lstStyle/>
        <a:p>
          <a:endParaRPr lang="en-NZ"/>
        </a:p>
      </dgm:t>
    </dgm:pt>
    <dgm:pt modelId="{462EBCB1-5264-4476-B6BC-84DD451F62C8}">
      <dgm:prSet phldrT="[Text]">
        <dgm:style>
          <a:lnRef idx="2">
            <a:schemeClr val="accent3">
              <a:shade val="50000"/>
            </a:schemeClr>
          </a:lnRef>
          <a:fillRef idx="1">
            <a:schemeClr val="accent3"/>
          </a:fillRef>
          <a:effectRef idx="0">
            <a:schemeClr val="accent3"/>
          </a:effectRef>
          <a:fontRef idx="minor">
            <a:schemeClr val="lt1"/>
          </a:fontRef>
        </dgm:style>
      </dgm:prSet>
      <dgm:spPr>
        <a:effectLst>
          <a:glow rad="228600">
            <a:schemeClr val="accent4">
              <a:satMod val="175000"/>
              <a:alpha val="40000"/>
            </a:schemeClr>
          </a:glow>
        </a:effectLst>
      </dgm:spPr>
      <dgm:t>
        <a:bodyPr/>
        <a:lstStyle/>
        <a:p>
          <a:r>
            <a:rPr lang="en-NZ" dirty="0"/>
            <a:t>Guidelines for Success</a:t>
          </a:r>
        </a:p>
      </dgm:t>
    </dgm:pt>
    <dgm:pt modelId="{83A12A31-E59C-4996-BA2E-16A69F461678}" type="parTrans" cxnId="{ADDED886-D738-4034-B64A-9686FD73AEDA}">
      <dgm:prSet/>
      <dgm:spPr/>
      <dgm:t>
        <a:bodyPr/>
        <a:lstStyle/>
        <a:p>
          <a:endParaRPr lang="en-NZ"/>
        </a:p>
      </dgm:t>
    </dgm:pt>
    <dgm:pt modelId="{2124CC9A-1ADA-4D30-B40C-AC8B9DC056D4}" type="sibTrans" cxnId="{ADDED886-D738-4034-B64A-9686FD73AEDA}">
      <dgm:prSet/>
      <dgm:spPr/>
      <dgm:t>
        <a:bodyPr/>
        <a:lstStyle/>
        <a:p>
          <a:endParaRPr lang="en-NZ"/>
        </a:p>
      </dgm:t>
    </dgm:pt>
    <dgm:pt modelId="{66B6BAFC-BB31-4490-8B5B-D728949B24CD}">
      <dgm:prSet phldrT="[Text]"/>
      <dgm:spPr/>
      <dgm:t>
        <a:bodyPr/>
        <a:lstStyle/>
        <a:p>
          <a:r>
            <a:rPr lang="en-NZ" dirty="0"/>
            <a:t>Final Success Report</a:t>
          </a:r>
        </a:p>
      </dgm:t>
    </dgm:pt>
    <dgm:pt modelId="{F86CA2AD-A3B4-4D7C-9622-850A4ECFD2DD}" type="parTrans" cxnId="{BE1DB38D-CAD5-4EB2-A8D8-A61C8C113229}">
      <dgm:prSet/>
      <dgm:spPr/>
      <dgm:t>
        <a:bodyPr/>
        <a:lstStyle/>
        <a:p>
          <a:endParaRPr lang="en-NZ"/>
        </a:p>
      </dgm:t>
    </dgm:pt>
    <dgm:pt modelId="{48EEA098-FFB4-4681-BF28-78FC3006CE1F}" type="sibTrans" cxnId="{BE1DB38D-CAD5-4EB2-A8D8-A61C8C113229}">
      <dgm:prSet/>
      <dgm:spPr/>
      <dgm:t>
        <a:bodyPr/>
        <a:lstStyle/>
        <a:p>
          <a:endParaRPr lang="en-NZ"/>
        </a:p>
      </dgm:t>
    </dgm:pt>
    <dgm:pt modelId="{4257369A-71D3-46C6-9C63-59189FF7E8F8}" type="pres">
      <dgm:prSet presAssocID="{CFCFC3D3-D44D-4FAE-9D31-935D802993E9}" presName="Name0" presStyleCnt="0">
        <dgm:presLayoutVars>
          <dgm:dir/>
          <dgm:resizeHandles val="exact"/>
        </dgm:presLayoutVars>
      </dgm:prSet>
      <dgm:spPr/>
    </dgm:pt>
    <dgm:pt modelId="{6CB8E1CE-D9C9-4131-96FA-225EDEDA16DD}" type="pres">
      <dgm:prSet presAssocID="{AC8729BF-B8E1-41F4-86BD-51AA2B4F4CCC}" presName="node" presStyleLbl="node1" presStyleIdx="0" presStyleCnt="3">
        <dgm:presLayoutVars>
          <dgm:bulletEnabled val="1"/>
        </dgm:presLayoutVars>
      </dgm:prSet>
      <dgm:spPr/>
      <dgm:t>
        <a:bodyPr/>
        <a:lstStyle/>
        <a:p>
          <a:endParaRPr lang="en-US"/>
        </a:p>
      </dgm:t>
    </dgm:pt>
    <dgm:pt modelId="{1FD4C485-B690-4CFB-95FB-4D2DC6F3162B}" type="pres">
      <dgm:prSet presAssocID="{EBC21316-4CB4-4893-BD59-2581807EF958}" presName="sibTrans" presStyleLbl="sibTrans2D1" presStyleIdx="0" presStyleCnt="2"/>
      <dgm:spPr/>
      <dgm:t>
        <a:bodyPr/>
        <a:lstStyle/>
        <a:p>
          <a:endParaRPr lang="en-US"/>
        </a:p>
      </dgm:t>
    </dgm:pt>
    <dgm:pt modelId="{D51193BD-B275-4D8F-836D-01F267A6022B}" type="pres">
      <dgm:prSet presAssocID="{EBC21316-4CB4-4893-BD59-2581807EF958}" presName="connectorText" presStyleLbl="sibTrans2D1" presStyleIdx="0" presStyleCnt="2"/>
      <dgm:spPr/>
      <dgm:t>
        <a:bodyPr/>
        <a:lstStyle/>
        <a:p>
          <a:endParaRPr lang="en-US"/>
        </a:p>
      </dgm:t>
    </dgm:pt>
    <dgm:pt modelId="{C8B740EC-0AFA-479C-8648-795C43134BEB}" type="pres">
      <dgm:prSet presAssocID="{462EBCB1-5264-4476-B6BC-84DD451F62C8}" presName="node" presStyleLbl="node1" presStyleIdx="1" presStyleCnt="3">
        <dgm:presLayoutVars>
          <dgm:bulletEnabled val="1"/>
        </dgm:presLayoutVars>
      </dgm:prSet>
      <dgm:spPr/>
      <dgm:t>
        <a:bodyPr/>
        <a:lstStyle/>
        <a:p>
          <a:endParaRPr lang="en-US"/>
        </a:p>
      </dgm:t>
    </dgm:pt>
    <dgm:pt modelId="{1D722CC4-40E1-4A50-882C-D4F49D3ED390}" type="pres">
      <dgm:prSet presAssocID="{2124CC9A-1ADA-4D30-B40C-AC8B9DC056D4}" presName="sibTrans" presStyleLbl="sibTrans2D1" presStyleIdx="1" presStyleCnt="2"/>
      <dgm:spPr/>
      <dgm:t>
        <a:bodyPr/>
        <a:lstStyle/>
        <a:p>
          <a:endParaRPr lang="en-US"/>
        </a:p>
      </dgm:t>
    </dgm:pt>
    <dgm:pt modelId="{180AF42B-F497-42C2-B7B1-1993D18367F7}" type="pres">
      <dgm:prSet presAssocID="{2124CC9A-1ADA-4D30-B40C-AC8B9DC056D4}" presName="connectorText" presStyleLbl="sibTrans2D1" presStyleIdx="1" presStyleCnt="2"/>
      <dgm:spPr/>
      <dgm:t>
        <a:bodyPr/>
        <a:lstStyle/>
        <a:p>
          <a:endParaRPr lang="en-US"/>
        </a:p>
      </dgm:t>
    </dgm:pt>
    <dgm:pt modelId="{6508E1A5-8462-411D-9D37-142840EAF5A5}" type="pres">
      <dgm:prSet presAssocID="{66B6BAFC-BB31-4490-8B5B-D728949B24CD}" presName="node" presStyleLbl="node1" presStyleIdx="2" presStyleCnt="3">
        <dgm:presLayoutVars>
          <dgm:bulletEnabled val="1"/>
        </dgm:presLayoutVars>
      </dgm:prSet>
      <dgm:spPr/>
      <dgm:t>
        <a:bodyPr/>
        <a:lstStyle/>
        <a:p>
          <a:endParaRPr lang="en-US"/>
        </a:p>
      </dgm:t>
    </dgm:pt>
  </dgm:ptLst>
  <dgm:cxnLst>
    <dgm:cxn modelId="{BE1DB38D-CAD5-4EB2-A8D8-A61C8C113229}" srcId="{CFCFC3D3-D44D-4FAE-9D31-935D802993E9}" destId="{66B6BAFC-BB31-4490-8B5B-D728949B24CD}" srcOrd="2" destOrd="0" parTransId="{F86CA2AD-A3B4-4D7C-9622-850A4ECFD2DD}" sibTransId="{48EEA098-FFB4-4681-BF28-78FC3006CE1F}"/>
    <dgm:cxn modelId="{ADDED886-D738-4034-B64A-9686FD73AEDA}" srcId="{CFCFC3D3-D44D-4FAE-9D31-935D802993E9}" destId="{462EBCB1-5264-4476-B6BC-84DD451F62C8}" srcOrd="1" destOrd="0" parTransId="{83A12A31-E59C-4996-BA2E-16A69F461678}" sibTransId="{2124CC9A-1ADA-4D30-B40C-AC8B9DC056D4}"/>
    <dgm:cxn modelId="{07E8F307-137A-4983-AE79-AD4D173F89E5}" type="presOf" srcId="{EBC21316-4CB4-4893-BD59-2581807EF958}" destId="{D51193BD-B275-4D8F-836D-01F267A6022B}" srcOrd="1" destOrd="0" presId="urn:microsoft.com/office/officeart/2005/8/layout/process1"/>
    <dgm:cxn modelId="{1C3AEA44-387B-4B2F-BBB6-FB85711DEE0B}" srcId="{CFCFC3D3-D44D-4FAE-9D31-935D802993E9}" destId="{AC8729BF-B8E1-41F4-86BD-51AA2B4F4CCC}" srcOrd="0" destOrd="0" parTransId="{0EDFFD44-2534-4B71-B3D7-FA3E33A0FBEC}" sibTransId="{EBC21316-4CB4-4893-BD59-2581807EF958}"/>
    <dgm:cxn modelId="{8E795FD9-DD35-46A7-8BB7-70E2AAB5AA0D}" type="presOf" srcId="{AC8729BF-B8E1-41F4-86BD-51AA2B4F4CCC}" destId="{6CB8E1CE-D9C9-4131-96FA-225EDEDA16DD}" srcOrd="0" destOrd="0" presId="urn:microsoft.com/office/officeart/2005/8/layout/process1"/>
    <dgm:cxn modelId="{BF724062-ADE1-4379-94C7-80F2A40C8C6C}" type="presOf" srcId="{66B6BAFC-BB31-4490-8B5B-D728949B24CD}" destId="{6508E1A5-8462-411D-9D37-142840EAF5A5}" srcOrd="0" destOrd="0" presId="urn:microsoft.com/office/officeart/2005/8/layout/process1"/>
    <dgm:cxn modelId="{A2335561-306E-42F6-B98E-BF3730FF66F0}" type="presOf" srcId="{EBC21316-4CB4-4893-BD59-2581807EF958}" destId="{1FD4C485-B690-4CFB-95FB-4D2DC6F3162B}" srcOrd="0" destOrd="0" presId="urn:microsoft.com/office/officeart/2005/8/layout/process1"/>
    <dgm:cxn modelId="{D5BA165A-6067-4ADA-91A7-701F852BD0F8}" type="presOf" srcId="{2124CC9A-1ADA-4D30-B40C-AC8B9DC056D4}" destId="{180AF42B-F497-42C2-B7B1-1993D18367F7}" srcOrd="1" destOrd="0" presId="urn:microsoft.com/office/officeart/2005/8/layout/process1"/>
    <dgm:cxn modelId="{63856503-440D-4CB1-A633-D7FB6397ABD1}" type="presOf" srcId="{CFCFC3D3-D44D-4FAE-9D31-935D802993E9}" destId="{4257369A-71D3-46C6-9C63-59189FF7E8F8}" srcOrd="0" destOrd="0" presId="urn:microsoft.com/office/officeart/2005/8/layout/process1"/>
    <dgm:cxn modelId="{87BE377E-7B1C-4FFA-918F-E26243DF64AD}" type="presOf" srcId="{2124CC9A-1ADA-4D30-B40C-AC8B9DC056D4}" destId="{1D722CC4-40E1-4A50-882C-D4F49D3ED390}" srcOrd="0" destOrd="0" presId="urn:microsoft.com/office/officeart/2005/8/layout/process1"/>
    <dgm:cxn modelId="{0643D7CC-B1D2-4CA3-95E4-3F09FFABF375}" type="presOf" srcId="{462EBCB1-5264-4476-B6BC-84DD451F62C8}" destId="{C8B740EC-0AFA-479C-8648-795C43134BEB}" srcOrd="0" destOrd="0" presId="urn:microsoft.com/office/officeart/2005/8/layout/process1"/>
    <dgm:cxn modelId="{6820A28E-3805-4FB7-9712-BED52FE1D30D}" type="presParOf" srcId="{4257369A-71D3-46C6-9C63-59189FF7E8F8}" destId="{6CB8E1CE-D9C9-4131-96FA-225EDEDA16DD}" srcOrd="0" destOrd="0" presId="urn:microsoft.com/office/officeart/2005/8/layout/process1"/>
    <dgm:cxn modelId="{F90DFC13-8798-48E6-88D3-55E5489CF2F3}" type="presParOf" srcId="{4257369A-71D3-46C6-9C63-59189FF7E8F8}" destId="{1FD4C485-B690-4CFB-95FB-4D2DC6F3162B}" srcOrd="1" destOrd="0" presId="urn:microsoft.com/office/officeart/2005/8/layout/process1"/>
    <dgm:cxn modelId="{3F02AF82-5B19-4634-8991-4D2395BC4BEC}" type="presParOf" srcId="{1FD4C485-B690-4CFB-95FB-4D2DC6F3162B}" destId="{D51193BD-B275-4D8F-836D-01F267A6022B}" srcOrd="0" destOrd="0" presId="urn:microsoft.com/office/officeart/2005/8/layout/process1"/>
    <dgm:cxn modelId="{538B995F-1622-4513-9B52-156CA3CAB47F}" type="presParOf" srcId="{4257369A-71D3-46C6-9C63-59189FF7E8F8}" destId="{C8B740EC-0AFA-479C-8648-795C43134BEB}" srcOrd="2" destOrd="0" presId="urn:microsoft.com/office/officeart/2005/8/layout/process1"/>
    <dgm:cxn modelId="{9BB49E3F-C22B-47B2-8E0B-DA508BE63B1F}" type="presParOf" srcId="{4257369A-71D3-46C6-9C63-59189FF7E8F8}" destId="{1D722CC4-40E1-4A50-882C-D4F49D3ED390}" srcOrd="3" destOrd="0" presId="urn:microsoft.com/office/officeart/2005/8/layout/process1"/>
    <dgm:cxn modelId="{F944BA7A-50A9-4570-9B71-58606728F26F}" type="presParOf" srcId="{1D722CC4-40E1-4A50-882C-D4F49D3ED390}" destId="{180AF42B-F497-42C2-B7B1-1993D18367F7}" srcOrd="0" destOrd="0" presId="urn:microsoft.com/office/officeart/2005/8/layout/process1"/>
    <dgm:cxn modelId="{9F6D13AC-C7BC-4B92-99E9-725E42D0ED7F}" type="presParOf" srcId="{4257369A-71D3-46C6-9C63-59189FF7E8F8}" destId="{6508E1A5-8462-411D-9D37-142840EAF5A5}" srcOrd="4" destOrd="0" presId="urn:microsoft.com/office/officeart/2005/8/layout/process1"/>
  </dgm:cxnLst>
  <dgm:bg/>
  <dgm:whole/>
  <dgm:extLst>
    <a:ext uri="http://schemas.microsoft.com/office/drawing/2008/diagram">
      <dsp:dataModelExt xmlns:dsp="http://schemas.microsoft.com/office/drawing/2008/diagram" relId="rId12" minVer="http://schemas.openxmlformats.org/drawingml/2006/diagram"/>
    </a:ext>
  </dgm:extLst>
</dgm:dataModel>
</file>

<file path=ppt/diagrams/data9.xml><?xml version="1.0" encoding="utf-8"?>
<dgm:dataModel xmlns:dgm="http://schemas.openxmlformats.org/drawingml/2006/diagram" xmlns:a="http://schemas.openxmlformats.org/drawingml/2006/main">
  <dgm:ptLst>
    <dgm:pt modelId="{CFCFC3D3-D44D-4FAE-9D31-935D802993E9}" type="doc">
      <dgm:prSet loTypeId="urn:microsoft.com/office/officeart/2005/8/layout/process1" loCatId="process" qsTypeId="urn:microsoft.com/office/officeart/2005/8/quickstyle/3d6" qsCatId="3D" csTypeId="urn:microsoft.com/office/officeart/2005/8/colors/accent1_2" csCatId="accent1" phldr="1"/>
      <dgm:spPr/>
    </dgm:pt>
    <dgm:pt modelId="{AC8729BF-B8E1-41F4-86BD-51AA2B4F4CCC}">
      <dgm:prSet phldrT="[Text]" custT="1"/>
      <dgm:spPr/>
      <dgm:t>
        <a:bodyPr/>
        <a:lstStyle/>
        <a:p>
          <a:r>
            <a:rPr lang="en-NZ" sz="2000" kern="1200" dirty="0">
              <a:latin typeface="Century Gothic" panose="020B0502020202020204"/>
              <a:ea typeface="+mn-ea"/>
              <a:cs typeface="+mn-cs"/>
            </a:rPr>
            <a:t>Measures</a:t>
          </a:r>
          <a:r>
            <a:rPr lang="en-NZ" sz="2000" kern="1200" dirty="0"/>
            <a:t> of Success</a:t>
          </a:r>
        </a:p>
      </dgm:t>
    </dgm:pt>
    <dgm:pt modelId="{0EDFFD44-2534-4B71-B3D7-FA3E33A0FBEC}" type="parTrans" cxnId="{1C3AEA44-387B-4B2F-BBB6-FB85711DEE0B}">
      <dgm:prSet/>
      <dgm:spPr/>
      <dgm:t>
        <a:bodyPr/>
        <a:lstStyle/>
        <a:p>
          <a:endParaRPr lang="en-NZ"/>
        </a:p>
      </dgm:t>
    </dgm:pt>
    <dgm:pt modelId="{EBC21316-4CB4-4893-BD59-2581807EF958}" type="sibTrans" cxnId="{1C3AEA44-387B-4B2F-BBB6-FB85711DEE0B}">
      <dgm:prSet/>
      <dgm:spPr/>
      <dgm:t>
        <a:bodyPr/>
        <a:lstStyle/>
        <a:p>
          <a:endParaRPr lang="en-NZ"/>
        </a:p>
      </dgm:t>
    </dgm:pt>
    <dgm:pt modelId="{462EBCB1-5264-4476-B6BC-84DD451F62C8}">
      <dgm:prSet phldrT="[Text]">
        <dgm:style>
          <a:lnRef idx="2">
            <a:schemeClr val="accent3">
              <a:shade val="50000"/>
            </a:schemeClr>
          </a:lnRef>
          <a:fillRef idx="1">
            <a:schemeClr val="accent3"/>
          </a:fillRef>
          <a:effectRef idx="0">
            <a:schemeClr val="accent3"/>
          </a:effectRef>
          <a:fontRef idx="minor">
            <a:schemeClr val="lt1"/>
          </a:fontRef>
        </dgm:style>
      </dgm:prSet>
      <dgm:spPr>
        <a:effectLst>
          <a:glow rad="228600">
            <a:schemeClr val="accent4">
              <a:satMod val="175000"/>
              <a:alpha val="40000"/>
            </a:schemeClr>
          </a:glow>
        </a:effectLst>
      </dgm:spPr>
      <dgm:t>
        <a:bodyPr/>
        <a:lstStyle/>
        <a:p>
          <a:r>
            <a:rPr lang="en-NZ" dirty="0"/>
            <a:t>Guidelines for Success</a:t>
          </a:r>
        </a:p>
      </dgm:t>
    </dgm:pt>
    <dgm:pt modelId="{83A12A31-E59C-4996-BA2E-16A69F461678}" type="parTrans" cxnId="{ADDED886-D738-4034-B64A-9686FD73AEDA}">
      <dgm:prSet/>
      <dgm:spPr/>
      <dgm:t>
        <a:bodyPr/>
        <a:lstStyle/>
        <a:p>
          <a:endParaRPr lang="en-NZ"/>
        </a:p>
      </dgm:t>
    </dgm:pt>
    <dgm:pt modelId="{2124CC9A-1ADA-4D30-B40C-AC8B9DC056D4}" type="sibTrans" cxnId="{ADDED886-D738-4034-B64A-9686FD73AEDA}">
      <dgm:prSet/>
      <dgm:spPr/>
      <dgm:t>
        <a:bodyPr/>
        <a:lstStyle/>
        <a:p>
          <a:endParaRPr lang="en-NZ"/>
        </a:p>
      </dgm:t>
    </dgm:pt>
    <dgm:pt modelId="{66B6BAFC-BB31-4490-8B5B-D728949B24CD}">
      <dgm:prSet phldrT="[Text]"/>
      <dgm:spPr/>
      <dgm:t>
        <a:bodyPr/>
        <a:lstStyle/>
        <a:p>
          <a:r>
            <a:rPr lang="en-NZ" dirty="0"/>
            <a:t>Final Success Report</a:t>
          </a:r>
        </a:p>
      </dgm:t>
    </dgm:pt>
    <dgm:pt modelId="{F86CA2AD-A3B4-4D7C-9622-850A4ECFD2DD}" type="parTrans" cxnId="{BE1DB38D-CAD5-4EB2-A8D8-A61C8C113229}">
      <dgm:prSet/>
      <dgm:spPr/>
      <dgm:t>
        <a:bodyPr/>
        <a:lstStyle/>
        <a:p>
          <a:endParaRPr lang="en-NZ"/>
        </a:p>
      </dgm:t>
    </dgm:pt>
    <dgm:pt modelId="{48EEA098-FFB4-4681-BF28-78FC3006CE1F}" type="sibTrans" cxnId="{BE1DB38D-CAD5-4EB2-A8D8-A61C8C113229}">
      <dgm:prSet/>
      <dgm:spPr/>
      <dgm:t>
        <a:bodyPr/>
        <a:lstStyle/>
        <a:p>
          <a:endParaRPr lang="en-NZ"/>
        </a:p>
      </dgm:t>
    </dgm:pt>
    <dgm:pt modelId="{4257369A-71D3-46C6-9C63-59189FF7E8F8}" type="pres">
      <dgm:prSet presAssocID="{CFCFC3D3-D44D-4FAE-9D31-935D802993E9}" presName="Name0" presStyleCnt="0">
        <dgm:presLayoutVars>
          <dgm:dir/>
          <dgm:resizeHandles val="exact"/>
        </dgm:presLayoutVars>
      </dgm:prSet>
      <dgm:spPr/>
    </dgm:pt>
    <dgm:pt modelId="{6CB8E1CE-D9C9-4131-96FA-225EDEDA16DD}" type="pres">
      <dgm:prSet presAssocID="{AC8729BF-B8E1-41F4-86BD-51AA2B4F4CCC}" presName="node" presStyleLbl="node1" presStyleIdx="0" presStyleCnt="3">
        <dgm:presLayoutVars>
          <dgm:bulletEnabled val="1"/>
        </dgm:presLayoutVars>
      </dgm:prSet>
      <dgm:spPr/>
      <dgm:t>
        <a:bodyPr/>
        <a:lstStyle/>
        <a:p>
          <a:endParaRPr lang="en-US"/>
        </a:p>
      </dgm:t>
    </dgm:pt>
    <dgm:pt modelId="{1FD4C485-B690-4CFB-95FB-4D2DC6F3162B}" type="pres">
      <dgm:prSet presAssocID="{EBC21316-4CB4-4893-BD59-2581807EF958}" presName="sibTrans" presStyleLbl="sibTrans2D1" presStyleIdx="0" presStyleCnt="2"/>
      <dgm:spPr/>
      <dgm:t>
        <a:bodyPr/>
        <a:lstStyle/>
        <a:p>
          <a:endParaRPr lang="en-US"/>
        </a:p>
      </dgm:t>
    </dgm:pt>
    <dgm:pt modelId="{D51193BD-B275-4D8F-836D-01F267A6022B}" type="pres">
      <dgm:prSet presAssocID="{EBC21316-4CB4-4893-BD59-2581807EF958}" presName="connectorText" presStyleLbl="sibTrans2D1" presStyleIdx="0" presStyleCnt="2"/>
      <dgm:spPr/>
      <dgm:t>
        <a:bodyPr/>
        <a:lstStyle/>
        <a:p>
          <a:endParaRPr lang="en-US"/>
        </a:p>
      </dgm:t>
    </dgm:pt>
    <dgm:pt modelId="{C8B740EC-0AFA-479C-8648-795C43134BEB}" type="pres">
      <dgm:prSet presAssocID="{462EBCB1-5264-4476-B6BC-84DD451F62C8}" presName="node" presStyleLbl="node1" presStyleIdx="1" presStyleCnt="3">
        <dgm:presLayoutVars>
          <dgm:bulletEnabled val="1"/>
        </dgm:presLayoutVars>
      </dgm:prSet>
      <dgm:spPr/>
      <dgm:t>
        <a:bodyPr/>
        <a:lstStyle/>
        <a:p>
          <a:endParaRPr lang="en-US"/>
        </a:p>
      </dgm:t>
    </dgm:pt>
    <dgm:pt modelId="{1D722CC4-40E1-4A50-882C-D4F49D3ED390}" type="pres">
      <dgm:prSet presAssocID="{2124CC9A-1ADA-4D30-B40C-AC8B9DC056D4}" presName="sibTrans" presStyleLbl="sibTrans2D1" presStyleIdx="1" presStyleCnt="2"/>
      <dgm:spPr/>
      <dgm:t>
        <a:bodyPr/>
        <a:lstStyle/>
        <a:p>
          <a:endParaRPr lang="en-US"/>
        </a:p>
      </dgm:t>
    </dgm:pt>
    <dgm:pt modelId="{180AF42B-F497-42C2-B7B1-1993D18367F7}" type="pres">
      <dgm:prSet presAssocID="{2124CC9A-1ADA-4D30-B40C-AC8B9DC056D4}" presName="connectorText" presStyleLbl="sibTrans2D1" presStyleIdx="1" presStyleCnt="2"/>
      <dgm:spPr/>
      <dgm:t>
        <a:bodyPr/>
        <a:lstStyle/>
        <a:p>
          <a:endParaRPr lang="en-US"/>
        </a:p>
      </dgm:t>
    </dgm:pt>
    <dgm:pt modelId="{6508E1A5-8462-411D-9D37-142840EAF5A5}" type="pres">
      <dgm:prSet presAssocID="{66B6BAFC-BB31-4490-8B5B-D728949B24CD}" presName="node" presStyleLbl="node1" presStyleIdx="2" presStyleCnt="3">
        <dgm:presLayoutVars>
          <dgm:bulletEnabled val="1"/>
        </dgm:presLayoutVars>
      </dgm:prSet>
      <dgm:spPr/>
      <dgm:t>
        <a:bodyPr/>
        <a:lstStyle/>
        <a:p>
          <a:endParaRPr lang="en-US"/>
        </a:p>
      </dgm:t>
    </dgm:pt>
  </dgm:ptLst>
  <dgm:cxnLst>
    <dgm:cxn modelId="{BE1DB38D-CAD5-4EB2-A8D8-A61C8C113229}" srcId="{CFCFC3D3-D44D-4FAE-9D31-935D802993E9}" destId="{66B6BAFC-BB31-4490-8B5B-D728949B24CD}" srcOrd="2" destOrd="0" parTransId="{F86CA2AD-A3B4-4D7C-9622-850A4ECFD2DD}" sibTransId="{48EEA098-FFB4-4681-BF28-78FC3006CE1F}"/>
    <dgm:cxn modelId="{ADDED886-D738-4034-B64A-9686FD73AEDA}" srcId="{CFCFC3D3-D44D-4FAE-9D31-935D802993E9}" destId="{462EBCB1-5264-4476-B6BC-84DD451F62C8}" srcOrd="1" destOrd="0" parTransId="{83A12A31-E59C-4996-BA2E-16A69F461678}" sibTransId="{2124CC9A-1ADA-4D30-B40C-AC8B9DC056D4}"/>
    <dgm:cxn modelId="{07E8F307-137A-4983-AE79-AD4D173F89E5}" type="presOf" srcId="{EBC21316-4CB4-4893-BD59-2581807EF958}" destId="{D51193BD-B275-4D8F-836D-01F267A6022B}" srcOrd="1" destOrd="0" presId="urn:microsoft.com/office/officeart/2005/8/layout/process1"/>
    <dgm:cxn modelId="{1C3AEA44-387B-4B2F-BBB6-FB85711DEE0B}" srcId="{CFCFC3D3-D44D-4FAE-9D31-935D802993E9}" destId="{AC8729BF-B8E1-41F4-86BD-51AA2B4F4CCC}" srcOrd="0" destOrd="0" parTransId="{0EDFFD44-2534-4B71-B3D7-FA3E33A0FBEC}" sibTransId="{EBC21316-4CB4-4893-BD59-2581807EF958}"/>
    <dgm:cxn modelId="{8E795FD9-DD35-46A7-8BB7-70E2AAB5AA0D}" type="presOf" srcId="{AC8729BF-B8E1-41F4-86BD-51AA2B4F4CCC}" destId="{6CB8E1CE-D9C9-4131-96FA-225EDEDA16DD}" srcOrd="0" destOrd="0" presId="urn:microsoft.com/office/officeart/2005/8/layout/process1"/>
    <dgm:cxn modelId="{BF724062-ADE1-4379-94C7-80F2A40C8C6C}" type="presOf" srcId="{66B6BAFC-BB31-4490-8B5B-D728949B24CD}" destId="{6508E1A5-8462-411D-9D37-142840EAF5A5}" srcOrd="0" destOrd="0" presId="urn:microsoft.com/office/officeart/2005/8/layout/process1"/>
    <dgm:cxn modelId="{A2335561-306E-42F6-B98E-BF3730FF66F0}" type="presOf" srcId="{EBC21316-4CB4-4893-BD59-2581807EF958}" destId="{1FD4C485-B690-4CFB-95FB-4D2DC6F3162B}" srcOrd="0" destOrd="0" presId="urn:microsoft.com/office/officeart/2005/8/layout/process1"/>
    <dgm:cxn modelId="{D5BA165A-6067-4ADA-91A7-701F852BD0F8}" type="presOf" srcId="{2124CC9A-1ADA-4D30-B40C-AC8B9DC056D4}" destId="{180AF42B-F497-42C2-B7B1-1993D18367F7}" srcOrd="1" destOrd="0" presId="urn:microsoft.com/office/officeart/2005/8/layout/process1"/>
    <dgm:cxn modelId="{63856503-440D-4CB1-A633-D7FB6397ABD1}" type="presOf" srcId="{CFCFC3D3-D44D-4FAE-9D31-935D802993E9}" destId="{4257369A-71D3-46C6-9C63-59189FF7E8F8}" srcOrd="0" destOrd="0" presId="urn:microsoft.com/office/officeart/2005/8/layout/process1"/>
    <dgm:cxn modelId="{87BE377E-7B1C-4FFA-918F-E26243DF64AD}" type="presOf" srcId="{2124CC9A-1ADA-4D30-B40C-AC8B9DC056D4}" destId="{1D722CC4-40E1-4A50-882C-D4F49D3ED390}" srcOrd="0" destOrd="0" presId="urn:microsoft.com/office/officeart/2005/8/layout/process1"/>
    <dgm:cxn modelId="{0643D7CC-B1D2-4CA3-95E4-3F09FFABF375}" type="presOf" srcId="{462EBCB1-5264-4476-B6BC-84DD451F62C8}" destId="{C8B740EC-0AFA-479C-8648-795C43134BEB}" srcOrd="0" destOrd="0" presId="urn:microsoft.com/office/officeart/2005/8/layout/process1"/>
    <dgm:cxn modelId="{6820A28E-3805-4FB7-9712-BED52FE1D30D}" type="presParOf" srcId="{4257369A-71D3-46C6-9C63-59189FF7E8F8}" destId="{6CB8E1CE-D9C9-4131-96FA-225EDEDA16DD}" srcOrd="0" destOrd="0" presId="urn:microsoft.com/office/officeart/2005/8/layout/process1"/>
    <dgm:cxn modelId="{F90DFC13-8798-48E6-88D3-55E5489CF2F3}" type="presParOf" srcId="{4257369A-71D3-46C6-9C63-59189FF7E8F8}" destId="{1FD4C485-B690-4CFB-95FB-4D2DC6F3162B}" srcOrd="1" destOrd="0" presId="urn:microsoft.com/office/officeart/2005/8/layout/process1"/>
    <dgm:cxn modelId="{3F02AF82-5B19-4634-8991-4D2395BC4BEC}" type="presParOf" srcId="{1FD4C485-B690-4CFB-95FB-4D2DC6F3162B}" destId="{D51193BD-B275-4D8F-836D-01F267A6022B}" srcOrd="0" destOrd="0" presId="urn:microsoft.com/office/officeart/2005/8/layout/process1"/>
    <dgm:cxn modelId="{538B995F-1622-4513-9B52-156CA3CAB47F}" type="presParOf" srcId="{4257369A-71D3-46C6-9C63-59189FF7E8F8}" destId="{C8B740EC-0AFA-479C-8648-795C43134BEB}" srcOrd="2" destOrd="0" presId="urn:microsoft.com/office/officeart/2005/8/layout/process1"/>
    <dgm:cxn modelId="{9BB49E3F-C22B-47B2-8E0B-DA508BE63B1F}" type="presParOf" srcId="{4257369A-71D3-46C6-9C63-59189FF7E8F8}" destId="{1D722CC4-40E1-4A50-882C-D4F49D3ED390}" srcOrd="3" destOrd="0" presId="urn:microsoft.com/office/officeart/2005/8/layout/process1"/>
    <dgm:cxn modelId="{F944BA7A-50A9-4570-9B71-58606728F26F}" type="presParOf" srcId="{1D722CC4-40E1-4A50-882C-D4F49D3ED390}" destId="{180AF42B-F497-42C2-B7B1-1993D18367F7}" srcOrd="0" destOrd="0" presId="urn:microsoft.com/office/officeart/2005/8/layout/process1"/>
    <dgm:cxn modelId="{9F6D13AC-C7BC-4B92-99E9-725E42D0ED7F}" type="presParOf" srcId="{4257369A-71D3-46C6-9C63-59189FF7E8F8}" destId="{6508E1A5-8462-411D-9D37-142840EAF5A5}" srcOrd="4" destOrd="0" presId="urn:microsoft.com/office/officeart/2005/8/layout/process1"/>
  </dgm:cxnLst>
  <dgm:bg/>
  <dgm:whole/>
  <dgm:extLst>
    <a:ext uri="http://schemas.microsoft.com/office/drawing/2008/diagram">
      <dsp:dataModelExt xmlns:dsp="http://schemas.microsoft.com/office/drawing/2008/diagram" relId="rId9" minVer="http://schemas.openxmlformats.org/drawingml/2006/diagram"/>
    </a:ext>
  </dgm:extLst>
</dgm:dataModel>
</file>

<file path=ppt/diagrams/data10.xml><?xml version="1.0" encoding="utf-8"?>
<dgm:dataModel xmlns:dgm="http://schemas.openxmlformats.org/drawingml/2006/diagram" xmlns:a="http://schemas.openxmlformats.org/drawingml/2006/main">
  <dgm:ptLst>
    <dgm:pt modelId="{4CD1C583-1BD4-427E-B8D7-0E2AC794D869}" type="doc">
      <dgm:prSet loTypeId="urn:microsoft.com/office/officeart/2009/3/layout/StepUpProcess" loCatId="process" qsTypeId="urn:microsoft.com/office/officeart/2005/8/quickstyle/simple3" qsCatId="simple" csTypeId="urn:microsoft.com/office/officeart/2005/8/colors/accent2_4" csCatId="accent2" phldr="1"/>
      <dgm:spPr/>
      <dgm:t>
        <a:bodyPr/>
        <a:lstStyle/>
        <a:p>
          <a:endParaRPr lang="en-NZ"/>
        </a:p>
      </dgm:t>
    </dgm:pt>
    <dgm:pt modelId="{1A78078D-3C4F-400C-884D-85292139F3F5}">
      <dgm:prSet phldrT="[Text]" custT="1"/>
      <dgm:spPr/>
      <dgm:t>
        <a:bodyPr/>
        <a:lstStyle/>
        <a:p>
          <a:r>
            <a:rPr lang="en-NZ" sz="1400" dirty="0"/>
            <a:t>IDENTIFY KEY STAKEHOLDERS</a:t>
          </a:r>
        </a:p>
      </dgm:t>
    </dgm:pt>
    <dgm:pt modelId="{6892FEB8-98AD-4EF8-9A81-BE497831573D}" type="parTrans" cxnId="{11C82F23-CE89-495D-8525-99B3949904B1}">
      <dgm:prSet/>
      <dgm:spPr/>
      <dgm:t>
        <a:bodyPr/>
        <a:lstStyle/>
        <a:p>
          <a:endParaRPr lang="en-NZ"/>
        </a:p>
      </dgm:t>
    </dgm:pt>
    <dgm:pt modelId="{3EB03D13-5E6D-40F5-8A5A-8D24C6E7EEA3}" type="sibTrans" cxnId="{11C82F23-CE89-495D-8525-99B3949904B1}">
      <dgm:prSet/>
      <dgm:spPr/>
      <dgm:t>
        <a:bodyPr/>
        <a:lstStyle/>
        <a:p>
          <a:endParaRPr lang="en-NZ"/>
        </a:p>
      </dgm:t>
    </dgm:pt>
    <dgm:pt modelId="{EE6D16B4-4332-49AB-940D-132217879D3F}">
      <dgm:prSet phldrT="[Text]" custT="1"/>
      <dgm:spPr/>
      <dgm:t>
        <a:bodyPr/>
        <a:lstStyle/>
        <a:p>
          <a:r>
            <a:rPr lang="en-NZ" sz="1400" dirty="0"/>
            <a:t>HIGHLIGHT </a:t>
          </a:r>
        </a:p>
        <a:p>
          <a:r>
            <a:rPr lang="en-NZ" sz="1400" dirty="0"/>
            <a:t>COMMON METRICS</a:t>
          </a:r>
        </a:p>
      </dgm:t>
    </dgm:pt>
    <dgm:pt modelId="{412A329C-76A2-49DF-9F46-956E23C7EF80}" type="parTrans" cxnId="{BC2F992C-5070-49D7-8AD9-CBFDB5AC0A8B}">
      <dgm:prSet/>
      <dgm:spPr/>
      <dgm:t>
        <a:bodyPr/>
        <a:lstStyle/>
        <a:p>
          <a:endParaRPr lang="en-NZ"/>
        </a:p>
      </dgm:t>
    </dgm:pt>
    <dgm:pt modelId="{C5B25349-6A02-4298-BF79-63B988A4210A}" type="sibTrans" cxnId="{BC2F992C-5070-49D7-8AD9-CBFDB5AC0A8B}">
      <dgm:prSet/>
      <dgm:spPr/>
      <dgm:t>
        <a:bodyPr/>
        <a:lstStyle/>
        <a:p>
          <a:endParaRPr lang="en-NZ"/>
        </a:p>
      </dgm:t>
    </dgm:pt>
    <dgm:pt modelId="{F26E9732-671F-4528-9831-328309588495}">
      <dgm:prSet phldrT="[Text]" custT="1"/>
      <dgm:spPr/>
      <dgm:t>
        <a:bodyPr/>
        <a:lstStyle/>
        <a:p>
          <a:r>
            <a:rPr lang="en-NZ" sz="1400" dirty="0"/>
            <a:t>ALIGN OUTCOMES</a:t>
          </a:r>
        </a:p>
      </dgm:t>
    </dgm:pt>
    <dgm:pt modelId="{3575852C-DD66-4CFC-8D17-60A7D6B0B5E7}" type="parTrans" cxnId="{4836665A-DF4A-4318-8E67-723B50CF18B3}">
      <dgm:prSet/>
      <dgm:spPr/>
      <dgm:t>
        <a:bodyPr/>
        <a:lstStyle/>
        <a:p>
          <a:endParaRPr lang="en-NZ"/>
        </a:p>
      </dgm:t>
    </dgm:pt>
    <dgm:pt modelId="{7BA986AB-F9A8-401F-803F-30E07D4A079F}" type="sibTrans" cxnId="{4836665A-DF4A-4318-8E67-723B50CF18B3}">
      <dgm:prSet/>
      <dgm:spPr/>
      <dgm:t>
        <a:bodyPr/>
        <a:lstStyle/>
        <a:p>
          <a:endParaRPr lang="en-NZ"/>
        </a:p>
      </dgm:t>
    </dgm:pt>
    <dgm:pt modelId="{DE10E75F-ED0C-4BD5-BC93-43899E33AE80}">
      <dgm:prSet phldrT="[Text]" custT="1"/>
      <dgm:spPr/>
      <dgm:t>
        <a:bodyPr/>
        <a:lstStyle/>
        <a:p>
          <a:r>
            <a:rPr lang="en-NZ" sz="1200" dirty="0">
              <a:solidFill>
                <a:schemeClr val="accent4">
                  <a:lumMod val="40000"/>
                  <a:lumOff val="60000"/>
                </a:schemeClr>
              </a:solidFill>
            </a:rPr>
            <a:t>Victims Assistance</a:t>
          </a:r>
        </a:p>
      </dgm:t>
    </dgm:pt>
    <dgm:pt modelId="{1A5B38E1-17FC-4BA3-8D31-76CA5130297E}" type="parTrans" cxnId="{68A483D7-2704-4E7C-BF37-EF194E323E70}">
      <dgm:prSet/>
      <dgm:spPr/>
      <dgm:t>
        <a:bodyPr/>
        <a:lstStyle/>
        <a:p>
          <a:endParaRPr lang="en-NZ"/>
        </a:p>
      </dgm:t>
    </dgm:pt>
    <dgm:pt modelId="{360681B4-A417-4305-A673-EF824FFC9A24}" type="sibTrans" cxnId="{68A483D7-2704-4E7C-BF37-EF194E323E70}">
      <dgm:prSet/>
      <dgm:spPr/>
      <dgm:t>
        <a:bodyPr/>
        <a:lstStyle/>
        <a:p>
          <a:endParaRPr lang="en-NZ"/>
        </a:p>
      </dgm:t>
    </dgm:pt>
    <dgm:pt modelId="{C0452A59-D17F-4C28-96B6-3D7298D37250}">
      <dgm:prSet phldrT="[Text]" custT="1"/>
      <dgm:spPr/>
      <dgm:t>
        <a:bodyPr/>
        <a:lstStyle/>
        <a:p>
          <a:r>
            <a:rPr lang="en-NZ" sz="1200" dirty="0">
              <a:solidFill>
                <a:schemeClr val="accent4">
                  <a:lumMod val="40000"/>
                  <a:lumOff val="60000"/>
                </a:schemeClr>
              </a:solidFill>
            </a:rPr>
            <a:t>Attendance Achievement</a:t>
          </a:r>
        </a:p>
      </dgm:t>
    </dgm:pt>
    <dgm:pt modelId="{DE76940F-4871-4186-9DCF-C81DA7B9B085}" type="parTrans" cxnId="{B48B5608-FD37-4405-B712-72BD71C4541F}">
      <dgm:prSet/>
      <dgm:spPr/>
      <dgm:t>
        <a:bodyPr/>
        <a:lstStyle/>
        <a:p>
          <a:endParaRPr lang="en-NZ"/>
        </a:p>
      </dgm:t>
    </dgm:pt>
    <dgm:pt modelId="{AE143819-5145-42A5-861E-4A601ABAEF76}" type="sibTrans" cxnId="{B48B5608-FD37-4405-B712-72BD71C4541F}">
      <dgm:prSet/>
      <dgm:spPr/>
      <dgm:t>
        <a:bodyPr/>
        <a:lstStyle/>
        <a:p>
          <a:endParaRPr lang="en-NZ"/>
        </a:p>
      </dgm:t>
    </dgm:pt>
    <dgm:pt modelId="{7753FC60-FCE9-4AD0-8181-FFCA8E0DF5B0}">
      <dgm:prSet phldrT="[Text]" custT="1"/>
      <dgm:spPr/>
      <dgm:t>
        <a:bodyPr/>
        <a:lstStyle/>
        <a:p>
          <a:r>
            <a:rPr lang="en-NZ" sz="1200" dirty="0">
              <a:solidFill>
                <a:schemeClr val="accent4">
                  <a:lumMod val="40000"/>
                  <a:lumOff val="60000"/>
                </a:schemeClr>
              </a:solidFill>
            </a:rPr>
            <a:t>Out-Patient Service</a:t>
          </a:r>
        </a:p>
      </dgm:t>
    </dgm:pt>
    <dgm:pt modelId="{935470B2-7C9B-4730-A9E9-21D072E8661A}" type="parTrans" cxnId="{E5D963A1-F4F9-4BC7-8EA9-E8ECF281B0D8}">
      <dgm:prSet/>
      <dgm:spPr/>
      <dgm:t>
        <a:bodyPr/>
        <a:lstStyle/>
        <a:p>
          <a:endParaRPr lang="en-NZ"/>
        </a:p>
      </dgm:t>
    </dgm:pt>
    <dgm:pt modelId="{0C7442F5-6ED5-4120-950C-AC0E083541DB}" type="sibTrans" cxnId="{E5D963A1-F4F9-4BC7-8EA9-E8ECF281B0D8}">
      <dgm:prSet/>
      <dgm:spPr/>
      <dgm:t>
        <a:bodyPr/>
        <a:lstStyle/>
        <a:p>
          <a:endParaRPr lang="en-NZ"/>
        </a:p>
      </dgm:t>
    </dgm:pt>
    <dgm:pt modelId="{8456B1A7-EEC1-4FDF-8A36-3EFCA67EEA65}">
      <dgm:prSet phldrT="[Text]" custT="1"/>
      <dgm:spPr/>
      <dgm:t>
        <a:bodyPr/>
        <a:lstStyle/>
        <a:p>
          <a:r>
            <a:rPr lang="en-NZ" sz="1400" dirty="0"/>
            <a:t>MAP TO IMPACT</a:t>
          </a:r>
        </a:p>
      </dgm:t>
    </dgm:pt>
    <dgm:pt modelId="{2131C326-D11F-4DF2-AC74-8A2B8BFB37DD}" type="parTrans" cxnId="{85A7C9A8-3E9F-40A0-8A79-0D4253433DF2}">
      <dgm:prSet/>
      <dgm:spPr/>
      <dgm:t>
        <a:bodyPr/>
        <a:lstStyle/>
        <a:p>
          <a:endParaRPr lang="en-NZ"/>
        </a:p>
      </dgm:t>
    </dgm:pt>
    <dgm:pt modelId="{B75FE208-EF1D-452E-A6B7-D9FB4A5BEF98}" type="sibTrans" cxnId="{85A7C9A8-3E9F-40A0-8A79-0D4253433DF2}">
      <dgm:prSet/>
      <dgm:spPr/>
      <dgm:t>
        <a:bodyPr/>
        <a:lstStyle/>
        <a:p>
          <a:endParaRPr lang="en-NZ"/>
        </a:p>
      </dgm:t>
    </dgm:pt>
    <dgm:pt modelId="{BB7B411A-8614-4E49-B710-45049FF5C2B2}">
      <dgm:prSet custT="1"/>
      <dgm:spPr/>
      <dgm:t>
        <a:bodyPr/>
        <a:lstStyle/>
        <a:p>
          <a:r>
            <a:rPr lang="en-NZ" sz="1400" dirty="0">
              <a:solidFill>
                <a:schemeClr val="accent4">
                  <a:lumMod val="40000"/>
                  <a:lumOff val="60000"/>
                </a:schemeClr>
              </a:solidFill>
            </a:rPr>
            <a:t># </a:t>
          </a:r>
          <a:r>
            <a:rPr lang="en-NZ" sz="1200" dirty="0">
              <a:solidFill>
                <a:schemeClr val="accent4">
                  <a:lumMod val="40000"/>
                  <a:lumOff val="60000"/>
                </a:schemeClr>
              </a:solidFill>
            </a:rPr>
            <a:t>of Participants</a:t>
          </a:r>
        </a:p>
      </dgm:t>
    </dgm:pt>
    <dgm:pt modelId="{D4BD503D-34F4-4A14-A89A-E5A835075E97}" type="parTrans" cxnId="{465FCC36-9C6C-42CF-8194-5FEAAB7AE35E}">
      <dgm:prSet/>
      <dgm:spPr/>
      <dgm:t>
        <a:bodyPr/>
        <a:lstStyle/>
        <a:p>
          <a:endParaRPr lang="en-NZ"/>
        </a:p>
      </dgm:t>
    </dgm:pt>
    <dgm:pt modelId="{93E4CEE2-1AE5-4B82-BB59-B3146518F269}" type="sibTrans" cxnId="{465FCC36-9C6C-42CF-8194-5FEAAB7AE35E}">
      <dgm:prSet/>
      <dgm:spPr/>
      <dgm:t>
        <a:bodyPr/>
        <a:lstStyle/>
        <a:p>
          <a:endParaRPr lang="en-NZ"/>
        </a:p>
      </dgm:t>
    </dgm:pt>
    <dgm:pt modelId="{6699644B-AFE4-4885-B636-D873627ADE84}">
      <dgm:prSet custT="1"/>
      <dgm:spPr/>
      <dgm:t>
        <a:bodyPr/>
        <a:lstStyle/>
        <a:p>
          <a:r>
            <a:rPr lang="en-NZ" sz="1200" dirty="0">
              <a:solidFill>
                <a:schemeClr val="accent4">
                  <a:lumMod val="40000"/>
                  <a:lumOff val="60000"/>
                </a:schemeClr>
              </a:solidFill>
            </a:rPr>
            <a:t># Satisfaction Surveys</a:t>
          </a:r>
        </a:p>
      </dgm:t>
    </dgm:pt>
    <dgm:pt modelId="{D0548466-CF04-4E8D-A14E-3BD98832037B}" type="parTrans" cxnId="{79B99BB3-8EE9-4D14-9C10-3D98AF24C728}">
      <dgm:prSet/>
      <dgm:spPr/>
      <dgm:t>
        <a:bodyPr/>
        <a:lstStyle/>
        <a:p>
          <a:endParaRPr lang="en-NZ"/>
        </a:p>
      </dgm:t>
    </dgm:pt>
    <dgm:pt modelId="{0FEBCA3E-FDD0-4827-A3CE-7F64DD23565E}" type="sibTrans" cxnId="{79B99BB3-8EE9-4D14-9C10-3D98AF24C728}">
      <dgm:prSet/>
      <dgm:spPr/>
      <dgm:t>
        <a:bodyPr/>
        <a:lstStyle/>
        <a:p>
          <a:endParaRPr lang="en-NZ"/>
        </a:p>
      </dgm:t>
    </dgm:pt>
    <dgm:pt modelId="{6671CEB4-63D0-4B5D-A91E-FDE378939188}">
      <dgm:prSet custT="1"/>
      <dgm:spPr/>
      <dgm:t>
        <a:bodyPr/>
        <a:lstStyle/>
        <a:p>
          <a:r>
            <a:rPr lang="en-NZ" sz="1200" dirty="0">
              <a:solidFill>
                <a:schemeClr val="accent4">
                  <a:lumMod val="40000"/>
                  <a:lumOff val="60000"/>
                </a:schemeClr>
              </a:solidFill>
            </a:rPr>
            <a:t># Reduced Recidivism</a:t>
          </a:r>
        </a:p>
      </dgm:t>
    </dgm:pt>
    <dgm:pt modelId="{2A9B262B-8464-4776-BAE8-4298ADEDD847}" type="parTrans" cxnId="{BCDD3EFC-20C6-4E7C-9227-46AAC1F9B318}">
      <dgm:prSet/>
      <dgm:spPr/>
      <dgm:t>
        <a:bodyPr/>
        <a:lstStyle/>
        <a:p>
          <a:endParaRPr lang="en-NZ"/>
        </a:p>
      </dgm:t>
    </dgm:pt>
    <dgm:pt modelId="{79B186B9-D28F-44FE-B2EF-3BCB214BE9DC}" type="sibTrans" cxnId="{BCDD3EFC-20C6-4E7C-9227-46AAC1F9B318}">
      <dgm:prSet/>
      <dgm:spPr/>
      <dgm:t>
        <a:bodyPr/>
        <a:lstStyle/>
        <a:p>
          <a:endParaRPr lang="en-NZ"/>
        </a:p>
      </dgm:t>
    </dgm:pt>
    <dgm:pt modelId="{A26A3F36-837A-49DB-8ADD-A3614117E760}">
      <dgm:prSet custT="1"/>
      <dgm:spPr/>
      <dgm:t>
        <a:bodyPr/>
        <a:lstStyle/>
        <a:p>
          <a:r>
            <a:rPr lang="en-NZ" sz="1200" dirty="0">
              <a:solidFill>
                <a:schemeClr val="accent4">
                  <a:lumMod val="40000"/>
                  <a:lumOff val="60000"/>
                </a:schemeClr>
              </a:solidFill>
            </a:rPr>
            <a:t># Increased Attendance</a:t>
          </a:r>
        </a:p>
      </dgm:t>
    </dgm:pt>
    <dgm:pt modelId="{4B678CC1-FC0B-4E97-AA71-961F74B67585}" type="parTrans" cxnId="{106C37C8-A502-4EB5-8CED-0141073B6FC1}">
      <dgm:prSet/>
      <dgm:spPr/>
      <dgm:t>
        <a:bodyPr/>
        <a:lstStyle/>
        <a:p>
          <a:endParaRPr lang="en-NZ"/>
        </a:p>
      </dgm:t>
    </dgm:pt>
    <dgm:pt modelId="{8F1DBB59-E3DF-4D5A-A6EE-0705D0A6D7E7}" type="sibTrans" cxnId="{106C37C8-A502-4EB5-8CED-0141073B6FC1}">
      <dgm:prSet/>
      <dgm:spPr/>
      <dgm:t>
        <a:bodyPr/>
        <a:lstStyle/>
        <a:p>
          <a:endParaRPr lang="en-NZ"/>
        </a:p>
      </dgm:t>
    </dgm:pt>
    <dgm:pt modelId="{0AC2B4F3-AE5A-4C80-A35E-8F7A41FCE916}">
      <dgm:prSet custT="1"/>
      <dgm:spPr/>
      <dgm:t>
        <a:bodyPr/>
        <a:lstStyle/>
        <a:p>
          <a:r>
            <a:rPr lang="en-NZ" sz="1400" dirty="0" err="1">
              <a:solidFill>
                <a:schemeClr val="accent4">
                  <a:lumMod val="40000"/>
                  <a:lumOff val="60000"/>
                </a:schemeClr>
              </a:solidFill>
            </a:rPr>
            <a:t>Tiwahe</a:t>
          </a:r>
          <a:r>
            <a:rPr lang="en-NZ" sz="1400" dirty="0">
              <a:solidFill>
                <a:schemeClr val="accent4">
                  <a:lumMod val="40000"/>
                  <a:lumOff val="60000"/>
                </a:schemeClr>
              </a:solidFill>
            </a:rPr>
            <a:t> Domains</a:t>
          </a:r>
          <a:r>
            <a:rPr lang="en-NZ" sz="800" dirty="0">
              <a:solidFill>
                <a:schemeClr val="accent4">
                  <a:lumMod val="40000"/>
                  <a:lumOff val="60000"/>
                </a:schemeClr>
              </a:solidFill>
            </a:rPr>
            <a:t> </a:t>
          </a:r>
          <a:endParaRPr lang="en-NZ" sz="1400" dirty="0">
            <a:solidFill>
              <a:schemeClr val="accent4">
                <a:lumMod val="40000"/>
                <a:lumOff val="60000"/>
              </a:schemeClr>
            </a:solidFill>
          </a:endParaRPr>
        </a:p>
      </dgm:t>
    </dgm:pt>
    <dgm:pt modelId="{0CCDEC9A-BBC7-41AA-8A02-B8D238B864B4}" type="parTrans" cxnId="{13434BD0-A7E7-48C1-A3DA-B6AAAEBF2FBA}">
      <dgm:prSet/>
      <dgm:spPr/>
      <dgm:t>
        <a:bodyPr/>
        <a:lstStyle/>
        <a:p>
          <a:endParaRPr lang="en-NZ"/>
        </a:p>
      </dgm:t>
    </dgm:pt>
    <dgm:pt modelId="{51ED0545-11F6-4346-944E-D323124790C2}" type="sibTrans" cxnId="{13434BD0-A7E7-48C1-A3DA-B6AAAEBF2FBA}">
      <dgm:prSet/>
      <dgm:spPr/>
      <dgm:t>
        <a:bodyPr/>
        <a:lstStyle/>
        <a:p>
          <a:endParaRPr lang="en-NZ"/>
        </a:p>
      </dgm:t>
    </dgm:pt>
    <dgm:pt modelId="{3D11B791-F1AE-4520-BCD6-91EA2A66F15C}">
      <dgm:prSet phldrT="[Text]" custT="1"/>
      <dgm:spPr/>
      <dgm:t>
        <a:bodyPr/>
        <a:lstStyle/>
        <a:p>
          <a:r>
            <a:rPr lang="en-NZ" sz="1200" dirty="0">
              <a:solidFill>
                <a:schemeClr val="accent4">
                  <a:lumMod val="40000"/>
                  <a:lumOff val="60000"/>
                </a:schemeClr>
              </a:solidFill>
            </a:rPr>
            <a:t>Healthy Families</a:t>
          </a:r>
        </a:p>
      </dgm:t>
    </dgm:pt>
    <dgm:pt modelId="{E64997AA-FEB6-46E5-9FD1-9B9F10295741}" type="parTrans" cxnId="{3B647275-D7E2-4B92-B20F-47AEE79E3B92}">
      <dgm:prSet/>
      <dgm:spPr/>
      <dgm:t>
        <a:bodyPr/>
        <a:lstStyle/>
        <a:p>
          <a:endParaRPr lang="en-NZ"/>
        </a:p>
      </dgm:t>
    </dgm:pt>
    <dgm:pt modelId="{38DADB05-A562-47A2-B258-C6D4CE25655D}" type="sibTrans" cxnId="{3B647275-D7E2-4B92-B20F-47AEE79E3B92}">
      <dgm:prSet/>
      <dgm:spPr/>
      <dgm:t>
        <a:bodyPr/>
        <a:lstStyle/>
        <a:p>
          <a:endParaRPr lang="en-NZ"/>
        </a:p>
      </dgm:t>
    </dgm:pt>
    <dgm:pt modelId="{01366992-753B-472F-A426-E2AC37AE3B2A}">
      <dgm:prSet phldrT="[Text]" custT="1"/>
      <dgm:spPr/>
      <dgm:t>
        <a:bodyPr/>
        <a:lstStyle/>
        <a:p>
          <a:r>
            <a:rPr lang="en-NZ" sz="1200" dirty="0">
              <a:solidFill>
                <a:schemeClr val="accent4">
                  <a:lumMod val="40000"/>
                  <a:lumOff val="60000"/>
                </a:schemeClr>
              </a:solidFill>
            </a:rPr>
            <a:t>Culture Connectedness</a:t>
          </a:r>
        </a:p>
      </dgm:t>
    </dgm:pt>
    <dgm:pt modelId="{480CE8E3-E0A9-4D8D-8678-42AE4E7917DF}" type="parTrans" cxnId="{CB3A1C0A-692E-4E10-846A-F18896A90A5D}">
      <dgm:prSet/>
      <dgm:spPr/>
      <dgm:t>
        <a:bodyPr/>
        <a:lstStyle/>
        <a:p>
          <a:endParaRPr lang="en-NZ"/>
        </a:p>
      </dgm:t>
    </dgm:pt>
    <dgm:pt modelId="{5543141A-3B16-41A1-AAD2-78AC62CB60A5}" type="sibTrans" cxnId="{CB3A1C0A-692E-4E10-846A-F18896A90A5D}">
      <dgm:prSet/>
      <dgm:spPr/>
      <dgm:t>
        <a:bodyPr/>
        <a:lstStyle/>
        <a:p>
          <a:endParaRPr lang="en-NZ"/>
        </a:p>
      </dgm:t>
    </dgm:pt>
    <dgm:pt modelId="{B456E2FC-3936-4D76-81CB-737E40F0D4BD}">
      <dgm:prSet phldrT="[Text]" custT="1"/>
      <dgm:spPr/>
      <dgm:t>
        <a:bodyPr/>
        <a:lstStyle/>
        <a:p>
          <a:r>
            <a:rPr lang="en-NZ" sz="1200" dirty="0">
              <a:solidFill>
                <a:schemeClr val="accent4">
                  <a:lumMod val="40000"/>
                  <a:lumOff val="60000"/>
                </a:schemeClr>
              </a:solidFill>
            </a:rPr>
            <a:t>Education</a:t>
          </a:r>
        </a:p>
      </dgm:t>
    </dgm:pt>
    <dgm:pt modelId="{F2A0FF7E-BF91-4AD1-93EC-282DF35A4C63}" type="parTrans" cxnId="{8F0F8BCD-DE3D-4418-B998-8930C7561B9B}">
      <dgm:prSet/>
      <dgm:spPr/>
      <dgm:t>
        <a:bodyPr/>
        <a:lstStyle/>
        <a:p>
          <a:endParaRPr lang="en-NZ"/>
        </a:p>
      </dgm:t>
    </dgm:pt>
    <dgm:pt modelId="{9E0CAC8D-E81B-4FD2-9A5D-198785E1791D}" type="sibTrans" cxnId="{8F0F8BCD-DE3D-4418-B998-8930C7561B9B}">
      <dgm:prSet/>
      <dgm:spPr/>
      <dgm:t>
        <a:bodyPr/>
        <a:lstStyle/>
        <a:p>
          <a:endParaRPr lang="en-NZ"/>
        </a:p>
      </dgm:t>
    </dgm:pt>
    <dgm:pt modelId="{6A05355C-F149-44AA-B0D1-20EA80A33536}" type="pres">
      <dgm:prSet presAssocID="{4CD1C583-1BD4-427E-B8D7-0E2AC794D869}" presName="rootnode" presStyleCnt="0">
        <dgm:presLayoutVars>
          <dgm:chMax/>
          <dgm:chPref/>
          <dgm:dir/>
          <dgm:animLvl val="lvl"/>
        </dgm:presLayoutVars>
      </dgm:prSet>
      <dgm:spPr/>
      <dgm:t>
        <a:bodyPr/>
        <a:lstStyle/>
        <a:p>
          <a:endParaRPr lang="en-US"/>
        </a:p>
      </dgm:t>
    </dgm:pt>
    <dgm:pt modelId="{3B2CDAC0-072A-4944-9A3B-C43BDD13FCD2}" type="pres">
      <dgm:prSet presAssocID="{1A78078D-3C4F-400C-884D-85292139F3F5}" presName="composite" presStyleCnt="0"/>
      <dgm:spPr/>
    </dgm:pt>
    <dgm:pt modelId="{1A1BDF46-A6B8-45C1-AC0B-84ADC892EBB2}" type="pres">
      <dgm:prSet presAssocID="{1A78078D-3C4F-400C-884D-85292139F3F5}" presName="LShape" presStyleLbl="alignNode1" presStyleIdx="0" presStyleCnt="7"/>
      <dgm:spPr/>
    </dgm:pt>
    <dgm:pt modelId="{B8DF48B8-9A9D-440A-B97A-E4D48A237482}" type="pres">
      <dgm:prSet presAssocID="{1A78078D-3C4F-400C-884D-85292139F3F5}" presName="ParentText" presStyleLbl="revTx" presStyleIdx="0" presStyleCnt="4" custScaleX="130655" custScaleY="109523" custLinFactNeighborX="16010" custLinFactNeighborY="15616">
        <dgm:presLayoutVars>
          <dgm:chMax val="0"/>
          <dgm:chPref val="0"/>
          <dgm:bulletEnabled val="1"/>
        </dgm:presLayoutVars>
      </dgm:prSet>
      <dgm:spPr/>
      <dgm:t>
        <a:bodyPr/>
        <a:lstStyle/>
        <a:p>
          <a:endParaRPr lang="en-US"/>
        </a:p>
      </dgm:t>
    </dgm:pt>
    <dgm:pt modelId="{ADF1A29F-09F5-47B1-915E-29514E861D60}" type="pres">
      <dgm:prSet presAssocID="{1A78078D-3C4F-400C-884D-85292139F3F5}" presName="Triangle" presStyleLbl="alignNode1" presStyleIdx="1" presStyleCnt="7"/>
      <dgm:spPr/>
    </dgm:pt>
    <dgm:pt modelId="{CC58FF07-DCFC-4B8E-9C3C-88237E65DAF2}" type="pres">
      <dgm:prSet presAssocID="{3EB03D13-5E6D-40F5-8A5A-8D24C6E7EEA3}" presName="sibTrans" presStyleCnt="0"/>
      <dgm:spPr/>
    </dgm:pt>
    <dgm:pt modelId="{7BF01598-371F-4CC4-815B-3CB2851C9094}" type="pres">
      <dgm:prSet presAssocID="{3EB03D13-5E6D-40F5-8A5A-8D24C6E7EEA3}" presName="space" presStyleCnt="0"/>
      <dgm:spPr/>
    </dgm:pt>
    <dgm:pt modelId="{437E6BB2-BE2F-4154-A44D-0E65BBB5AA6B}" type="pres">
      <dgm:prSet presAssocID="{EE6D16B4-4332-49AB-940D-132217879D3F}" presName="composite" presStyleCnt="0"/>
      <dgm:spPr/>
    </dgm:pt>
    <dgm:pt modelId="{98DE413C-A6EB-43AF-A2A9-C69ECD2DAEFD}" type="pres">
      <dgm:prSet presAssocID="{EE6D16B4-4332-49AB-940D-132217879D3F}" presName="LShape" presStyleLbl="alignNode1" presStyleIdx="2" presStyleCnt="7"/>
      <dgm:spPr/>
    </dgm:pt>
    <dgm:pt modelId="{21E77061-BB87-40CB-BBC3-4C876D7D184D}" type="pres">
      <dgm:prSet presAssocID="{EE6D16B4-4332-49AB-940D-132217879D3F}" presName="ParentText" presStyleLbl="revTx" presStyleIdx="1" presStyleCnt="4" custScaleX="121310" custLinFactNeighborX="11353" custLinFactNeighborY="5344">
        <dgm:presLayoutVars>
          <dgm:chMax val="0"/>
          <dgm:chPref val="0"/>
          <dgm:bulletEnabled val="1"/>
        </dgm:presLayoutVars>
      </dgm:prSet>
      <dgm:spPr/>
      <dgm:t>
        <a:bodyPr/>
        <a:lstStyle/>
        <a:p>
          <a:endParaRPr lang="en-US"/>
        </a:p>
      </dgm:t>
    </dgm:pt>
    <dgm:pt modelId="{19E486A1-049F-4C75-86D5-F9FC9E3B24C8}" type="pres">
      <dgm:prSet presAssocID="{EE6D16B4-4332-49AB-940D-132217879D3F}" presName="Triangle" presStyleLbl="alignNode1" presStyleIdx="3" presStyleCnt="7"/>
      <dgm:spPr/>
    </dgm:pt>
    <dgm:pt modelId="{488241C5-4675-477C-8C36-3271402B512F}" type="pres">
      <dgm:prSet presAssocID="{C5B25349-6A02-4298-BF79-63B988A4210A}" presName="sibTrans" presStyleCnt="0"/>
      <dgm:spPr/>
    </dgm:pt>
    <dgm:pt modelId="{506F5B32-7C58-47ED-A4EE-9490FBE23D71}" type="pres">
      <dgm:prSet presAssocID="{C5B25349-6A02-4298-BF79-63B988A4210A}" presName="space" presStyleCnt="0"/>
      <dgm:spPr/>
    </dgm:pt>
    <dgm:pt modelId="{1F6B10EB-429E-43E5-B8EF-A9B34316684A}" type="pres">
      <dgm:prSet presAssocID="{F26E9732-671F-4528-9831-328309588495}" presName="composite" presStyleCnt="0"/>
      <dgm:spPr/>
    </dgm:pt>
    <dgm:pt modelId="{E948A708-0A98-4B21-9C5D-2B1F64DC66F9}" type="pres">
      <dgm:prSet presAssocID="{F26E9732-671F-4528-9831-328309588495}" presName="LShape" presStyleLbl="alignNode1" presStyleIdx="4" presStyleCnt="7"/>
      <dgm:spPr/>
    </dgm:pt>
    <dgm:pt modelId="{A5E29570-38ED-423B-B253-CFF3D2DA4422}" type="pres">
      <dgm:prSet presAssocID="{F26E9732-671F-4528-9831-328309588495}" presName="ParentText" presStyleLbl="revTx" presStyleIdx="2" presStyleCnt="4" custScaleY="188944" custLinFactNeighborX="7692" custLinFactNeighborY="51525">
        <dgm:presLayoutVars>
          <dgm:chMax val="0"/>
          <dgm:chPref val="0"/>
          <dgm:bulletEnabled val="1"/>
        </dgm:presLayoutVars>
      </dgm:prSet>
      <dgm:spPr/>
      <dgm:t>
        <a:bodyPr/>
        <a:lstStyle/>
        <a:p>
          <a:endParaRPr lang="en-US"/>
        </a:p>
      </dgm:t>
    </dgm:pt>
    <dgm:pt modelId="{702DCA5F-B4F5-46DD-BC91-ABD3EA2D1262}" type="pres">
      <dgm:prSet presAssocID="{F26E9732-671F-4528-9831-328309588495}" presName="Triangle" presStyleLbl="alignNode1" presStyleIdx="5" presStyleCnt="7"/>
      <dgm:spPr/>
    </dgm:pt>
    <dgm:pt modelId="{C95259FF-BE27-456C-83E3-9F9D194971AC}" type="pres">
      <dgm:prSet presAssocID="{7BA986AB-F9A8-401F-803F-30E07D4A079F}" presName="sibTrans" presStyleCnt="0"/>
      <dgm:spPr/>
    </dgm:pt>
    <dgm:pt modelId="{2F5F9F59-675B-4923-85EB-74FF5CF39B80}" type="pres">
      <dgm:prSet presAssocID="{7BA986AB-F9A8-401F-803F-30E07D4A079F}" presName="space" presStyleCnt="0"/>
      <dgm:spPr/>
    </dgm:pt>
    <dgm:pt modelId="{1DFA6031-626F-45BC-BC60-A761E5FDFE01}" type="pres">
      <dgm:prSet presAssocID="{8456B1A7-EEC1-4FDF-8A36-3EFCA67EEA65}" presName="composite" presStyleCnt="0"/>
      <dgm:spPr/>
    </dgm:pt>
    <dgm:pt modelId="{6428DA6C-09D3-47E8-93B0-EA5AB064B980}" type="pres">
      <dgm:prSet presAssocID="{8456B1A7-EEC1-4FDF-8A36-3EFCA67EEA65}" presName="LShape" presStyleLbl="alignNode1" presStyleIdx="6" presStyleCnt="7" custLinFactNeighborX="-434" custLinFactNeighborY="-24038"/>
      <dgm:spPr/>
    </dgm:pt>
    <dgm:pt modelId="{116D7629-A5AF-4172-8425-565C4CB89658}" type="pres">
      <dgm:prSet presAssocID="{8456B1A7-EEC1-4FDF-8A36-3EFCA67EEA65}" presName="ParentText" presStyleLbl="revTx" presStyleIdx="3" presStyleCnt="4" custLinFactNeighborX="-891" custLinFactNeighborY="-10029">
        <dgm:presLayoutVars>
          <dgm:chMax val="0"/>
          <dgm:chPref val="0"/>
          <dgm:bulletEnabled val="1"/>
        </dgm:presLayoutVars>
      </dgm:prSet>
      <dgm:spPr/>
      <dgm:t>
        <a:bodyPr/>
        <a:lstStyle/>
        <a:p>
          <a:endParaRPr lang="en-US"/>
        </a:p>
      </dgm:t>
    </dgm:pt>
  </dgm:ptLst>
  <dgm:cxnLst>
    <dgm:cxn modelId="{06B5F16B-BC82-4FEF-96BA-A0C09B9CE395}" type="presOf" srcId="{01366992-753B-472F-A426-E2AC37AE3B2A}" destId="{A5E29570-38ED-423B-B253-CFF3D2DA4422}" srcOrd="0" destOrd="2" presId="urn:microsoft.com/office/officeart/2009/3/layout/StepUpProcess"/>
    <dgm:cxn modelId="{BCDD3EFC-20C6-4E7C-9227-46AAC1F9B318}" srcId="{EE6D16B4-4332-49AB-940D-132217879D3F}" destId="{6671CEB4-63D0-4B5D-A91E-FDE378939188}" srcOrd="2" destOrd="0" parTransId="{2A9B262B-8464-4776-BAE8-4298ADEDD847}" sibTransId="{79B186B9-D28F-44FE-B2EF-3BCB214BE9DC}"/>
    <dgm:cxn modelId="{79B99BB3-8EE9-4D14-9C10-3D98AF24C728}" srcId="{EE6D16B4-4332-49AB-940D-132217879D3F}" destId="{6699644B-AFE4-4885-B636-D873627ADE84}" srcOrd="1" destOrd="0" parTransId="{D0548466-CF04-4E8D-A14E-3BD98832037B}" sibTransId="{0FEBCA3E-FDD0-4827-A3CE-7F64DD23565E}"/>
    <dgm:cxn modelId="{C34E3FEE-344D-411C-8D06-281D81D363C3}" type="presOf" srcId="{7753FC60-FCE9-4AD0-8181-FFCA8E0DF5B0}" destId="{B8DF48B8-9A9D-440A-B97A-E4D48A237482}" srcOrd="0" destOrd="3" presId="urn:microsoft.com/office/officeart/2009/3/layout/StepUpProcess"/>
    <dgm:cxn modelId="{0D59E3E6-FD8F-4E45-A694-BB19FE38A7A7}" type="presOf" srcId="{1A78078D-3C4F-400C-884D-85292139F3F5}" destId="{B8DF48B8-9A9D-440A-B97A-E4D48A237482}" srcOrd="0" destOrd="0" presId="urn:microsoft.com/office/officeart/2009/3/layout/StepUpProcess"/>
    <dgm:cxn modelId="{B48B5608-FD37-4405-B712-72BD71C4541F}" srcId="{1A78078D-3C4F-400C-884D-85292139F3F5}" destId="{C0452A59-D17F-4C28-96B6-3D7298D37250}" srcOrd="1" destOrd="0" parTransId="{DE76940F-4871-4186-9DCF-C81DA7B9B085}" sibTransId="{AE143819-5145-42A5-861E-4A601ABAEF76}"/>
    <dgm:cxn modelId="{3B647275-D7E2-4B92-B20F-47AEE79E3B92}" srcId="{F26E9732-671F-4528-9831-328309588495}" destId="{3D11B791-F1AE-4520-BCD6-91EA2A66F15C}" srcOrd="0" destOrd="0" parTransId="{E64997AA-FEB6-46E5-9FD1-9B9F10295741}" sibTransId="{38DADB05-A562-47A2-B258-C6D4CE25655D}"/>
    <dgm:cxn modelId="{4836665A-DF4A-4318-8E67-723B50CF18B3}" srcId="{4CD1C583-1BD4-427E-B8D7-0E2AC794D869}" destId="{F26E9732-671F-4528-9831-328309588495}" srcOrd="2" destOrd="0" parTransId="{3575852C-DD66-4CFC-8D17-60A7D6B0B5E7}" sibTransId="{7BA986AB-F9A8-401F-803F-30E07D4A079F}"/>
    <dgm:cxn modelId="{96D6B001-923F-4A39-9FEA-91D409B29134}" type="presOf" srcId="{BB7B411A-8614-4E49-B710-45049FF5C2B2}" destId="{21E77061-BB87-40CB-BBC3-4C876D7D184D}" srcOrd="0" destOrd="1" presId="urn:microsoft.com/office/officeart/2009/3/layout/StepUpProcess"/>
    <dgm:cxn modelId="{C4EE5B44-BE70-428F-85A9-4BC449388C44}" type="presOf" srcId="{EE6D16B4-4332-49AB-940D-132217879D3F}" destId="{21E77061-BB87-40CB-BBC3-4C876D7D184D}" srcOrd="0" destOrd="0" presId="urn:microsoft.com/office/officeart/2009/3/layout/StepUpProcess"/>
    <dgm:cxn modelId="{68A483D7-2704-4E7C-BF37-EF194E323E70}" srcId="{1A78078D-3C4F-400C-884D-85292139F3F5}" destId="{DE10E75F-ED0C-4BD5-BC93-43899E33AE80}" srcOrd="0" destOrd="0" parTransId="{1A5B38E1-17FC-4BA3-8D31-76CA5130297E}" sibTransId="{360681B4-A417-4305-A673-EF824FFC9A24}"/>
    <dgm:cxn modelId="{11C82F23-CE89-495D-8525-99B3949904B1}" srcId="{4CD1C583-1BD4-427E-B8D7-0E2AC794D869}" destId="{1A78078D-3C4F-400C-884D-85292139F3F5}" srcOrd="0" destOrd="0" parTransId="{6892FEB8-98AD-4EF8-9A81-BE497831573D}" sibTransId="{3EB03D13-5E6D-40F5-8A5A-8D24C6E7EEA3}"/>
    <dgm:cxn modelId="{CB3A1C0A-692E-4E10-846A-F18896A90A5D}" srcId="{F26E9732-671F-4528-9831-328309588495}" destId="{01366992-753B-472F-A426-E2AC37AE3B2A}" srcOrd="1" destOrd="0" parTransId="{480CE8E3-E0A9-4D8D-8678-42AE4E7917DF}" sibTransId="{5543141A-3B16-41A1-AAD2-78AC62CB60A5}"/>
    <dgm:cxn modelId="{E5D963A1-F4F9-4BC7-8EA9-E8ECF281B0D8}" srcId="{1A78078D-3C4F-400C-884D-85292139F3F5}" destId="{7753FC60-FCE9-4AD0-8181-FFCA8E0DF5B0}" srcOrd="2" destOrd="0" parTransId="{935470B2-7C9B-4730-A9E9-21D072E8661A}" sibTransId="{0C7442F5-6ED5-4120-950C-AC0E083541DB}"/>
    <dgm:cxn modelId="{465FCC36-9C6C-42CF-8194-5FEAAB7AE35E}" srcId="{EE6D16B4-4332-49AB-940D-132217879D3F}" destId="{BB7B411A-8614-4E49-B710-45049FF5C2B2}" srcOrd="0" destOrd="0" parTransId="{D4BD503D-34F4-4A14-A89A-E5A835075E97}" sibTransId="{93E4CEE2-1AE5-4B82-BB59-B3146518F269}"/>
    <dgm:cxn modelId="{8F0F8BCD-DE3D-4418-B998-8930C7561B9B}" srcId="{F26E9732-671F-4528-9831-328309588495}" destId="{B456E2FC-3936-4D76-81CB-737E40F0D4BD}" srcOrd="2" destOrd="0" parTransId="{F2A0FF7E-BF91-4AD1-93EC-282DF35A4C63}" sibTransId="{9E0CAC8D-E81B-4FD2-9A5D-198785E1791D}"/>
    <dgm:cxn modelId="{ECEAA9B5-880B-4BA6-91EC-604ACDBC4926}" type="presOf" srcId="{0AC2B4F3-AE5A-4C80-A35E-8F7A41FCE916}" destId="{116D7629-A5AF-4172-8425-565C4CB89658}" srcOrd="0" destOrd="1" presId="urn:microsoft.com/office/officeart/2009/3/layout/StepUpProcess"/>
    <dgm:cxn modelId="{B892802D-9B08-46B2-A9AB-D12020387467}" type="presOf" srcId="{3D11B791-F1AE-4520-BCD6-91EA2A66F15C}" destId="{A5E29570-38ED-423B-B253-CFF3D2DA4422}" srcOrd="0" destOrd="1" presId="urn:microsoft.com/office/officeart/2009/3/layout/StepUpProcess"/>
    <dgm:cxn modelId="{13434BD0-A7E7-48C1-A3DA-B6AAAEBF2FBA}" srcId="{8456B1A7-EEC1-4FDF-8A36-3EFCA67EEA65}" destId="{0AC2B4F3-AE5A-4C80-A35E-8F7A41FCE916}" srcOrd="0" destOrd="0" parTransId="{0CCDEC9A-BBC7-41AA-8A02-B8D238B864B4}" sibTransId="{51ED0545-11F6-4346-944E-D323124790C2}"/>
    <dgm:cxn modelId="{38BF447A-19D6-4AD1-986B-2C0C26D2D689}" type="presOf" srcId="{F26E9732-671F-4528-9831-328309588495}" destId="{A5E29570-38ED-423B-B253-CFF3D2DA4422}" srcOrd="0" destOrd="0" presId="urn:microsoft.com/office/officeart/2009/3/layout/StepUpProcess"/>
    <dgm:cxn modelId="{7B82C2A0-1E67-46AB-9C7B-F53A08CF2EEF}" type="presOf" srcId="{A26A3F36-837A-49DB-8ADD-A3614117E760}" destId="{21E77061-BB87-40CB-BBC3-4C876D7D184D}" srcOrd="0" destOrd="4" presId="urn:microsoft.com/office/officeart/2009/3/layout/StepUpProcess"/>
    <dgm:cxn modelId="{106C37C8-A502-4EB5-8CED-0141073B6FC1}" srcId="{EE6D16B4-4332-49AB-940D-132217879D3F}" destId="{A26A3F36-837A-49DB-8ADD-A3614117E760}" srcOrd="3" destOrd="0" parTransId="{4B678CC1-FC0B-4E97-AA71-961F74B67585}" sibTransId="{8F1DBB59-E3DF-4D5A-A6EE-0705D0A6D7E7}"/>
    <dgm:cxn modelId="{3ED60D57-4184-4AB5-8633-B5F1422F9168}" type="presOf" srcId="{C0452A59-D17F-4C28-96B6-3D7298D37250}" destId="{B8DF48B8-9A9D-440A-B97A-E4D48A237482}" srcOrd="0" destOrd="2" presId="urn:microsoft.com/office/officeart/2009/3/layout/StepUpProcess"/>
    <dgm:cxn modelId="{85A7C9A8-3E9F-40A0-8A79-0D4253433DF2}" srcId="{4CD1C583-1BD4-427E-B8D7-0E2AC794D869}" destId="{8456B1A7-EEC1-4FDF-8A36-3EFCA67EEA65}" srcOrd="3" destOrd="0" parTransId="{2131C326-D11F-4DF2-AC74-8A2B8BFB37DD}" sibTransId="{B75FE208-EF1D-452E-A6B7-D9FB4A5BEF98}"/>
    <dgm:cxn modelId="{23CAAB51-F062-4D41-8351-7FC57B9B873F}" type="presOf" srcId="{B456E2FC-3936-4D76-81CB-737E40F0D4BD}" destId="{A5E29570-38ED-423B-B253-CFF3D2DA4422}" srcOrd="0" destOrd="3" presId="urn:microsoft.com/office/officeart/2009/3/layout/StepUpProcess"/>
    <dgm:cxn modelId="{BC2F992C-5070-49D7-8AD9-CBFDB5AC0A8B}" srcId="{4CD1C583-1BD4-427E-B8D7-0E2AC794D869}" destId="{EE6D16B4-4332-49AB-940D-132217879D3F}" srcOrd="1" destOrd="0" parTransId="{412A329C-76A2-49DF-9F46-956E23C7EF80}" sibTransId="{C5B25349-6A02-4298-BF79-63B988A4210A}"/>
    <dgm:cxn modelId="{AA2A85C1-62FF-4ADC-8981-A54AD2635D0C}" type="presOf" srcId="{4CD1C583-1BD4-427E-B8D7-0E2AC794D869}" destId="{6A05355C-F149-44AA-B0D1-20EA80A33536}" srcOrd="0" destOrd="0" presId="urn:microsoft.com/office/officeart/2009/3/layout/StepUpProcess"/>
    <dgm:cxn modelId="{A5A4CB14-5E08-42DE-90DB-C5ECCBEF5142}" type="presOf" srcId="{6699644B-AFE4-4885-B636-D873627ADE84}" destId="{21E77061-BB87-40CB-BBC3-4C876D7D184D}" srcOrd="0" destOrd="2" presId="urn:microsoft.com/office/officeart/2009/3/layout/StepUpProcess"/>
    <dgm:cxn modelId="{4AF8F957-1599-4BC2-97C6-2007B925F583}" type="presOf" srcId="{DE10E75F-ED0C-4BD5-BC93-43899E33AE80}" destId="{B8DF48B8-9A9D-440A-B97A-E4D48A237482}" srcOrd="0" destOrd="1" presId="urn:microsoft.com/office/officeart/2009/3/layout/StepUpProcess"/>
    <dgm:cxn modelId="{42643608-E8E9-419B-B98D-8575EC7FF44E}" type="presOf" srcId="{8456B1A7-EEC1-4FDF-8A36-3EFCA67EEA65}" destId="{116D7629-A5AF-4172-8425-565C4CB89658}" srcOrd="0" destOrd="0" presId="urn:microsoft.com/office/officeart/2009/3/layout/StepUpProcess"/>
    <dgm:cxn modelId="{77823553-8894-4C09-A6F8-7E4A2E5555A7}" type="presOf" srcId="{6671CEB4-63D0-4B5D-A91E-FDE378939188}" destId="{21E77061-BB87-40CB-BBC3-4C876D7D184D}" srcOrd="0" destOrd="3" presId="urn:microsoft.com/office/officeart/2009/3/layout/StepUpProcess"/>
    <dgm:cxn modelId="{F5B8468C-F351-4CF8-8EC5-B8B2AAF30186}" type="presParOf" srcId="{6A05355C-F149-44AA-B0D1-20EA80A33536}" destId="{3B2CDAC0-072A-4944-9A3B-C43BDD13FCD2}" srcOrd="0" destOrd="0" presId="urn:microsoft.com/office/officeart/2009/3/layout/StepUpProcess"/>
    <dgm:cxn modelId="{BAFE3E13-570C-4344-A04B-5F5341303AEC}" type="presParOf" srcId="{3B2CDAC0-072A-4944-9A3B-C43BDD13FCD2}" destId="{1A1BDF46-A6B8-45C1-AC0B-84ADC892EBB2}" srcOrd="0" destOrd="0" presId="urn:microsoft.com/office/officeart/2009/3/layout/StepUpProcess"/>
    <dgm:cxn modelId="{ED0C10D6-C4A0-4E1D-8782-E11E0D8597CA}" type="presParOf" srcId="{3B2CDAC0-072A-4944-9A3B-C43BDD13FCD2}" destId="{B8DF48B8-9A9D-440A-B97A-E4D48A237482}" srcOrd="1" destOrd="0" presId="urn:microsoft.com/office/officeart/2009/3/layout/StepUpProcess"/>
    <dgm:cxn modelId="{10D2F10F-0255-4DED-87E0-C113B189F41A}" type="presParOf" srcId="{3B2CDAC0-072A-4944-9A3B-C43BDD13FCD2}" destId="{ADF1A29F-09F5-47B1-915E-29514E861D60}" srcOrd="2" destOrd="0" presId="urn:microsoft.com/office/officeart/2009/3/layout/StepUpProcess"/>
    <dgm:cxn modelId="{643A7133-7E56-4950-97C4-E57F1450663C}" type="presParOf" srcId="{6A05355C-F149-44AA-B0D1-20EA80A33536}" destId="{CC58FF07-DCFC-4B8E-9C3C-88237E65DAF2}" srcOrd="1" destOrd="0" presId="urn:microsoft.com/office/officeart/2009/3/layout/StepUpProcess"/>
    <dgm:cxn modelId="{C163CAE3-0293-496D-A185-E4B63CDDE31B}" type="presParOf" srcId="{CC58FF07-DCFC-4B8E-9C3C-88237E65DAF2}" destId="{7BF01598-371F-4CC4-815B-3CB2851C9094}" srcOrd="0" destOrd="0" presId="urn:microsoft.com/office/officeart/2009/3/layout/StepUpProcess"/>
    <dgm:cxn modelId="{B567B1FE-6ABC-498A-B0B0-F552D5D257ED}" type="presParOf" srcId="{6A05355C-F149-44AA-B0D1-20EA80A33536}" destId="{437E6BB2-BE2F-4154-A44D-0E65BBB5AA6B}" srcOrd="2" destOrd="0" presId="urn:microsoft.com/office/officeart/2009/3/layout/StepUpProcess"/>
    <dgm:cxn modelId="{EC6D8084-AFEA-4DDB-A749-CF739E3B12D6}" type="presParOf" srcId="{437E6BB2-BE2F-4154-A44D-0E65BBB5AA6B}" destId="{98DE413C-A6EB-43AF-A2A9-C69ECD2DAEFD}" srcOrd="0" destOrd="0" presId="urn:microsoft.com/office/officeart/2009/3/layout/StepUpProcess"/>
    <dgm:cxn modelId="{D4F7CDE2-8993-41F4-9F88-369DF3F14465}" type="presParOf" srcId="{437E6BB2-BE2F-4154-A44D-0E65BBB5AA6B}" destId="{21E77061-BB87-40CB-BBC3-4C876D7D184D}" srcOrd="1" destOrd="0" presId="urn:microsoft.com/office/officeart/2009/3/layout/StepUpProcess"/>
    <dgm:cxn modelId="{AD2B2CDF-1CA9-47A4-A54B-A2777AEEF243}" type="presParOf" srcId="{437E6BB2-BE2F-4154-A44D-0E65BBB5AA6B}" destId="{19E486A1-049F-4C75-86D5-F9FC9E3B24C8}" srcOrd="2" destOrd="0" presId="urn:microsoft.com/office/officeart/2009/3/layout/StepUpProcess"/>
    <dgm:cxn modelId="{ED2D397D-A8C9-4B17-BFC0-A15620D6D77B}" type="presParOf" srcId="{6A05355C-F149-44AA-B0D1-20EA80A33536}" destId="{488241C5-4675-477C-8C36-3271402B512F}" srcOrd="3" destOrd="0" presId="urn:microsoft.com/office/officeart/2009/3/layout/StepUpProcess"/>
    <dgm:cxn modelId="{3AACDB05-CADB-43C8-A27C-AEB491773974}" type="presParOf" srcId="{488241C5-4675-477C-8C36-3271402B512F}" destId="{506F5B32-7C58-47ED-A4EE-9490FBE23D71}" srcOrd="0" destOrd="0" presId="urn:microsoft.com/office/officeart/2009/3/layout/StepUpProcess"/>
    <dgm:cxn modelId="{FFE9377C-17E6-4C4C-96E3-9395125A4750}" type="presParOf" srcId="{6A05355C-F149-44AA-B0D1-20EA80A33536}" destId="{1F6B10EB-429E-43E5-B8EF-A9B34316684A}" srcOrd="4" destOrd="0" presId="urn:microsoft.com/office/officeart/2009/3/layout/StepUpProcess"/>
    <dgm:cxn modelId="{5C69FD1E-4344-4CA0-871C-31240F310EEB}" type="presParOf" srcId="{1F6B10EB-429E-43E5-B8EF-A9B34316684A}" destId="{E948A708-0A98-4B21-9C5D-2B1F64DC66F9}" srcOrd="0" destOrd="0" presId="urn:microsoft.com/office/officeart/2009/3/layout/StepUpProcess"/>
    <dgm:cxn modelId="{A03A0711-413C-48A4-A3FC-8BFC5B0C94B1}" type="presParOf" srcId="{1F6B10EB-429E-43E5-B8EF-A9B34316684A}" destId="{A5E29570-38ED-423B-B253-CFF3D2DA4422}" srcOrd="1" destOrd="0" presId="urn:microsoft.com/office/officeart/2009/3/layout/StepUpProcess"/>
    <dgm:cxn modelId="{567E0B0A-7331-4EEA-B9E4-65659EBF1040}" type="presParOf" srcId="{1F6B10EB-429E-43E5-B8EF-A9B34316684A}" destId="{702DCA5F-B4F5-46DD-BC91-ABD3EA2D1262}" srcOrd="2" destOrd="0" presId="urn:microsoft.com/office/officeart/2009/3/layout/StepUpProcess"/>
    <dgm:cxn modelId="{9A10E975-476D-41D4-B123-2883706E7364}" type="presParOf" srcId="{6A05355C-F149-44AA-B0D1-20EA80A33536}" destId="{C95259FF-BE27-456C-83E3-9F9D194971AC}" srcOrd="5" destOrd="0" presId="urn:microsoft.com/office/officeart/2009/3/layout/StepUpProcess"/>
    <dgm:cxn modelId="{40EE7D49-756D-4387-84C4-124D3F1B75E2}" type="presParOf" srcId="{C95259FF-BE27-456C-83E3-9F9D194971AC}" destId="{2F5F9F59-675B-4923-85EB-74FF5CF39B80}" srcOrd="0" destOrd="0" presId="urn:microsoft.com/office/officeart/2009/3/layout/StepUpProcess"/>
    <dgm:cxn modelId="{0F9312E8-9AEE-40BE-87DC-CABF375E8E48}" type="presParOf" srcId="{6A05355C-F149-44AA-B0D1-20EA80A33536}" destId="{1DFA6031-626F-45BC-BC60-A761E5FDFE01}" srcOrd="6" destOrd="0" presId="urn:microsoft.com/office/officeart/2009/3/layout/StepUpProcess"/>
    <dgm:cxn modelId="{CFA3D850-4150-4D45-B65A-9D0D092097A7}" type="presParOf" srcId="{1DFA6031-626F-45BC-BC60-A761E5FDFE01}" destId="{6428DA6C-09D3-47E8-93B0-EA5AB064B980}" srcOrd="0" destOrd="0" presId="urn:microsoft.com/office/officeart/2009/3/layout/StepUpProcess"/>
    <dgm:cxn modelId="{E72AB08D-91D1-41CF-8935-A66F7041F94F}" type="presParOf" srcId="{1DFA6031-626F-45BC-BC60-A761E5FDFE01}" destId="{116D7629-A5AF-4172-8425-565C4CB89658}" srcOrd="1" destOrd="0" presId="urn:microsoft.com/office/officeart/2009/3/layout/StepUpProcess"/>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11.xml><?xml version="1.0" encoding="utf-8"?>
<dgm:dataModel xmlns:dgm="http://schemas.openxmlformats.org/drawingml/2006/diagram" xmlns:a="http://schemas.openxmlformats.org/drawingml/2006/main">
  <dgm:ptLst>
    <dgm:pt modelId="{CFCFC3D3-D44D-4FAE-9D31-935D802993E9}" type="doc">
      <dgm:prSet loTypeId="urn:microsoft.com/office/officeart/2005/8/layout/process1" loCatId="process" qsTypeId="urn:microsoft.com/office/officeart/2005/8/quickstyle/3d6" qsCatId="3D" csTypeId="urn:microsoft.com/office/officeart/2005/8/colors/accent1_2" csCatId="accent1" phldr="1"/>
      <dgm:spPr/>
    </dgm:pt>
    <dgm:pt modelId="{AC8729BF-B8E1-41F4-86BD-51AA2B4F4CCC}">
      <dgm:prSet phldrT="[Text]" custT="1"/>
      <dgm:spPr/>
      <dgm:t>
        <a:bodyPr/>
        <a:lstStyle/>
        <a:p>
          <a:r>
            <a:rPr lang="en-NZ" sz="2000" kern="1200" dirty="0">
              <a:latin typeface="Century Gothic" panose="020B0502020202020204"/>
              <a:ea typeface="+mn-ea"/>
              <a:cs typeface="+mn-cs"/>
            </a:rPr>
            <a:t>Measures</a:t>
          </a:r>
          <a:r>
            <a:rPr lang="en-NZ" sz="2000" kern="1200" dirty="0"/>
            <a:t> of Success</a:t>
          </a:r>
        </a:p>
      </dgm:t>
    </dgm:pt>
    <dgm:pt modelId="{0EDFFD44-2534-4B71-B3D7-FA3E33A0FBEC}" type="parTrans" cxnId="{1C3AEA44-387B-4B2F-BBB6-FB85711DEE0B}">
      <dgm:prSet/>
      <dgm:spPr/>
      <dgm:t>
        <a:bodyPr/>
        <a:lstStyle/>
        <a:p>
          <a:endParaRPr lang="en-NZ"/>
        </a:p>
      </dgm:t>
    </dgm:pt>
    <dgm:pt modelId="{EBC21316-4CB4-4893-BD59-2581807EF958}" type="sibTrans" cxnId="{1C3AEA44-387B-4B2F-BBB6-FB85711DEE0B}">
      <dgm:prSet/>
      <dgm:spPr/>
      <dgm:t>
        <a:bodyPr/>
        <a:lstStyle/>
        <a:p>
          <a:endParaRPr lang="en-NZ"/>
        </a:p>
      </dgm:t>
    </dgm:pt>
    <dgm:pt modelId="{462EBCB1-5264-4476-B6BC-84DD451F62C8}">
      <dgm:prSet phldrT="[Text]">
        <dgm:style>
          <a:lnRef idx="2">
            <a:schemeClr val="accent3">
              <a:shade val="50000"/>
            </a:schemeClr>
          </a:lnRef>
          <a:fillRef idx="1">
            <a:schemeClr val="accent3"/>
          </a:fillRef>
          <a:effectRef idx="0">
            <a:schemeClr val="accent3"/>
          </a:effectRef>
          <a:fontRef idx="minor">
            <a:schemeClr val="lt1"/>
          </a:fontRef>
        </dgm:style>
      </dgm:prSet>
      <dgm:spPr>
        <a:effectLst>
          <a:glow rad="228600">
            <a:schemeClr val="accent4">
              <a:satMod val="175000"/>
              <a:alpha val="40000"/>
            </a:schemeClr>
          </a:glow>
        </a:effectLst>
      </dgm:spPr>
      <dgm:t>
        <a:bodyPr/>
        <a:lstStyle/>
        <a:p>
          <a:r>
            <a:rPr lang="en-NZ" dirty="0"/>
            <a:t>Guidelines for Success</a:t>
          </a:r>
        </a:p>
      </dgm:t>
    </dgm:pt>
    <dgm:pt modelId="{83A12A31-E59C-4996-BA2E-16A69F461678}" type="parTrans" cxnId="{ADDED886-D738-4034-B64A-9686FD73AEDA}">
      <dgm:prSet/>
      <dgm:spPr/>
      <dgm:t>
        <a:bodyPr/>
        <a:lstStyle/>
        <a:p>
          <a:endParaRPr lang="en-NZ"/>
        </a:p>
      </dgm:t>
    </dgm:pt>
    <dgm:pt modelId="{2124CC9A-1ADA-4D30-B40C-AC8B9DC056D4}" type="sibTrans" cxnId="{ADDED886-D738-4034-B64A-9686FD73AEDA}">
      <dgm:prSet/>
      <dgm:spPr/>
      <dgm:t>
        <a:bodyPr/>
        <a:lstStyle/>
        <a:p>
          <a:endParaRPr lang="en-NZ"/>
        </a:p>
      </dgm:t>
    </dgm:pt>
    <dgm:pt modelId="{66B6BAFC-BB31-4490-8B5B-D728949B24CD}">
      <dgm:prSet phldrT="[Text]"/>
      <dgm:spPr/>
      <dgm:t>
        <a:bodyPr/>
        <a:lstStyle/>
        <a:p>
          <a:r>
            <a:rPr lang="en-NZ" dirty="0"/>
            <a:t>Final Success Report</a:t>
          </a:r>
        </a:p>
      </dgm:t>
    </dgm:pt>
    <dgm:pt modelId="{F86CA2AD-A3B4-4D7C-9622-850A4ECFD2DD}" type="parTrans" cxnId="{BE1DB38D-CAD5-4EB2-A8D8-A61C8C113229}">
      <dgm:prSet/>
      <dgm:spPr/>
      <dgm:t>
        <a:bodyPr/>
        <a:lstStyle/>
        <a:p>
          <a:endParaRPr lang="en-NZ"/>
        </a:p>
      </dgm:t>
    </dgm:pt>
    <dgm:pt modelId="{48EEA098-FFB4-4681-BF28-78FC3006CE1F}" type="sibTrans" cxnId="{BE1DB38D-CAD5-4EB2-A8D8-A61C8C113229}">
      <dgm:prSet/>
      <dgm:spPr/>
      <dgm:t>
        <a:bodyPr/>
        <a:lstStyle/>
        <a:p>
          <a:endParaRPr lang="en-NZ"/>
        </a:p>
      </dgm:t>
    </dgm:pt>
    <dgm:pt modelId="{4257369A-71D3-46C6-9C63-59189FF7E8F8}" type="pres">
      <dgm:prSet presAssocID="{CFCFC3D3-D44D-4FAE-9D31-935D802993E9}" presName="Name0" presStyleCnt="0">
        <dgm:presLayoutVars>
          <dgm:dir/>
          <dgm:resizeHandles val="exact"/>
        </dgm:presLayoutVars>
      </dgm:prSet>
      <dgm:spPr/>
    </dgm:pt>
    <dgm:pt modelId="{6CB8E1CE-D9C9-4131-96FA-225EDEDA16DD}" type="pres">
      <dgm:prSet presAssocID="{AC8729BF-B8E1-41F4-86BD-51AA2B4F4CCC}" presName="node" presStyleLbl="node1" presStyleIdx="0" presStyleCnt="3">
        <dgm:presLayoutVars>
          <dgm:bulletEnabled val="1"/>
        </dgm:presLayoutVars>
      </dgm:prSet>
      <dgm:spPr/>
      <dgm:t>
        <a:bodyPr/>
        <a:lstStyle/>
        <a:p>
          <a:endParaRPr lang="en-US"/>
        </a:p>
      </dgm:t>
    </dgm:pt>
    <dgm:pt modelId="{1FD4C485-B690-4CFB-95FB-4D2DC6F3162B}" type="pres">
      <dgm:prSet presAssocID="{EBC21316-4CB4-4893-BD59-2581807EF958}" presName="sibTrans" presStyleLbl="sibTrans2D1" presStyleIdx="0" presStyleCnt="2"/>
      <dgm:spPr/>
      <dgm:t>
        <a:bodyPr/>
        <a:lstStyle/>
        <a:p>
          <a:endParaRPr lang="en-US"/>
        </a:p>
      </dgm:t>
    </dgm:pt>
    <dgm:pt modelId="{D51193BD-B275-4D8F-836D-01F267A6022B}" type="pres">
      <dgm:prSet presAssocID="{EBC21316-4CB4-4893-BD59-2581807EF958}" presName="connectorText" presStyleLbl="sibTrans2D1" presStyleIdx="0" presStyleCnt="2"/>
      <dgm:spPr/>
      <dgm:t>
        <a:bodyPr/>
        <a:lstStyle/>
        <a:p>
          <a:endParaRPr lang="en-US"/>
        </a:p>
      </dgm:t>
    </dgm:pt>
    <dgm:pt modelId="{C8B740EC-0AFA-479C-8648-795C43134BEB}" type="pres">
      <dgm:prSet presAssocID="{462EBCB1-5264-4476-B6BC-84DD451F62C8}" presName="node" presStyleLbl="node1" presStyleIdx="1" presStyleCnt="3">
        <dgm:presLayoutVars>
          <dgm:bulletEnabled val="1"/>
        </dgm:presLayoutVars>
      </dgm:prSet>
      <dgm:spPr/>
      <dgm:t>
        <a:bodyPr/>
        <a:lstStyle/>
        <a:p>
          <a:endParaRPr lang="en-US"/>
        </a:p>
      </dgm:t>
    </dgm:pt>
    <dgm:pt modelId="{1D722CC4-40E1-4A50-882C-D4F49D3ED390}" type="pres">
      <dgm:prSet presAssocID="{2124CC9A-1ADA-4D30-B40C-AC8B9DC056D4}" presName="sibTrans" presStyleLbl="sibTrans2D1" presStyleIdx="1" presStyleCnt="2"/>
      <dgm:spPr/>
      <dgm:t>
        <a:bodyPr/>
        <a:lstStyle/>
        <a:p>
          <a:endParaRPr lang="en-US"/>
        </a:p>
      </dgm:t>
    </dgm:pt>
    <dgm:pt modelId="{180AF42B-F497-42C2-B7B1-1993D18367F7}" type="pres">
      <dgm:prSet presAssocID="{2124CC9A-1ADA-4D30-B40C-AC8B9DC056D4}" presName="connectorText" presStyleLbl="sibTrans2D1" presStyleIdx="1" presStyleCnt="2"/>
      <dgm:spPr/>
      <dgm:t>
        <a:bodyPr/>
        <a:lstStyle/>
        <a:p>
          <a:endParaRPr lang="en-US"/>
        </a:p>
      </dgm:t>
    </dgm:pt>
    <dgm:pt modelId="{6508E1A5-8462-411D-9D37-142840EAF5A5}" type="pres">
      <dgm:prSet presAssocID="{66B6BAFC-BB31-4490-8B5B-D728949B24CD}" presName="node" presStyleLbl="node1" presStyleIdx="2" presStyleCnt="3">
        <dgm:presLayoutVars>
          <dgm:bulletEnabled val="1"/>
        </dgm:presLayoutVars>
      </dgm:prSet>
      <dgm:spPr/>
      <dgm:t>
        <a:bodyPr/>
        <a:lstStyle/>
        <a:p>
          <a:endParaRPr lang="en-US"/>
        </a:p>
      </dgm:t>
    </dgm:pt>
  </dgm:ptLst>
  <dgm:cxnLst>
    <dgm:cxn modelId="{BE1DB38D-CAD5-4EB2-A8D8-A61C8C113229}" srcId="{CFCFC3D3-D44D-4FAE-9D31-935D802993E9}" destId="{66B6BAFC-BB31-4490-8B5B-D728949B24CD}" srcOrd="2" destOrd="0" parTransId="{F86CA2AD-A3B4-4D7C-9622-850A4ECFD2DD}" sibTransId="{48EEA098-FFB4-4681-BF28-78FC3006CE1F}"/>
    <dgm:cxn modelId="{ADDED886-D738-4034-B64A-9686FD73AEDA}" srcId="{CFCFC3D3-D44D-4FAE-9D31-935D802993E9}" destId="{462EBCB1-5264-4476-B6BC-84DD451F62C8}" srcOrd="1" destOrd="0" parTransId="{83A12A31-E59C-4996-BA2E-16A69F461678}" sibTransId="{2124CC9A-1ADA-4D30-B40C-AC8B9DC056D4}"/>
    <dgm:cxn modelId="{07E8F307-137A-4983-AE79-AD4D173F89E5}" type="presOf" srcId="{EBC21316-4CB4-4893-BD59-2581807EF958}" destId="{D51193BD-B275-4D8F-836D-01F267A6022B}" srcOrd="1" destOrd="0" presId="urn:microsoft.com/office/officeart/2005/8/layout/process1"/>
    <dgm:cxn modelId="{1C3AEA44-387B-4B2F-BBB6-FB85711DEE0B}" srcId="{CFCFC3D3-D44D-4FAE-9D31-935D802993E9}" destId="{AC8729BF-B8E1-41F4-86BD-51AA2B4F4CCC}" srcOrd="0" destOrd="0" parTransId="{0EDFFD44-2534-4B71-B3D7-FA3E33A0FBEC}" sibTransId="{EBC21316-4CB4-4893-BD59-2581807EF958}"/>
    <dgm:cxn modelId="{8E795FD9-DD35-46A7-8BB7-70E2AAB5AA0D}" type="presOf" srcId="{AC8729BF-B8E1-41F4-86BD-51AA2B4F4CCC}" destId="{6CB8E1CE-D9C9-4131-96FA-225EDEDA16DD}" srcOrd="0" destOrd="0" presId="urn:microsoft.com/office/officeart/2005/8/layout/process1"/>
    <dgm:cxn modelId="{BF724062-ADE1-4379-94C7-80F2A40C8C6C}" type="presOf" srcId="{66B6BAFC-BB31-4490-8B5B-D728949B24CD}" destId="{6508E1A5-8462-411D-9D37-142840EAF5A5}" srcOrd="0" destOrd="0" presId="urn:microsoft.com/office/officeart/2005/8/layout/process1"/>
    <dgm:cxn modelId="{A2335561-306E-42F6-B98E-BF3730FF66F0}" type="presOf" srcId="{EBC21316-4CB4-4893-BD59-2581807EF958}" destId="{1FD4C485-B690-4CFB-95FB-4D2DC6F3162B}" srcOrd="0" destOrd="0" presId="urn:microsoft.com/office/officeart/2005/8/layout/process1"/>
    <dgm:cxn modelId="{D5BA165A-6067-4ADA-91A7-701F852BD0F8}" type="presOf" srcId="{2124CC9A-1ADA-4D30-B40C-AC8B9DC056D4}" destId="{180AF42B-F497-42C2-B7B1-1993D18367F7}" srcOrd="1" destOrd="0" presId="urn:microsoft.com/office/officeart/2005/8/layout/process1"/>
    <dgm:cxn modelId="{63856503-440D-4CB1-A633-D7FB6397ABD1}" type="presOf" srcId="{CFCFC3D3-D44D-4FAE-9D31-935D802993E9}" destId="{4257369A-71D3-46C6-9C63-59189FF7E8F8}" srcOrd="0" destOrd="0" presId="urn:microsoft.com/office/officeart/2005/8/layout/process1"/>
    <dgm:cxn modelId="{87BE377E-7B1C-4FFA-918F-E26243DF64AD}" type="presOf" srcId="{2124CC9A-1ADA-4D30-B40C-AC8B9DC056D4}" destId="{1D722CC4-40E1-4A50-882C-D4F49D3ED390}" srcOrd="0" destOrd="0" presId="urn:microsoft.com/office/officeart/2005/8/layout/process1"/>
    <dgm:cxn modelId="{0643D7CC-B1D2-4CA3-95E4-3F09FFABF375}" type="presOf" srcId="{462EBCB1-5264-4476-B6BC-84DD451F62C8}" destId="{C8B740EC-0AFA-479C-8648-795C43134BEB}" srcOrd="0" destOrd="0" presId="urn:microsoft.com/office/officeart/2005/8/layout/process1"/>
    <dgm:cxn modelId="{6820A28E-3805-4FB7-9712-BED52FE1D30D}" type="presParOf" srcId="{4257369A-71D3-46C6-9C63-59189FF7E8F8}" destId="{6CB8E1CE-D9C9-4131-96FA-225EDEDA16DD}" srcOrd="0" destOrd="0" presId="urn:microsoft.com/office/officeart/2005/8/layout/process1"/>
    <dgm:cxn modelId="{F90DFC13-8798-48E6-88D3-55E5489CF2F3}" type="presParOf" srcId="{4257369A-71D3-46C6-9C63-59189FF7E8F8}" destId="{1FD4C485-B690-4CFB-95FB-4D2DC6F3162B}" srcOrd="1" destOrd="0" presId="urn:microsoft.com/office/officeart/2005/8/layout/process1"/>
    <dgm:cxn modelId="{3F02AF82-5B19-4634-8991-4D2395BC4BEC}" type="presParOf" srcId="{1FD4C485-B690-4CFB-95FB-4D2DC6F3162B}" destId="{D51193BD-B275-4D8F-836D-01F267A6022B}" srcOrd="0" destOrd="0" presId="urn:microsoft.com/office/officeart/2005/8/layout/process1"/>
    <dgm:cxn modelId="{538B995F-1622-4513-9B52-156CA3CAB47F}" type="presParOf" srcId="{4257369A-71D3-46C6-9C63-59189FF7E8F8}" destId="{C8B740EC-0AFA-479C-8648-795C43134BEB}" srcOrd="2" destOrd="0" presId="urn:microsoft.com/office/officeart/2005/8/layout/process1"/>
    <dgm:cxn modelId="{9BB49E3F-C22B-47B2-8E0B-DA508BE63B1F}" type="presParOf" srcId="{4257369A-71D3-46C6-9C63-59189FF7E8F8}" destId="{1D722CC4-40E1-4A50-882C-D4F49D3ED390}" srcOrd="3" destOrd="0" presId="urn:microsoft.com/office/officeart/2005/8/layout/process1"/>
    <dgm:cxn modelId="{F944BA7A-50A9-4570-9B71-58606728F26F}" type="presParOf" srcId="{1D722CC4-40E1-4A50-882C-D4F49D3ED390}" destId="{180AF42B-F497-42C2-B7B1-1993D18367F7}" srcOrd="0" destOrd="0" presId="urn:microsoft.com/office/officeart/2005/8/layout/process1"/>
    <dgm:cxn modelId="{9F6D13AC-C7BC-4B92-99E9-725E42D0ED7F}" type="presParOf" srcId="{4257369A-71D3-46C6-9C63-59189FF7E8F8}" destId="{6508E1A5-8462-411D-9D37-142840EAF5A5}" srcOrd="4" destOrd="0" presId="urn:microsoft.com/office/officeart/2005/8/layout/process1"/>
  </dgm:cxnLst>
  <dgm:bg/>
  <dgm:whole/>
  <dgm:extLst>
    <a:ext uri="http://schemas.microsoft.com/office/drawing/2008/diagram">
      <dsp:dataModelExt xmlns:dsp="http://schemas.microsoft.com/office/drawing/2008/diagram" relId="rId15"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5A857D3B-B22F-4EE3-8ABE-8D83D4BE5DF1}">
      <dsp:nvSpPr>
        <dsp:cNvPr id="0" name=""/>
        <dsp:cNvSpPr/>
      </dsp:nvSpPr>
      <dsp:spPr>
        <a:xfrm>
          <a:off x="1593012" y="0"/>
          <a:ext cx="2214915" cy="2215252"/>
        </a:xfrm>
        <a:prstGeom prst="circularArrow">
          <a:avLst>
            <a:gd name="adj1" fmla="val 10980"/>
            <a:gd name="adj2" fmla="val 1142322"/>
            <a:gd name="adj3" fmla="val 4500000"/>
            <a:gd name="adj4" fmla="val 10800000"/>
            <a:gd name="adj5" fmla="val 12500"/>
          </a:avLst>
        </a:prstGeom>
        <a:gradFill rotWithShape="0">
          <a:gsLst>
            <a:gs pos="0">
              <a:schemeClr val="accent1">
                <a:hueOff val="0"/>
                <a:satOff val="0"/>
                <a:lumOff val="0"/>
                <a:alphaOff val="0"/>
                <a:tint val="98000"/>
                <a:lumMod val="114000"/>
              </a:schemeClr>
            </a:gs>
            <a:gs pos="100000">
              <a:schemeClr val="accent1">
                <a:hueOff val="0"/>
                <a:satOff val="0"/>
                <a:lumOff val="0"/>
                <a:alphaOff val="0"/>
                <a:shade val="90000"/>
                <a:lumMod val="84000"/>
              </a:schemeClr>
            </a:gs>
          </a:gsLst>
          <a:lin ang="5400000" scaled="0"/>
        </a:gradFill>
        <a:ln>
          <a:noFill/>
        </a:ln>
        <a:effectLst>
          <a:outerShdw blurRad="38100" dist="25400" dir="5400000" rotWithShape="0">
            <a:srgbClr val="000000">
              <a:alpha val="45000"/>
            </a:srgbClr>
          </a:outerShdw>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2">
          <a:scrgbClr r="0" g="0" b="0"/>
        </a:effectRef>
        <a:fontRef idx="minor">
          <a:schemeClr val="lt1"/>
        </a:fontRef>
      </dsp:style>
    </dsp:sp>
    <dsp:sp modelId="{BD3E4924-C0E1-467E-934A-CCCA13674CFF}">
      <dsp:nvSpPr>
        <dsp:cNvPr id="0" name=""/>
        <dsp:cNvSpPr/>
      </dsp:nvSpPr>
      <dsp:spPr>
        <a:xfrm>
          <a:off x="2082581" y="799773"/>
          <a:ext cx="1230785" cy="615245"/>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525" tIns="9525" rIns="9525" bIns="9525" numCol="1" spcCol="1270" anchor="ctr" anchorCtr="0">
          <a:noAutofit/>
        </a:bodyPr>
        <a:lstStyle/>
        <a:p>
          <a:pPr lvl="0" algn="ctr" defTabSz="666750">
            <a:lnSpc>
              <a:spcPct val="90000"/>
            </a:lnSpc>
            <a:spcBef>
              <a:spcPct val="0"/>
            </a:spcBef>
            <a:spcAft>
              <a:spcPct val="35000"/>
            </a:spcAft>
          </a:pPr>
          <a:r>
            <a:rPr lang="en-US" sz="1500" kern="1200" dirty="0"/>
            <a:t>Measures of Success</a:t>
          </a:r>
        </a:p>
      </dsp:txBody>
      <dsp:txXfrm>
        <a:off x="2082581" y="799773"/>
        <a:ext cx="1230785" cy="615245"/>
      </dsp:txXfrm>
    </dsp:sp>
    <dsp:sp modelId="{63EC7171-1BC3-4EDB-A7CB-AABA0F3DE4C8}">
      <dsp:nvSpPr>
        <dsp:cNvPr id="0" name=""/>
        <dsp:cNvSpPr/>
      </dsp:nvSpPr>
      <dsp:spPr>
        <a:xfrm>
          <a:off x="977827" y="1272826"/>
          <a:ext cx="2214915" cy="2215252"/>
        </a:xfrm>
        <a:prstGeom prst="leftCircularArrow">
          <a:avLst>
            <a:gd name="adj1" fmla="val 10980"/>
            <a:gd name="adj2" fmla="val 1142322"/>
            <a:gd name="adj3" fmla="val 6300000"/>
            <a:gd name="adj4" fmla="val 18900000"/>
            <a:gd name="adj5" fmla="val 12500"/>
          </a:avLst>
        </a:prstGeom>
        <a:gradFill rotWithShape="0">
          <a:gsLst>
            <a:gs pos="0">
              <a:schemeClr val="accent1">
                <a:hueOff val="0"/>
                <a:satOff val="0"/>
                <a:lumOff val="0"/>
                <a:alphaOff val="0"/>
                <a:tint val="98000"/>
                <a:lumMod val="114000"/>
              </a:schemeClr>
            </a:gs>
            <a:gs pos="100000">
              <a:schemeClr val="accent1">
                <a:hueOff val="0"/>
                <a:satOff val="0"/>
                <a:lumOff val="0"/>
                <a:alphaOff val="0"/>
                <a:shade val="90000"/>
                <a:lumMod val="84000"/>
              </a:schemeClr>
            </a:gs>
          </a:gsLst>
          <a:lin ang="5400000" scaled="0"/>
        </a:gradFill>
        <a:ln>
          <a:noFill/>
        </a:ln>
        <a:effectLst>
          <a:outerShdw blurRad="38100" dist="25400" dir="5400000" rotWithShape="0">
            <a:srgbClr val="000000">
              <a:alpha val="45000"/>
            </a:srgbClr>
          </a:outerShdw>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2">
          <a:scrgbClr r="0" g="0" b="0"/>
        </a:effectRef>
        <a:fontRef idx="minor">
          <a:schemeClr val="lt1"/>
        </a:fontRef>
      </dsp:style>
    </dsp:sp>
    <dsp:sp modelId="{1603F3A0-2C94-485C-BBB6-F4FE1751D1C6}">
      <dsp:nvSpPr>
        <dsp:cNvPr id="0" name=""/>
        <dsp:cNvSpPr/>
      </dsp:nvSpPr>
      <dsp:spPr>
        <a:xfrm>
          <a:off x="1469892" y="2079962"/>
          <a:ext cx="1230785" cy="615245"/>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525" tIns="9525" rIns="9525" bIns="9525" numCol="1" spcCol="1270" anchor="ctr" anchorCtr="0">
          <a:noAutofit/>
        </a:bodyPr>
        <a:lstStyle/>
        <a:p>
          <a:pPr lvl="0" algn="ctr" defTabSz="666750">
            <a:lnSpc>
              <a:spcPct val="90000"/>
            </a:lnSpc>
            <a:spcBef>
              <a:spcPct val="0"/>
            </a:spcBef>
            <a:spcAft>
              <a:spcPct val="35000"/>
            </a:spcAft>
          </a:pPr>
          <a:r>
            <a:rPr lang="en-US" sz="1500" kern="1200" dirty="0"/>
            <a:t>Guidelines for Success</a:t>
          </a:r>
        </a:p>
      </dsp:txBody>
      <dsp:txXfrm>
        <a:off x="1469892" y="2079962"/>
        <a:ext cx="1230785" cy="615245"/>
      </dsp:txXfrm>
    </dsp:sp>
    <dsp:sp modelId="{0F9912FD-BD45-4903-A391-F89A814389FB}">
      <dsp:nvSpPr>
        <dsp:cNvPr id="0" name=""/>
        <dsp:cNvSpPr/>
      </dsp:nvSpPr>
      <dsp:spPr>
        <a:xfrm>
          <a:off x="1750656" y="2697969"/>
          <a:ext cx="1902955" cy="1903718"/>
        </a:xfrm>
        <a:prstGeom prst="blockArc">
          <a:avLst>
            <a:gd name="adj1" fmla="val 13500000"/>
            <a:gd name="adj2" fmla="val 10800000"/>
            <a:gd name="adj3" fmla="val 12740"/>
          </a:avLst>
        </a:prstGeom>
        <a:gradFill rotWithShape="0">
          <a:gsLst>
            <a:gs pos="0">
              <a:schemeClr val="accent1">
                <a:hueOff val="0"/>
                <a:satOff val="0"/>
                <a:lumOff val="0"/>
                <a:alphaOff val="0"/>
                <a:tint val="98000"/>
                <a:lumMod val="114000"/>
              </a:schemeClr>
            </a:gs>
            <a:gs pos="100000">
              <a:schemeClr val="accent1">
                <a:hueOff val="0"/>
                <a:satOff val="0"/>
                <a:lumOff val="0"/>
                <a:alphaOff val="0"/>
                <a:shade val="90000"/>
                <a:lumMod val="84000"/>
              </a:schemeClr>
            </a:gs>
          </a:gsLst>
          <a:lin ang="5400000" scaled="0"/>
        </a:gradFill>
        <a:ln>
          <a:noFill/>
        </a:ln>
        <a:effectLst>
          <a:outerShdw blurRad="38100" dist="25400" dir="5400000" rotWithShape="0">
            <a:srgbClr val="000000">
              <a:alpha val="45000"/>
            </a:srgbClr>
          </a:outerShdw>
        </a:effectLst>
        <a:scene3d>
          <a:camera prst="orthographicFront"/>
          <a:lightRig rig="flat" dir="t"/>
        </a:scene3d>
        <a:sp3d prstMaterial="plastic">
          <a:bevelT w="120900" h="88900"/>
          <a:bevelB w="88900" h="31750" prst="angle"/>
        </a:sp3d>
      </dsp:spPr>
      <dsp:style>
        <a:lnRef idx="0">
          <a:scrgbClr r="0" g="0" b="0"/>
        </a:lnRef>
        <a:fillRef idx="3">
          <a:scrgbClr r="0" g="0" b="0"/>
        </a:fillRef>
        <a:effectRef idx="2">
          <a:scrgbClr r="0" g="0" b="0"/>
        </a:effectRef>
        <a:fontRef idx="minor">
          <a:schemeClr val="lt1"/>
        </a:fontRef>
      </dsp:style>
    </dsp:sp>
    <dsp:sp modelId="{7B2E9031-06B9-4DCF-89EE-5DB71750A260}">
      <dsp:nvSpPr>
        <dsp:cNvPr id="0" name=""/>
        <dsp:cNvSpPr/>
      </dsp:nvSpPr>
      <dsp:spPr>
        <a:xfrm>
          <a:off x="2085493" y="3361993"/>
          <a:ext cx="1230785" cy="615245"/>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9525" tIns="9525" rIns="9525" bIns="9525" numCol="1" spcCol="1270" anchor="ctr" anchorCtr="0">
          <a:noAutofit/>
        </a:bodyPr>
        <a:lstStyle/>
        <a:p>
          <a:pPr lvl="0" algn="ctr" defTabSz="666750">
            <a:lnSpc>
              <a:spcPct val="90000"/>
            </a:lnSpc>
            <a:spcBef>
              <a:spcPct val="0"/>
            </a:spcBef>
            <a:spcAft>
              <a:spcPct val="35000"/>
            </a:spcAft>
          </a:pPr>
          <a:r>
            <a:rPr lang="en-US" sz="1500" kern="1200" dirty="0"/>
            <a:t>Final Success Report</a:t>
          </a:r>
        </a:p>
      </dsp:txBody>
      <dsp:txXfrm>
        <a:off x="2085493" y="3361993"/>
        <a:ext cx="1230785" cy="615245"/>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6CB8E1CE-D9C9-4131-96FA-225EDEDA16DD}">
      <dsp:nvSpPr>
        <dsp:cNvPr id="0" name=""/>
        <dsp:cNvSpPr/>
      </dsp:nvSpPr>
      <dsp:spPr>
        <a:xfrm>
          <a:off x="10009" y="0"/>
          <a:ext cx="2991645" cy="648908"/>
        </a:xfrm>
        <a:prstGeom prst="roundRect">
          <a:avLst>
            <a:gd name="adj" fmla="val 10000"/>
          </a:avLst>
        </a:prstGeom>
        <a:solidFill>
          <a:schemeClr val="accent3">
            <a:lumMod val="75000"/>
          </a:schemeClr>
        </a:solidFill>
        <a:ln>
          <a:noFill/>
        </a:ln>
        <a:effectLst>
          <a:outerShdw blurRad="38100" dist="25400" dir="5400000" rotWithShape="0">
            <a:srgbClr val="000000">
              <a:alpha val="45000"/>
            </a:srgbClr>
          </a:outerShdw>
        </a:effectLst>
        <a:sp3d prstMaterial="plastic">
          <a:bevelT w="50800" h="50800"/>
          <a:bevelB w="50800" h="50800"/>
        </a:sp3d>
      </dsp:spPr>
      <dsp:style>
        <a:lnRef idx="0">
          <a:scrgbClr r="0" g="0" b="0"/>
        </a:lnRef>
        <a:fillRef idx="1">
          <a:scrgbClr r="0" g="0" b="0"/>
        </a:fillRef>
        <a:effectRef idx="2">
          <a:scrgbClr r="0" g="0" b="0"/>
        </a:effectRef>
        <a:fontRef idx="minor">
          <a:schemeClr val="lt1"/>
        </a:fontRef>
      </dsp:style>
      <dsp:txBody>
        <a:bodyPr spcFirstLastPara="0" vert="horz" wrap="square" lIns="76200" tIns="76200" rIns="76200" bIns="76200" numCol="1" spcCol="1270" anchor="ctr" anchorCtr="0">
          <a:noAutofit/>
        </a:bodyPr>
        <a:lstStyle/>
        <a:p>
          <a:pPr lvl="0" algn="ctr" defTabSz="889000">
            <a:lnSpc>
              <a:spcPct val="90000"/>
            </a:lnSpc>
            <a:spcBef>
              <a:spcPct val="0"/>
            </a:spcBef>
            <a:spcAft>
              <a:spcPct val="35000"/>
            </a:spcAft>
          </a:pPr>
          <a:r>
            <a:rPr lang="en-NZ" sz="2000" kern="1200" dirty="0"/>
            <a:t>Measures of Success</a:t>
          </a:r>
        </a:p>
      </dsp:txBody>
      <dsp:txXfrm>
        <a:off x="29015" y="19006"/>
        <a:ext cx="2953633" cy="610896"/>
      </dsp:txXfrm>
    </dsp:sp>
    <dsp:sp modelId="{1FD4C485-B690-4CFB-95FB-4D2DC6F3162B}">
      <dsp:nvSpPr>
        <dsp:cNvPr id="0" name=""/>
        <dsp:cNvSpPr/>
      </dsp:nvSpPr>
      <dsp:spPr>
        <a:xfrm>
          <a:off x="3300819" y="0"/>
          <a:ext cx="634228" cy="648908"/>
        </a:xfrm>
        <a:prstGeom prst="rightArrow">
          <a:avLst>
            <a:gd name="adj1" fmla="val 60000"/>
            <a:gd name="adj2" fmla="val 50000"/>
          </a:avLst>
        </a:prstGeom>
        <a:solidFill>
          <a:schemeClr val="accent1">
            <a:tint val="60000"/>
            <a:hueOff val="0"/>
            <a:satOff val="0"/>
            <a:lumOff val="0"/>
            <a:alphaOff val="0"/>
          </a:schemeClr>
        </a:solidFill>
        <a:ln w="9525" cap="rnd" cmpd="sng" algn="ctr">
          <a:solidFill>
            <a:schemeClr val="accent1">
              <a:tint val="60000"/>
              <a:hueOff val="0"/>
              <a:satOff val="0"/>
              <a:lumOff val="0"/>
              <a:alphaOff val="0"/>
            </a:schemeClr>
          </a:solidFill>
          <a:prstDash val="solid"/>
        </a:ln>
        <a:effectLst>
          <a:outerShdw blurRad="38100" dist="25400" dir="5400000" rotWithShape="0">
            <a:srgbClr val="000000">
              <a:alpha val="45000"/>
            </a:srgbClr>
          </a:outerShdw>
        </a:effectLst>
        <a:sp3d z="-25400" prstMaterial="plastic">
          <a:bevelT w="25400" h="25400"/>
          <a:bevelB w="25400" h="25400"/>
        </a:sp3d>
      </dsp:spPr>
      <dsp:style>
        <a:lnRef idx="1">
          <a:scrgbClr r="0" g="0" b="0"/>
        </a:lnRef>
        <a:fillRef idx="1">
          <a:scrgbClr r="0" g="0" b="0"/>
        </a:fillRef>
        <a:effectRef idx="2">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NZ" sz="1600" kern="1200"/>
        </a:p>
      </dsp:txBody>
      <dsp:txXfrm>
        <a:off x="3300819" y="129782"/>
        <a:ext cx="443960" cy="389344"/>
      </dsp:txXfrm>
    </dsp:sp>
    <dsp:sp modelId="{C8B740EC-0AFA-479C-8648-795C43134BEB}">
      <dsp:nvSpPr>
        <dsp:cNvPr id="0" name=""/>
        <dsp:cNvSpPr/>
      </dsp:nvSpPr>
      <dsp:spPr>
        <a:xfrm>
          <a:off x="4198313" y="0"/>
          <a:ext cx="2991645" cy="648908"/>
        </a:xfrm>
        <a:prstGeom prst="roundRect">
          <a:avLst>
            <a:gd name="adj" fmla="val 10000"/>
          </a:avLst>
        </a:prstGeom>
        <a:solidFill>
          <a:schemeClr val="accent1">
            <a:hueOff val="0"/>
            <a:satOff val="0"/>
            <a:lumOff val="0"/>
            <a:alphaOff val="0"/>
          </a:schemeClr>
        </a:solidFill>
        <a:ln>
          <a:noFill/>
        </a:ln>
        <a:effectLst>
          <a:outerShdw blurRad="38100" dist="25400" dir="5400000" rotWithShape="0">
            <a:srgbClr val="000000">
              <a:alpha val="45000"/>
            </a:srgbClr>
          </a:outerShdw>
        </a:effectLst>
        <a:sp3d prstMaterial="plastic">
          <a:bevelT w="50800" h="50800"/>
          <a:bevelB w="50800" h="50800"/>
        </a:sp3d>
      </dsp:spPr>
      <dsp:style>
        <a:lnRef idx="0">
          <a:scrgbClr r="0" g="0" b="0"/>
        </a:lnRef>
        <a:fillRef idx="1">
          <a:scrgbClr r="0" g="0" b="0"/>
        </a:fillRef>
        <a:effectRef idx="2">
          <a:scrgbClr r="0" g="0" b="0"/>
        </a:effectRef>
        <a:fontRef idx="minor">
          <a:schemeClr val="lt1"/>
        </a:fontRef>
      </dsp:style>
      <dsp:txBody>
        <a:bodyPr spcFirstLastPara="0" vert="horz" wrap="square" lIns="76200" tIns="76200" rIns="76200" bIns="76200" numCol="1" spcCol="1270" anchor="ctr" anchorCtr="0">
          <a:noAutofit/>
        </a:bodyPr>
        <a:lstStyle/>
        <a:p>
          <a:pPr lvl="0" algn="ctr" defTabSz="889000">
            <a:lnSpc>
              <a:spcPct val="90000"/>
            </a:lnSpc>
            <a:spcBef>
              <a:spcPct val="0"/>
            </a:spcBef>
            <a:spcAft>
              <a:spcPct val="35000"/>
            </a:spcAft>
          </a:pPr>
          <a:r>
            <a:rPr lang="en-NZ" sz="2000" kern="1200" dirty="0"/>
            <a:t>Guidelines for Success</a:t>
          </a:r>
        </a:p>
      </dsp:txBody>
      <dsp:txXfrm>
        <a:off x="4217319" y="19006"/>
        <a:ext cx="2953633" cy="610896"/>
      </dsp:txXfrm>
    </dsp:sp>
    <dsp:sp modelId="{1D722CC4-40E1-4A50-882C-D4F49D3ED390}">
      <dsp:nvSpPr>
        <dsp:cNvPr id="0" name=""/>
        <dsp:cNvSpPr/>
      </dsp:nvSpPr>
      <dsp:spPr>
        <a:xfrm>
          <a:off x="7489123" y="0"/>
          <a:ext cx="634228" cy="648908"/>
        </a:xfrm>
        <a:prstGeom prst="rightArrow">
          <a:avLst>
            <a:gd name="adj1" fmla="val 60000"/>
            <a:gd name="adj2" fmla="val 50000"/>
          </a:avLst>
        </a:prstGeom>
        <a:solidFill>
          <a:schemeClr val="accent1">
            <a:tint val="60000"/>
            <a:hueOff val="0"/>
            <a:satOff val="0"/>
            <a:lumOff val="0"/>
            <a:alphaOff val="0"/>
          </a:schemeClr>
        </a:solidFill>
        <a:ln w="9525" cap="rnd" cmpd="sng" algn="ctr">
          <a:solidFill>
            <a:schemeClr val="accent1">
              <a:tint val="60000"/>
              <a:hueOff val="0"/>
              <a:satOff val="0"/>
              <a:lumOff val="0"/>
              <a:alphaOff val="0"/>
            </a:schemeClr>
          </a:solidFill>
          <a:prstDash val="solid"/>
        </a:ln>
        <a:effectLst>
          <a:outerShdw blurRad="38100" dist="25400" dir="5400000" rotWithShape="0">
            <a:srgbClr val="000000">
              <a:alpha val="45000"/>
            </a:srgbClr>
          </a:outerShdw>
        </a:effectLst>
        <a:sp3d z="-25400" prstMaterial="plastic">
          <a:bevelT w="25400" h="25400"/>
          <a:bevelB w="25400" h="25400"/>
        </a:sp3d>
      </dsp:spPr>
      <dsp:style>
        <a:lnRef idx="1">
          <a:scrgbClr r="0" g="0" b="0"/>
        </a:lnRef>
        <a:fillRef idx="1">
          <a:scrgbClr r="0" g="0" b="0"/>
        </a:fillRef>
        <a:effectRef idx="2">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NZ" sz="1600" kern="1200"/>
        </a:p>
      </dsp:txBody>
      <dsp:txXfrm>
        <a:off x="7489123" y="129782"/>
        <a:ext cx="443960" cy="389344"/>
      </dsp:txXfrm>
    </dsp:sp>
    <dsp:sp modelId="{6508E1A5-8462-411D-9D37-142840EAF5A5}">
      <dsp:nvSpPr>
        <dsp:cNvPr id="0" name=""/>
        <dsp:cNvSpPr/>
      </dsp:nvSpPr>
      <dsp:spPr>
        <a:xfrm>
          <a:off x="8386617" y="0"/>
          <a:ext cx="2991645" cy="648908"/>
        </a:xfrm>
        <a:prstGeom prst="roundRect">
          <a:avLst>
            <a:gd name="adj" fmla="val 10000"/>
          </a:avLst>
        </a:prstGeom>
        <a:solidFill>
          <a:schemeClr val="accent1">
            <a:hueOff val="0"/>
            <a:satOff val="0"/>
            <a:lumOff val="0"/>
            <a:alphaOff val="0"/>
          </a:schemeClr>
        </a:solidFill>
        <a:ln>
          <a:noFill/>
        </a:ln>
        <a:effectLst>
          <a:outerShdw blurRad="38100" dist="25400" dir="5400000" rotWithShape="0">
            <a:srgbClr val="000000">
              <a:alpha val="45000"/>
            </a:srgbClr>
          </a:outerShdw>
        </a:effectLst>
        <a:sp3d prstMaterial="plastic">
          <a:bevelT w="50800" h="50800"/>
          <a:bevelB w="50800" h="50800"/>
        </a:sp3d>
      </dsp:spPr>
      <dsp:style>
        <a:lnRef idx="0">
          <a:scrgbClr r="0" g="0" b="0"/>
        </a:lnRef>
        <a:fillRef idx="1">
          <a:scrgbClr r="0" g="0" b="0"/>
        </a:fillRef>
        <a:effectRef idx="2">
          <a:scrgbClr r="0" g="0" b="0"/>
        </a:effectRef>
        <a:fontRef idx="minor">
          <a:schemeClr val="lt1"/>
        </a:fontRef>
      </dsp:style>
      <dsp:txBody>
        <a:bodyPr spcFirstLastPara="0" vert="horz" wrap="square" lIns="76200" tIns="76200" rIns="76200" bIns="76200" numCol="1" spcCol="1270" anchor="ctr" anchorCtr="0">
          <a:noAutofit/>
        </a:bodyPr>
        <a:lstStyle/>
        <a:p>
          <a:pPr lvl="0" algn="ctr" defTabSz="889000">
            <a:lnSpc>
              <a:spcPct val="90000"/>
            </a:lnSpc>
            <a:spcBef>
              <a:spcPct val="0"/>
            </a:spcBef>
            <a:spcAft>
              <a:spcPct val="35000"/>
            </a:spcAft>
          </a:pPr>
          <a:r>
            <a:rPr lang="en-NZ" sz="2000" kern="1200" dirty="0"/>
            <a:t>Final Success Report</a:t>
          </a:r>
        </a:p>
      </dsp:txBody>
      <dsp:txXfrm>
        <a:off x="8405623" y="19006"/>
        <a:ext cx="2953633" cy="610896"/>
      </dsp:txXfrm>
    </dsp:sp>
  </dsp:spTree>
</dsp:drawing>
</file>

<file path=ppt/diagrams/drawing3.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6CB8E1CE-D9C9-4131-96FA-225EDEDA16DD}">
      <dsp:nvSpPr>
        <dsp:cNvPr id="0" name=""/>
        <dsp:cNvSpPr/>
      </dsp:nvSpPr>
      <dsp:spPr>
        <a:xfrm>
          <a:off x="10009" y="0"/>
          <a:ext cx="2991645" cy="648908"/>
        </a:xfrm>
        <a:prstGeom prst="roundRect">
          <a:avLst>
            <a:gd name="adj" fmla="val 10000"/>
          </a:avLst>
        </a:prstGeom>
        <a:solidFill>
          <a:schemeClr val="accent1">
            <a:hueOff val="0"/>
            <a:satOff val="0"/>
            <a:lumOff val="0"/>
            <a:alphaOff val="0"/>
          </a:schemeClr>
        </a:solidFill>
        <a:ln>
          <a:noFill/>
        </a:ln>
        <a:effectLst>
          <a:outerShdw blurRad="38100" dist="25400" dir="5400000" rotWithShape="0">
            <a:srgbClr val="000000">
              <a:alpha val="45000"/>
            </a:srgbClr>
          </a:outerShdw>
        </a:effectLst>
        <a:sp3d prstMaterial="plastic">
          <a:bevelT w="50800" h="50800"/>
          <a:bevelB w="50800" h="50800"/>
        </a:sp3d>
      </dsp:spPr>
      <dsp:style>
        <a:lnRef idx="0">
          <a:scrgbClr r="0" g="0" b="0"/>
        </a:lnRef>
        <a:fillRef idx="1">
          <a:scrgbClr r="0" g="0" b="0"/>
        </a:fillRef>
        <a:effectRef idx="2">
          <a:scrgbClr r="0" g="0" b="0"/>
        </a:effectRef>
        <a:fontRef idx="minor">
          <a:schemeClr val="lt1"/>
        </a:fontRef>
      </dsp:style>
      <dsp:txBody>
        <a:bodyPr spcFirstLastPara="0" vert="horz" wrap="square" lIns="76200" tIns="76200" rIns="76200" bIns="76200" numCol="1" spcCol="1270" anchor="ctr" anchorCtr="0">
          <a:noAutofit/>
        </a:bodyPr>
        <a:lstStyle/>
        <a:p>
          <a:pPr lvl="0" algn="ctr" defTabSz="889000">
            <a:lnSpc>
              <a:spcPct val="90000"/>
            </a:lnSpc>
            <a:spcBef>
              <a:spcPct val="0"/>
            </a:spcBef>
            <a:spcAft>
              <a:spcPct val="35000"/>
            </a:spcAft>
          </a:pPr>
          <a:r>
            <a:rPr lang="en-NZ" sz="2000" kern="1200" dirty="0"/>
            <a:t>Measures of Success</a:t>
          </a:r>
        </a:p>
      </dsp:txBody>
      <dsp:txXfrm>
        <a:off x="29015" y="19006"/>
        <a:ext cx="2953633" cy="610896"/>
      </dsp:txXfrm>
    </dsp:sp>
    <dsp:sp modelId="{1FD4C485-B690-4CFB-95FB-4D2DC6F3162B}">
      <dsp:nvSpPr>
        <dsp:cNvPr id="0" name=""/>
        <dsp:cNvSpPr/>
      </dsp:nvSpPr>
      <dsp:spPr>
        <a:xfrm>
          <a:off x="3300819" y="0"/>
          <a:ext cx="634228" cy="648908"/>
        </a:xfrm>
        <a:prstGeom prst="rightArrow">
          <a:avLst>
            <a:gd name="adj1" fmla="val 60000"/>
            <a:gd name="adj2" fmla="val 50000"/>
          </a:avLst>
        </a:prstGeom>
        <a:solidFill>
          <a:schemeClr val="accent1">
            <a:tint val="60000"/>
            <a:hueOff val="0"/>
            <a:satOff val="0"/>
            <a:lumOff val="0"/>
            <a:alphaOff val="0"/>
          </a:schemeClr>
        </a:solidFill>
        <a:ln w="9525" cap="rnd" cmpd="sng" algn="ctr">
          <a:solidFill>
            <a:schemeClr val="accent1">
              <a:tint val="60000"/>
              <a:hueOff val="0"/>
              <a:satOff val="0"/>
              <a:lumOff val="0"/>
              <a:alphaOff val="0"/>
            </a:schemeClr>
          </a:solidFill>
          <a:prstDash val="solid"/>
        </a:ln>
        <a:effectLst>
          <a:outerShdw blurRad="38100" dist="25400" dir="5400000" rotWithShape="0">
            <a:srgbClr val="000000">
              <a:alpha val="45000"/>
            </a:srgbClr>
          </a:outerShdw>
        </a:effectLst>
        <a:sp3d z="-25400" prstMaterial="plastic">
          <a:bevelT w="25400" h="25400"/>
          <a:bevelB w="25400" h="25400"/>
        </a:sp3d>
      </dsp:spPr>
      <dsp:style>
        <a:lnRef idx="1">
          <a:scrgbClr r="0" g="0" b="0"/>
        </a:lnRef>
        <a:fillRef idx="1">
          <a:scrgbClr r="0" g="0" b="0"/>
        </a:fillRef>
        <a:effectRef idx="2">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NZ" sz="1600" kern="1200"/>
        </a:p>
      </dsp:txBody>
      <dsp:txXfrm>
        <a:off x="3300819" y="129782"/>
        <a:ext cx="443960" cy="389344"/>
      </dsp:txXfrm>
    </dsp:sp>
    <dsp:sp modelId="{C8B740EC-0AFA-479C-8648-795C43134BEB}">
      <dsp:nvSpPr>
        <dsp:cNvPr id="0" name=""/>
        <dsp:cNvSpPr/>
      </dsp:nvSpPr>
      <dsp:spPr>
        <a:xfrm>
          <a:off x="4198313" y="0"/>
          <a:ext cx="2991645" cy="648908"/>
        </a:xfrm>
        <a:prstGeom prst="roundRect">
          <a:avLst>
            <a:gd name="adj" fmla="val 10000"/>
          </a:avLst>
        </a:prstGeom>
        <a:solidFill>
          <a:schemeClr val="accent1">
            <a:hueOff val="0"/>
            <a:satOff val="0"/>
            <a:lumOff val="0"/>
            <a:alphaOff val="0"/>
          </a:schemeClr>
        </a:solidFill>
        <a:ln>
          <a:noFill/>
        </a:ln>
        <a:effectLst>
          <a:outerShdw blurRad="38100" dist="25400" dir="5400000" rotWithShape="0">
            <a:srgbClr val="000000">
              <a:alpha val="45000"/>
            </a:srgbClr>
          </a:outerShdw>
        </a:effectLst>
        <a:sp3d prstMaterial="plastic">
          <a:bevelT w="50800" h="50800"/>
          <a:bevelB w="50800" h="50800"/>
        </a:sp3d>
      </dsp:spPr>
      <dsp:style>
        <a:lnRef idx="0">
          <a:scrgbClr r="0" g="0" b="0"/>
        </a:lnRef>
        <a:fillRef idx="1">
          <a:scrgbClr r="0" g="0" b="0"/>
        </a:fillRef>
        <a:effectRef idx="2">
          <a:scrgbClr r="0" g="0" b="0"/>
        </a:effectRef>
        <a:fontRef idx="minor">
          <a:schemeClr val="lt1"/>
        </a:fontRef>
      </dsp:style>
      <dsp:txBody>
        <a:bodyPr spcFirstLastPara="0" vert="horz" wrap="square" lIns="76200" tIns="76200" rIns="76200" bIns="76200" numCol="1" spcCol="1270" anchor="ctr" anchorCtr="0">
          <a:noAutofit/>
        </a:bodyPr>
        <a:lstStyle/>
        <a:p>
          <a:pPr lvl="0" algn="ctr" defTabSz="889000">
            <a:lnSpc>
              <a:spcPct val="90000"/>
            </a:lnSpc>
            <a:spcBef>
              <a:spcPct val="0"/>
            </a:spcBef>
            <a:spcAft>
              <a:spcPct val="35000"/>
            </a:spcAft>
          </a:pPr>
          <a:r>
            <a:rPr lang="en-NZ" sz="2000" kern="1200" dirty="0"/>
            <a:t>Guidelines for Success</a:t>
          </a:r>
        </a:p>
      </dsp:txBody>
      <dsp:txXfrm>
        <a:off x="4217319" y="19006"/>
        <a:ext cx="2953633" cy="610896"/>
      </dsp:txXfrm>
    </dsp:sp>
    <dsp:sp modelId="{1D722CC4-40E1-4A50-882C-D4F49D3ED390}">
      <dsp:nvSpPr>
        <dsp:cNvPr id="0" name=""/>
        <dsp:cNvSpPr/>
      </dsp:nvSpPr>
      <dsp:spPr>
        <a:xfrm>
          <a:off x="7489123" y="0"/>
          <a:ext cx="634228" cy="648908"/>
        </a:xfrm>
        <a:prstGeom prst="rightArrow">
          <a:avLst>
            <a:gd name="adj1" fmla="val 60000"/>
            <a:gd name="adj2" fmla="val 50000"/>
          </a:avLst>
        </a:prstGeom>
        <a:solidFill>
          <a:schemeClr val="accent1">
            <a:tint val="60000"/>
            <a:hueOff val="0"/>
            <a:satOff val="0"/>
            <a:lumOff val="0"/>
            <a:alphaOff val="0"/>
          </a:schemeClr>
        </a:solidFill>
        <a:ln w="9525" cap="rnd" cmpd="sng" algn="ctr">
          <a:solidFill>
            <a:schemeClr val="accent1">
              <a:tint val="60000"/>
              <a:hueOff val="0"/>
              <a:satOff val="0"/>
              <a:lumOff val="0"/>
              <a:alphaOff val="0"/>
            </a:schemeClr>
          </a:solidFill>
          <a:prstDash val="solid"/>
        </a:ln>
        <a:effectLst>
          <a:outerShdw blurRad="38100" dist="25400" dir="5400000" rotWithShape="0">
            <a:srgbClr val="000000">
              <a:alpha val="45000"/>
            </a:srgbClr>
          </a:outerShdw>
        </a:effectLst>
        <a:sp3d z="-25400" prstMaterial="plastic">
          <a:bevelT w="25400" h="25400"/>
          <a:bevelB w="25400" h="25400"/>
        </a:sp3d>
      </dsp:spPr>
      <dsp:style>
        <a:lnRef idx="1">
          <a:scrgbClr r="0" g="0" b="0"/>
        </a:lnRef>
        <a:fillRef idx="1">
          <a:scrgbClr r="0" g="0" b="0"/>
        </a:fillRef>
        <a:effectRef idx="2">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NZ" sz="1600" kern="1200"/>
        </a:p>
      </dsp:txBody>
      <dsp:txXfrm>
        <a:off x="7489123" y="129782"/>
        <a:ext cx="443960" cy="389344"/>
      </dsp:txXfrm>
    </dsp:sp>
    <dsp:sp modelId="{6508E1A5-8462-411D-9D37-142840EAF5A5}">
      <dsp:nvSpPr>
        <dsp:cNvPr id="0" name=""/>
        <dsp:cNvSpPr/>
      </dsp:nvSpPr>
      <dsp:spPr>
        <a:xfrm>
          <a:off x="8386617" y="0"/>
          <a:ext cx="2991645" cy="648908"/>
        </a:xfrm>
        <a:prstGeom prst="roundRect">
          <a:avLst>
            <a:gd name="adj" fmla="val 10000"/>
          </a:avLst>
        </a:prstGeom>
        <a:solidFill>
          <a:schemeClr val="accent1">
            <a:hueOff val="0"/>
            <a:satOff val="0"/>
            <a:lumOff val="0"/>
            <a:alphaOff val="0"/>
          </a:schemeClr>
        </a:solidFill>
        <a:ln>
          <a:noFill/>
        </a:ln>
        <a:effectLst>
          <a:outerShdw blurRad="38100" dist="25400" dir="5400000" rotWithShape="0">
            <a:srgbClr val="000000">
              <a:alpha val="45000"/>
            </a:srgbClr>
          </a:outerShdw>
        </a:effectLst>
        <a:sp3d prstMaterial="plastic">
          <a:bevelT w="50800" h="50800"/>
          <a:bevelB w="50800" h="50800"/>
        </a:sp3d>
      </dsp:spPr>
      <dsp:style>
        <a:lnRef idx="0">
          <a:scrgbClr r="0" g="0" b="0"/>
        </a:lnRef>
        <a:fillRef idx="1">
          <a:scrgbClr r="0" g="0" b="0"/>
        </a:fillRef>
        <a:effectRef idx="2">
          <a:scrgbClr r="0" g="0" b="0"/>
        </a:effectRef>
        <a:fontRef idx="minor">
          <a:schemeClr val="lt1"/>
        </a:fontRef>
      </dsp:style>
      <dsp:txBody>
        <a:bodyPr spcFirstLastPara="0" vert="horz" wrap="square" lIns="76200" tIns="76200" rIns="76200" bIns="76200" numCol="1" spcCol="1270" anchor="ctr" anchorCtr="0">
          <a:noAutofit/>
        </a:bodyPr>
        <a:lstStyle/>
        <a:p>
          <a:pPr lvl="0" algn="ctr" defTabSz="889000">
            <a:lnSpc>
              <a:spcPct val="90000"/>
            </a:lnSpc>
            <a:spcBef>
              <a:spcPct val="0"/>
            </a:spcBef>
            <a:spcAft>
              <a:spcPct val="35000"/>
            </a:spcAft>
          </a:pPr>
          <a:r>
            <a:rPr lang="en-NZ" sz="2000" kern="1200" dirty="0"/>
            <a:t>Final Success Report</a:t>
          </a:r>
        </a:p>
      </dsp:txBody>
      <dsp:txXfrm>
        <a:off x="8405623" y="19006"/>
        <a:ext cx="2953633" cy="610896"/>
      </dsp:txXfrm>
    </dsp:sp>
  </dsp:spTree>
</dsp:drawing>
</file>

<file path=ppt/diagrams/drawing4.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6CB8E1CE-D9C9-4131-96FA-225EDEDA16DD}">
      <dsp:nvSpPr>
        <dsp:cNvPr id="0" name=""/>
        <dsp:cNvSpPr/>
      </dsp:nvSpPr>
      <dsp:spPr>
        <a:xfrm>
          <a:off x="10009" y="0"/>
          <a:ext cx="2991645" cy="648908"/>
        </a:xfrm>
        <a:prstGeom prst="roundRect">
          <a:avLst>
            <a:gd name="adj" fmla="val 10000"/>
          </a:avLst>
        </a:prstGeom>
        <a:solidFill>
          <a:schemeClr val="accent3">
            <a:lumMod val="75000"/>
          </a:schemeClr>
        </a:solidFill>
        <a:ln>
          <a:noFill/>
        </a:ln>
        <a:effectLst>
          <a:glow rad="228600">
            <a:schemeClr val="accent4">
              <a:satMod val="175000"/>
              <a:alpha val="40000"/>
            </a:schemeClr>
          </a:glow>
        </a:effectLst>
        <a:sp3d prstMaterial="plastic">
          <a:bevelT w="50800" h="50800"/>
          <a:bevelB w="50800" h="50800"/>
        </a:sp3d>
      </dsp:spPr>
      <dsp:style>
        <a:lnRef idx="0">
          <a:scrgbClr r="0" g="0" b="0"/>
        </a:lnRef>
        <a:fillRef idx="1">
          <a:scrgbClr r="0" g="0" b="0"/>
        </a:fillRef>
        <a:effectRef idx="2">
          <a:scrgbClr r="0" g="0" b="0"/>
        </a:effectRef>
        <a:fontRef idx="minor">
          <a:schemeClr val="lt1"/>
        </a:fontRef>
      </dsp:style>
      <dsp:txBody>
        <a:bodyPr spcFirstLastPara="0" vert="horz" wrap="square" lIns="76200" tIns="76200" rIns="76200" bIns="76200" numCol="1" spcCol="1270" anchor="ctr" anchorCtr="0">
          <a:noAutofit/>
        </a:bodyPr>
        <a:lstStyle/>
        <a:p>
          <a:pPr lvl="0" algn="ctr" defTabSz="889000">
            <a:lnSpc>
              <a:spcPct val="90000"/>
            </a:lnSpc>
            <a:spcBef>
              <a:spcPct val="0"/>
            </a:spcBef>
            <a:spcAft>
              <a:spcPct val="35000"/>
            </a:spcAft>
          </a:pPr>
          <a:r>
            <a:rPr lang="en-NZ" sz="2000" kern="1200" dirty="0"/>
            <a:t>Measures of Success</a:t>
          </a:r>
        </a:p>
      </dsp:txBody>
      <dsp:txXfrm>
        <a:off x="29015" y="19006"/>
        <a:ext cx="2953633" cy="610896"/>
      </dsp:txXfrm>
    </dsp:sp>
    <dsp:sp modelId="{1FD4C485-B690-4CFB-95FB-4D2DC6F3162B}">
      <dsp:nvSpPr>
        <dsp:cNvPr id="0" name=""/>
        <dsp:cNvSpPr/>
      </dsp:nvSpPr>
      <dsp:spPr>
        <a:xfrm>
          <a:off x="3300819" y="0"/>
          <a:ext cx="634228" cy="648908"/>
        </a:xfrm>
        <a:prstGeom prst="rightArrow">
          <a:avLst>
            <a:gd name="adj1" fmla="val 60000"/>
            <a:gd name="adj2" fmla="val 50000"/>
          </a:avLst>
        </a:prstGeom>
        <a:solidFill>
          <a:schemeClr val="accent1">
            <a:tint val="60000"/>
            <a:hueOff val="0"/>
            <a:satOff val="0"/>
            <a:lumOff val="0"/>
            <a:alphaOff val="0"/>
          </a:schemeClr>
        </a:solidFill>
        <a:ln w="9525" cap="rnd" cmpd="sng" algn="ctr">
          <a:solidFill>
            <a:schemeClr val="accent1">
              <a:tint val="60000"/>
              <a:hueOff val="0"/>
              <a:satOff val="0"/>
              <a:lumOff val="0"/>
              <a:alphaOff val="0"/>
            </a:schemeClr>
          </a:solidFill>
          <a:prstDash val="solid"/>
        </a:ln>
        <a:effectLst>
          <a:outerShdw blurRad="38100" dist="25400" dir="5400000" rotWithShape="0">
            <a:srgbClr val="000000">
              <a:alpha val="45000"/>
            </a:srgbClr>
          </a:outerShdw>
        </a:effectLst>
        <a:sp3d z="-25400" prstMaterial="plastic">
          <a:bevelT w="25400" h="25400"/>
          <a:bevelB w="25400" h="25400"/>
        </a:sp3d>
      </dsp:spPr>
      <dsp:style>
        <a:lnRef idx="1">
          <a:scrgbClr r="0" g="0" b="0"/>
        </a:lnRef>
        <a:fillRef idx="1">
          <a:scrgbClr r="0" g="0" b="0"/>
        </a:fillRef>
        <a:effectRef idx="2">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NZ" sz="1600" kern="1200"/>
        </a:p>
      </dsp:txBody>
      <dsp:txXfrm>
        <a:off x="3300819" y="129782"/>
        <a:ext cx="443960" cy="389344"/>
      </dsp:txXfrm>
    </dsp:sp>
    <dsp:sp modelId="{C8B740EC-0AFA-479C-8648-795C43134BEB}">
      <dsp:nvSpPr>
        <dsp:cNvPr id="0" name=""/>
        <dsp:cNvSpPr/>
      </dsp:nvSpPr>
      <dsp:spPr>
        <a:xfrm>
          <a:off x="4198313" y="0"/>
          <a:ext cx="2991645" cy="648908"/>
        </a:xfrm>
        <a:prstGeom prst="roundRect">
          <a:avLst>
            <a:gd name="adj" fmla="val 10000"/>
          </a:avLst>
        </a:prstGeom>
        <a:solidFill>
          <a:schemeClr val="accent1">
            <a:hueOff val="0"/>
            <a:satOff val="0"/>
            <a:lumOff val="0"/>
            <a:alphaOff val="0"/>
          </a:schemeClr>
        </a:solidFill>
        <a:ln>
          <a:noFill/>
        </a:ln>
        <a:effectLst>
          <a:outerShdw blurRad="38100" dist="25400" dir="5400000" rotWithShape="0">
            <a:srgbClr val="000000">
              <a:alpha val="45000"/>
            </a:srgbClr>
          </a:outerShdw>
        </a:effectLst>
        <a:sp3d prstMaterial="plastic">
          <a:bevelT w="50800" h="50800"/>
          <a:bevelB w="50800" h="50800"/>
        </a:sp3d>
      </dsp:spPr>
      <dsp:style>
        <a:lnRef idx="0">
          <a:scrgbClr r="0" g="0" b="0"/>
        </a:lnRef>
        <a:fillRef idx="1">
          <a:scrgbClr r="0" g="0" b="0"/>
        </a:fillRef>
        <a:effectRef idx="2">
          <a:scrgbClr r="0" g="0" b="0"/>
        </a:effectRef>
        <a:fontRef idx="minor">
          <a:schemeClr val="lt1"/>
        </a:fontRef>
      </dsp:style>
      <dsp:txBody>
        <a:bodyPr spcFirstLastPara="0" vert="horz" wrap="square" lIns="76200" tIns="76200" rIns="76200" bIns="76200" numCol="1" spcCol="1270" anchor="ctr" anchorCtr="0">
          <a:noAutofit/>
        </a:bodyPr>
        <a:lstStyle/>
        <a:p>
          <a:pPr lvl="0" algn="ctr" defTabSz="889000">
            <a:lnSpc>
              <a:spcPct val="90000"/>
            </a:lnSpc>
            <a:spcBef>
              <a:spcPct val="0"/>
            </a:spcBef>
            <a:spcAft>
              <a:spcPct val="35000"/>
            </a:spcAft>
          </a:pPr>
          <a:r>
            <a:rPr lang="en-NZ" sz="2000" kern="1200" dirty="0"/>
            <a:t>Guidelines for Success</a:t>
          </a:r>
        </a:p>
      </dsp:txBody>
      <dsp:txXfrm>
        <a:off x="4217319" y="19006"/>
        <a:ext cx="2953633" cy="610896"/>
      </dsp:txXfrm>
    </dsp:sp>
    <dsp:sp modelId="{1D722CC4-40E1-4A50-882C-D4F49D3ED390}">
      <dsp:nvSpPr>
        <dsp:cNvPr id="0" name=""/>
        <dsp:cNvSpPr/>
      </dsp:nvSpPr>
      <dsp:spPr>
        <a:xfrm>
          <a:off x="7489123" y="0"/>
          <a:ext cx="634228" cy="648908"/>
        </a:xfrm>
        <a:prstGeom prst="rightArrow">
          <a:avLst>
            <a:gd name="adj1" fmla="val 60000"/>
            <a:gd name="adj2" fmla="val 50000"/>
          </a:avLst>
        </a:prstGeom>
        <a:solidFill>
          <a:schemeClr val="accent1">
            <a:tint val="60000"/>
            <a:hueOff val="0"/>
            <a:satOff val="0"/>
            <a:lumOff val="0"/>
            <a:alphaOff val="0"/>
          </a:schemeClr>
        </a:solidFill>
        <a:ln w="9525" cap="rnd" cmpd="sng" algn="ctr">
          <a:solidFill>
            <a:schemeClr val="accent1">
              <a:tint val="60000"/>
              <a:hueOff val="0"/>
              <a:satOff val="0"/>
              <a:lumOff val="0"/>
              <a:alphaOff val="0"/>
            </a:schemeClr>
          </a:solidFill>
          <a:prstDash val="solid"/>
        </a:ln>
        <a:effectLst>
          <a:outerShdw blurRad="38100" dist="25400" dir="5400000" rotWithShape="0">
            <a:srgbClr val="000000">
              <a:alpha val="45000"/>
            </a:srgbClr>
          </a:outerShdw>
        </a:effectLst>
        <a:sp3d z="-25400" prstMaterial="plastic">
          <a:bevelT w="25400" h="25400"/>
          <a:bevelB w="25400" h="25400"/>
        </a:sp3d>
      </dsp:spPr>
      <dsp:style>
        <a:lnRef idx="1">
          <a:scrgbClr r="0" g="0" b="0"/>
        </a:lnRef>
        <a:fillRef idx="1">
          <a:scrgbClr r="0" g="0" b="0"/>
        </a:fillRef>
        <a:effectRef idx="2">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NZ" sz="1600" kern="1200"/>
        </a:p>
      </dsp:txBody>
      <dsp:txXfrm>
        <a:off x="7489123" y="129782"/>
        <a:ext cx="443960" cy="389344"/>
      </dsp:txXfrm>
    </dsp:sp>
    <dsp:sp modelId="{6508E1A5-8462-411D-9D37-142840EAF5A5}">
      <dsp:nvSpPr>
        <dsp:cNvPr id="0" name=""/>
        <dsp:cNvSpPr/>
      </dsp:nvSpPr>
      <dsp:spPr>
        <a:xfrm>
          <a:off x="8386617" y="0"/>
          <a:ext cx="2991645" cy="648908"/>
        </a:xfrm>
        <a:prstGeom prst="roundRect">
          <a:avLst>
            <a:gd name="adj" fmla="val 10000"/>
          </a:avLst>
        </a:prstGeom>
        <a:solidFill>
          <a:schemeClr val="accent1">
            <a:hueOff val="0"/>
            <a:satOff val="0"/>
            <a:lumOff val="0"/>
            <a:alphaOff val="0"/>
          </a:schemeClr>
        </a:solidFill>
        <a:ln>
          <a:noFill/>
        </a:ln>
        <a:effectLst>
          <a:outerShdw blurRad="38100" dist="25400" dir="5400000" rotWithShape="0">
            <a:srgbClr val="000000">
              <a:alpha val="45000"/>
            </a:srgbClr>
          </a:outerShdw>
        </a:effectLst>
        <a:sp3d prstMaterial="plastic">
          <a:bevelT w="50800" h="50800"/>
          <a:bevelB w="50800" h="50800"/>
        </a:sp3d>
      </dsp:spPr>
      <dsp:style>
        <a:lnRef idx="0">
          <a:scrgbClr r="0" g="0" b="0"/>
        </a:lnRef>
        <a:fillRef idx="1">
          <a:scrgbClr r="0" g="0" b="0"/>
        </a:fillRef>
        <a:effectRef idx="2">
          <a:scrgbClr r="0" g="0" b="0"/>
        </a:effectRef>
        <a:fontRef idx="minor">
          <a:schemeClr val="lt1"/>
        </a:fontRef>
      </dsp:style>
      <dsp:txBody>
        <a:bodyPr spcFirstLastPara="0" vert="horz" wrap="square" lIns="76200" tIns="76200" rIns="76200" bIns="76200" numCol="1" spcCol="1270" anchor="ctr" anchorCtr="0">
          <a:noAutofit/>
        </a:bodyPr>
        <a:lstStyle/>
        <a:p>
          <a:pPr lvl="0" algn="ctr" defTabSz="889000">
            <a:lnSpc>
              <a:spcPct val="90000"/>
            </a:lnSpc>
            <a:spcBef>
              <a:spcPct val="0"/>
            </a:spcBef>
            <a:spcAft>
              <a:spcPct val="35000"/>
            </a:spcAft>
          </a:pPr>
          <a:r>
            <a:rPr lang="en-NZ" sz="2000" kern="1200" dirty="0"/>
            <a:t>Final Success Report</a:t>
          </a:r>
        </a:p>
      </dsp:txBody>
      <dsp:txXfrm>
        <a:off x="8405623" y="19006"/>
        <a:ext cx="2953633" cy="610896"/>
      </dsp:txXfrm>
    </dsp:sp>
  </dsp:spTree>
</dsp:drawing>
</file>

<file path=ppt/diagrams/drawing5.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74C55D7B-DA47-4368-BE6D-0F8AE2AA692B}">
      <dsp:nvSpPr>
        <dsp:cNvPr id="0" name=""/>
        <dsp:cNvSpPr/>
      </dsp:nvSpPr>
      <dsp:spPr>
        <a:xfrm>
          <a:off x="-4163818" y="-638958"/>
          <a:ext cx="4961395" cy="4961395"/>
        </a:xfrm>
        <a:prstGeom prst="blockArc">
          <a:avLst>
            <a:gd name="adj1" fmla="val 18900000"/>
            <a:gd name="adj2" fmla="val 2700000"/>
            <a:gd name="adj3" fmla="val 435"/>
          </a:avLst>
        </a:prstGeom>
        <a:noFill/>
        <a:ln w="19050" cap="rnd" cmpd="sng" algn="ctr">
          <a:solidFill>
            <a:schemeClr val="accent6">
              <a:shade val="60000"/>
              <a:hueOff val="0"/>
              <a:satOff val="0"/>
              <a:lumOff val="0"/>
              <a:alphaOff val="0"/>
            </a:schemeClr>
          </a:solidFill>
          <a:prstDash val="solid"/>
        </a:ln>
        <a:effectLst/>
      </dsp:spPr>
      <dsp:style>
        <a:lnRef idx="2">
          <a:scrgbClr r="0" g="0" b="0"/>
        </a:lnRef>
        <a:fillRef idx="0">
          <a:scrgbClr r="0" g="0" b="0"/>
        </a:fillRef>
        <a:effectRef idx="0">
          <a:scrgbClr r="0" g="0" b="0"/>
        </a:effectRef>
        <a:fontRef idx="minor"/>
      </dsp:style>
    </dsp:sp>
    <dsp:sp modelId="{0F551207-28BA-46DB-AFC9-2B693F266F0C}">
      <dsp:nvSpPr>
        <dsp:cNvPr id="0" name=""/>
        <dsp:cNvSpPr/>
      </dsp:nvSpPr>
      <dsp:spPr>
        <a:xfrm>
          <a:off x="258396" y="167450"/>
          <a:ext cx="5747547" cy="334754"/>
        </a:xfrm>
        <a:prstGeom prst="rect">
          <a:avLst/>
        </a:prstGeom>
        <a:solidFill>
          <a:schemeClr val="lt1">
            <a:hueOff val="0"/>
            <a:satOff val="0"/>
            <a:lumOff val="0"/>
            <a:alphaOff val="0"/>
          </a:schemeClr>
        </a:solidFill>
        <a:ln w="19050" cap="rnd" cmpd="sng" algn="ctr">
          <a:solidFill>
            <a:schemeClr val="accent6">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65711" tIns="27940" rIns="27940" bIns="27940" numCol="1" spcCol="1270" anchor="ctr" anchorCtr="0">
          <a:noAutofit/>
        </a:bodyPr>
        <a:lstStyle/>
        <a:p>
          <a:pPr lvl="0" algn="l" defTabSz="466725">
            <a:lnSpc>
              <a:spcPct val="90000"/>
            </a:lnSpc>
            <a:spcBef>
              <a:spcPct val="0"/>
            </a:spcBef>
            <a:spcAft>
              <a:spcPct val="35000"/>
            </a:spcAft>
          </a:pPr>
          <a:r>
            <a:rPr lang="en-US" sz="1050" kern="1200" dirty="0"/>
            <a:t>Alaska Natives &amp; American Indians are </a:t>
          </a:r>
          <a:r>
            <a:rPr lang="en-US" sz="1050" b="1" kern="1200" dirty="0"/>
            <a:t>Self-Managing and Empowered Leaders</a:t>
          </a:r>
        </a:p>
      </dsp:txBody>
      <dsp:txXfrm>
        <a:off x="258396" y="167450"/>
        <a:ext cx="5747547" cy="334754"/>
      </dsp:txXfrm>
    </dsp:sp>
    <dsp:sp modelId="{F6A88CE6-F17E-41D4-9C69-441F4406633C}">
      <dsp:nvSpPr>
        <dsp:cNvPr id="0" name=""/>
        <dsp:cNvSpPr/>
      </dsp:nvSpPr>
      <dsp:spPr>
        <a:xfrm>
          <a:off x="49174" y="125606"/>
          <a:ext cx="418443" cy="418443"/>
        </a:xfrm>
        <a:prstGeom prst="ellipse">
          <a:avLst/>
        </a:prstGeom>
        <a:solidFill>
          <a:schemeClr val="lt1">
            <a:hueOff val="0"/>
            <a:satOff val="0"/>
            <a:lumOff val="0"/>
            <a:alphaOff val="0"/>
          </a:schemeClr>
        </a:solidFill>
        <a:ln w="19050" cap="rnd" cmpd="sng" algn="ctr">
          <a:solidFill>
            <a:schemeClr val="accent6">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E9C5CFC1-91EA-4873-BAA4-69B6FDCF7ACF}">
      <dsp:nvSpPr>
        <dsp:cNvPr id="0" name=""/>
        <dsp:cNvSpPr/>
      </dsp:nvSpPr>
      <dsp:spPr>
        <a:xfrm>
          <a:off x="561546" y="669877"/>
          <a:ext cx="5444397" cy="334754"/>
        </a:xfrm>
        <a:prstGeom prst="rect">
          <a:avLst/>
        </a:prstGeom>
        <a:solidFill>
          <a:schemeClr val="lt1">
            <a:hueOff val="0"/>
            <a:satOff val="0"/>
            <a:lumOff val="0"/>
            <a:alphaOff val="0"/>
          </a:schemeClr>
        </a:solidFill>
        <a:ln w="19050" cap="rnd" cmpd="sng" algn="ctr">
          <a:solidFill>
            <a:schemeClr val="accent6">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65711" tIns="27940" rIns="27940" bIns="27940" numCol="1" spcCol="1270" anchor="ctr" anchorCtr="0">
          <a:noAutofit/>
        </a:bodyPr>
        <a:lstStyle/>
        <a:p>
          <a:pPr lvl="0" algn="l" defTabSz="466725">
            <a:lnSpc>
              <a:spcPct val="90000"/>
            </a:lnSpc>
            <a:spcBef>
              <a:spcPct val="0"/>
            </a:spcBef>
            <a:spcAft>
              <a:spcPct val="35000"/>
            </a:spcAft>
          </a:pPr>
          <a:r>
            <a:rPr lang="en-US" sz="1050" kern="1200" dirty="0"/>
            <a:t>Assiniboine lead </a:t>
          </a:r>
          <a:r>
            <a:rPr lang="en-US" sz="1050" b="1" kern="1200" dirty="0"/>
            <a:t>Healthy Lifestyles</a:t>
          </a:r>
        </a:p>
      </dsp:txBody>
      <dsp:txXfrm>
        <a:off x="561546" y="669877"/>
        <a:ext cx="5444397" cy="334754"/>
      </dsp:txXfrm>
    </dsp:sp>
    <dsp:sp modelId="{E78072A3-E88F-41B3-AE35-3D3042044046}">
      <dsp:nvSpPr>
        <dsp:cNvPr id="0" name=""/>
        <dsp:cNvSpPr/>
      </dsp:nvSpPr>
      <dsp:spPr>
        <a:xfrm>
          <a:off x="352324" y="628033"/>
          <a:ext cx="418443" cy="418443"/>
        </a:xfrm>
        <a:prstGeom prst="ellipse">
          <a:avLst/>
        </a:prstGeom>
        <a:solidFill>
          <a:schemeClr val="lt1">
            <a:hueOff val="0"/>
            <a:satOff val="0"/>
            <a:lumOff val="0"/>
            <a:alphaOff val="0"/>
          </a:schemeClr>
        </a:solidFill>
        <a:ln w="19050" cap="rnd" cmpd="sng" algn="ctr">
          <a:solidFill>
            <a:schemeClr val="accent6">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CA22F66D-5EC9-48B4-A5C8-8651635A2ECB}">
      <dsp:nvSpPr>
        <dsp:cNvPr id="0" name=""/>
        <dsp:cNvSpPr/>
      </dsp:nvSpPr>
      <dsp:spPr>
        <a:xfrm>
          <a:off x="727671" y="1171935"/>
          <a:ext cx="5278272" cy="334754"/>
        </a:xfrm>
        <a:prstGeom prst="rect">
          <a:avLst/>
        </a:prstGeom>
        <a:solidFill>
          <a:schemeClr val="lt1">
            <a:hueOff val="0"/>
            <a:satOff val="0"/>
            <a:lumOff val="0"/>
            <a:alphaOff val="0"/>
          </a:schemeClr>
        </a:solidFill>
        <a:ln w="19050" cap="rnd" cmpd="sng" algn="ctr">
          <a:solidFill>
            <a:schemeClr val="accent6">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65711" tIns="27940" rIns="27940" bIns="27940" numCol="1" spcCol="1270" anchor="ctr" anchorCtr="0">
          <a:noAutofit/>
        </a:bodyPr>
        <a:lstStyle/>
        <a:p>
          <a:pPr lvl="0" algn="l" defTabSz="466725">
            <a:lnSpc>
              <a:spcPct val="90000"/>
            </a:lnSpc>
            <a:spcBef>
              <a:spcPct val="0"/>
            </a:spcBef>
            <a:spcAft>
              <a:spcPct val="35000"/>
            </a:spcAft>
          </a:pPr>
          <a:r>
            <a:rPr lang="en-US" sz="1050" kern="1200" dirty="0"/>
            <a:t>Yaquis </a:t>
          </a:r>
          <a:r>
            <a:rPr lang="en-US" sz="1050" b="1" kern="1200" dirty="0"/>
            <a:t>Participate fully in Society</a:t>
          </a:r>
        </a:p>
      </dsp:txBody>
      <dsp:txXfrm>
        <a:off x="727671" y="1171935"/>
        <a:ext cx="5278272" cy="334754"/>
      </dsp:txXfrm>
    </dsp:sp>
    <dsp:sp modelId="{FEC0C7F1-E15D-4B7F-9BCC-D95D42F8FB69}">
      <dsp:nvSpPr>
        <dsp:cNvPr id="0" name=""/>
        <dsp:cNvSpPr/>
      </dsp:nvSpPr>
      <dsp:spPr>
        <a:xfrm>
          <a:off x="518449" y="1130091"/>
          <a:ext cx="418443" cy="418443"/>
        </a:xfrm>
        <a:prstGeom prst="ellipse">
          <a:avLst/>
        </a:prstGeom>
        <a:solidFill>
          <a:schemeClr val="lt1">
            <a:hueOff val="0"/>
            <a:satOff val="0"/>
            <a:lumOff val="0"/>
            <a:alphaOff val="0"/>
          </a:schemeClr>
        </a:solidFill>
        <a:ln w="19050" cap="rnd" cmpd="sng" algn="ctr">
          <a:solidFill>
            <a:schemeClr val="accent6">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38F2AB0A-EE9F-4DC1-99AE-9945DD53E3FF}">
      <dsp:nvSpPr>
        <dsp:cNvPr id="0" name=""/>
        <dsp:cNvSpPr/>
      </dsp:nvSpPr>
      <dsp:spPr>
        <a:xfrm>
          <a:off x="780713" y="1674362"/>
          <a:ext cx="5225230" cy="334754"/>
        </a:xfrm>
        <a:prstGeom prst="rect">
          <a:avLst/>
        </a:prstGeom>
        <a:solidFill>
          <a:schemeClr val="lt1">
            <a:hueOff val="0"/>
            <a:satOff val="0"/>
            <a:lumOff val="0"/>
            <a:alphaOff val="0"/>
          </a:schemeClr>
        </a:solidFill>
        <a:ln w="19050" cap="rnd" cmpd="sng" algn="ctr">
          <a:solidFill>
            <a:schemeClr val="accent6">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65711" tIns="27940" rIns="27940" bIns="27940" numCol="1" spcCol="1270" anchor="ctr" anchorCtr="0">
          <a:noAutofit/>
        </a:bodyPr>
        <a:lstStyle/>
        <a:p>
          <a:pPr lvl="0" algn="l" defTabSz="466725">
            <a:lnSpc>
              <a:spcPct val="90000"/>
            </a:lnSpc>
            <a:spcBef>
              <a:spcPct val="0"/>
            </a:spcBef>
            <a:spcAft>
              <a:spcPct val="35000"/>
            </a:spcAft>
          </a:pPr>
          <a:r>
            <a:rPr lang="en-US" sz="1050" kern="1200" dirty="0"/>
            <a:t>Dakotas confidently </a:t>
          </a:r>
          <a:r>
            <a:rPr lang="en-US" sz="1050" b="1" kern="1200" dirty="0"/>
            <a:t>Participate in their Culture</a:t>
          </a:r>
        </a:p>
      </dsp:txBody>
      <dsp:txXfrm>
        <a:off x="780713" y="1674362"/>
        <a:ext cx="5225230" cy="334754"/>
      </dsp:txXfrm>
    </dsp:sp>
    <dsp:sp modelId="{1AEFDD31-D572-4C73-901B-0F29A1722A2C}">
      <dsp:nvSpPr>
        <dsp:cNvPr id="0" name=""/>
        <dsp:cNvSpPr/>
      </dsp:nvSpPr>
      <dsp:spPr>
        <a:xfrm>
          <a:off x="571491" y="1632517"/>
          <a:ext cx="418443" cy="418443"/>
        </a:xfrm>
        <a:prstGeom prst="ellipse">
          <a:avLst/>
        </a:prstGeom>
        <a:solidFill>
          <a:schemeClr val="lt1">
            <a:hueOff val="0"/>
            <a:satOff val="0"/>
            <a:lumOff val="0"/>
            <a:alphaOff val="0"/>
          </a:schemeClr>
        </a:solidFill>
        <a:ln w="19050" cap="rnd" cmpd="sng" algn="ctr">
          <a:solidFill>
            <a:schemeClr val="accent6">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668EBC80-D416-4C0B-B084-6637988A585F}">
      <dsp:nvSpPr>
        <dsp:cNvPr id="0" name=""/>
        <dsp:cNvSpPr/>
      </dsp:nvSpPr>
      <dsp:spPr>
        <a:xfrm>
          <a:off x="727671" y="2176788"/>
          <a:ext cx="5278272" cy="334754"/>
        </a:xfrm>
        <a:prstGeom prst="rect">
          <a:avLst/>
        </a:prstGeom>
        <a:solidFill>
          <a:schemeClr val="lt1">
            <a:hueOff val="0"/>
            <a:satOff val="0"/>
            <a:lumOff val="0"/>
            <a:alphaOff val="0"/>
          </a:schemeClr>
        </a:solidFill>
        <a:ln w="19050" cap="rnd" cmpd="sng" algn="ctr">
          <a:solidFill>
            <a:schemeClr val="accent6">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65711" tIns="27940" rIns="27940" bIns="27940" numCol="1" spcCol="1270" anchor="ctr" anchorCtr="0">
          <a:noAutofit/>
        </a:bodyPr>
        <a:lstStyle/>
        <a:p>
          <a:pPr lvl="0" algn="l" defTabSz="466725">
            <a:lnSpc>
              <a:spcPct val="90000"/>
            </a:lnSpc>
            <a:spcBef>
              <a:spcPct val="0"/>
            </a:spcBef>
            <a:spcAft>
              <a:spcPct val="35000"/>
            </a:spcAft>
          </a:pPr>
          <a:r>
            <a:rPr lang="en-US" sz="1050" kern="1200" dirty="0"/>
            <a:t>Utes are </a:t>
          </a:r>
          <a:r>
            <a:rPr lang="en-US" sz="1050" b="1" kern="1200" dirty="0"/>
            <a:t>Economically Secure</a:t>
          </a:r>
          <a:r>
            <a:rPr lang="en-US" sz="1050" kern="1200" dirty="0"/>
            <a:t> and successfully </a:t>
          </a:r>
          <a:r>
            <a:rPr lang="en-US" sz="1050" b="1" kern="1200" dirty="0"/>
            <a:t>involved in Wealth Creation</a:t>
          </a:r>
        </a:p>
      </dsp:txBody>
      <dsp:txXfrm>
        <a:off x="727671" y="2176788"/>
        <a:ext cx="5278272" cy="334754"/>
      </dsp:txXfrm>
    </dsp:sp>
    <dsp:sp modelId="{4F32F428-663D-4175-A0FB-4E8910185095}">
      <dsp:nvSpPr>
        <dsp:cNvPr id="0" name=""/>
        <dsp:cNvSpPr/>
      </dsp:nvSpPr>
      <dsp:spPr>
        <a:xfrm>
          <a:off x="518449" y="2134944"/>
          <a:ext cx="418443" cy="418443"/>
        </a:xfrm>
        <a:prstGeom prst="ellipse">
          <a:avLst/>
        </a:prstGeom>
        <a:solidFill>
          <a:schemeClr val="lt1">
            <a:hueOff val="0"/>
            <a:satOff val="0"/>
            <a:lumOff val="0"/>
            <a:alphaOff val="0"/>
          </a:schemeClr>
        </a:solidFill>
        <a:ln w="19050" cap="rnd" cmpd="sng" algn="ctr">
          <a:solidFill>
            <a:schemeClr val="accent6">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CF0BF4CA-04B2-4FAA-93F0-70F794D67F34}">
      <dsp:nvSpPr>
        <dsp:cNvPr id="0" name=""/>
        <dsp:cNvSpPr/>
      </dsp:nvSpPr>
      <dsp:spPr>
        <a:xfrm>
          <a:off x="561546" y="2678846"/>
          <a:ext cx="5444397" cy="334754"/>
        </a:xfrm>
        <a:prstGeom prst="rect">
          <a:avLst/>
        </a:prstGeom>
        <a:solidFill>
          <a:schemeClr val="lt1">
            <a:hueOff val="0"/>
            <a:satOff val="0"/>
            <a:lumOff val="0"/>
            <a:alphaOff val="0"/>
          </a:schemeClr>
        </a:solidFill>
        <a:ln w="19050" cap="rnd" cmpd="sng" algn="ctr">
          <a:solidFill>
            <a:schemeClr val="accent6">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65711" tIns="27940" rIns="27940" bIns="27940" numCol="1" spcCol="1270" anchor="ctr" anchorCtr="0">
          <a:noAutofit/>
        </a:bodyPr>
        <a:lstStyle/>
        <a:p>
          <a:pPr lvl="0" algn="l" defTabSz="466725">
            <a:lnSpc>
              <a:spcPct val="90000"/>
            </a:lnSpc>
            <a:spcBef>
              <a:spcPct val="0"/>
            </a:spcBef>
            <a:spcAft>
              <a:spcPct val="35000"/>
            </a:spcAft>
          </a:pPr>
          <a:r>
            <a:rPr lang="en-US" sz="1050" kern="1200" dirty="0" err="1"/>
            <a:t>Ojibwe</a:t>
          </a:r>
          <a:r>
            <a:rPr lang="en-US" sz="1050" kern="1200" dirty="0"/>
            <a:t> are </a:t>
          </a:r>
          <a:r>
            <a:rPr lang="en-US" sz="1050" b="1" kern="1200" dirty="0"/>
            <a:t>Cohesive, Resilient, and Nurturing</a:t>
          </a:r>
        </a:p>
      </dsp:txBody>
      <dsp:txXfrm>
        <a:off x="561546" y="2678846"/>
        <a:ext cx="5444397" cy="334754"/>
      </dsp:txXfrm>
    </dsp:sp>
    <dsp:sp modelId="{4DE8ED3A-0CE7-465D-8386-F2FBBD8DB61C}">
      <dsp:nvSpPr>
        <dsp:cNvPr id="0" name=""/>
        <dsp:cNvSpPr/>
      </dsp:nvSpPr>
      <dsp:spPr>
        <a:xfrm>
          <a:off x="352324" y="2637002"/>
          <a:ext cx="418443" cy="418443"/>
        </a:xfrm>
        <a:prstGeom prst="ellipse">
          <a:avLst/>
        </a:prstGeom>
        <a:solidFill>
          <a:schemeClr val="lt1">
            <a:hueOff val="0"/>
            <a:satOff val="0"/>
            <a:lumOff val="0"/>
            <a:alphaOff val="0"/>
          </a:schemeClr>
        </a:solidFill>
        <a:ln w="19050" cap="rnd" cmpd="sng" algn="ctr">
          <a:solidFill>
            <a:schemeClr val="accent6">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 modelId="{8792ABE4-1F74-4BE3-A2F0-2C09B7383D85}">
      <dsp:nvSpPr>
        <dsp:cNvPr id="0" name=""/>
        <dsp:cNvSpPr/>
      </dsp:nvSpPr>
      <dsp:spPr>
        <a:xfrm>
          <a:off x="258396" y="3181273"/>
          <a:ext cx="5747547" cy="334754"/>
        </a:xfrm>
        <a:prstGeom prst="rect">
          <a:avLst/>
        </a:prstGeom>
        <a:solidFill>
          <a:schemeClr val="lt1">
            <a:hueOff val="0"/>
            <a:satOff val="0"/>
            <a:lumOff val="0"/>
            <a:alphaOff val="0"/>
          </a:schemeClr>
        </a:solidFill>
        <a:ln w="19050" cap="rnd" cmpd="sng" algn="ctr">
          <a:solidFill>
            <a:schemeClr val="accent6">
              <a:shade val="80000"/>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265711" tIns="27940" rIns="27940" bIns="27940" numCol="1" spcCol="1270" anchor="ctr" anchorCtr="0">
          <a:noAutofit/>
        </a:bodyPr>
        <a:lstStyle/>
        <a:p>
          <a:pPr lvl="0" algn="l" defTabSz="466725">
            <a:lnSpc>
              <a:spcPct val="90000"/>
            </a:lnSpc>
            <a:spcBef>
              <a:spcPct val="0"/>
            </a:spcBef>
            <a:spcAft>
              <a:spcPct val="35000"/>
            </a:spcAft>
          </a:pPr>
          <a:r>
            <a:rPr lang="en-US" sz="1050" kern="1200" dirty="0" err="1"/>
            <a:t>Yu'pik</a:t>
          </a:r>
          <a:r>
            <a:rPr lang="en-US" sz="1050" kern="1200" dirty="0"/>
            <a:t> are </a:t>
          </a:r>
          <a:r>
            <a:rPr lang="en-US" sz="1050" b="1" kern="1200" dirty="0"/>
            <a:t>Responsible Stewards of their Living &amp; Natural Environments</a:t>
          </a:r>
        </a:p>
      </dsp:txBody>
      <dsp:txXfrm>
        <a:off x="258396" y="3181273"/>
        <a:ext cx="5747547" cy="334754"/>
      </dsp:txXfrm>
    </dsp:sp>
    <dsp:sp modelId="{A7A44C3D-7E08-4DED-A8D2-71FEB6FB995B}">
      <dsp:nvSpPr>
        <dsp:cNvPr id="0" name=""/>
        <dsp:cNvSpPr/>
      </dsp:nvSpPr>
      <dsp:spPr>
        <a:xfrm>
          <a:off x="49174" y="3139429"/>
          <a:ext cx="418443" cy="418443"/>
        </a:xfrm>
        <a:prstGeom prst="ellipse">
          <a:avLst/>
        </a:prstGeom>
        <a:solidFill>
          <a:schemeClr val="lt1">
            <a:hueOff val="0"/>
            <a:satOff val="0"/>
            <a:lumOff val="0"/>
            <a:alphaOff val="0"/>
          </a:schemeClr>
        </a:solidFill>
        <a:ln w="19050" cap="rnd" cmpd="sng" algn="ctr">
          <a:solidFill>
            <a:schemeClr val="accent6">
              <a:hueOff val="0"/>
              <a:satOff val="0"/>
              <a:lumOff val="0"/>
              <a:alphaOff val="0"/>
            </a:schemeClr>
          </a:solidFill>
          <a:prstDash val="solid"/>
        </a:ln>
        <a:effectLst/>
      </dsp:spPr>
      <dsp:style>
        <a:lnRef idx="2">
          <a:scrgbClr r="0" g="0" b="0"/>
        </a:lnRef>
        <a:fillRef idx="1">
          <a:scrgbClr r="0" g="0" b="0"/>
        </a:fillRef>
        <a:effectRef idx="0">
          <a:scrgbClr r="0" g="0" b="0"/>
        </a:effectRef>
        <a:fontRef idx="minor"/>
      </dsp:style>
    </dsp:sp>
  </dsp:spTree>
</dsp:drawing>
</file>

<file path=ppt/diagrams/drawing6.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74C55D7B-DA47-4368-BE6D-0F8AE2AA692B}">
      <dsp:nvSpPr>
        <dsp:cNvPr id="0" name=""/>
        <dsp:cNvSpPr/>
      </dsp:nvSpPr>
      <dsp:spPr>
        <a:xfrm>
          <a:off x="-4161766" y="-638646"/>
          <a:ext cx="4958955" cy="4958955"/>
        </a:xfrm>
        <a:prstGeom prst="blockArc">
          <a:avLst>
            <a:gd name="adj1" fmla="val 18900000"/>
            <a:gd name="adj2" fmla="val 2700000"/>
            <a:gd name="adj3" fmla="val 436"/>
          </a:avLst>
        </a:prstGeom>
        <a:noFill/>
        <a:ln w="9525" cap="rnd" cmpd="sng" algn="ctr">
          <a:solidFill>
            <a:schemeClr val="accent3">
              <a:shade val="60000"/>
              <a:hueOff val="0"/>
              <a:satOff val="0"/>
              <a:lumOff val="0"/>
              <a:alphaOff val="0"/>
            </a:schemeClr>
          </a:solidFill>
          <a:prstDash val="solid"/>
        </a:ln>
        <a:effectLst/>
      </dsp:spPr>
      <dsp:style>
        <a:lnRef idx="1">
          <a:scrgbClr r="0" g="0" b="0"/>
        </a:lnRef>
        <a:fillRef idx="0">
          <a:scrgbClr r="0" g="0" b="0"/>
        </a:fillRef>
        <a:effectRef idx="0">
          <a:scrgbClr r="0" g="0" b="0"/>
        </a:effectRef>
        <a:fontRef idx="minor"/>
      </dsp:style>
    </dsp:sp>
    <dsp:sp modelId="{0F551207-28BA-46DB-AFC9-2B693F266F0C}">
      <dsp:nvSpPr>
        <dsp:cNvPr id="0" name=""/>
        <dsp:cNvSpPr/>
      </dsp:nvSpPr>
      <dsp:spPr>
        <a:xfrm>
          <a:off x="258270" y="167368"/>
          <a:ext cx="5747699" cy="334589"/>
        </a:xfrm>
        <a:prstGeom prst="rect">
          <a:avLst/>
        </a:prstGeom>
        <a:gradFill rotWithShape="0">
          <a:gsLst>
            <a:gs pos="0">
              <a:schemeClr val="accent3">
                <a:hueOff val="0"/>
                <a:satOff val="0"/>
                <a:lumOff val="0"/>
                <a:alphaOff val="0"/>
                <a:tint val="98000"/>
                <a:lumMod val="114000"/>
              </a:schemeClr>
            </a:gs>
            <a:gs pos="100000">
              <a:schemeClr val="accent3">
                <a:hueOff val="0"/>
                <a:satOff val="0"/>
                <a:lumOff val="0"/>
                <a:alphaOff val="0"/>
                <a:shade val="90000"/>
                <a:lumMod val="84000"/>
              </a:schemeClr>
            </a:gs>
          </a:gsLst>
          <a:lin ang="5400000" scaled="0"/>
        </a:gradFill>
        <a:ln>
          <a:noFill/>
        </a:ln>
        <a:effectLst>
          <a:outerShdw blurRad="38100" dist="25400" dir="5400000" rotWithShape="0">
            <a:srgbClr val="000000">
              <a:alpha val="4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265580" tIns="25400" rIns="25400" bIns="25400" numCol="1" spcCol="1270" anchor="ctr" anchorCtr="0">
          <a:noAutofit/>
        </a:bodyPr>
        <a:lstStyle/>
        <a:p>
          <a:pPr lvl="0" algn="l" defTabSz="444500">
            <a:lnSpc>
              <a:spcPct val="90000"/>
            </a:lnSpc>
            <a:spcBef>
              <a:spcPct val="0"/>
            </a:spcBef>
            <a:spcAft>
              <a:spcPct val="35000"/>
            </a:spcAft>
          </a:pPr>
          <a:r>
            <a:rPr lang="en-US" sz="1000" kern="1200" dirty="0">
              <a:solidFill>
                <a:schemeClr val="bg2">
                  <a:lumMod val="75000"/>
                </a:schemeClr>
              </a:solidFill>
            </a:rPr>
            <a:t>Alaska Natives &amp; American Indians are </a:t>
          </a:r>
          <a:r>
            <a:rPr lang="en-US" sz="1000" b="1" kern="1200" dirty="0">
              <a:solidFill>
                <a:schemeClr val="bg2">
                  <a:lumMod val="75000"/>
                </a:schemeClr>
              </a:solidFill>
            </a:rPr>
            <a:t>Self-Managing and Empowered Leaders</a:t>
          </a:r>
        </a:p>
      </dsp:txBody>
      <dsp:txXfrm>
        <a:off x="258270" y="167368"/>
        <a:ext cx="5747699" cy="334589"/>
      </dsp:txXfrm>
    </dsp:sp>
    <dsp:sp modelId="{F6A88CE6-F17E-41D4-9C69-441F4406633C}">
      <dsp:nvSpPr>
        <dsp:cNvPr id="0" name=""/>
        <dsp:cNvSpPr/>
      </dsp:nvSpPr>
      <dsp:spPr>
        <a:xfrm>
          <a:off x="49152" y="125544"/>
          <a:ext cx="418236" cy="418236"/>
        </a:xfrm>
        <a:prstGeom prst="ellipse">
          <a:avLst/>
        </a:prstGeom>
        <a:solidFill>
          <a:schemeClr val="lt1">
            <a:hueOff val="0"/>
            <a:satOff val="0"/>
            <a:lumOff val="0"/>
            <a:alphaOff val="0"/>
          </a:schemeClr>
        </a:solidFill>
        <a:ln w="9525" cap="rnd" cmpd="sng" algn="ctr">
          <a:solidFill>
            <a:schemeClr val="accent3">
              <a:hueOff val="0"/>
              <a:satOff val="0"/>
              <a:lumOff val="0"/>
              <a:alphaOff val="0"/>
            </a:schemeClr>
          </a:solidFill>
          <a:prstDash val="solid"/>
        </a:ln>
        <a:effectLst/>
      </dsp:spPr>
      <dsp:style>
        <a:lnRef idx="1">
          <a:scrgbClr r="0" g="0" b="0"/>
        </a:lnRef>
        <a:fillRef idx="1">
          <a:scrgbClr r="0" g="0" b="0"/>
        </a:fillRef>
        <a:effectRef idx="0">
          <a:scrgbClr r="0" g="0" b="0"/>
        </a:effectRef>
        <a:fontRef idx="minor"/>
      </dsp:style>
    </dsp:sp>
    <dsp:sp modelId="{E9C5CFC1-91EA-4873-BAA4-69B6FDCF7ACF}">
      <dsp:nvSpPr>
        <dsp:cNvPr id="0" name=""/>
        <dsp:cNvSpPr/>
      </dsp:nvSpPr>
      <dsp:spPr>
        <a:xfrm>
          <a:off x="561271" y="669547"/>
          <a:ext cx="5444698" cy="334589"/>
        </a:xfrm>
        <a:prstGeom prst="rect">
          <a:avLst/>
        </a:prstGeom>
        <a:gradFill rotWithShape="0">
          <a:gsLst>
            <a:gs pos="0">
              <a:schemeClr val="accent3">
                <a:hueOff val="0"/>
                <a:satOff val="0"/>
                <a:lumOff val="0"/>
                <a:alphaOff val="0"/>
                <a:tint val="98000"/>
                <a:lumMod val="114000"/>
              </a:schemeClr>
            </a:gs>
            <a:gs pos="100000">
              <a:schemeClr val="accent3">
                <a:hueOff val="0"/>
                <a:satOff val="0"/>
                <a:lumOff val="0"/>
                <a:alphaOff val="0"/>
                <a:shade val="90000"/>
                <a:lumMod val="84000"/>
              </a:schemeClr>
            </a:gs>
          </a:gsLst>
          <a:lin ang="5400000" scaled="0"/>
        </a:gradFill>
        <a:ln>
          <a:noFill/>
        </a:ln>
        <a:effectLst>
          <a:outerShdw blurRad="38100" dist="25400" dir="5400000" rotWithShape="0">
            <a:srgbClr val="000000">
              <a:alpha val="4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265580" tIns="25400" rIns="25400" bIns="25400" numCol="1" spcCol="1270" anchor="ctr" anchorCtr="0">
          <a:noAutofit/>
        </a:bodyPr>
        <a:lstStyle/>
        <a:p>
          <a:pPr lvl="0" algn="l" defTabSz="444500">
            <a:lnSpc>
              <a:spcPct val="90000"/>
            </a:lnSpc>
            <a:spcBef>
              <a:spcPct val="0"/>
            </a:spcBef>
            <a:spcAft>
              <a:spcPct val="35000"/>
            </a:spcAft>
          </a:pPr>
          <a:r>
            <a:rPr lang="en-US" sz="1000" kern="1200" dirty="0">
              <a:solidFill>
                <a:schemeClr val="bg2">
                  <a:lumMod val="75000"/>
                </a:schemeClr>
              </a:solidFill>
            </a:rPr>
            <a:t>Alaska Natives &amp; American Indians lead </a:t>
          </a:r>
          <a:r>
            <a:rPr lang="en-US" sz="1000" b="1" kern="1200" dirty="0">
              <a:solidFill>
                <a:schemeClr val="bg2">
                  <a:lumMod val="75000"/>
                </a:schemeClr>
              </a:solidFill>
            </a:rPr>
            <a:t>Healthy Lifestyles</a:t>
          </a:r>
        </a:p>
      </dsp:txBody>
      <dsp:txXfrm>
        <a:off x="561271" y="669547"/>
        <a:ext cx="5444698" cy="334589"/>
      </dsp:txXfrm>
    </dsp:sp>
    <dsp:sp modelId="{E78072A3-E88F-41B3-AE35-3D3042044046}">
      <dsp:nvSpPr>
        <dsp:cNvPr id="0" name=""/>
        <dsp:cNvSpPr/>
      </dsp:nvSpPr>
      <dsp:spPr>
        <a:xfrm>
          <a:off x="352153" y="627723"/>
          <a:ext cx="418236" cy="418236"/>
        </a:xfrm>
        <a:prstGeom prst="ellipse">
          <a:avLst/>
        </a:prstGeom>
        <a:solidFill>
          <a:schemeClr val="lt1">
            <a:hueOff val="0"/>
            <a:satOff val="0"/>
            <a:lumOff val="0"/>
            <a:alphaOff val="0"/>
          </a:schemeClr>
        </a:solidFill>
        <a:ln w="9525" cap="rnd" cmpd="sng" algn="ctr">
          <a:solidFill>
            <a:schemeClr val="accent3">
              <a:hueOff val="0"/>
              <a:satOff val="0"/>
              <a:lumOff val="0"/>
              <a:alphaOff val="0"/>
            </a:schemeClr>
          </a:solidFill>
          <a:prstDash val="solid"/>
        </a:ln>
        <a:effectLst/>
      </dsp:spPr>
      <dsp:style>
        <a:lnRef idx="1">
          <a:scrgbClr r="0" g="0" b="0"/>
        </a:lnRef>
        <a:fillRef idx="1">
          <a:scrgbClr r="0" g="0" b="0"/>
        </a:fillRef>
        <a:effectRef idx="0">
          <a:scrgbClr r="0" g="0" b="0"/>
        </a:effectRef>
        <a:fontRef idx="minor"/>
      </dsp:style>
    </dsp:sp>
    <dsp:sp modelId="{CA22F66D-5EC9-48B4-A5C8-8651635A2ECB}">
      <dsp:nvSpPr>
        <dsp:cNvPr id="0" name=""/>
        <dsp:cNvSpPr/>
      </dsp:nvSpPr>
      <dsp:spPr>
        <a:xfrm>
          <a:off x="727314" y="1171357"/>
          <a:ext cx="5278655" cy="334589"/>
        </a:xfrm>
        <a:prstGeom prst="rect">
          <a:avLst/>
        </a:prstGeom>
        <a:gradFill rotWithShape="0">
          <a:gsLst>
            <a:gs pos="0">
              <a:schemeClr val="accent3">
                <a:hueOff val="0"/>
                <a:satOff val="0"/>
                <a:lumOff val="0"/>
                <a:alphaOff val="0"/>
                <a:tint val="98000"/>
                <a:lumMod val="114000"/>
              </a:schemeClr>
            </a:gs>
            <a:gs pos="100000">
              <a:schemeClr val="accent3">
                <a:hueOff val="0"/>
                <a:satOff val="0"/>
                <a:lumOff val="0"/>
                <a:alphaOff val="0"/>
                <a:shade val="90000"/>
                <a:lumMod val="84000"/>
              </a:schemeClr>
            </a:gs>
          </a:gsLst>
          <a:lin ang="5400000" scaled="0"/>
        </a:gradFill>
        <a:ln>
          <a:noFill/>
        </a:ln>
        <a:effectLst>
          <a:outerShdw blurRad="38100" dist="25400" dir="5400000" rotWithShape="0">
            <a:srgbClr val="000000">
              <a:alpha val="4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265580" tIns="25400" rIns="25400" bIns="25400" numCol="1" spcCol="1270" anchor="ctr" anchorCtr="0">
          <a:noAutofit/>
        </a:bodyPr>
        <a:lstStyle/>
        <a:p>
          <a:pPr lvl="0" algn="l" defTabSz="444500">
            <a:lnSpc>
              <a:spcPct val="90000"/>
            </a:lnSpc>
            <a:spcBef>
              <a:spcPct val="0"/>
            </a:spcBef>
            <a:spcAft>
              <a:spcPct val="35000"/>
            </a:spcAft>
          </a:pPr>
          <a:r>
            <a:rPr lang="en-US" sz="1000" kern="1200" dirty="0">
              <a:solidFill>
                <a:schemeClr val="bg2">
                  <a:lumMod val="75000"/>
                </a:schemeClr>
              </a:solidFill>
            </a:rPr>
            <a:t>Alaska Natives &amp; American Indians </a:t>
          </a:r>
          <a:r>
            <a:rPr lang="en-US" sz="1000" b="1" kern="1200" dirty="0">
              <a:solidFill>
                <a:schemeClr val="bg2">
                  <a:lumMod val="75000"/>
                </a:schemeClr>
              </a:solidFill>
            </a:rPr>
            <a:t>Participate fully in Society</a:t>
          </a:r>
        </a:p>
      </dsp:txBody>
      <dsp:txXfrm>
        <a:off x="727314" y="1171357"/>
        <a:ext cx="5278655" cy="334589"/>
      </dsp:txXfrm>
    </dsp:sp>
    <dsp:sp modelId="{FEC0C7F1-E15D-4B7F-9BCC-D95D42F8FB69}">
      <dsp:nvSpPr>
        <dsp:cNvPr id="0" name=""/>
        <dsp:cNvSpPr/>
      </dsp:nvSpPr>
      <dsp:spPr>
        <a:xfrm>
          <a:off x="518196" y="1129534"/>
          <a:ext cx="418236" cy="418236"/>
        </a:xfrm>
        <a:prstGeom prst="ellipse">
          <a:avLst/>
        </a:prstGeom>
        <a:solidFill>
          <a:schemeClr val="lt1">
            <a:hueOff val="0"/>
            <a:satOff val="0"/>
            <a:lumOff val="0"/>
            <a:alphaOff val="0"/>
          </a:schemeClr>
        </a:solidFill>
        <a:ln w="9525" cap="rnd" cmpd="sng" algn="ctr">
          <a:solidFill>
            <a:schemeClr val="accent3">
              <a:hueOff val="0"/>
              <a:satOff val="0"/>
              <a:lumOff val="0"/>
              <a:alphaOff val="0"/>
            </a:schemeClr>
          </a:solidFill>
          <a:prstDash val="solid"/>
        </a:ln>
        <a:effectLst/>
      </dsp:spPr>
      <dsp:style>
        <a:lnRef idx="1">
          <a:scrgbClr r="0" g="0" b="0"/>
        </a:lnRef>
        <a:fillRef idx="1">
          <a:scrgbClr r="0" g="0" b="0"/>
        </a:fillRef>
        <a:effectRef idx="0">
          <a:scrgbClr r="0" g="0" b="0"/>
        </a:effectRef>
        <a:fontRef idx="minor"/>
      </dsp:style>
    </dsp:sp>
    <dsp:sp modelId="{38F2AB0A-EE9F-4DC1-99AE-9945DD53E3FF}">
      <dsp:nvSpPr>
        <dsp:cNvPr id="0" name=""/>
        <dsp:cNvSpPr/>
      </dsp:nvSpPr>
      <dsp:spPr>
        <a:xfrm>
          <a:off x="780330" y="1673536"/>
          <a:ext cx="5225639" cy="334589"/>
        </a:xfrm>
        <a:prstGeom prst="rect">
          <a:avLst/>
        </a:prstGeom>
        <a:gradFill rotWithShape="0">
          <a:gsLst>
            <a:gs pos="0">
              <a:schemeClr val="accent3">
                <a:hueOff val="0"/>
                <a:satOff val="0"/>
                <a:lumOff val="0"/>
                <a:alphaOff val="0"/>
                <a:tint val="98000"/>
                <a:lumMod val="114000"/>
              </a:schemeClr>
            </a:gs>
            <a:gs pos="100000">
              <a:schemeClr val="accent3">
                <a:hueOff val="0"/>
                <a:satOff val="0"/>
                <a:lumOff val="0"/>
                <a:alphaOff val="0"/>
                <a:shade val="90000"/>
                <a:lumMod val="84000"/>
              </a:schemeClr>
            </a:gs>
          </a:gsLst>
          <a:lin ang="5400000" scaled="0"/>
        </a:gradFill>
        <a:ln>
          <a:noFill/>
        </a:ln>
        <a:effectLst>
          <a:outerShdw blurRad="38100" dist="25400" dir="5400000" rotWithShape="0">
            <a:srgbClr val="000000">
              <a:alpha val="4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265580" tIns="25400" rIns="25400" bIns="25400" numCol="1" spcCol="1270" anchor="ctr" anchorCtr="0">
          <a:noAutofit/>
        </a:bodyPr>
        <a:lstStyle/>
        <a:p>
          <a:pPr lvl="0" algn="l" defTabSz="444500">
            <a:lnSpc>
              <a:spcPct val="90000"/>
            </a:lnSpc>
            <a:spcBef>
              <a:spcPct val="0"/>
            </a:spcBef>
            <a:spcAft>
              <a:spcPct val="35000"/>
            </a:spcAft>
          </a:pPr>
          <a:r>
            <a:rPr lang="en-US" sz="1000" kern="1200" dirty="0">
              <a:solidFill>
                <a:schemeClr val="bg2">
                  <a:lumMod val="75000"/>
                </a:schemeClr>
              </a:solidFill>
            </a:rPr>
            <a:t>Alaska Natives &amp; American Indians confidently </a:t>
          </a:r>
          <a:r>
            <a:rPr lang="en-US" sz="1000" b="1" kern="1200" dirty="0">
              <a:solidFill>
                <a:schemeClr val="bg2">
                  <a:lumMod val="75000"/>
                </a:schemeClr>
              </a:solidFill>
            </a:rPr>
            <a:t>Participate in their Culture</a:t>
          </a:r>
        </a:p>
      </dsp:txBody>
      <dsp:txXfrm>
        <a:off x="780330" y="1673536"/>
        <a:ext cx="5225639" cy="334589"/>
      </dsp:txXfrm>
    </dsp:sp>
    <dsp:sp modelId="{1AEFDD31-D572-4C73-901B-0F29A1722A2C}">
      <dsp:nvSpPr>
        <dsp:cNvPr id="0" name=""/>
        <dsp:cNvSpPr/>
      </dsp:nvSpPr>
      <dsp:spPr>
        <a:xfrm>
          <a:off x="571212" y="1631713"/>
          <a:ext cx="418236" cy="418236"/>
        </a:xfrm>
        <a:prstGeom prst="ellipse">
          <a:avLst/>
        </a:prstGeom>
        <a:solidFill>
          <a:schemeClr val="lt1">
            <a:hueOff val="0"/>
            <a:satOff val="0"/>
            <a:lumOff val="0"/>
            <a:alphaOff val="0"/>
          </a:schemeClr>
        </a:solidFill>
        <a:ln w="9525" cap="rnd" cmpd="sng" algn="ctr">
          <a:solidFill>
            <a:schemeClr val="accent3">
              <a:hueOff val="0"/>
              <a:satOff val="0"/>
              <a:lumOff val="0"/>
              <a:alphaOff val="0"/>
            </a:schemeClr>
          </a:solidFill>
          <a:prstDash val="solid"/>
        </a:ln>
        <a:effectLst/>
      </dsp:spPr>
      <dsp:style>
        <a:lnRef idx="1">
          <a:scrgbClr r="0" g="0" b="0"/>
        </a:lnRef>
        <a:fillRef idx="1">
          <a:scrgbClr r="0" g="0" b="0"/>
        </a:fillRef>
        <a:effectRef idx="0">
          <a:scrgbClr r="0" g="0" b="0"/>
        </a:effectRef>
        <a:fontRef idx="minor"/>
      </dsp:style>
    </dsp:sp>
    <dsp:sp modelId="{668EBC80-D416-4C0B-B084-6637988A585F}">
      <dsp:nvSpPr>
        <dsp:cNvPr id="0" name=""/>
        <dsp:cNvSpPr/>
      </dsp:nvSpPr>
      <dsp:spPr>
        <a:xfrm>
          <a:off x="727314" y="2175715"/>
          <a:ext cx="5278655" cy="334589"/>
        </a:xfrm>
        <a:prstGeom prst="rect">
          <a:avLst/>
        </a:prstGeom>
        <a:gradFill rotWithShape="0">
          <a:gsLst>
            <a:gs pos="0">
              <a:schemeClr val="accent3">
                <a:hueOff val="0"/>
                <a:satOff val="0"/>
                <a:lumOff val="0"/>
                <a:alphaOff val="0"/>
                <a:tint val="98000"/>
                <a:lumMod val="114000"/>
              </a:schemeClr>
            </a:gs>
            <a:gs pos="100000">
              <a:schemeClr val="accent3">
                <a:hueOff val="0"/>
                <a:satOff val="0"/>
                <a:lumOff val="0"/>
                <a:alphaOff val="0"/>
                <a:shade val="90000"/>
                <a:lumMod val="84000"/>
              </a:schemeClr>
            </a:gs>
          </a:gsLst>
          <a:lin ang="5400000" scaled="0"/>
        </a:gradFill>
        <a:ln>
          <a:noFill/>
        </a:ln>
        <a:effectLst>
          <a:outerShdw blurRad="38100" dist="25400" dir="5400000" rotWithShape="0">
            <a:srgbClr val="000000">
              <a:alpha val="4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265580" tIns="25400" rIns="25400" bIns="25400" numCol="1" spcCol="1270" anchor="ctr" anchorCtr="0">
          <a:noAutofit/>
        </a:bodyPr>
        <a:lstStyle/>
        <a:p>
          <a:pPr lvl="0" algn="l" defTabSz="444500">
            <a:lnSpc>
              <a:spcPct val="90000"/>
            </a:lnSpc>
            <a:spcBef>
              <a:spcPct val="0"/>
            </a:spcBef>
            <a:spcAft>
              <a:spcPct val="35000"/>
            </a:spcAft>
          </a:pPr>
          <a:r>
            <a:rPr lang="en-US" sz="1000" kern="1200" dirty="0">
              <a:solidFill>
                <a:schemeClr val="bg2">
                  <a:lumMod val="75000"/>
                </a:schemeClr>
              </a:solidFill>
            </a:rPr>
            <a:t>Alaska Natives &amp; American Indians are </a:t>
          </a:r>
          <a:r>
            <a:rPr lang="en-US" sz="1000" b="1" kern="1200" dirty="0">
              <a:solidFill>
                <a:schemeClr val="bg2">
                  <a:lumMod val="75000"/>
                </a:schemeClr>
              </a:solidFill>
            </a:rPr>
            <a:t>Economically Secure</a:t>
          </a:r>
          <a:r>
            <a:rPr lang="en-US" sz="1000" kern="1200" dirty="0">
              <a:solidFill>
                <a:schemeClr val="bg2">
                  <a:lumMod val="75000"/>
                </a:schemeClr>
              </a:solidFill>
            </a:rPr>
            <a:t> and successfully </a:t>
          </a:r>
          <a:r>
            <a:rPr lang="en-US" sz="1000" b="1" kern="1200" dirty="0">
              <a:solidFill>
                <a:schemeClr val="bg2">
                  <a:lumMod val="75000"/>
                </a:schemeClr>
              </a:solidFill>
            </a:rPr>
            <a:t>involved in Wealth Creation</a:t>
          </a:r>
        </a:p>
      </dsp:txBody>
      <dsp:txXfrm>
        <a:off x="727314" y="2175715"/>
        <a:ext cx="5278655" cy="334589"/>
      </dsp:txXfrm>
    </dsp:sp>
    <dsp:sp modelId="{4F32F428-663D-4175-A0FB-4E8910185095}">
      <dsp:nvSpPr>
        <dsp:cNvPr id="0" name=""/>
        <dsp:cNvSpPr/>
      </dsp:nvSpPr>
      <dsp:spPr>
        <a:xfrm>
          <a:off x="518196" y="2133891"/>
          <a:ext cx="418236" cy="418236"/>
        </a:xfrm>
        <a:prstGeom prst="ellipse">
          <a:avLst/>
        </a:prstGeom>
        <a:solidFill>
          <a:schemeClr val="lt1">
            <a:hueOff val="0"/>
            <a:satOff val="0"/>
            <a:lumOff val="0"/>
            <a:alphaOff val="0"/>
          </a:schemeClr>
        </a:solidFill>
        <a:ln w="9525" cap="rnd" cmpd="sng" algn="ctr">
          <a:solidFill>
            <a:schemeClr val="accent3">
              <a:hueOff val="0"/>
              <a:satOff val="0"/>
              <a:lumOff val="0"/>
              <a:alphaOff val="0"/>
            </a:schemeClr>
          </a:solidFill>
          <a:prstDash val="solid"/>
        </a:ln>
        <a:effectLst/>
      </dsp:spPr>
      <dsp:style>
        <a:lnRef idx="1">
          <a:scrgbClr r="0" g="0" b="0"/>
        </a:lnRef>
        <a:fillRef idx="1">
          <a:scrgbClr r="0" g="0" b="0"/>
        </a:fillRef>
        <a:effectRef idx="0">
          <a:scrgbClr r="0" g="0" b="0"/>
        </a:effectRef>
        <a:fontRef idx="minor"/>
      </dsp:style>
    </dsp:sp>
    <dsp:sp modelId="{CF0BF4CA-04B2-4FAA-93F0-70F794D67F34}">
      <dsp:nvSpPr>
        <dsp:cNvPr id="0" name=""/>
        <dsp:cNvSpPr/>
      </dsp:nvSpPr>
      <dsp:spPr>
        <a:xfrm>
          <a:off x="561271" y="2677526"/>
          <a:ext cx="5444698" cy="334589"/>
        </a:xfrm>
        <a:prstGeom prst="rect">
          <a:avLst/>
        </a:prstGeom>
        <a:gradFill rotWithShape="0">
          <a:gsLst>
            <a:gs pos="0">
              <a:schemeClr val="accent3">
                <a:hueOff val="0"/>
                <a:satOff val="0"/>
                <a:lumOff val="0"/>
                <a:alphaOff val="0"/>
                <a:tint val="98000"/>
                <a:lumMod val="114000"/>
              </a:schemeClr>
            </a:gs>
            <a:gs pos="100000">
              <a:schemeClr val="accent3">
                <a:hueOff val="0"/>
                <a:satOff val="0"/>
                <a:lumOff val="0"/>
                <a:alphaOff val="0"/>
                <a:shade val="90000"/>
                <a:lumMod val="84000"/>
              </a:schemeClr>
            </a:gs>
          </a:gsLst>
          <a:lin ang="5400000" scaled="0"/>
        </a:gradFill>
        <a:ln>
          <a:noFill/>
        </a:ln>
        <a:effectLst>
          <a:outerShdw blurRad="38100" dist="25400" dir="5400000" rotWithShape="0">
            <a:srgbClr val="000000">
              <a:alpha val="4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265580" tIns="25400" rIns="25400" bIns="25400" numCol="1" spcCol="1270" anchor="ctr" anchorCtr="0">
          <a:noAutofit/>
        </a:bodyPr>
        <a:lstStyle/>
        <a:p>
          <a:pPr lvl="0" algn="l" defTabSz="444500">
            <a:lnSpc>
              <a:spcPct val="90000"/>
            </a:lnSpc>
            <a:spcBef>
              <a:spcPct val="0"/>
            </a:spcBef>
            <a:spcAft>
              <a:spcPct val="35000"/>
            </a:spcAft>
          </a:pPr>
          <a:r>
            <a:rPr lang="en-US" sz="1000" kern="1200" dirty="0">
              <a:solidFill>
                <a:schemeClr val="bg2">
                  <a:lumMod val="75000"/>
                </a:schemeClr>
              </a:solidFill>
            </a:rPr>
            <a:t>Alaska Natives &amp; American Indians are </a:t>
          </a:r>
          <a:r>
            <a:rPr lang="en-US" sz="1000" b="1" kern="1200" dirty="0">
              <a:solidFill>
                <a:schemeClr val="bg2">
                  <a:lumMod val="75000"/>
                </a:schemeClr>
              </a:solidFill>
            </a:rPr>
            <a:t>Cohesive, Resilient, and Nurturing</a:t>
          </a:r>
        </a:p>
      </dsp:txBody>
      <dsp:txXfrm>
        <a:off x="561271" y="2677526"/>
        <a:ext cx="5444698" cy="334589"/>
      </dsp:txXfrm>
    </dsp:sp>
    <dsp:sp modelId="{4DE8ED3A-0CE7-465D-8386-F2FBBD8DB61C}">
      <dsp:nvSpPr>
        <dsp:cNvPr id="0" name=""/>
        <dsp:cNvSpPr/>
      </dsp:nvSpPr>
      <dsp:spPr>
        <a:xfrm>
          <a:off x="352153" y="2635702"/>
          <a:ext cx="418236" cy="418236"/>
        </a:xfrm>
        <a:prstGeom prst="ellipse">
          <a:avLst/>
        </a:prstGeom>
        <a:solidFill>
          <a:schemeClr val="lt1">
            <a:hueOff val="0"/>
            <a:satOff val="0"/>
            <a:lumOff val="0"/>
            <a:alphaOff val="0"/>
          </a:schemeClr>
        </a:solidFill>
        <a:ln w="9525" cap="rnd" cmpd="sng" algn="ctr">
          <a:solidFill>
            <a:schemeClr val="accent3">
              <a:hueOff val="0"/>
              <a:satOff val="0"/>
              <a:lumOff val="0"/>
              <a:alphaOff val="0"/>
            </a:schemeClr>
          </a:solidFill>
          <a:prstDash val="solid"/>
        </a:ln>
        <a:effectLst/>
      </dsp:spPr>
      <dsp:style>
        <a:lnRef idx="1">
          <a:scrgbClr r="0" g="0" b="0"/>
        </a:lnRef>
        <a:fillRef idx="1">
          <a:scrgbClr r="0" g="0" b="0"/>
        </a:fillRef>
        <a:effectRef idx="0">
          <a:scrgbClr r="0" g="0" b="0"/>
        </a:effectRef>
        <a:fontRef idx="minor"/>
      </dsp:style>
    </dsp:sp>
    <dsp:sp modelId="{8792ABE4-1F74-4BE3-A2F0-2C09B7383D85}">
      <dsp:nvSpPr>
        <dsp:cNvPr id="0" name=""/>
        <dsp:cNvSpPr/>
      </dsp:nvSpPr>
      <dsp:spPr>
        <a:xfrm>
          <a:off x="258270" y="3179705"/>
          <a:ext cx="5747699" cy="334589"/>
        </a:xfrm>
        <a:prstGeom prst="rect">
          <a:avLst/>
        </a:prstGeom>
        <a:gradFill rotWithShape="0">
          <a:gsLst>
            <a:gs pos="0">
              <a:schemeClr val="accent3">
                <a:hueOff val="0"/>
                <a:satOff val="0"/>
                <a:lumOff val="0"/>
                <a:alphaOff val="0"/>
                <a:tint val="98000"/>
                <a:lumMod val="114000"/>
              </a:schemeClr>
            </a:gs>
            <a:gs pos="100000">
              <a:schemeClr val="accent3">
                <a:hueOff val="0"/>
                <a:satOff val="0"/>
                <a:lumOff val="0"/>
                <a:alphaOff val="0"/>
                <a:shade val="90000"/>
                <a:lumMod val="84000"/>
              </a:schemeClr>
            </a:gs>
          </a:gsLst>
          <a:lin ang="5400000" scaled="0"/>
        </a:gradFill>
        <a:ln>
          <a:noFill/>
        </a:ln>
        <a:effectLst>
          <a:outerShdw blurRad="38100" dist="25400" dir="5400000" rotWithShape="0">
            <a:srgbClr val="000000">
              <a:alpha val="45000"/>
            </a:srgbClr>
          </a:outerShdw>
        </a:effectLst>
      </dsp:spPr>
      <dsp:style>
        <a:lnRef idx="0">
          <a:scrgbClr r="0" g="0" b="0"/>
        </a:lnRef>
        <a:fillRef idx="3">
          <a:scrgbClr r="0" g="0" b="0"/>
        </a:fillRef>
        <a:effectRef idx="2">
          <a:scrgbClr r="0" g="0" b="0"/>
        </a:effectRef>
        <a:fontRef idx="minor">
          <a:schemeClr val="lt1"/>
        </a:fontRef>
      </dsp:style>
      <dsp:txBody>
        <a:bodyPr spcFirstLastPara="0" vert="horz" wrap="square" lIns="265580" tIns="25400" rIns="25400" bIns="25400" numCol="1" spcCol="1270" anchor="ctr" anchorCtr="0">
          <a:noAutofit/>
        </a:bodyPr>
        <a:lstStyle/>
        <a:p>
          <a:pPr lvl="0" algn="l" defTabSz="444500">
            <a:lnSpc>
              <a:spcPct val="90000"/>
            </a:lnSpc>
            <a:spcBef>
              <a:spcPct val="0"/>
            </a:spcBef>
            <a:spcAft>
              <a:spcPct val="35000"/>
            </a:spcAft>
          </a:pPr>
          <a:r>
            <a:rPr lang="en-US" sz="1000" kern="1200" dirty="0">
              <a:solidFill>
                <a:schemeClr val="bg2">
                  <a:lumMod val="75000"/>
                </a:schemeClr>
              </a:solidFill>
            </a:rPr>
            <a:t>Alaska Natives &amp; American Indians are </a:t>
          </a:r>
          <a:r>
            <a:rPr lang="en-US" sz="1000" b="1" kern="1200" dirty="0">
              <a:solidFill>
                <a:schemeClr val="bg2">
                  <a:lumMod val="75000"/>
                </a:schemeClr>
              </a:solidFill>
            </a:rPr>
            <a:t>Responsible Stewards of their Living &amp; Natural Environments</a:t>
          </a:r>
        </a:p>
      </dsp:txBody>
      <dsp:txXfrm>
        <a:off x="258270" y="3179705"/>
        <a:ext cx="5747699" cy="334589"/>
      </dsp:txXfrm>
    </dsp:sp>
    <dsp:sp modelId="{A7A44C3D-7E08-4DED-A8D2-71FEB6FB995B}">
      <dsp:nvSpPr>
        <dsp:cNvPr id="0" name=""/>
        <dsp:cNvSpPr/>
      </dsp:nvSpPr>
      <dsp:spPr>
        <a:xfrm>
          <a:off x="49152" y="3137881"/>
          <a:ext cx="418236" cy="418236"/>
        </a:xfrm>
        <a:prstGeom prst="ellipse">
          <a:avLst/>
        </a:prstGeom>
        <a:solidFill>
          <a:schemeClr val="lt1">
            <a:hueOff val="0"/>
            <a:satOff val="0"/>
            <a:lumOff val="0"/>
            <a:alphaOff val="0"/>
          </a:schemeClr>
        </a:solidFill>
        <a:ln w="9525" cap="rnd" cmpd="sng" algn="ctr">
          <a:solidFill>
            <a:schemeClr val="accent3">
              <a:hueOff val="0"/>
              <a:satOff val="0"/>
              <a:lumOff val="0"/>
              <a:alphaOff val="0"/>
            </a:schemeClr>
          </a:solidFill>
          <a:prstDash val="solid"/>
        </a:ln>
        <a:effectLst/>
      </dsp:spPr>
      <dsp:style>
        <a:lnRef idx="1">
          <a:scrgbClr r="0" g="0" b="0"/>
        </a:lnRef>
        <a:fillRef idx="1">
          <a:scrgbClr r="0" g="0" b="0"/>
        </a:fillRef>
        <a:effectRef idx="0">
          <a:scrgbClr r="0" g="0" b="0"/>
        </a:effectRef>
        <a:fontRef idx="minor"/>
      </dsp:style>
    </dsp:sp>
  </dsp:spTree>
</dsp:drawing>
</file>

<file path=ppt/diagrams/drawing7.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ACE7D151-8357-4267-81FD-EF0275D88194}">
      <dsp:nvSpPr>
        <dsp:cNvPr id="0" name=""/>
        <dsp:cNvSpPr/>
      </dsp:nvSpPr>
      <dsp:spPr>
        <a:xfrm>
          <a:off x="628152" y="2851"/>
          <a:ext cx="1577298" cy="788649"/>
        </a:xfrm>
        <a:prstGeom prst="roundRect">
          <a:avLst>
            <a:gd name="adj" fmla="val 10000"/>
          </a:avLst>
        </a:prstGeom>
        <a:gradFill rotWithShape="0">
          <a:gsLst>
            <a:gs pos="0">
              <a:schemeClr val="lt1">
                <a:hueOff val="0"/>
                <a:satOff val="0"/>
                <a:lumOff val="0"/>
                <a:alphaOff val="0"/>
                <a:tint val="98000"/>
                <a:lumMod val="114000"/>
              </a:schemeClr>
            </a:gs>
            <a:gs pos="100000">
              <a:schemeClr val="lt1">
                <a:hueOff val="0"/>
                <a:satOff val="0"/>
                <a:lumOff val="0"/>
                <a:alphaOff val="0"/>
                <a:shade val="90000"/>
                <a:lumMod val="84000"/>
              </a:schemeClr>
            </a:gs>
          </a:gsLst>
          <a:lin ang="5400000" scaled="0"/>
        </a:gradFill>
        <a:ln>
          <a:noFill/>
        </a:ln>
        <a:effectLst>
          <a:outerShdw blurRad="38100" dist="25400" dir="5400000" rotWithShape="0">
            <a:srgbClr val="000000">
              <a:alpha val="4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30480" tIns="20320" rIns="30480" bIns="20320" numCol="1" spcCol="1270" anchor="ctr" anchorCtr="0">
          <a:noAutofit/>
        </a:bodyPr>
        <a:lstStyle/>
        <a:p>
          <a:pPr lvl="0" algn="ctr" defTabSz="711200">
            <a:lnSpc>
              <a:spcPct val="90000"/>
            </a:lnSpc>
            <a:spcBef>
              <a:spcPct val="0"/>
            </a:spcBef>
            <a:spcAft>
              <a:spcPct val="35000"/>
            </a:spcAft>
          </a:pPr>
          <a:r>
            <a:rPr lang="en-US" sz="1600" kern="1200" dirty="0"/>
            <a:t>Tribal Priority Area </a:t>
          </a:r>
        </a:p>
      </dsp:txBody>
      <dsp:txXfrm>
        <a:off x="651251" y="25950"/>
        <a:ext cx="1531100" cy="742451"/>
      </dsp:txXfrm>
    </dsp:sp>
    <dsp:sp modelId="{554FB342-1106-4F9B-B29B-BF211198BD2D}">
      <dsp:nvSpPr>
        <dsp:cNvPr id="0" name=""/>
        <dsp:cNvSpPr/>
      </dsp:nvSpPr>
      <dsp:spPr>
        <a:xfrm>
          <a:off x="785882" y="791500"/>
          <a:ext cx="157729" cy="591486"/>
        </a:xfrm>
        <a:custGeom>
          <a:avLst/>
          <a:gdLst/>
          <a:ahLst/>
          <a:cxnLst/>
          <a:rect l="0" t="0" r="0" b="0"/>
          <a:pathLst>
            <a:path>
              <a:moveTo>
                <a:pt x="0" y="0"/>
              </a:moveTo>
              <a:lnTo>
                <a:pt x="0" y="591486"/>
              </a:lnTo>
              <a:lnTo>
                <a:pt x="157729" y="591486"/>
              </a:lnTo>
            </a:path>
          </a:pathLst>
        </a:custGeom>
        <a:noFill/>
        <a:ln w="19050" cap="rnd" cmpd="sng" algn="ctr">
          <a:solidFill>
            <a:schemeClr val="accent1">
              <a:shade val="60000"/>
              <a:hueOff val="0"/>
              <a:satOff val="0"/>
              <a:lumOff val="0"/>
              <a:alphaOff val="0"/>
            </a:schemeClr>
          </a:solidFill>
          <a:prstDash val="solid"/>
        </a:ln>
        <a:effectLst/>
        <a:scene3d>
          <a:camera prst="orthographicFront"/>
          <a:lightRig rig="threePt" dir="t">
            <a:rot lat="0" lon="0" rev="7500000"/>
          </a:lightRig>
        </a:scene3d>
        <a:sp3d z="-40000" prstMaterial="matte"/>
      </dsp:spPr>
      <dsp:style>
        <a:lnRef idx="2">
          <a:scrgbClr r="0" g="0" b="0"/>
        </a:lnRef>
        <a:fillRef idx="0">
          <a:scrgbClr r="0" g="0" b="0"/>
        </a:fillRef>
        <a:effectRef idx="0">
          <a:scrgbClr r="0" g="0" b="0"/>
        </a:effectRef>
        <a:fontRef idx="minor"/>
      </dsp:style>
    </dsp:sp>
    <dsp:sp modelId="{C1F152F3-8EBF-4771-8138-30E2821E18C7}">
      <dsp:nvSpPr>
        <dsp:cNvPr id="0" name=""/>
        <dsp:cNvSpPr/>
      </dsp:nvSpPr>
      <dsp:spPr>
        <a:xfrm>
          <a:off x="943611" y="988663"/>
          <a:ext cx="1261838" cy="788649"/>
        </a:xfrm>
        <a:prstGeom prst="roundRect">
          <a:avLst>
            <a:gd name="adj" fmla="val 10000"/>
          </a:avLst>
        </a:prstGeom>
        <a:solidFill>
          <a:schemeClr val="accent1">
            <a:alpha val="90000"/>
            <a:tint val="40000"/>
            <a:hueOff val="0"/>
            <a:satOff val="0"/>
            <a:lumOff val="0"/>
            <a:alphaOff val="0"/>
          </a:schemeClr>
        </a:solidFill>
        <a:ln w="9525" cap="rnd" cmpd="sng" algn="ctr">
          <a:solidFill>
            <a:schemeClr val="accent1">
              <a:hueOff val="0"/>
              <a:satOff val="0"/>
              <a:lumOff val="0"/>
              <a:alphaOff val="0"/>
            </a:schemeClr>
          </a:solidFill>
          <a:prstDash val="solid"/>
        </a:ln>
        <a:effectLst/>
        <a:scene3d>
          <a:camera prst="orthographicFront"/>
          <a:lightRig rig="threePt" dir="t">
            <a:rot lat="0" lon="0" rev="7500000"/>
          </a:lightRig>
        </a:scene3d>
        <a:sp3d z="-152400" extrusionH="63500" prstMaterial="dkEdge">
          <a:bevelT w="124450" h="16350" prst="relaxedInset"/>
          <a:contourClr>
            <a:schemeClr val="bg1"/>
          </a:contourClr>
        </a:sp3d>
      </dsp:spPr>
      <dsp:style>
        <a:lnRef idx="1">
          <a:scrgbClr r="0" g="0" b="0"/>
        </a:lnRef>
        <a:fillRef idx="1">
          <a:scrgbClr r="0" g="0" b="0"/>
        </a:fillRef>
        <a:effectRef idx="0">
          <a:scrgbClr r="0" g="0" b="0"/>
        </a:effectRef>
        <a:fontRef idx="minor"/>
      </dsp:style>
      <dsp:txBody>
        <a:bodyPr spcFirstLastPara="0" vert="horz" wrap="square" lIns="30480" tIns="20320" rIns="30480" bIns="20320" numCol="1" spcCol="1270" anchor="ctr" anchorCtr="0">
          <a:noAutofit/>
        </a:bodyPr>
        <a:lstStyle/>
        <a:p>
          <a:pPr lvl="0" algn="ctr" defTabSz="711200">
            <a:lnSpc>
              <a:spcPct val="90000"/>
            </a:lnSpc>
            <a:spcBef>
              <a:spcPct val="0"/>
            </a:spcBef>
            <a:spcAft>
              <a:spcPct val="35000"/>
            </a:spcAft>
          </a:pPr>
          <a:r>
            <a:rPr lang="en-US" sz="1600" kern="1200" dirty="0"/>
            <a:t>Long-Term Outcomes</a:t>
          </a:r>
        </a:p>
      </dsp:txBody>
      <dsp:txXfrm>
        <a:off x="966710" y="1011762"/>
        <a:ext cx="1215640" cy="742451"/>
      </dsp:txXfrm>
    </dsp:sp>
    <dsp:sp modelId="{46BB6EAF-9D2E-4625-A79E-8ECE7AE21D37}">
      <dsp:nvSpPr>
        <dsp:cNvPr id="0" name=""/>
        <dsp:cNvSpPr/>
      </dsp:nvSpPr>
      <dsp:spPr>
        <a:xfrm>
          <a:off x="785882" y="791500"/>
          <a:ext cx="157729" cy="1577298"/>
        </a:xfrm>
        <a:custGeom>
          <a:avLst/>
          <a:gdLst/>
          <a:ahLst/>
          <a:cxnLst/>
          <a:rect l="0" t="0" r="0" b="0"/>
          <a:pathLst>
            <a:path>
              <a:moveTo>
                <a:pt x="0" y="0"/>
              </a:moveTo>
              <a:lnTo>
                <a:pt x="0" y="1577298"/>
              </a:lnTo>
              <a:lnTo>
                <a:pt x="157729" y="1577298"/>
              </a:lnTo>
            </a:path>
          </a:pathLst>
        </a:custGeom>
        <a:noFill/>
        <a:ln w="19050" cap="rnd" cmpd="sng" algn="ctr">
          <a:solidFill>
            <a:schemeClr val="accent1">
              <a:shade val="60000"/>
              <a:hueOff val="0"/>
              <a:satOff val="0"/>
              <a:lumOff val="0"/>
              <a:alphaOff val="0"/>
            </a:schemeClr>
          </a:solidFill>
          <a:prstDash val="solid"/>
        </a:ln>
        <a:effectLst/>
        <a:scene3d>
          <a:camera prst="orthographicFront"/>
          <a:lightRig rig="threePt" dir="t">
            <a:rot lat="0" lon="0" rev="7500000"/>
          </a:lightRig>
        </a:scene3d>
        <a:sp3d z="-40000" prstMaterial="matte"/>
      </dsp:spPr>
      <dsp:style>
        <a:lnRef idx="2">
          <a:scrgbClr r="0" g="0" b="0"/>
        </a:lnRef>
        <a:fillRef idx="0">
          <a:scrgbClr r="0" g="0" b="0"/>
        </a:fillRef>
        <a:effectRef idx="0">
          <a:scrgbClr r="0" g="0" b="0"/>
        </a:effectRef>
        <a:fontRef idx="minor"/>
      </dsp:style>
    </dsp:sp>
    <dsp:sp modelId="{011A4AB5-F086-4F63-9289-C670C0F4BC33}">
      <dsp:nvSpPr>
        <dsp:cNvPr id="0" name=""/>
        <dsp:cNvSpPr/>
      </dsp:nvSpPr>
      <dsp:spPr>
        <a:xfrm>
          <a:off x="943611" y="1974474"/>
          <a:ext cx="1261838" cy="788649"/>
        </a:xfrm>
        <a:prstGeom prst="roundRect">
          <a:avLst>
            <a:gd name="adj" fmla="val 10000"/>
          </a:avLst>
        </a:prstGeom>
        <a:solidFill>
          <a:schemeClr val="accent1">
            <a:alpha val="90000"/>
            <a:tint val="40000"/>
            <a:hueOff val="0"/>
            <a:satOff val="0"/>
            <a:lumOff val="0"/>
            <a:alphaOff val="0"/>
          </a:schemeClr>
        </a:solidFill>
        <a:ln w="9525" cap="rnd" cmpd="sng" algn="ctr">
          <a:solidFill>
            <a:schemeClr val="accent1">
              <a:hueOff val="0"/>
              <a:satOff val="0"/>
              <a:lumOff val="0"/>
              <a:alphaOff val="0"/>
            </a:schemeClr>
          </a:solidFill>
          <a:prstDash val="solid"/>
        </a:ln>
        <a:effectLst/>
        <a:scene3d>
          <a:camera prst="orthographicFront"/>
          <a:lightRig rig="threePt" dir="t">
            <a:rot lat="0" lon="0" rev="7500000"/>
          </a:lightRig>
        </a:scene3d>
        <a:sp3d z="-152400" extrusionH="63500" prstMaterial="dkEdge">
          <a:bevelT w="124450" h="16350" prst="relaxedInset"/>
          <a:contourClr>
            <a:schemeClr val="bg1"/>
          </a:contourClr>
        </a:sp3d>
      </dsp:spPr>
      <dsp:style>
        <a:lnRef idx="1">
          <a:scrgbClr r="0" g="0" b="0"/>
        </a:lnRef>
        <a:fillRef idx="1">
          <a:scrgbClr r="0" g="0" b="0"/>
        </a:fillRef>
        <a:effectRef idx="0">
          <a:scrgbClr r="0" g="0" b="0"/>
        </a:effectRef>
        <a:fontRef idx="minor"/>
      </dsp:style>
      <dsp:txBody>
        <a:bodyPr spcFirstLastPara="0" vert="horz" wrap="square" lIns="30480" tIns="20320" rIns="30480" bIns="20320" numCol="1" spcCol="1270" anchor="ctr" anchorCtr="0">
          <a:noAutofit/>
        </a:bodyPr>
        <a:lstStyle/>
        <a:p>
          <a:pPr lvl="0" algn="ctr" defTabSz="711200">
            <a:lnSpc>
              <a:spcPct val="90000"/>
            </a:lnSpc>
            <a:spcBef>
              <a:spcPct val="0"/>
            </a:spcBef>
            <a:spcAft>
              <a:spcPct val="35000"/>
            </a:spcAft>
          </a:pPr>
          <a:r>
            <a:rPr lang="en-US" sz="1600" kern="1200" dirty="0"/>
            <a:t>Middle Term Outcomes </a:t>
          </a:r>
        </a:p>
      </dsp:txBody>
      <dsp:txXfrm>
        <a:off x="966710" y="1997573"/>
        <a:ext cx="1215640" cy="742451"/>
      </dsp:txXfrm>
    </dsp:sp>
    <dsp:sp modelId="{48A6572A-0F98-478D-900B-88F39E76703F}">
      <dsp:nvSpPr>
        <dsp:cNvPr id="0" name=""/>
        <dsp:cNvSpPr/>
      </dsp:nvSpPr>
      <dsp:spPr>
        <a:xfrm>
          <a:off x="785882" y="791500"/>
          <a:ext cx="157729" cy="2563110"/>
        </a:xfrm>
        <a:custGeom>
          <a:avLst/>
          <a:gdLst/>
          <a:ahLst/>
          <a:cxnLst/>
          <a:rect l="0" t="0" r="0" b="0"/>
          <a:pathLst>
            <a:path>
              <a:moveTo>
                <a:pt x="0" y="0"/>
              </a:moveTo>
              <a:lnTo>
                <a:pt x="0" y="2563110"/>
              </a:lnTo>
              <a:lnTo>
                <a:pt x="157729" y="2563110"/>
              </a:lnTo>
            </a:path>
          </a:pathLst>
        </a:custGeom>
        <a:noFill/>
        <a:ln w="19050" cap="rnd" cmpd="sng" algn="ctr">
          <a:solidFill>
            <a:schemeClr val="accent1">
              <a:shade val="60000"/>
              <a:hueOff val="0"/>
              <a:satOff val="0"/>
              <a:lumOff val="0"/>
              <a:alphaOff val="0"/>
            </a:schemeClr>
          </a:solidFill>
          <a:prstDash val="solid"/>
        </a:ln>
        <a:effectLst/>
        <a:scene3d>
          <a:camera prst="orthographicFront"/>
          <a:lightRig rig="threePt" dir="t">
            <a:rot lat="0" lon="0" rev="7500000"/>
          </a:lightRig>
        </a:scene3d>
        <a:sp3d z="-40000" prstMaterial="matte"/>
      </dsp:spPr>
      <dsp:style>
        <a:lnRef idx="2">
          <a:scrgbClr r="0" g="0" b="0"/>
        </a:lnRef>
        <a:fillRef idx="0">
          <a:scrgbClr r="0" g="0" b="0"/>
        </a:fillRef>
        <a:effectRef idx="0">
          <a:scrgbClr r="0" g="0" b="0"/>
        </a:effectRef>
        <a:fontRef idx="minor"/>
      </dsp:style>
    </dsp:sp>
    <dsp:sp modelId="{3F39889B-F94C-4FB2-A645-E57308C2DB9A}">
      <dsp:nvSpPr>
        <dsp:cNvPr id="0" name=""/>
        <dsp:cNvSpPr/>
      </dsp:nvSpPr>
      <dsp:spPr>
        <a:xfrm>
          <a:off x="943611" y="2960286"/>
          <a:ext cx="1261838" cy="788649"/>
        </a:xfrm>
        <a:prstGeom prst="roundRect">
          <a:avLst>
            <a:gd name="adj" fmla="val 10000"/>
          </a:avLst>
        </a:prstGeom>
        <a:solidFill>
          <a:schemeClr val="accent1">
            <a:alpha val="90000"/>
            <a:tint val="40000"/>
            <a:hueOff val="0"/>
            <a:satOff val="0"/>
            <a:lumOff val="0"/>
            <a:alphaOff val="0"/>
          </a:schemeClr>
        </a:solidFill>
        <a:ln w="9525" cap="rnd" cmpd="sng" algn="ctr">
          <a:solidFill>
            <a:schemeClr val="accent1">
              <a:hueOff val="0"/>
              <a:satOff val="0"/>
              <a:lumOff val="0"/>
              <a:alphaOff val="0"/>
            </a:schemeClr>
          </a:solidFill>
          <a:prstDash val="solid"/>
        </a:ln>
        <a:effectLst/>
        <a:scene3d>
          <a:camera prst="orthographicFront"/>
          <a:lightRig rig="threePt" dir="t">
            <a:rot lat="0" lon="0" rev="7500000"/>
          </a:lightRig>
        </a:scene3d>
        <a:sp3d z="-152400" extrusionH="63500" prstMaterial="dkEdge">
          <a:bevelT w="124450" h="16350" prst="relaxedInset"/>
          <a:contourClr>
            <a:schemeClr val="bg1"/>
          </a:contourClr>
        </a:sp3d>
      </dsp:spPr>
      <dsp:style>
        <a:lnRef idx="1">
          <a:scrgbClr r="0" g="0" b="0"/>
        </a:lnRef>
        <a:fillRef idx="1">
          <a:scrgbClr r="0" g="0" b="0"/>
        </a:fillRef>
        <a:effectRef idx="0">
          <a:scrgbClr r="0" g="0" b="0"/>
        </a:effectRef>
        <a:fontRef idx="minor"/>
      </dsp:style>
      <dsp:txBody>
        <a:bodyPr spcFirstLastPara="0" vert="horz" wrap="square" lIns="30480" tIns="20320" rIns="30480" bIns="20320" numCol="1" spcCol="1270" anchor="ctr" anchorCtr="0">
          <a:noAutofit/>
        </a:bodyPr>
        <a:lstStyle/>
        <a:p>
          <a:pPr lvl="0" algn="ctr" defTabSz="711200">
            <a:lnSpc>
              <a:spcPct val="90000"/>
            </a:lnSpc>
            <a:spcBef>
              <a:spcPct val="0"/>
            </a:spcBef>
            <a:spcAft>
              <a:spcPct val="35000"/>
            </a:spcAft>
          </a:pPr>
          <a:r>
            <a:rPr lang="en-US" sz="1600" kern="1200" dirty="0"/>
            <a:t>Short-Term Outcomes</a:t>
          </a:r>
        </a:p>
      </dsp:txBody>
      <dsp:txXfrm>
        <a:off x="966710" y="2983385"/>
        <a:ext cx="1215640" cy="742451"/>
      </dsp:txXfrm>
    </dsp:sp>
  </dsp:spTree>
</dsp:drawing>
</file>

<file path=ppt/diagrams/drawing8.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6CB8E1CE-D9C9-4131-96FA-225EDEDA16DD}">
      <dsp:nvSpPr>
        <dsp:cNvPr id="0" name=""/>
        <dsp:cNvSpPr/>
      </dsp:nvSpPr>
      <dsp:spPr>
        <a:xfrm>
          <a:off x="10009" y="0"/>
          <a:ext cx="2991645" cy="648908"/>
        </a:xfrm>
        <a:prstGeom prst="roundRect">
          <a:avLst>
            <a:gd name="adj" fmla="val 10000"/>
          </a:avLst>
        </a:prstGeom>
        <a:solidFill>
          <a:schemeClr val="accent1">
            <a:hueOff val="0"/>
            <a:satOff val="0"/>
            <a:lumOff val="0"/>
            <a:alphaOff val="0"/>
          </a:schemeClr>
        </a:solidFill>
        <a:ln>
          <a:noFill/>
        </a:ln>
        <a:effectLst>
          <a:outerShdw blurRad="38100" dist="25400" dir="5400000" rotWithShape="0">
            <a:srgbClr val="000000">
              <a:alpha val="45000"/>
            </a:srgbClr>
          </a:outerShdw>
        </a:effectLst>
        <a:sp3d prstMaterial="plastic">
          <a:bevelT w="50800" h="50800"/>
          <a:bevelB w="50800" h="50800"/>
        </a:sp3d>
      </dsp:spPr>
      <dsp:style>
        <a:lnRef idx="0">
          <a:scrgbClr r="0" g="0" b="0"/>
        </a:lnRef>
        <a:fillRef idx="1">
          <a:scrgbClr r="0" g="0" b="0"/>
        </a:fillRef>
        <a:effectRef idx="2">
          <a:scrgbClr r="0" g="0" b="0"/>
        </a:effectRef>
        <a:fontRef idx="minor">
          <a:schemeClr val="lt1"/>
        </a:fontRef>
      </dsp:style>
      <dsp:txBody>
        <a:bodyPr spcFirstLastPara="0" vert="horz" wrap="square" lIns="76200" tIns="76200" rIns="76200" bIns="76200" numCol="1" spcCol="1270" anchor="ctr" anchorCtr="0">
          <a:noAutofit/>
        </a:bodyPr>
        <a:lstStyle/>
        <a:p>
          <a:pPr lvl="0" algn="ctr" defTabSz="889000">
            <a:lnSpc>
              <a:spcPct val="90000"/>
            </a:lnSpc>
            <a:spcBef>
              <a:spcPct val="0"/>
            </a:spcBef>
            <a:spcAft>
              <a:spcPct val="35000"/>
            </a:spcAft>
          </a:pPr>
          <a:r>
            <a:rPr lang="en-NZ" sz="2000" kern="1200" dirty="0">
              <a:latin typeface="Century Gothic" panose="020B0502020202020204"/>
              <a:ea typeface="+mn-ea"/>
              <a:cs typeface="+mn-cs"/>
            </a:rPr>
            <a:t>Measures</a:t>
          </a:r>
          <a:r>
            <a:rPr lang="en-NZ" sz="2000" kern="1200" dirty="0"/>
            <a:t> of Success</a:t>
          </a:r>
        </a:p>
      </dsp:txBody>
      <dsp:txXfrm>
        <a:off x="29015" y="19006"/>
        <a:ext cx="2953633" cy="610896"/>
      </dsp:txXfrm>
    </dsp:sp>
    <dsp:sp modelId="{1FD4C485-B690-4CFB-95FB-4D2DC6F3162B}">
      <dsp:nvSpPr>
        <dsp:cNvPr id="0" name=""/>
        <dsp:cNvSpPr/>
      </dsp:nvSpPr>
      <dsp:spPr>
        <a:xfrm>
          <a:off x="3300819" y="0"/>
          <a:ext cx="634228" cy="648908"/>
        </a:xfrm>
        <a:prstGeom prst="rightArrow">
          <a:avLst>
            <a:gd name="adj1" fmla="val 60000"/>
            <a:gd name="adj2" fmla="val 50000"/>
          </a:avLst>
        </a:prstGeom>
        <a:solidFill>
          <a:schemeClr val="accent1">
            <a:tint val="60000"/>
            <a:hueOff val="0"/>
            <a:satOff val="0"/>
            <a:lumOff val="0"/>
            <a:alphaOff val="0"/>
          </a:schemeClr>
        </a:solidFill>
        <a:ln w="9525" cap="rnd" cmpd="sng" algn="ctr">
          <a:solidFill>
            <a:schemeClr val="accent1">
              <a:tint val="60000"/>
              <a:hueOff val="0"/>
              <a:satOff val="0"/>
              <a:lumOff val="0"/>
              <a:alphaOff val="0"/>
            </a:schemeClr>
          </a:solidFill>
          <a:prstDash val="solid"/>
        </a:ln>
        <a:effectLst>
          <a:outerShdw blurRad="38100" dist="25400" dir="5400000" rotWithShape="0">
            <a:srgbClr val="000000">
              <a:alpha val="45000"/>
            </a:srgbClr>
          </a:outerShdw>
        </a:effectLst>
        <a:sp3d z="-25400" prstMaterial="plastic">
          <a:bevelT w="25400" h="25400"/>
          <a:bevelB w="25400" h="25400"/>
        </a:sp3d>
      </dsp:spPr>
      <dsp:style>
        <a:lnRef idx="1">
          <a:scrgbClr r="0" g="0" b="0"/>
        </a:lnRef>
        <a:fillRef idx="1">
          <a:scrgbClr r="0" g="0" b="0"/>
        </a:fillRef>
        <a:effectRef idx="2">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NZ" sz="1600" kern="1200"/>
        </a:p>
      </dsp:txBody>
      <dsp:txXfrm>
        <a:off x="3300819" y="129782"/>
        <a:ext cx="443960" cy="389344"/>
      </dsp:txXfrm>
    </dsp:sp>
    <dsp:sp modelId="{C8B740EC-0AFA-479C-8648-795C43134BEB}">
      <dsp:nvSpPr>
        <dsp:cNvPr id="0" name=""/>
        <dsp:cNvSpPr/>
      </dsp:nvSpPr>
      <dsp:spPr>
        <a:xfrm>
          <a:off x="4198313" y="0"/>
          <a:ext cx="2991645" cy="648908"/>
        </a:xfrm>
        <a:prstGeom prst="roundRect">
          <a:avLst>
            <a:gd name="adj" fmla="val 10000"/>
          </a:avLst>
        </a:prstGeom>
        <a:solidFill>
          <a:schemeClr val="accent3"/>
        </a:solidFill>
        <a:ln w="19050" cap="rnd" cmpd="sng" algn="ctr">
          <a:solidFill>
            <a:schemeClr val="accent3">
              <a:shade val="50000"/>
            </a:schemeClr>
          </a:solidFill>
          <a:prstDash val="solid"/>
        </a:ln>
        <a:effectLst>
          <a:glow rad="228600">
            <a:schemeClr val="accent4">
              <a:satMod val="175000"/>
              <a:alpha val="40000"/>
            </a:schemeClr>
          </a:glow>
        </a:effectLst>
      </dsp:spPr>
      <dsp:style>
        <a:lnRef idx="2">
          <a:schemeClr val="accent3">
            <a:shade val="50000"/>
          </a:schemeClr>
        </a:lnRef>
        <a:fillRef idx="1">
          <a:schemeClr val="accent3"/>
        </a:fillRef>
        <a:effectRef idx="0">
          <a:schemeClr val="accent3"/>
        </a:effectRef>
        <a:fontRef idx="minor">
          <a:schemeClr val="lt1"/>
        </a:fontRef>
      </dsp:style>
      <dsp:txBody>
        <a:bodyPr spcFirstLastPara="0" vert="horz" wrap="square" lIns="76200" tIns="76200" rIns="76200" bIns="76200" numCol="1" spcCol="1270" anchor="ctr" anchorCtr="0">
          <a:noAutofit/>
        </a:bodyPr>
        <a:lstStyle/>
        <a:p>
          <a:pPr lvl="0" algn="ctr" defTabSz="889000">
            <a:lnSpc>
              <a:spcPct val="90000"/>
            </a:lnSpc>
            <a:spcBef>
              <a:spcPct val="0"/>
            </a:spcBef>
            <a:spcAft>
              <a:spcPct val="35000"/>
            </a:spcAft>
          </a:pPr>
          <a:r>
            <a:rPr lang="en-NZ" sz="2000" kern="1200" dirty="0"/>
            <a:t>Guidelines for Success</a:t>
          </a:r>
        </a:p>
      </dsp:txBody>
      <dsp:txXfrm>
        <a:off x="4217319" y="19006"/>
        <a:ext cx="2953633" cy="610896"/>
      </dsp:txXfrm>
    </dsp:sp>
    <dsp:sp modelId="{1D722CC4-40E1-4A50-882C-D4F49D3ED390}">
      <dsp:nvSpPr>
        <dsp:cNvPr id="0" name=""/>
        <dsp:cNvSpPr/>
      </dsp:nvSpPr>
      <dsp:spPr>
        <a:xfrm>
          <a:off x="7489123" y="0"/>
          <a:ext cx="634228" cy="648908"/>
        </a:xfrm>
        <a:prstGeom prst="rightArrow">
          <a:avLst>
            <a:gd name="adj1" fmla="val 60000"/>
            <a:gd name="adj2" fmla="val 50000"/>
          </a:avLst>
        </a:prstGeom>
        <a:solidFill>
          <a:schemeClr val="accent1">
            <a:tint val="60000"/>
            <a:hueOff val="0"/>
            <a:satOff val="0"/>
            <a:lumOff val="0"/>
            <a:alphaOff val="0"/>
          </a:schemeClr>
        </a:solidFill>
        <a:ln w="9525" cap="rnd" cmpd="sng" algn="ctr">
          <a:solidFill>
            <a:schemeClr val="accent1">
              <a:tint val="60000"/>
              <a:hueOff val="0"/>
              <a:satOff val="0"/>
              <a:lumOff val="0"/>
              <a:alphaOff val="0"/>
            </a:schemeClr>
          </a:solidFill>
          <a:prstDash val="solid"/>
        </a:ln>
        <a:effectLst>
          <a:outerShdw blurRad="38100" dist="25400" dir="5400000" rotWithShape="0">
            <a:srgbClr val="000000">
              <a:alpha val="45000"/>
            </a:srgbClr>
          </a:outerShdw>
        </a:effectLst>
        <a:sp3d z="-25400" prstMaterial="plastic">
          <a:bevelT w="25400" h="25400"/>
          <a:bevelB w="25400" h="25400"/>
        </a:sp3d>
      </dsp:spPr>
      <dsp:style>
        <a:lnRef idx="1">
          <a:scrgbClr r="0" g="0" b="0"/>
        </a:lnRef>
        <a:fillRef idx="1">
          <a:scrgbClr r="0" g="0" b="0"/>
        </a:fillRef>
        <a:effectRef idx="2">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NZ" sz="1600" kern="1200"/>
        </a:p>
      </dsp:txBody>
      <dsp:txXfrm>
        <a:off x="7489123" y="129782"/>
        <a:ext cx="443960" cy="389344"/>
      </dsp:txXfrm>
    </dsp:sp>
    <dsp:sp modelId="{6508E1A5-8462-411D-9D37-142840EAF5A5}">
      <dsp:nvSpPr>
        <dsp:cNvPr id="0" name=""/>
        <dsp:cNvSpPr/>
      </dsp:nvSpPr>
      <dsp:spPr>
        <a:xfrm>
          <a:off x="8386617" y="0"/>
          <a:ext cx="2991645" cy="648908"/>
        </a:xfrm>
        <a:prstGeom prst="roundRect">
          <a:avLst>
            <a:gd name="adj" fmla="val 10000"/>
          </a:avLst>
        </a:prstGeom>
        <a:solidFill>
          <a:schemeClr val="accent1">
            <a:hueOff val="0"/>
            <a:satOff val="0"/>
            <a:lumOff val="0"/>
            <a:alphaOff val="0"/>
          </a:schemeClr>
        </a:solidFill>
        <a:ln>
          <a:noFill/>
        </a:ln>
        <a:effectLst>
          <a:outerShdw blurRad="38100" dist="25400" dir="5400000" rotWithShape="0">
            <a:srgbClr val="000000">
              <a:alpha val="45000"/>
            </a:srgbClr>
          </a:outerShdw>
        </a:effectLst>
        <a:sp3d prstMaterial="plastic">
          <a:bevelT w="50800" h="50800"/>
          <a:bevelB w="50800" h="50800"/>
        </a:sp3d>
      </dsp:spPr>
      <dsp:style>
        <a:lnRef idx="0">
          <a:scrgbClr r="0" g="0" b="0"/>
        </a:lnRef>
        <a:fillRef idx="1">
          <a:scrgbClr r="0" g="0" b="0"/>
        </a:fillRef>
        <a:effectRef idx="2">
          <a:scrgbClr r="0" g="0" b="0"/>
        </a:effectRef>
        <a:fontRef idx="minor">
          <a:schemeClr val="lt1"/>
        </a:fontRef>
      </dsp:style>
      <dsp:txBody>
        <a:bodyPr spcFirstLastPara="0" vert="horz" wrap="square" lIns="76200" tIns="76200" rIns="76200" bIns="76200" numCol="1" spcCol="1270" anchor="ctr" anchorCtr="0">
          <a:noAutofit/>
        </a:bodyPr>
        <a:lstStyle/>
        <a:p>
          <a:pPr lvl="0" algn="ctr" defTabSz="889000">
            <a:lnSpc>
              <a:spcPct val="90000"/>
            </a:lnSpc>
            <a:spcBef>
              <a:spcPct val="0"/>
            </a:spcBef>
            <a:spcAft>
              <a:spcPct val="35000"/>
            </a:spcAft>
          </a:pPr>
          <a:r>
            <a:rPr lang="en-NZ" sz="2000" kern="1200" dirty="0"/>
            <a:t>Final Success Report</a:t>
          </a:r>
        </a:p>
      </dsp:txBody>
      <dsp:txXfrm>
        <a:off x="8405623" y="19006"/>
        <a:ext cx="2953633" cy="610896"/>
      </dsp:txXfrm>
    </dsp:sp>
  </dsp:spTree>
</dsp:drawing>
</file>

<file path=ppt/diagrams/drawing9.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6CB8E1CE-D9C9-4131-96FA-225EDEDA16DD}">
      <dsp:nvSpPr>
        <dsp:cNvPr id="0" name=""/>
        <dsp:cNvSpPr/>
      </dsp:nvSpPr>
      <dsp:spPr>
        <a:xfrm>
          <a:off x="10009" y="0"/>
          <a:ext cx="2991645" cy="648908"/>
        </a:xfrm>
        <a:prstGeom prst="roundRect">
          <a:avLst>
            <a:gd name="adj" fmla="val 10000"/>
          </a:avLst>
        </a:prstGeom>
        <a:solidFill>
          <a:schemeClr val="accent1">
            <a:hueOff val="0"/>
            <a:satOff val="0"/>
            <a:lumOff val="0"/>
            <a:alphaOff val="0"/>
          </a:schemeClr>
        </a:solidFill>
        <a:ln>
          <a:noFill/>
        </a:ln>
        <a:effectLst>
          <a:outerShdw blurRad="38100" dist="25400" dir="5400000" rotWithShape="0">
            <a:srgbClr val="000000">
              <a:alpha val="45000"/>
            </a:srgbClr>
          </a:outerShdw>
        </a:effectLst>
        <a:sp3d prstMaterial="plastic">
          <a:bevelT w="50800" h="50800"/>
          <a:bevelB w="50800" h="50800"/>
        </a:sp3d>
      </dsp:spPr>
      <dsp:style>
        <a:lnRef idx="0">
          <a:scrgbClr r="0" g="0" b="0"/>
        </a:lnRef>
        <a:fillRef idx="1">
          <a:scrgbClr r="0" g="0" b="0"/>
        </a:fillRef>
        <a:effectRef idx="2">
          <a:scrgbClr r="0" g="0" b="0"/>
        </a:effectRef>
        <a:fontRef idx="minor">
          <a:schemeClr val="lt1"/>
        </a:fontRef>
      </dsp:style>
      <dsp:txBody>
        <a:bodyPr spcFirstLastPara="0" vert="horz" wrap="square" lIns="76200" tIns="76200" rIns="76200" bIns="76200" numCol="1" spcCol="1270" anchor="ctr" anchorCtr="0">
          <a:noAutofit/>
        </a:bodyPr>
        <a:lstStyle/>
        <a:p>
          <a:pPr lvl="0" algn="ctr" defTabSz="889000">
            <a:lnSpc>
              <a:spcPct val="90000"/>
            </a:lnSpc>
            <a:spcBef>
              <a:spcPct val="0"/>
            </a:spcBef>
            <a:spcAft>
              <a:spcPct val="35000"/>
            </a:spcAft>
          </a:pPr>
          <a:r>
            <a:rPr lang="en-NZ" sz="2000" kern="1200" dirty="0">
              <a:latin typeface="Century Gothic" panose="020B0502020202020204"/>
              <a:ea typeface="+mn-ea"/>
              <a:cs typeface="+mn-cs"/>
            </a:rPr>
            <a:t>Measures</a:t>
          </a:r>
          <a:r>
            <a:rPr lang="en-NZ" sz="2000" kern="1200" dirty="0"/>
            <a:t> of Success</a:t>
          </a:r>
        </a:p>
      </dsp:txBody>
      <dsp:txXfrm>
        <a:off x="29015" y="19006"/>
        <a:ext cx="2953633" cy="610896"/>
      </dsp:txXfrm>
    </dsp:sp>
    <dsp:sp modelId="{1FD4C485-B690-4CFB-95FB-4D2DC6F3162B}">
      <dsp:nvSpPr>
        <dsp:cNvPr id="0" name=""/>
        <dsp:cNvSpPr/>
      </dsp:nvSpPr>
      <dsp:spPr>
        <a:xfrm>
          <a:off x="3300819" y="0"/>
          <a:ext cx="634228" cy="648908"/>
        </a:xfrm>
        <a:prstGeom prst="rightArrow">
          <a:avLst>
            <a:gd name="adj1" fmla="val 60000"/>
            <a:gd name="adj2" fmla="val 50000"/>
          </a:avLst>
        </a:prstGeom>
        <a:solidFill>
          <a:schemeClr val="accent1">
            <a:tint val="60000"/>
            <a:hueOff val="0"/>
            <a:satOff val="0"/>
            <a:lumOff val="0"/>
            <a:alphaOff val="0"/>
          </a:schemeClr>
        </a:solidFill>
        <a:ln w="9525" cap="rnd" cmpd="sng" algn="ctr">
          <a:solidFill>
            <a:schemeClr val="accent1">
              <a:tint val="60000"/>
              <a:hueOff val="0"/>
              <a:satOff val="0"/>
              <a:lumOff val="0"/>
              <a:alphaOff val="0"/>
            </a:schemeClr>
          </a:solidFill>
          <a:prstDash val="solid"/>
        </a:ln>
        <a:effectLst>
          <a:outerShdw blurRad="38100" dist="25400" dir="5400000" rotWithShape="0">
            <a:srgbClr val="000000">
              <a:alpha val="45000"/>
            </a:srgbClr>
          </a:outerShdw>
        </a:effectLst>
        <a:sp3d z="-25400" prstMaterial="plastic">
          <a:bevelT w="25400" h="25400"/>
          <a:bevelB w="25400" h="25400"/>
        </a:sp3d>
      </dsp:spPr>
      <dsp:style>
        <a:lnRef idx="1">
          <a:scrgbClr r="0" g="0" b="0"/>
        </a:lnRef>
        <a:fillRef idx="1">
          <a:scrgbClr r="0" g="0" b="0"/>
        </a:fillRef>
        <a:effectRef idx="2">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NZ" sz="1600" kern="1200"/>
        </a:p>
      </dsp:txBody>
      <dsp:txXfrm>
        <a:off x="3300819" y="129782"/>
        <a:ext cx="443960" cy="389344"/>
      </dsp:txXfrm>
    </dsp:sp>
    <dsp:sp modelId="{C8B740EC-0AFA-479C-8648-795C43134BEB}">
      <dsp:nvSpPr>
        <dsp:cNvPr id="0" name=""/>
        <dsp:cNvSpPr/>
      </dsp:nvSpPr>
      <dsp:spPr>
        <a:xfrm>
          <a:off x="4198313" y="0"/>
          <a:ext cx="2991645" cy="648908"/>
        </a:xfrm>
        <a:prstGeom prst="roundRect">
          <a:avLst>
            <a:gd name="adj" fmla="val 10000"/>
          </a:avLst>
        </a:prstGeom>
        <a:solidFill>
          <a:schemeClr val="accent3"/>
        </a:solidFill>
        <a:ln w="19050" cap="rnd" cmpd="sng" algn="ctr">
          <a:solidFill>
            <a:schemeClr val="accent3">
              <a:shade val="50000"/>
            </a:schemeClr>
          </a:solidFill>
          <a:prstDash val="solid"/>
        </a:ln>
        <a:effectLst>
          <a:glow rad="228600">
            <a:schemeClr val="accent4">
              <a:satMod val="175000"/>
              <a:alpha val="40000"/>
            </a:schemeClr>
          </a:glow>
        </a:effectLst>
      </dsp:spPr>
      <dsp:style>
        <a:lnRef idx="2">
          <a:schemeClr val="accent3">
            <a:shade val="50000"/>
          </a:schemeClr>
        </a:lnRef>
        <a:fillRef idx="1">
          <a:schemeClr val="accent3"/>
        </a:fillRef>
        <a:effectRef idx="0">
          <a:schemeClr val="accent3"/>
        </a:effectRef>
        <a:fontRef idx="minor">
          <a:schemeClr val="lt1"/>
        </a:fontRef>
      </dsp:style>
      <dsp:txBody>
        <a:bodyPr spcFirstLastPara="0" vert="horz" wrap="square" lIns="76200" tIns="76200" rIns="76200" bIns="76200" numCol="1" spcCol="1270" anchor="ctr" anchorCtr="0">
          <a:noAutofit/>
        </a:bodyPr>
        <a:lstStyle/>
        <a:p>
          <a:pPr lvl="0" algn="ctr" defTabSz="889000">
            <a:lnSpc>
              <a:spcPct val="90000"/>
            </a:lnSpc>
            <a:spcBef>
              <a:spcPct val="0"/>
            </a:spcBef>
            <a:spcAft>
              <a:spcPct val="35000"/>
            </a:spcAft>
          </a:pPr>
          <a:r>
            <a:rPr lang="en-NZ" sz="2000" kern="1200" dirty="0"/>
            <a:t>Guidelines for Success</a:t>
          </a:r>
        </a:p>
      </dsp:txBody>
      <dsp:txXfrm>
        <a:off x="4217319" y="19006"/>
        <a:ext cx="2953633" cy="610896"/>
      </dsp:txXfrm>
    </dsp:sp>
    <dsp:sp modelId="{1D722CC4-40E1-4A50-882C-D4F49D3ED390}">
      <dsp:nvSpPr>
        <dsp:cNvPr id="0" name=""/>
        <dsp:cNvSpPr/>
      </dsp:nvSpPr>
      <dsp:spPr>
        <a:xfrm>
          <a:off x="7489123" y="0"/>
          <a:ext cx="634228" cy="648908"/>
        </a:xfrm>
        <a:prstGeom prst="rightArrow">
          <a:avLst>
            <a:gd name="adj1" fmla="val 60000"/>
            <a:gd name="adj2" fmla="val 50000"/>
          </a:avLst>
        </a:prstGeom>
        <a:solidFill>
          <a:schemeClr val="accent1">
            <a:tint val="60000"/>
            <a:hueOff val="0"/>
            <a:satOff val="0"/>
            <a:lumOff val="0"/>
            <a:alphaOff val="0"/>
          </a:schemeClr>
        </a:solidFill>
        <a:ln w="9525" cap="rnd" cmpd="sng" algn="ctr">
          <a:solidFill>
            <a:schemeClr val="accent1">
              <a:tint val="60000"/>
              <a:hueOff val="0"/>
              <a:satOff val="0"/>
              <a:lumOff val="0"/>
              <a:alphaOff val="0"/>
            </a:schemeClr>
          </a:solidFill>
          <a:prstDash val="solid"/>
        </a:ln>
        <a:effectLst>
          <a:outerShdw blurRad="38100" dist="25400" dir="5400000" rotWithShape="0">
            <a:srgbClr val="000000">
              <a:alpha val="45000"/>
            </a:srgbClr>
          </a:outerShdw>
        </a:effectLst>
        <a:sp3d z="-25400" prstMaterial="plastic">
          <a:bevelT w="25400" h="25400"/>
          <a:bevelB w="25400" h="25400"/>
        </a:sp3d>
      </dsp:spPr>
      <dsp:style>
        <a:lnRef idx="1">
          <a:scrgbClr r="0" g="0" b="0"/>
        </a:lnRef>
        <a:fillRef idx="1">
          <a:scrgbClr r="0" g="0" b="0"/>
        </a:fillRef>
        <a:effectRef idx="2">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NZ" sz="1600" kern="1200"/>
        </a:p>
      </dsp:txBody>
      <dsp:txXfrm>
        <a:off x="7489123" y="129782"/>
        <a:ext cx="443960" cy="389344"/>
      </dsp:txXfrm>
    </dsp:sp>
    <dsp:sp modelId="{6508E1A5-8462-411D-9D37-142840EAF5A5}">
      <dsp:nvSpPr>
        <dsp:cNvPr id="0" name=""/>
        <dsp:cNvSpPr/>
      </dsp:nvSpPr>
      <dsp:spPr>
        <a:xfrm>
          <a:off x="8386617" y="0"/>
          <a:ext cx="2991645" cy="648908"/>
        </a:xfrm>
        <a:prstGeom prst="roundRect">
          <a:avLst>
            <a:gd name="adj" fmla="val 10000"/>
          </a:avLst>
        </a:prstGeom>
        <a:solidFill>
          <a:schemeClr val="accent1">
            <a:hueOff val="0"/>
            <a:satOff val="0"/>
            <a:lumOff val="0"/>
            <a:alphaOff val="0"/>
          </a:schemeClr>
        </a:solidFill>
        <a:ln>
          <a:noFill/>
        </a:ln>
        <a:effectLst>
          <a:outerShdw blurRad="38100" dist="25400" dir="5400000" rotWithShape="0">
            <a:srgbClr val="000000">
              <a:alpha val="45000"/>
            </a:srgbClr>
          </a:outerShdw>
        </a:effectLst>
        <a:sp3d prstMaterial="plastic">
          <a:bevelT w="50800" h="50800"/>
          <a:bevelB w="50800" h="50800"/>
        </a:sp3d>
      </dsp:spPr>
      <dsp:style>
        <a:lnRef idx="0">
          <a:scrgbClr r="0" g="0" b="0"/>
        </a:lnRef>
        <a:fillRef idx="1">
          <a:scrgbClr r="0" g="0" b="0"/>
        </a:fillRef>
        <a:effectRef idx="2">
          <a:scrgbClr r="0" g="0" b="0"/>
        </a:effectRef>
        <a:fontRef idx="minor">
          <a:schemeClr val="lt1"/>
        </a:fontRef>
      </dsp:style>
      <dsp:txBody>
        <a:bodyPr spcFirstLastPara="0" vert="horz" wrap="square" lIns="76200" tIns="76200" rIns="76200" bIns="76200" numCol="1" spcCol="1270" anchor="ctr" anchorCtr="0">
          <a:noAutofit/>
        </a:bodyPr>
        <a:lstStyle/>
        <a:p>
          <a:pPr lvl="0" algn="ctr" defTabSz="889000">
            <a:lnSpc>
              <a:spcPct val="90000"/>
            </a:lnSpc>
            <a:spcBef>
              <a:spcPct val="0"/>
            </a:spcBef>
            <a:spcAft>
              <a:spcPct val="35000"/>
            </a:spcAft>
          </a:pPr>
          <a:r>
            <a:rPr lang="en-NZ" sz="2000" kern="1200" dirty="0"/>
            <a:t>Final Success Report</a:t>
          </a:r>
        </a:p>
      </dsp:txBody>
      <dsp:txXfrm>
        <a:off x="8405623" y="19006"/>
        <a:ext cx="2953633" cy="610896"/>
      </dsp:txXfrm>
    </dsp:sp>
  </dsp:spTree>
</dsp:drawing>
</file>

<file path=ppt/diagrams/drawing10.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1A1BDF46-A6B8-45C1-AC0B-84ADC892EBB2}">
      <dsp:nvSpPr>
        <dsp:cNvPr id="0" name=""/>
        <dsp:cNvSpPr/>
      </dsp:nvSpPr>
      <dsp:spPr>
        <a:xfrm rot="5400000">
          <a:off x="447113" y="2133810"/>
          <a:ext cx="1121404" cy="1865991"/>
        </a:xfrm>
        <a:prstGeom prst="corner">
          <a:avLst>
            <a:gd name="adj1" fmla="val 16120"/>
            <a:gd name="adj2" fmla="val 16110"/>
          </a:avLst>
        </a:prstGeom>
        <a:gradFill rotWithShape="0">
          <a:gsLst>
            <a:gs pos="0">
              <a:schemeClr val="accent2">
                <a:shade val="50000"/>
                <a:hueOff val="0"/>
                <a:satOff val="0"/>
                <a:lumOff val="0"/>
                <a:alphaOff val="0"/>
                <a:tint val="64000"/>
                <a:lumMod val="118000"/>
              </a:schemeClr>
            </a:gs>
            <a:gs pos="100000">
              <a:schemeClr val="accent2">
                <a:shade val="50000"/>
                <a:hueOff val="0"/>
                <a:satOff val="0"/>
                <a:lumOff val="0"/>
                <a:alphaOff val="0"/>
                <a:tint val="92000"/>
                <a:alpha val="100000"/>
                <a:lumMod val="110000"/>
              </a:schemeClr>
            </a:gs>
          </a:gsLst>
          <a:lin ang="5400000" scaled="0"/>
        </a:gradFill>
        <a:ln w="9525" cap="rnd" cmpd="sng" algn="ctr">
          <a:solidFill>
            <a:schemeClr val="accent2">
              <a:shade val="50000"/>
              <a:hueOff val="0"/>
              <a:satOff val="0"/>
              <a:lumOff val="0"/>
              <a:alphaOff val="0"/>
            </a:schemeClr>
          </a:solidFill>
          <a:prstDash val="solid"/>
        </a:ln>
        <a:effectLst/>
      </dsp:spPr>
      <dsp:style>
        <a:lnRef idx="1">
          <a:scrgbClr r="0" g="0" b="0"/>
        </a:lnRef>
        <a:fillRef idx="2">
          <a:scrgbClr r="0" g="0" b="0"/>
        </a:fillRef>
        <a:effectRef idx="1">
          <a:scrgbClr r="0" g="0" b="0"/>
        </a:effectRef>
        <a:fontRef idx="minor">
          <a:schemeClr val="dk1"/>
        </a:fontRef>
      </dsp:style>
    </dsp:sp>
    <dsp:sp modelId="{B8DF48B8-9A9D-440A-B97A-E4D48A237482}">
      <dsp:nvSpPr>
        <dsp:cNvPr id="0" name=""/>
        <dsp:cNvSpPr/>
      </dsp:nvSpPr>
      <dsp:spPr>
        <a:xfrm>
          <a:off x="271420" y="2851625"/>
          <a:ext cx="2201050" cy="1617298"/>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53340" tIns="53340" rIns="53340" bIns="53340" numCol="1" spcCol="1270" anchor="t" anchorCtr="0">
          <a:noAutofit/>
        </a:bodyPr>
        <a:lstStyle/>
        <a:p>
          <a:pPr lvl="0" algn="l" defTabSz="622300">
            <a:lnSpc>
              <a:spcPct val="90000"/>
            </a:lnSpc>
            <a:spcBef>
              <a:spcPct val="0"/>
            </a:spcBef>
            <a:spcAft>
              <a:spcPct val="35000"/>
            </a:spcAft>
          </a:pPr>
          <a:r>
            <a:rPr lang="en-NZ" sz="1400" kern="1200" dirty="0"/>
            <a:t>IDENTIFY KEY STAKEHOLDERS</a:t>
          </a:r>
        </a:p>
        <a:p>
          <a:pPr marL="114300" lvl="1" indent="-114300" algn="l" defTabSz="533400">
            <a:lnSpc>
              <a:spcPct val="90000"/>
            </a:lnSpc>
            <a:spcBef>
              <a:spcPct val="0"/>
            </a:spcBef>
            <a:spcAft>
              <a:spcPct val="15000"/>
            </a:spcAft>
            <a:buChar char="••"/>
          </a:pPr>
          <a:r>
            <a:rPr lang="en-NZ" sz="1200" kern="1200" dirty="0">
              <a:solidFill>
                <a:schemeClr val="accent4">
                  <a:lumMod val="40000"/>
                  <a:lumOff val="60000"/>
                </a:schemeClr>
              </a:solidFill>
            </a:rPr>
            <a:t>Victims Assistance</a:t>
          </a:r>
        </a:p>
        <a:p>
          <a:pPr marL="114300" lvl="1" indent="-114300" algn="l" defTabSz="533400">
            <a:lnSpc>
              <a:spcPct val="90000"/>
            </a:lnSpc>
            <a:spcBef>
              <a:spcPct val="0"/>
            </a:spcBef>
            <a:spcAft>
              <a:spcPct val="15000"/>
            </a:spcAft>
            <a:buChar char="••"/>
          </a:pPr>
          <a:r>
            <a:rPr lang="en-NZ" sz="1200" kern="1200" dirty="0">
              <a:solidFill>
                <a:schemeClr val="accent4">
                  <a:lumMod val="40000"/>
                  <a:lumOff val="60000"/>
                </a:schemeClr>
              </a:solidFill>
            </a:rPr>
            <a:t>Attendance Achievement</a:t>
          </a:r>
        </a:p>
        <a:p>
          <a:pPr marL="114300" lvl="1" indent="-114300" algn="l" defTabSz="533400">
            <a:lnSpc>
              <a:spcPct val="90000"/>
            </a:lnSpc>
            <a:spcBef>
              <a:spcPct val="0"/>
            </a:spcBef>
            <a:spcAft>
              <a:spcPct val="15000"/>
            </a:spcAft>
            <a:buChar char="••"/>
          </a:pPr>
          <a:r>
            <a:rPr lang="en-NZ" sz="1200" kern="1200" dirty="0">
              <a:solidFill>
                <a:schemeClr val="accent4">
                  <a:lumMod val="40000"/>
                  <a:lumOff val="60000"/>
                </a:schemeClr>
              </a:solidFill>
            </a:rPr>
            <a:t>Out-Patient Service</a:t>
          </a:r>
        </a:p>
      </dsp:txBody>
      <dsp:txXfrm>
        <a:off x="271420" y="2851625"/>
        <a:ext cx="2201050" cy="1617298"/>
      </dsp:txXfrm>
    </dsp:sp>
    <dsp:sp modelId="{ADF1A29F-09F5-47B1-915E-29514E861D60}">
      <dsp:nvSpPr>
        <dsp:cNvPr id="0" name=""/>
        <dsp:cNvSpPr/>
      </dsp:nvSpPr>
      <dsp:spPr>
        <a:xfrm>
          <a:off x="1626696" y="1996434"/>
          <a:ext cx="317854" cy="317854"/>
        </a:xfrm>
        <a:prstGeom prst="triangle">
          <a:avLst>
            <a:gd name="adj" fmla="val 100000"/>
          </a:avLst>
        </a:prstGeom>
        <a:gradFill rotWithShape="0">
          <a:gsLst>
            <a:gs pos="0">
              <a:schemeClr val="accent2">
                <a:shade val="50000"/>
                <a:hueOff val="-215439"/>
                <a:satOff val="-4560"/>
                <a:lumOff val="14578"/>
                <a:alphaOff val="0"/>
                <a:tint val="64000"/>
                <a:lumMod val="118000"/>
              </a:schemeClr>
            </a:gs>
            <a:gs pos="100000">
              <a:schemeClr val="accent2">
                <a:shade val="50000"/>
                <a:hueOff val="-215439"/>
                <a:satOff val="-4560"/>
                <a:lumOff val="14578"/>
                <a:alphaOff val="0"/>
                <a:tint val="92000"/>
                <a:alpha val="100000"/>
                <a:lumMod val="110000"/>
              </a:schemeClr>
            </a:gs>
          </a:gsLst>
          <a:lin ang="5400000" scaled="0"/>
        </a:gradFill>
        <a:ln w="9525" cap="rnd" cmpd="sng" algn="ctr">
          <a:solidFill>
            <a:schemeClr val="accent2">
              <a:shade val="50000"/>
              <a:hueOff val="-215439"/>
              <a:satOff val="-4560"/>
              <a:lumOff val="14578"/>
              <a:alphaOff val="0"/>
            </a:schemeClr>
          </a:solidFill>
          <a:prstDash val="solid"/>
        </a:ln>
        <a:effectLst/>
      </dsp:spPr>
      <dsp:style>
        <a:lnRef idx="1">
          <a:scrgbClr r="0" g="0" b="0"/>
        </a:lnRef>
        <a:fillRef idx="2">
          <a:scrgbClr r="0" g="0" b="0"/>
        </a:fillRef>
        <a:effectRef idx="1">
          <a:scrgbClr r="0" g="0" b="0"/>
        </a:effectRef>
        <a:fontRef idx="minor">
          <a:schemeClr val="dk1"/>
        </a:fontRef>
      </dsp:style>
    </dsp:sp>
    <dsp:sp modelId="{98DE413C-A6EB-43AF-A2A9-C69ECD2DAEFD}">
      <dsp:nvSpPr>
        <dsp:cNvPr id="0" name=""/>
        <dsp:cNvSpPr/>
      </dsp:nvSpPr>
      <dsp:spPr>
        <a:xfrm rot="5400000">
          <a:off x="2767638" y="1623489"/>
          <a:ext cx="1121404" cy="1865991"/>
        </a:xfrm>
        <a:prstGeom prst="corner">
          <a:avLst>
            <a:gd name="adj1" fmla="val 16120"/>
            <a:gd name="adj2" fmla="val 16110"/>
          </a:avLst>
        </a:prstGeom>
        <a:gradFill rotWithShape="0">
          <a:gsLst>
            <a:gs pos="0">
              <a:schemeClr val="accent2">
                <a:shade val="50000"/>
                <a:hueOff val="-430878"/>
                <a:satOff val="-9121"/>
                <a:lumOff val="29157"/>
                <a:alphaOff val="0"/>
                <a:tint val="64000"/>
                <a:lumMod val="118000"/>
              </a:schemeClr>
            </a:gs>
            <a:gs pos="100000">
              <a:schemeClr val="accent2">
                <a:shade val="50000"/>
                <a:hueOff val="-430878"/>
                <a:satOff val="-9121"/>
                <a:lumOff val="29157"/>
                <a:alphaOff val="0"/>
                <a:tint val="92000"/>
                <a:alpha val="100000"/>
                <a:lumMod val="110000"/>
              </a:schemeClr>
            </a:gs>
          </a:gsLst>
          <a:lin ang="5400000" scaled="0"/>
        </a:gradFill>
        <a:ln w="9525" cap="rnd" cmpd="sng" algn="ctr">
          <a:solidFill>
            <a:schemeClr val="accent2">
              <a:shade val="50000"/>
              <a:hueOff val="-430878"/>
              <a:satOff val="-9121"/>
              <a:lumOff val="29157"/>
              <a:alphaOff val="0"/>
            </a:schemeClr>
          </a:solidFill>
          <a:prstDash val="solid"/>
        </a:ln>
        <a:effectLst/>
      </dsp:spPr>
      <dsp:style>
        <a:lnRef idx="1">
          <a:scrgbClr r="0" g="0" b="0"/>
        </a:lnRef>
        <a:fillRef idx="2">
          <a:scrgbClr r="0" g="0" b="0"/>
        </a:fillRef>
        <a:effectRef idx="1">
          <a:scrgbClr r="0" g="0" b="0"/>
        </a:effectRef>
        <a:fontRef idx="minor">
          <a:schemeClr val="dk1"/>
        </a:fontRef>
      </dsp:style>
    </dsp:sp>
    <dsp:sp modelId="{21E77061-BB87-40CB-BBC3-4C876D7D184D}">
      <dsp:nvSpPr>
        <dsp:cNvPr id="0" name=""/>
        <dsp:cNvSpPr/>
      </dsp:nvSpPr>
      <dsp:spPr>
        <a:xfrm>
          <a:off x="2592206" y="2259932"/>
          <a:ext cx="2043621" cy="1476675"/>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53340" tIns="53340" rIns="53340" bIns="53340" numCol="1" spcCol="1270" anchor="t" anchorCtr="0">
          <a:noAutofit/>
        </a:bodyPr>
        <a:lstStyle/>
        <a:p>
          <a:pPr lvl="0" algn="l" defTabSz="622300">
            <a:lnSpc>
              <a:spcPct val="90000"/>
            </a:lnSpc>
            <a:spcBef>
              <a:spcPct val="0"/>
            </a:spcBef>
            <a:spcAft>
              <a:spcPct val="35000"/>
            </a:spcAft>
          </a:pPr>
          <a:r>
            <a:rPr lang="en-NZ" sz="1400" kern="1200" dirty="0"/>
            <a:t>HIGHLIGHT </a:t>
          </a:r>
        </a:p>
        <a:p>
          <a:pPr lvl="0" algn="l" defTabSz="622300">
            <a:lnSpc>
              <a:spcPct val="90000"/>
            </a:lnSpc>
            <a:spcBef>
              <a:spcPct val="0"/>
            </a:spcBef>
            <a:spcAft>
              <a:spcPct val="35000"/>
            </a:spcAft>
          </a:pPr>
          <a:r>
            <a:rPr lang="en-NZ" sz="1400" kern="1200" dirty="0"/>
            <a:t>COMMON METRICS</a:t>
          </a:r>
        </a:p>
        <a:p>
          <a:pPr marL="114300" lvl="1" indent="-114300" algn="l" defTabSz="622300">
            <a:lnSpc>
              <a:spcPct val="90000"/>
            </a:lnSpc>
            <a:spcBef>
              <a:spcPct val="0"/>
            </a:spcBef>
            <a:spcAft>
              <a:spcPct val="15000"/>
            </a:spcAft>
            <a:buChar char="••"/>
          </a:pPr>
          <a:r>
            <a:rPr lang="en-NZ" sz="1400" kern="1200" dirty="0">
              <a:solidFill>
                <a:schemeClr val="accent4">
                  <a:lumMod val="40000"/>
                  <a:lumOff val="60000"/>
                </a:schemeClr>
              </a:solidFill>
            </a:rPr>
            <a:t># </a:t>
          </a:r>
          <a:r>
            <a:rPr lang="en-NZ" sz="1200" kern="1200" dirty="0">
              <a:solidFill>
                <a:schemeClr val="accent4">
                  <a:lumMod val="40000"/>
                  <a:lumOff val="60000"/>
                </a:schemeClr>
              </a:solidFill>
            </a:rPr>
            <a:t>of Participants</a:t>
          </a:r>
        </a:p>
        <a:p>
          <a:pPr marL="114300" lvl="1" indent="-114300" algn="l" defTabSz="533400">
            <a:lnSpc>
              <a:spcPct val="90000"/>
            </a:lnSpc>
            <a:spcBef>
              <a:spcPct val="0"/>
            </a:spcBef>
            <a:spcAft>
              <a:spcPct val="15000"/>
            </a:spcAft>
            <a:buChar char="••"/>
          </a:pPr>
          <a:r>
            <a:rPr lang="en-NZ" sz="1200" kern="1200" dirty="0">
              <a:solidFill>
                <a:schemeClr val="accent4">
                  <a:lumMod val="40000"/>
                  <a:lumOff val="60000"/>
                </a:schemeClr>
              </a:solidFill>
            </a:rPr>
            <a:t># Satisfaction Surveys</a:t>
          </a:r>
        </a:p>
        <a:p>
          <a:pPr marL="114300" lvl="1" indent="-114300" algn="l" defTabSz="533400">
            <a:lnSpc>
              <a:spcPct val="90000"/>
            </a:lnSpc>
            <a:spcBef>
              <a:spcPct val="0"/>
            </a:spcBef>
            <a:spcAft>
              <a:spcPct val="15000"/>
            </a:spcAft>
            <a:buChar char="••"/>
          </a:pPr>
          <a:r>
            <a:rPr lang="en-NZ" sz="1200" kern="1200" dirty="0">
              <a:solidFill>
                <a:schemeClr val="accent4">
                  <a:lumMod val="40000"/>
                  <a:lumOff val="60000"/>
                </a:schemeClr>
              </a:solidFill>
            </a:rPr>
            <a:t># Reduced Recidivism</a:t>
          </a:r>
        </a:p>
        <a:p>
          <a:pPr marL="114300" lvl="1" indent="-114300" algn="l" defTabSz="533400">
            <a:lnSpc>
              <a:spcPct val="90000"/>
            </a:lnSpc>
            <a:spcBef>
              <a:spcPct val="0"/>
            </a:spcBef>
            <a:spcAft>
              <a:spcPct val="15000"/>
            </a:spcAft>
            <a:buChar char="••"/>
          </a:pPr>
          <a:r>
            <a:rPr lang="en-NZ" sz="1200" kern="1200" dirty="0">
              <a:solidFill>
                <a:schemeClr val="accent4">
                  <a:lumMod val="40000"/>
                  <a:lumOff val="60000"/>
                </a:schemeClr>
              </a:solidFill>
            </a:rPr>
            <a:t># Increased Attendance</a:t>
          </a:r>
        </a:p>
      </dsp:txBody>
      <dsp:txXfrm>
        <a:off x="2592206" y="2259932"/>
        <a:ext cx="2043621" cy="1476675"/>
      </dsp:txXfrm>
    </dsp:sp>
    <dsp:sp modelId="{19E486A1-049F-4C75-86D5-F9FC9E3B24C8}">
      <dsp:nvSpPr>
        <dsp:cNvPr id="0" name=""/>
        <dsp:cNvSpPr/>
      </dsp:nvSpPr>
      <dsp:spPr>
        <a:xfrm>
          <a:off x="3947221" y="1486112"/>
          <a:ext cx="317854" cy="317854"/>
        </a:xfrm>
        <a:prstGeom prst="triangle">
          <a:avLst>
            <a:gd name="adj" fmla="val 100000"/>
          </a:avLst>
        </a:prstGeom>
        <a:gradFill rotWithShape="0">
          <a:gsLst>
            <a:gs pos="0">
              <a:schemeClr val="accent2">
                <a:shade val="50000"/>
                <a:hueOff val="-646317"/>
                <a:satOff val="-13681"/>
                <a:lumOff val="43735"/>
                <a:alphaOff val="0"/>
                <a:tint val="64000"/>
                <a:lumMod val="118000"/>
              </a:schemeClr>
            </a:gs>
            <a:gs pos="100000">
              <a:schemeClr val="accent2">
                <a:shade val="50000"/>
                <a:hueOff val="-646317"/>
                <a:satOff val="-13681"/>
                <a:lumOff val="43735"/>
                <a:alphaOff val="0"/>
                <a:tint val="92000"/>
                <a:alpha val="100000"/>
                <a:lumMod val="110000"/>
              </a:schemeClr>
            </a:gs>
          </a:gsLst>
          <a:lin ang="5400000" scaled="0"/>
        </a:gradFill>
        <a:ln w="9525" cap="rnd" cmpd="sng" algn="ctr">
          <a:solidFill>
            <a:schemeClr val="accent2">
              <a:shade val="50000"/>
              <a:hueOff val="-646317"/>
              <a:satOff val="-13681"/>
              <a:lumOff val="43735"/>
              <a:alphaOff val="0"/>
            </a:schemeClr>
          </a:solidFill>
          <a:prstDash val="solid"/>
        </a:ln>
        <a:effectLst/>
      </dsp:spPr>
      <dsp:style>
        <a:lnRef idx="1">
          <a:scrgbClr r="0" g="0" b="0"/>
        </a:lnRef>
        <a:fillRef idx="2">
          <a:scrgbClr r="0" g="0" b="0"/>
        </a:fillRef>
        <a:effectRef idx="1">
          <a:scrgbClr r="0" g="0" b="0"/>
        </a:effectRef>
        <a:fontRef idx="minor">
          <a:schemeClr val="dk1"/>
        </a:fontRef>
      </dsp:style>
    </dsp:sp>
    <dsp:sp modelId="{E948A708-0A98-4B21-9C5D-2B1F64DC66F9}">
      <dsp:nvSpPr>
        <dsp:cNvPr id="0" name=""/>
        <dsp:cNvSpPr/>
      </dsp:nvSpPr>
      <dsp:spPr>
        <a:xfrm rot="5400000">
          <a:off x="5161270" y="456460"/>
          <a:ext cx="1121404" cy="1865991"/>
        </a:xfrm>
        <a:prstGeom prst="corner">
          <a:avLst>
            <a:gd name="adj1" fmla="val 16120"/>
            <a:gd name="adj2" fmla="val 16110"/>
          </a:avLst>
        </a:prstGeom>
        <a:gradFill rotWithShape="0">
          <a:gsLst>
            <a:gs pos="0">
              <a:schemeClr val="accent2">
                <a:shade val="50000"/>
                <a:hueOff val="-646317"/>
                <a:satOff val="-13681"/>
                <a:lumOff val="43735"/>
                <a:alphaOff val="0"/>
                <a:tint val="64000"/>
                <a:lumMod val="118000"/>
              </a:schemeClr>
            </a:gs>
            <a:gs pos="100000">
              <a:schemeClr val="accent2">
                <a:shade val="50000"/>
                <a:hueOff val="-646317"/>
                <a:satOff val="-13681"/>
                <a:lumOff val="43735"/>
                <a:alphaOff val="0"/>
                <a:tint val="92000"/>
                <a:alpha val="100000"/>
                <a:lumMod val="110000"/>
              </a:schemeClr>
            </a:gs>
          </a:gsLst>
          <a:lin ang="5400000" scaled="0"/>
        </a:gradFill>
        <a:ln w="9525" cap="rnd" cmpd="sng" algn="ctr">
          <a:solidFill>
            <a:schemeClr val="accent2">
              <a:shade val="50000"/>
              <a:hueOff val="-646317"/>
              <a:satOff val="-13681"/>
              <a:lumOff val="43735"/>
              <a:alphaOff val="0"/>
            </a:schemeClr>
          </a:solidFill>
          <a:prstDash val="solid"/>
        </a:ln>
        <a:effectLst/>
      </dsp:spPr>
      <dsp:style>
        <a:lnRef idx="1">
          <a:scrgbClr r="0" g="0" b="0"/>
        </a:lnRef>
        <a:fillRef idx="2">
          <a:scrgbClr r="0" g="0" b="0"/>
        </a:fillRef>
        <a:effectRef idx="1">
          <a:scrgbClr r="0" g="0" b="0"/>
        </a:effectRef>
        <a:fontRef idx="minor">
          <a:schemeClr val="dk1"/>
        </a:fontRef>
      </dsp:style>
    </dsp:sp>
    <dsp:sp modelId="{A5E29570-38ED-423B-B253-CFF3D2DA4422}">
      <dsp:nvSpPr>
        <dsp:cNvPr id="0" name=""/>
        <dsp:cNvSpPr/>
      </dsp:nvSpPr>
      <dsp:spPr>
        <a:xfrm>
          <a:off x="5103662" y="1118140"/>
          <a:ext cx="1684627" cy="2790088"/>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53340" tIns="53340" rIns="53340" bIns="53340" numCol="1" spcCol="1270" anchor="t" anchorCtr="0">
          <a:noAutofit/>
        </a:bodyPr>
        <a:lstStyle/>
        <a:p>
          <a:pPr lvl="0" algn="l" defTabSz="622300">
            <a:lnSpc>
              <a:spcPct val="90000"/>
            </a:lnSpc>
            <a:spcBef>
              <a:spcPct val="0"/>
            </a:spcBef>
            <a:spcAft>
              <a:spcPct val="35000"/>
            </a:spcAft>
          </a:pPr>
          <a:r>
            <a:rPr lang="en-NZ" sz="1400" kern="1200" dirty="0"/>
            <a:t>ALIGN OUTCOMES</a:t>
          </a:r>
        </a:p>
        <a:p>
          <a:pPr marL="114300" lvl="1" indent="-114300" algn="l" defTabSz="533400">
            <a:lnSpc>
              <a:spcPct val="90000"/>
            </a:lnSpc>
            <a:spcBef>
              <a:spcPct val="0"/>
            </a:spcBef>
            <a:spcAft>
              <a:spcPct val="15000"/>
            </a:spcAft>
            <a:buChar char="••"/>
          </a:pPr>
          <a:r>
            <a:rPr lang="en-NZ" sz="1200" kern="1200" dirty="0">
              <a:solidFill>
                <a:schemeClr val="accent4">
                  <a:lumMod val="40000"/>
                  <a:lumOff val="60000"/>
                </a:schemeClr>
              </a:solidFill>
            </a:rPr>
            <a:t>Healthy Families</a:t>
          </a:r>
        </a:p>
        <a:p>
          <a:pPr marL="114300" lvl="1" indent="-114300" algn="l" defTabSz="533400">
            <a:lnSpc>
              <a:spcPct val="90000"/>
            </a:lnSpc>
            <a:spcBef>
              <a:spcPct val="0"/>
            </a:spcBef>
            <a:spcAft>
              <a:spcPct val="15000"/>
            </a:spcAft>
            <a:buChar char="••"/>
          </a:pPr>
          <a:r>
            <a:rPr lang="en-NZ" sz="1200" kern="1200" dirty="0">
              <a:solidFill>
                <a:schemeClr val="accent4">
                  <a:lumMod val="40000"/>
                  <a:lumOff val="60000"/>
                </a:schemeClr>
              </a:solidFill>
            </a:rPr>
            <a:t>Culture Connectedness</a:t>
          </a:r>
        </a:p>
        <a:p>
          <a:pPr marL="114300" lvl="1" indent="-114300" algn="l" defTabSz="533400">
            <a:lnSpc>
              <a:spcPct val="90000"/>
            </a:lnSpc>
            <a:spcBef>
              <a:spcPct val="0"/>
            </a:spcBef>
            <a:spcAft>
              <a:spcPct val="15000"/>
            </a:spcAft>
            <a:buChar char="••"/>
          </a:pPr>
          <a:r>
            <a:rPr lang="en-NZ" sz="1200" kern="1200" dirty="0">
              <a:solidFill>
                <a:schemeClr val="accent4">
                  <a:lumMod val="40000"/>
                  <a:lumOff val="60000"/>
                </a:schemeClr>
              </a:solidFill>
            </a:rPr>
            <a:t>Education</a:t>
          </a:r>
        </a:p>
      </dsp:txBody>
      <dsp:txXfrm>
        <a:off x="5103662" y="1118140"/>
        <a:ext cx="1684627" cy="2790088"/>
      </dsp:txXfrm>
    </dsp:sp>
    <dsp:sp modelId="{702DCA5F-B4F5-46DD-BC91-ABD3EA2D1262}">
      <dsp:nvSpPr>
        <dsp:cNvPr id="0" name=""/>
        <dsp:cNvSpPr/>
      </dsp:nvSpPr>
      <dsp:spPr>
        <a:xfrm>
          <a:off x="6340854" y="319084"/>
          <a:ext cx="317854" cy="317854"/>
        </a:xfrm>
        <a:prstGeom prst="triangle">
          <a:avLst>
            <a:gd name="adj" fmla="val 100000"/>
          </a:avLst>
        </a:prstGeom>
        <a:gradFill rotWithShape="0">
          <a:gsLst>
            <a:gs pos="0">
              <a:schemeClr val="accent2">
                <a:shade val="50000"/>
                <a:hueOff val="-430878"/>
                <a:satOff val="-9121"/>
                <a:lumOff val="29157"/>
                <a:alphaOff val="0"/>
                <a:tint val="64000"/>
                <a:lumMod val="118000"/>
              </a:schemeClr>
            </a:gs>
            <a:gs pos="100000">
              <a:schemeClr val="accent2">
                <a:shade val="50000"/>
                <a:hueOff val="-430878"/>
                <a:satOff val="-9121"/>
                <a:lumOff val="29157"/>
                <a:alphaOff val="0"/>
                <a:tint val="92000"/>
                <a:alpha val="100000"/>
                <a:lumMod val="110000"/>
              </a:schemeClr>
            </a:gs>
          </a:gsLst>
          <a:lin ang="5400000" scaled="0"/>
        </a:gradFill>
        <a:ln w="9525" cap="rnd" cmpd="sng" algn="ctr">
          <a:solidFill>
            <a:schemeClr val="accent2">
              <a:shade val="50000"/>
              <a:hueOff val="-430878"/>
              <a:satOff val="-9121"/>
              <a:lumOff val="29157"/>
              <a:alphaOff val="0"/>
            </a:schemeClr>
          </a:solidFill>
          <a:prstDash val="solid"/>
        </a:ln>
        <a:effectLst/>
      </dsp:spPr>
      <dsp:style>
        <a:lnRef idx="1">
          <a:scrgbClr r="0" g="0" b="0"/>
        </a:lnRef>
        <a:fillRef idx="2">
          <a:scrgbClr r="0" g="0" b="0"/>
        </a:fillRef>
        <a:effectRef idx="1">
          <a:scrgbClr r="0" g="0" b="0"/>
        </a:effectRef>
        <a:fontRef idx="minor">
          <a:schemeClr val="dk1"/>
        </a:fontRef>
      </dsp:style>
    </dsp:sp>
    <dsp:sp modelId="{6428DA6C-09D3-47E8-93B0-EA5AB064B980}">
      <dsp:nvSpPr>
        <dsp:cNvPr id="0" name=""/>
        <dsp:cNvSpPr/>
      </dsp:nvSpPr>
      <dsp:spPr>
        <a:xfrm rot="5400000">
          <a:off x="7546805" y="-323423"/>
          <a:ext cx="1121404" cy="1865991"/>
        </a:xfrm>
        <a:prstGeom prst="corner">
          <a:avLst>
            <a:gd name="adj1" fmla="val 16120"/>
            <a:gd name="adj2" fmla="val 16110"/>
          </a:avLst>
        </a:prstGeom>
        <a:gradFill rotWithShape="0">
          <a:gsLst>
            <a:gs pos="0">
              <a:schemeClr val="accent2">
                <a:shade val="50000"/>
                <a:hueOff val="-215439"/>
                <a:satOff val="-4560"/>
                <a:lumOff val="14578"/>
                <a:alphaOff val="0"/>
                <a:tint val="64000"/>
                <a:lumMod val="118000"/>
              </a:schemeClr>
            </a:gs>
            <a:gs pos="100000">
              <a:schemeClr val="accent2">
                <a:shade val="50000"/>
                <a:hueOff val="-215439"/>
                <a:satOff val="-4560"/>
                <a:lumOff val="14578"/>
                <a:alphaOff val="0"/>
                <a:tint val="92000"/>
                <a:alpha val="100000"/>
                <a:lumMod val="110000"/>
              </a:schemeClr>
            </a:gs>
          </a:gsLst>
          <a:lin ang="5400000" scaled="0"/>
        </a:gradFill>
        <a:ln w="9525" cap="rnd" cmpd="sng" algn="ctr">
          <a:solidFill>
            <a:schemeClr val="accent2">
              <a:shade val="50000"/>
              <a:hueOff val="-215439"/>
              <a:satOff val="-4560"/>
              <a:lumOff val="14578"/>
              <a:alphaOff val="0"/>
            </a:schemeClr>
          </a:solidFill>
          <a:prstDash val="solid"/>
        </a:ln>
        <a:effectLst/>
      </dsp:spPr>
      <dsp:style>
        <a:lnRef idx="1">
          <a:scrgbClr r="0" g="0" b="0"/>
        </a:lnRef>
        <a:fillRef idx="2">
          <a:scrgbClr r="0" g="0" b="0"/>
        </a:fillRef>
        <a:effectRef idx="1">
          <a:scrgbClr r="0" g="0" b="0"/>
        </a:effectRef>
        <a:fontRef idx="minor">
          <a:schemeClr val="dk1"/>
        </a:fontRef>
      </dsp:style>
    </dsp:sp>
    <dsp:sp modelId="{116D7629-A5AF-4172-8425-565C4CB89658}">
      <dsp:nvSpPr>
        <dsp:cNvPr id="0" name=""/>
        <dsp:cNvSpPr/>
      </dsp:nvSpPr>
      <dsp:spPr>
        <a:xfrm>
          <a:off x="7352703" y="355572"/>
          <a:ext cx="1684627" cy="1476675"/>
        </a:xfrm>
        <a:prstGeom prst="rect">
          <a:avLst/>
        </a:prstGeom>
        <a:noFill/>
        <a:ln>
          <a:noFill/>
        </a:ln>
        <a:effectLst/>
      </dsp:spPr>
      <dsp:style>
        <a:lnRef idx="0">
          <a:scrgbClr r="0" g="0" b="0"/>
        </a:lnRef>
        <a:fillRef idx="0">
          <a:scrgbClr r="0" g="0" b="0"/>
        </a:fillRef>
        <a:effectRef idx="0">
          <a:scrgbClr r="0" g="0" b="0"/>
        </a:effectRef>
        <a:fontRef idx="minor"/>
      </dsp:style>
      <dsp:txBody>
        <a:bodyPr spcFirstLastPara="0" vert="horz" wrap="square" lIns="53340" tIns="53340" rIns="53340" bIns="53340" numCol="1" spcCol="1270" anchor="t" anchorCtr="0">
          <a:noAutofit/>
        </a:bodyPr>
        <a:lstStyle/>
        <a:p>
          <a:pPr lvl="0" algn="l" defTabSz="622300">
            <a:lnSpc>
              <a:spcPct val="90000"/>
            </a:lnSpc>
            <a:spcBef>
              <a:spcPct val="0"/>
            </a:spcBef>
            <a:spcAft>
              <a:spcPct val="35000"/>
            </a:spcAft>
          </a:pPr>
          <a:r>
            <a:rPr lang="en-NZ" sz="1400" kern="1200" dirty="0"/>
            <a:t>MAP TO IMPACT</a:t>
          </a:r>
        </a:p>
        <a:p>
          <a:pPr marL="114300" lvl="1" indent="-114300" algn="l" defTabSz="622300">
            <a:lnSpc>
              <a:spcPct val="90000"/>
            </a:lnSpc>
            <a:spcBef>
              <a:spcPct val="0"/>
            </a:spcBef>
            <a:spcAft>
              <a:spcPct val="15000"/>
            </a:spcAft>
            <a:buChar char="••"/>
          </a:pPr>
          <a:r>
            <a:rPr lang="en-NZ" sz="1400" kern="1200" dirty="0" err="1">
              <a:solidFill>
                <a:schemeClr val="accent4">
                  <a:lumMod val="40000"/>
                  <a:lumOff val="60000"/>
                </a:schemeClr>
              </a:solidFill>
            </a:rPr>
            <a:t>Tiwahe</a:t>
          </a:r>
          <a:r>
            <a:rPr lang="en-NZ" sz="1400" kern="1200" dirty="0">
              <a:solidFill>
                <a:schemeClr val="accent4">
                  <a:lumMod val="40000"/>
                  <a:lumOff val="60000"/>
                </a:schemeClr>
              </a:solidFill>
            </a:rPr>
            <a:t> Domains</a:t>
          </a:r>
          <a:r>
            <a:rPr lang="en-NZ" sz="800" kern="1200" dirty="0">
              <a:solidFill>
                <a:schemeClr val="accent4">
                  <a:lumMod val="40000"/>
                  <a:lumOff val="60000"/>
                </a:schemeClr>
              </a:solidFill>
            </a:rPr>
            <a:t> </a:t>
          </a:r>
          <a:endParaRPr lang="en-NZ" sz="1400" kern="1200" dirty="0">
            <a:solidFill>
              <a:schemeClr val="accent4">
                <a:lumMod val="40000"/>
                <a:lumOff val="60000"/>
              </a:schemeClr>
            </a:solidFill>
          </a:endParaRPr>
        </a:p>
      </dsp:txBody>
      <dsp:txXfrm>
        <a:off x="7352703" y="355572"/>
        <a:ext cx="1684627" cy="1476675"/>
      </dsp:txXfrm>
    </dsp:sp>
  </dsp:spTree>
</dsp:drawing>
</file>

<file path=ppt/diagrams/drawing1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6CB8E1CE-D9C9-4131-96FA-225EDEDA16DD}">
      <dsp:nvSpPr>
        <dsp:cNvPr id="0" name=""/>
        <dsp:cNvSpPr/>
      </dsp:nvSpPr>
      <dsp:spPr>
        <a:xfrm>
          <a:off x="10009" y="0"/>
          <a:ext cx="2991645" cy="648908"/>
        </a:xfrm>
        <a:prstGeom prst="roundRect">
          <a:avLst>
            <a:gd name="adj" fmla="val 10000"/>
          </a:avLst>
        </a:prstGeom>
        <a:solidFill>
          <a:schemeClr val="accent1">
            <a:hueOff val="0"/>
            <a:satOff val="0"/>
            <a:lumOff val="0"/>
            <a:alphaOff val="0"/>
          </a:schemeClr>
        </a:solidFill>
        <a:ln>
          <a:noFill/>
        </a:ln>
        <a:effectLst>
          <a:outerShdw blurRad="38100" dist="25400" dir="5400000" rotWithShape="0">
            <a:srgbClr val="000000">
              <a:alpha val="45000"/>
            </a:srgbClr>
          </a:outerShdw>
        </a:effectLst>
        <a:sp3d prstMaterial="plastic">
          <a:bevelT w="50800" h="50800"/>
          <a:bevelB w="50800" h="50800"/>
        </a:sp3d>
      </dsp:spPr>
      <dsp:style>
        <a:lnRef idx="0">
          <a:scrgbClr r="0" g="0" b="0"/>
        </a:lnRef>
        <a:fillRef idx="1">
          <a:scrgbClr r="0" g="0" b="0"/>
        </a:fillRef>
        <a:effectRef idx="2">
          <a:scrgbClr r="0" g="0" b="0"/>
        </a:effectRef>
        <a:fontRef idx="minor">
          <a:schemeClr val="lt1"/>
        </a:fontRef>
      </dsp:style>
      <dsp:txBody>
        <a:bodyPr spcFirstLastPara="0" vert="horz" wrap="square" lIns="76200" tIns="76200" rIns="76200" bIns="76200" numCol="1" spcCol="1270" anchor="ctr" anchorCtr="0">
          <a:noAutofit/>
        </a:bodyPr>
        <a:lstStyle/>
        <a:p>
          <a:pPr lvl="0" algn="ctr" defTabSz="889000">
            <a:lnSpc>
              <a:spcPct val="90000"/>
            </a:lnSpc>
            <a:spcBef>
              <a:spcPct val="0"/>
            </a:spcBef>
            <a:spcAft>
              <a:spcPct val="35000"/>
            </a:spcAft>
          </a:pPr>
          <a:r>
            <a:rPr lang="en-NZ" sz="2000" kern="1200" dirty="0">
              <a:latin typeface="Century Gothic" panose="020B0502020202020204"/>
              <a:ea typeface="+mn-ea"/>
              <a:cs typeface="+mn-cs"/>
            </a:rPr>
            <a:t>Measures</a:t>
          </a:r>
          <a:r>
            <a:rPr lang="en-NZ" sz="2000" kern="1200" dirty="0"/>
            <a:t> of Success</a:t>
          </a:r>
        </a:p>
      </dsp:txBody>
      <dsp:txXfrm>
        <a:off x="29015" y="19006"/>
        <a:ext cx="2953633" cy="610896"/>
      </dsp:txXfrm>
    </dsp:sp>
    <dsp:sp modelId="{1FD4C485-B690-4CFB-95FB-4D2DC6F3162B}">
      <dsp:nvSpPr>
        <dsp:cNvPr id="0" name=""/>
        <dsp:cNvSpPr/>
      </dsp:nvSpPr>
      <dsp:spPr>
        <a:xfrm>
          <a:off x="3300819" y="0"/>
          <a:ext cx="634228" cy="648908"/>
        </a:xfrm>
        <a:prstGeom prst="rightArrow">
          <a:avLst>
            <a:gd name="adj1" fmla="val 60000"/>
            <a:gd name="adj2" fmla="val 50000"/>
          </a:avLst>
        </a:prstGeom>
        <a:solidFill>
          <a:schemeClr val="accent1">
            <a:tint val="60000"/>
            <a:hueOff val="0"/>
            <a:satOff val="0"/>
            <a:lumOff val="0"/>
            <a:alphaOff val="0"/>
          </a:schemeClr>
        </a:solidFill>
        <a:ln w="9525" cap="rnd" cmpd="sng" algn="ctr">
          <a:solidFill>
            <a:schemeClr val="accent1">
              <a:tint val="60000"/>
              <a:hueOff val="0"/>
              <a:satOff val="0"/>
              <a:lumOff val="0"/>
              <a:alphaOff val="0"/>
            </a:schemeClr>
          </a:solidFill>
          <a:prstDash val="solid"/>
        </a:ln>
        <a:effectLst>
          <a:outerShdw blurRad="38100" dist="25400" dir="5400000" rotWithShape="0">
            <a:srgbClr val="000000">
              <a:alpha val="45000"/>
            </a:srgbClr>
          </a:outerShdw>
        </a:effectLst>
        <a:sp3d z="-25400" prstMaterial="plastic">
          <a:bevelT w="25400" h="25400"/>
          <a:bevelB w="25400" h="25400"/>
        </a:sp3d>
      </dsp:spPr>
      <dsp:style>
        <a:lnRef idx="1">
          <a:scrgbClr r="0" g="0" b="0"/>
        </a:lnRef>
        <a:fillRef idx="1">
          <a:scrgbClr r="0" g="0" b="0"/>
        </a:fillRef>
        <a:effectRef idx="2">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NZ" sz="1600" kern="1200"/>
        </a:p>
      </dsp:txBody>
      <dsp:txXfrm>
        <a:off x="3300819" y="129782"/>
        <a:ext cx="443960" cy="389344"/>
      </dsp:txXfrm>
    </dsp:sp>
    <dsp:sp modelId="{C8B740EC-0AFA-479C-8648-795C43134BEB}">
      <dsp:nvSpPr>
        <dsp:cNvPr id="0" name=""/>
        <dsp:cNvSpPr/>
      </dsp:nvSpPr>
      <dsp:spPr>
        <a:xfrm>
          <a:off x="4198313" y="0"/>
          <a:ext cx="2991645" cy="648908"/>
        </a:xfrm>
        <a:prstGeom prst="roundRect">
          <a:avLst>
            <a:gd name="adj" fmla="val 10000"/>
          </a:avLst>
        </a:prstGeom>
        <a:solidFill>
          <a:schemeClr val="accent3"/>
        </a:solidFill>
        <a:ln w="19050" cap="rnd" cmpd="sng" algn="ctr">
          <a:solidFill>
            <a:schemeClr val="accent3">
              <a:shade val="50000"/>
            </a:schemeClr>
          </a:solidFill>
          <a:prstDash val="solid"/>
        </a:ln>
        <a:effectLst>
          <a:glow rad="228600">
            <a:schemeClr val="accent4">
              <a:satMod val="175000"/>
              <a:alpha val="40000"/>
            </a:schemeClr>
          </a:glow>
        </a:effectLst>
      </dsp:spPr>
      <dsp:style>
        <a:lnRef idx="2">
          <a:schemeClr val="accent3">
            <a:shade val="50000"/>
          </a:schemeClr>
        </a:lnRef>
        <a:fillRef idx="1">
          <a:schemeClr val="accent3"/>
        </a:fillRef>
        <a:effectRef idx="0">
          <a:schemeClr val="accent3"/>
        </a:effectRef>
        <a:fontRef idx="minor">
          <a:schemeClr val="lt1"/>
        </a:fontRef>
      </dsp:style>
      <dsp:txBody>
        <a:bodyPr spcFirstLastPara="0" vert="horz" wrap="square" lIns="76200" tIns="76200" rIns="76200" bIns="76200" numCol="1" spcCol="1270" anchor="ctr" anchorCtr="0">
          <a:noAutofit/>
        </a:bodyPr>
        <a:lstStyle/>
        <a:p>
          <a:pPr lvl="0" algn="ctr" defTabSz="889000">
            <a:lnSpc>
              <a:spcPct val="90000"/>
            </a:lnSpc>
            <a:spcBef>
              <a:spcPct val="0"/>
            </a:spcBef>
            <a:spcAft>
              <a:spcPct val="35000"/>
            </a:spcAft>
          </a:pPr>
          <a:r>
            <a:rPr lang="en-NZ" sz="2000" kern="1200" dirty="0"/>
            <a:t>Guidelines for Success</a:t>
          </a:r>
        </a:p>
      </dsp:txBody>
      <dsp:txXfrm>
        <a:off x="4217319" y="19006"/>
        <a:ext cx="2953633" cy="610896"/>
      </dsp:txXfrm>
    </dsp:sp>
    <dsp:sp modelId="{1D722CC4-40E1-4A50-882C-D4F49D3ED390}">
      <dsp:nvSpPr>
        <dsp:cNvPr id="0" name=""/>
        <dsp:cNvSpPr/>
      </dsp:nvSpPr>
      <dsp:spPr>
        <a:xfrm>
          <a:off x="7489123" y="0"/>
          <a:ext cx="634228" cy="648908"/>
        </a:xfrm>
        <a:prstGeom prst="rightArrow">
          <a:avLst>
            <a:gd name="adj1" fmla="val 60000"/>
            <a:gd name="adj2" fmla="val 50000"/>
          </a:avLst>
        </a:prstGeom>
        <a:solidFill>
          <a:schemeClr val="accent1">
            <a:tint val="60000"/>
            <a:hueOff val="0"/>
            <a:satOff val="0"/>
            <a:lumOff val="0"/>
            <a:alphaOff val="0"/>
          </a:schemeClr>
        </a:solidFill>
        <a:ln w="9525" cap="rnd" cmpd="sng" algn="ctr">
          <a:solidFill>
            <a:schemeClr val="accent1">
              <a:tint val="60000"/>
              <a:hueOff val="0"/>
              <a:satOff val="0"/>
              <a:lumOff val="0"/>
              <a:alphaOff val="0"/>
            </a:schemeClr>
          </a:solidFill>
          <a:prstDash val="solid"/>
        </a:ln>
        <a:effectLst>
          <a:outerShdw blurRad="38100" dist="25400" dir="5400000" rotWithShape="0">
            <a:srgbClr val="000000">
              <a:alpha val="45000"/>
            </a:srgbClr>
          </a:outerShdw>
        </a:effectLst>
        <a:sp3d z="-25400" prstMaterial="plastic">
          <a:bevelT w="25400" h="25400"/>
          <a:bevelB w="25400" h="25400"/>
        </a:sp3d>
      </dsp:spPr>
      <dsp:style>
        <a:lnRef idx="1">
          <a:scrgbClr r="0" g="0" b="0"/>
        </a:lnRef>
        <a:fillRef idx="1">
          <a:scrgbClr r="0" g="0" b="0"/>
        </a:fillRef>
        <a:effectRef idx="2">
          <a:scrgbClr r="0" g="0" b="0"/>
        </a:effectRef>
        <a:fontRef idx="minor">
          <a:schemeClr val="lt1"/>
        </a:fontRef>
      </dsp:style>
      <dsp:txBody>
        <a:bodyPr spcFirstLastPara="0" vert="horz" wrap="square" lIns="0" tIns="0" rIns="0" bIns="0" numCol="1" spcCol="1270" anchor="ctr" anchorCtr="0">
          <a:noAutofit/>
        </a:bodyPr>
        <a:lstStyle/>
        <a:p>
          <a:pPr lvl="0" algn="ctr" defTabSz="711200">
            <a:lnSpc>
              <a:spcPct val="90000"/>
            </a:lnSpc>
            <a:spcBef>
              <a:spcPct val="0"/>
            </a:spcBef>
            <a:spcAft>
              <a:spcPct val="35000"/>
            </a:spcAft>
          </a:pPr>
          <a:endParaRPr lang="en-NZ" sz="1600" kern="1200"/>
        </a:p>
      </dsp:txBody>
      <dsp:txXfrm>
        <a:off x="7489123" y="129782"/>
        <a:ext cx="443960" cy="389344"/>
      </dsp:txXfrm>
    </dsp:sp>
    <dsp:sp modelId="{6508E1A5-8462-411D-9D37-142840EAF5A5}">
      <dsp:nvSpPr>
        <dsp:cNvPr id="0" name=""/>
        <dsp:cNvSpPr/>
      </dsp:nvSpPr>
      <dsp:spPr>
        <a:xfrm>
          <a:off x="8386617" y="0"/>
          <a:ext cx="2991645" cy="648908"/>
        </a:xfrm>
        <a:prstGeom prst="roundRect">
          <a:avLst>
            <a:gd name="adj" fmla="val 10000"/>
          </a:avLst>
        </a:prstGeom>
        <a:solidFill>
          <a:schemeClr val="accent1">
            <a:hueOff val="0"/>
            <a:satOff val="0"/>
            <a:lumOff val="0"/>
            <a:alphaOff val="0"/>
          </a:schemeClr>
        </a:solidFill>
        <a:ln>
          <a:noFill/>
        </a:ln>
        <a:effectLst>
          <a:outerShdw blurRad="38100" dist="25400" dir="5400000" rotWithShape="0">
            <a:srgbClr val="000000">
              <a:alpha val="45000"/>
            </a:srgbClr>
          </a:outerShdw>
        </a:effectLst>
        <a:sp3d prstMaterial="plastic">
          <a:bevelT w="50800" h="50800"/>
          <a:bevelB w="50800" h="50800"/>
        </a:sp3d>
      </dsp:spPr>
      <dsp:style>
        <a:lnRef idx="0">
          <a:scrgbClr r="0" g="0" b="0"/>
        </a:lnRef>
        <a:fillRef idx="1">
          <a:scrgbClr r="0" g="0" b="0"/>
        </a:fillRef>
        <a:effectRef idx="2">
          <a:scrgbClr r="0" g="0" b="0"/>
        </a:effectRef>
        <a:fontRef idx="minor">
          <a:schemeClr val="lt1"/>
        </a:fontRef>
      </dsp:style>
      <dsp:txBody>
        <a:bodyPr spcFirstLastPara="0" vert="horz" wrap="square" lIns="76200" tIns="76200" rIns="76200" bIns="76200" numCol="1" spcCol="1270" anchor="ctr" anchorCtr="0">
          <a:noAutofit/>
        </a:bodyPr>
        <a:lstStyle/>
        <a:p>
          <a:pPr lvl="0" algn="ctr" defTabSz="889000">
            <a:lnSpc>
              <a:spcPct val="90000"/>
            </a:lnSpc>
            <a:spcBef>
              <a:spcPct val="0"/>
            </a:spcBef>
            <a:spcAft>
              <a:spcPct val="35000"/>
            </a:spcAft>
          </a:pPr>
          <a:r>
            <a:rPr lang="en-NZ" sz="2000" kern="1200" dirty="0"/>
            <a:t>Final Success Report</a:t>
          </a:r>
        </a:p>
      </dsp:txBody>
      <dsp:txXfrm>
        <a:off x="8405623" y="19006"/>
        <a:ext cx="2953633" cy="610896"/>
      </dsp:txXfrm>
    </dsp:sp>
  </dsp:spTree>
</dsp:drawing>
</file>

<file path=ppt/diagrams/layout1.xml><?xml version="1.0" encoding="utf-8"?>
<dgm:layoutDef xmlns:dgm="http://schemas.openxmlformats.org/drawingml/2006/diagram" xmlns:a="http://schemas.openxmlformats.org/drawingml/2006/main" uniqueId="urn:microsoft.com/office/officeart/2009/layout/CircleArrowProcess">
  <dgm:title val=""/>
  <dgm:desc val=""/>
  <dgm:catLst>
    <dgm:cat type="process" pri="16500"/>
    <dgm:cat type="cycle" pri="16000"/>
  </dgm:catLst>
  <dgm:sampData>
    <dgm:dataModel>
      <dgm:ptLst>
        <dgm:pt modelId="0" type="doc"/>
        <dgm:pt modelId="10">
          <dgm:prSet phldr="1"/>
        </dgm:pt>
        <dgm:pt modelId="20">
          <dgm:prSet phldr="1"/>
        </dgm:pt>
        <dgm:pt modelId="30">
          <dgm:prSet phldr="1"/>
        </dgm:pt>
      </dgm:ptLst>
      <dgm:cxnLst>
        <dgm:cxn modelId="40" srcId="0" destId="10" srcOrd="0" destOrd="0"/>
        <dgm:cxn modelId="50" srcId="0" destId="20" srcOrd="1" destOrd="0"/>
        <dgm:cxn modelId="60" srcId="0" destId="30" srcOrd="2" destOrd="0"/>
      </dgm:cxnLst>
      <dgm:bg/>
      <dgm:whole/>
    </dgm:dataModel>
  </dgm:sampData>
  <dgm:styleData>
    <dgm:dataModel>
      <dgm:ptLst>
        <dgm:pt modelId="0" type="doc"/>
        <dgm:pt modelId="10">
          <dgm:prSet phldr="1"/>
        </dgm:pt>
        <dgm:pt modelId="20">
          <dgm:prSet phldr="1"/>
        </dgm:pt>
      </dgm:ptLst>
      <dgm:cxnLst>
        <dgm:cxn modelId="30" srcId="0" destId="10" srcOrd="0" destOrd="0"/>
        <dgm:cxn modelId="40" srcId="0" destId="20" srcOrd="1" destOrd="0"/>
      </dgm:cxnLst>
      <dgm:bg/>
      <dgm:whole/>
    </dgm:dataModel>
  </dgm:styleData>
  <dgm:clrData>
    <dgm:dataModel>
      <dgm:ptLst>
        <dgm:pt modelId="0" type="doc"/>
        <dgm:pt modelId="10">
          <dgm:prSet phldr="1"/>
        </dgm:pt>
        <dgm:pt modelId="20">
          <dgm:prSet phldr="1"/>
        </dgm:pt>
        <dgm:pt modelId="30">
          <dgm:prSet phldr="1"/>
        </dgm:pt>
        <dgm:pt modelId="40">
          <dgm:prSet phldr="1"/>
        </dgm:pt>
      </dgm:ptLst>
      <dgm:cxnLst>
        <dgm:cxn modelId="50" srcId="0" destId="10" srcOrd="0" destOrd="0"/>
        <dgm:cxn modelId="60" srcId="0" destId="20" srcOrd="1" destOrd="0"/>
        <dgm:cxn modelId="70" srcId="0" destId="30" srcOrd="2" destOrd="0"/>
        <dgm:cxn modelId="80" srcId="0" destId="40" srcOrd="3" destOrd="0"/>
      </dgm:cxnLst>
      <dgm:bg/>
      <dgm:whole/>
    </dgm:dataModel>
  </dgm:clrData>
  <dgm:layoutNode name="Name0">
    <dgm:varLst>
      <dgm:chMax val="7"/>
      <dgm:chPref val="7"/>
      <dgm:dir/>
      <dgm:animLvl val="lvl"/>
    </dgm:varLst>
    <dgm:shape xmlns:r="http://schemas.openxmlformats.org/officeDocument/2006/relationships" r:blip="">
      <dgm:adjLst/>
    </dgm:shape>
    <dgm:choose name="Name1">
      <dgm:if name="Name2" func="var" arg="dir" op="equ" val="norm">
        <dgm:choose name="Name3">
          <dgm:if name="Name4" axis="ch" ptType="node" func="cnt" op="equ" val="1">
            <dgm:alg type="composite">
              <dgm:param type="ar" val="1.5999"/>
            </dgm:alg>
            <dgm:constrLst>
              <dgm:constr type="primFontSz" for="des" forName="Child1" val="65"/>
              <dgm:constr type="primFontSz" for="des" forName="Parent1" val="65"/>
              <dgm:constr type="primFontSz" for="des" forName="Child1" refType="primFontSz" refFor="des" refForName="Parent1" op="lte"/>
              <dgm:constr type="l" for="ch" forName="Child1" refType="w" fact="0.625"/>
              <dgm:constr type="t" for="ch" forName="Child1" refType="h" fact="0.2981"/>
              <dgm:constr type="w" for="ch" forName="Child1" refType="w" fact="0.375"/>
              <dgm:constr type="h" for="ch" forName="Child1" refType="h" fact="0.4001"/>
              <dgm:constr type="l" for="ch" forName="Accent1" refType="w" fact="0"/>
              <dgm:constr type="t" for="ch" forName="Accent1" refType="h" fact="0"/>
              <dgm:constr type="w" for="ch" forName="Accent1" refType="w" fact="0.6249"/>
              <dgm:constr type="h" for="ch" forName="Accent1" refType="h"/>
              <dgm:constr type="l" for="ch" forName="Parent1" refType="w" fact="0.138"/>
              <dgm:constr type="t" for="ch" forName="Parent1" refType="h" fact="0.362"/>
              <dgm:constr type="w" for="ch" forName="Parent1" refType="w" fact="0.3487"/>
              <dgm:constr type="h" for="ch" forName="Parent1" refType="h" fact="0.2789"/>
            </dgm:constrLst>
          </dgm:if>
          <dgm:if name="Name5" axis="ch" ptType="node" func="cnt" op="equ" val="2">
            <dgm:alg type="composite">
              <dgm:param type="ar" val="1.2026"/>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Parent2" refType="primFontSz" refFor="des" refForName="Parent1" op="equ"/>
              <dgm:constr type="primFontSz" for="des" forName="Child2" refType="primFontSz" refFor="des" refForName="Child1" op="equ"/>
              <dgm:constr type="l" for="ch" forName="Accent1" refType="w" fact="0.1144"/>
              <dgm:constr type="t" for="ch" forName="Accent1" refType="h" fact="0"/>
              <dgm:constr type="w" for="ch" forName="Accent1" refType="w" fact="0.5542"/>
              <dgm:constr type="h" for="ch" forName="Accent1" refType="h" fact="0.6665"/>
              <dgm:constr type="l" for="ch" forName="Parent1" refType="w" fact="0.2368"/>
              <dgm:constr type="t" for="ch" forName="Parent1" refType="h" fact="0.2413"/>
              <dgm:constr type="w" for="ch" forName="Parent1" refType="w" fact="0.3092"/>
              <dgm:constr type="h" for="ch" forName="Parent1" refType="h" fact="0.1859"/>
              <dgm:constr type="l" for="ch" forName="Parent2" refType="w" fact="0.0822"/>
              <dgm:constr type="t" for="ch" forName="Parent2" refType="h" fact="0.625"/>
              <dgm:constr type="w" for="ch" forName="Parent2" refType="w" fact="0.3092"/>
              <dgm:constr type="h" for="ch" forName="Parent2" refType="h" fact="0.1859"/>
              <dgm:constr type="l" for="ch" forName="Child1" refType="w" fact="0.6678"/>
              <dgm:constr type="t" for="ch" forName="Child1" refType="h" fact="0.1978"/>
              <dgm:constr type="w" for="ch" forName="Child1" refType="w" fact="0.3322"/>
              <dgm:constr type="h" for="ch" forName="Child1" refType="h" fact="0.265"/>
              <dgm:constr type="l" for="ch" forName="Child2" refType="w" fact="0.5164"/>
              <dgm:constr type="t" for="ch" forName="Child2" refType="h" fact="0.5855"/>
              <dgm:constr type="w" for="ch" forName="Child2" refType="w" fact="0.3322"/>
              <dgm:constr type="h" for="ch" forName="Child2" refType="h" fact="0.265"/>
              <dgm:constr type="l" for="ch" forName="Accent2" refType="w" fact="0"/>
              <dgm:constr type="t" for="ch" forName="Accent2" refType="h" fact="0.4272"/>
              <dgm:constr type="w" for="ch" forName="Accent2" refType="w" fact="0.4761"/>
              <dgm:constr type="h" for="ch" forName="Accent2" refType="h" fact="0.5728"/>
            </dgm:constrLst>
          </dgm:if>
          <dgm:if name="Name6" axis="ch" ptType="node" func="cnt" op="equ" val="3">
            <dgm:alg type="composite">
              <dgm:param type="ar" val="0.9039"/>
            </dgm:alg>
            <dgm:shape xmlns:r="http://schemas.openxmlformats.org/officeDocument/2006/relationships" r:blip="">
              <dgm:adjLst/>
            </dgm:shape>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Parent2" refType="primFontSz" refFor="des" refForName="Parent1" op="equ"/>
              <dgm:constr type="primFontSz" for="des" forName="Parent3" refType="primFontSz" refFor="des" refForName="Parent1" op="equ"/>
              <dgm:constr type="primFontSz" for="des" forName="Child2" refType="primFontSz" refFor="des" refForName="Child1" op="equ"/>
              <dgm:constr type="primFontSz" for="des" forName="Child3" refType="primFontSz" refFor="des" refForName="Child1" op="equ"/>
              <dgm:constr type="l" for="ch" forName="Accent1" refType="w" fact="0.1479"/>
              <dgm:constr type="t" for="ch" forName="Accent1" refType="h" fact="0"/>
              <dgm:constr type="w" for="ch" forName="Accent1" refType="w" fact="0.5325"/>
              <dgm:constr type="h" for="ch" forName="Accent1" refType="h" fact="0.4814"/>
              <dgm:constr type="l" for="ch" forName="Accent2" refType="w" fact="0"/>
              <dgm:constr type="t" for="ch" forName="Accent2" refType="h" fact="0.2766"/>
              <dgm:constr type="w" for="ch" forName="Accent2" refType="w" fact="0.5325"/>
              <dgm:constr type="h" for="ch" forName="Accent2" refType="h" fact="0.4814"/>
              <dgm:constr type="l" for="ch" forName="Parent1" refType="w" fact="0.2656"/>
              <dgm:constr type="t" for="ch" forName="Parent1" refType="h" fact="0.1738"/>
              <dgm:constr type="w" for="ch" forName="Parent1" refType="w" fact="0.2959"/>
              <dgm:constr type="h" for="ch" forName="Parent1" refType="h" fact="0.1337"/>
              <dgm:constr type="l" for="ch" forName="Accent3" refType="w" fact="0.1858"/>
              <dgm:constr type="t" for="ch" forName="Accent3" refType="h" fact="0.5863"/>
              <dgm:constr type="w" for="ch" forName="Accent3" refType="w" fact="0.4575"/>
              <dgm:constr type="h" for="ch" forName="Accent3" refType="h" fact="0.4137"/>
              <dgm:constr type="l" for="ch" forName="Parent2" refType="w" fact="0.1183"/>
              <dgm:constr type="t" for="ch" forName="Parent2" refType="h" fact="0.452"/>
              <dgm:constr type="w" for="ch" forName="Parent2" refType="w" fact="0.2959"/>
              <dgm:constr type="h" for="ch" forName="Parent2" refType="h" fact="0.1337"/>
              <dgm:constr type="l" for="ch" forName="Parent3" refType="w" fact="0.2663"/>
              <dgm:constr type="t" for="ch" forName="Parent3" refType="h" fact="0.7306"/>
              <dgm:constr type="w" for="ch" forName="Parent3" refType="w" fact="0.2959"/>
              <dgm:constr type="h" for="ch" forName="Parent3" refType="h" fact="0.1337"/>
              <dgm:constr type="l" for="ch" forName="Child2" refType="w" fact="0.5325"/>
              <dgm:constr type="t" for="ch" forName="Child2" refType="h" fact="0.4217"/>
              <dgm:constr type="w" for="ch" forName="Child2" refType="w" fact="0.3195"/>
              <dgm:constr type="h" for="ch" forName="Child2" refType="h" fact="0.1926"/>
              <dgm:constr type="l" for="ch" forName="Child1" refType="w" fact="0.6805"/>
              <dgm:constr type="t" for="ch" forName="Child1" refType="h" fact="0.1435"/>
              <dgm:constr type="w" for="ch" forName="Child1" refType="w" fact="0.3195"/>
              <dgm:constr type="h" for="ch" forName="Child1" refType="h" fact="0.1926"/>
              <dgm:constr type="l" for="ch" forName="Child3" refType="w" fact="0.6805"/>
              <dgm:constr type="t" for="ch" forName="Child3" refType="h" fact="0.6998"/>
              <dgm:constr type="w" for="ch" forName="Child3" refType="w" fact="0.3195"/>
              <dgm:constr type="h" for="ch" forName="Child3" refType="h" fact="0.1926"/>
            </dgm:constrLst>
          </dgm:if>
          <dgm:if name="Name7" axis="ch" ptType="node" func="cnt" op="equ" val="4">
            <dgm:alg type="composite">
              <dgm:param type="ar" val="0.7073"/>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l" for="ch" forName="Accent1" refType="w" fact="0.1481"/>
              <dgm:constr type="t" for="ch" forName="Accent1" refType="h" fact="0"/>
              <dgm:constr type="w" for="ch" forName="Accent1" refType="w" fact="0.5331"/>
              <dgm:constr type="h" for="ch" forName="Accent1" refType="h" fact="0.3771"/>
              <dgm:constr type="l" for="ch" forName="Accent2" refType="w" fact="0"/>
              <dgm:constr type="t" for="ch" forName="Accent2" refType="h" fact="0.2167"/>
              <dgm:constr type="w" for="ch" forName="Accent2" refType="w" fact="0.5331"/>
              <dgm:constr type="h" for="ch" forName="Accent2" refType="h" fact="0.3771"/>
              <dgm:constr type="l" for="ch" forName="Accent3" refType="w" fact="0.1481"/>
              <dgm:constr type="t" for="ch" forName="Accent3" refType="h" fact="0.4342"/>
              <dgm:constr type="w" for="ch" forName="Accent3" refType="w" fact="0.5331"/>
              <dgm:constr type="h" for="ch" forName="Accent3" refType="h" fact="0.3771"/>
              <dgm:constr type="l" for="ch" forName="Parent1" refType="w" fact="0.2658"/>
              <dgm:constr type="t" for="ch" forName="Parent1" refType="h" fact="0.1365"/>
              <dgm:constr type="w" for="ch" forName="Parent1" refType="w" fact="0.2975"/>
              <dgm:constr type="h" for="ch" forName="Parent1" refType="h" fact="0.1052"/>
              <dgm:constr type="l" for="ch" forName="Parent2" refType="w" fact="0.1171"/>
              <dgm:constr type="t" for="ch" forName="Parent2" refType="h" fact="0.3536"/>
              <dgm:constr type="w" for="ch" forName="Parent2" refType="w" fact="0.2975"/>
              <dgm:constr type="h" for="ch" forName="Parent2" refType="h" fact="0.1052"/>
              <dgm:constr type="l" for="ch" forName="Parent3" refType="w" fact="0.2658"/>
              <dgm:constr type="t" for="ch" forName="Parent3" refType="h" fact="0.5707"/>
              <dgm:constr type="w" for="ch" forName="Parent3" refType="w" fact="0.2975"/>
              <dgm:constr type="h" for="ch" forName="Parent3" refType="h" fact="0.1052"/>
              <dgm:constr type="l" for="ch" forName="Parent4" refType="w" fact="0.1171"/>
              <dgm:constr type="t" for="ch" forName="Parent4" refType="h" fact="0.7878"/>
              <dgm:constr type="w" for="ch" forName="Parent4" refType="w" fact="0.2975"/>
              <dgm:constr type="h" for="ch" forName="Parent4" refType="h" fact="0.1052"/>
              <dgm:constr type="l" for="ch" forName="Child1" refType="w" fact="0.6804"/>
              <dgm:constr type="t" for="ch" forName="Child1" refType="h" fact="0.1119"/>
              <dgm:constr type="w" for="ch" forName="Child1" refType="w" fact="0.3196"/>
              <dgm:constr type="h" for="ch" forName="Child1" refType="h" fact="0.15"/>
              <dgm:constr type="l" for="ch" forName="Child2" refType="w" fact="0.5348"/>
              <dgm:constr type="t" for="ch" forName="Child2" refType="h" fact="0.3312"/>
              <dgm:constr type="w" for="ch" forName="Child2" refType="w" fact="0.3196"/>
              <dgm:constr type="h" for="ch" forName="Child2" refType="h" fact="0.15"/>
              <dgm:constr type="l" for="ch" forName="Child3" refType="w" fact="0.6804"/>
              <dgm:constr type="t" for="ch" forName="Child3" refType="h" fact="0.5461"/>
              <dgm:constr type="w" for="ch" forName="Child3" refType="w" fact="0.3196"/>
              <dgm:constr type="h" for="ch" forName="Child3" refType="h" fact="0.15"/>
              <dgm:constr type="l" for="ch" forName="Child4" refType="w" fact="0.5348"/>
              <dgm:constr type="t" for="ch" forName="Child4" refType="h" fact="0.7632"/>
              <dgm:constr type="w" for="ch" forName="Child4" refType="w" fact="0.3196"/>
              <dgm:constr type="h" for="ch" forName="Child4" refType="h" fact="0.15"/>
              <dgm:constr type="l" for="ch" forName="Accent4" refType="w" fact="0.038"/>
              <dgm:constr type="t" for="ch" forName="Accent4" refType="h" fact="0.6759"/>
              <dgm:constr type="w" for="ch" forName="Accent4" refType="w" fact="0.458"/>
              <dgm:constr type="h" for="ch" forName="Accent4" refType="h" fact="0.3241"/>
            </dgm:constrLst>
          </dgm:if>
          <dgm:if name="Name8" axis="ch" ptType="node" func="cnt" op="equ" val="5">
            <dgm:alg type="composite">
              <dgm:param type="ar" val="0.5811"/>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l" for="ch" forName="Accent1" refType="w" fact="0.1481"/>
              <dgm:constr type="t" for="ch" forName="Accent1" refType="h" fact="0"/>
              <dgm:constr type="w" for="ch" forName="Accent1" refType="w" fact="0.5331"/>
              <dgm:constr type="h" for="ch" forName="Accent1" refType="h" fact="0.3098"/>
              <dgm:constr type="l" for="ch" forName="Accent2" refType="w" fact="0"/>
              <dgm:constr type="t" for="ch" forName="Accent2" refType="h" fact="0.178"/>
              <dgm:constr type="w" for="ch" forName="Accent2" refType="w" fact="0.5331"/>
              <dgm:constr type="h" for="ch" forName="Accent2" refType="h" fact="0.3098"/>
              <dgm:constr type="l" for="ch" forName="Accent3" refType="w" fact="0.1481"/>
              <dgm:constr type="t" for="ch" forName="Accent3" refType="h" fact="0.3568"/>
              <dgm:constr type="w" for="ch" forName="Accent3" refType="w" fact="0.5331"/>
              <dgm:constr type="h" for="ch" forName="Accent3" refType="h" fact="0.3098"/>
              <dgm:constr type="l" for="ch" forName="Accent4" refType="w" fact="0"/>
              <dgm:constr type="t" for="ch" forName="Accent4" refType="h" fact="0.5351"/>
              <dgm:constr type="w" for="ch" forName="Accent4" refType="w" fact="0.5331"/>
              <dgm:constr type="h" for="ch" forName="Accent4" refType="h" fact="0.3098"/>
              <dgm:constr type="l" for="ch" forName="Accent5" refType="w" fact="0.186"/>
              <dgm:constr type="t" for="ch" forName="Accent5" refType="h" fact="0.7337"/>
              <dgm:constr type="w" for="ch" forName="Accent5" refType="w" fact="0.458"/>
              <dgm:constr type="h" for="ch" forName="Accent5" refType="h" fact="0.2663"/>
              <dgm:constr type="l" for="ch" forName="Parent1" refType="w" fact="0.2658"/>
              <dgm:constr type="t" for="ch" forName="Parent1" refType="h" fact="0.1122"/>
              <dgm:constr type="w" for="ch" forName="Parent1" refType="w" fact="0.2975"/>
              <dgm:constr type="h" for="ch" forName="Parent1" refType="h" fact="0.0864"/>
              <dgm:constr type="l" for="ch" forName="Parent2" refType="w" fact="0.1171"/>
              <dgm:constr type="t" for="ch" forName="Parent2" refType="h" fact="0.2906"/>
              <dgm:constr type="w" for="ch" forName="Parent2" refType="w" fact="0.2975"/>
              <dgm:constr type="h" for="ch" forName="Parent2" refType="h" fact="0.0864"/>
              <dgm:constr type="l" for="ch" forName="Parent3" refType="w" fact="0.2658"/>
              <dgm:constr type="t" for="ch" forName="Parent3" refType="h" fact="0.4689"/>
              <dgm:constr type="w" for="ch" forName="Parent3" refType="w" fact="0.2975"/>
              <dgm:constr type="h" for="ch" forName="Parent3" refType="h" fact="0.0864"/>
              <dgm:constr type="l" for="ch" forName="Parent4" refType="w" fact="0.1171"/>
              <dgm:constr type="t" for="ch" forName="Parent4" refType="h" fact="0.6473"/>
              <dgm:constr type="w" for="ch" forName="Parent4" refType="w" fact="0.2975"/>
              <dgm:constr type="h" for="ch" forName="Parent4" refType="h" fact="0.0864"/>
              <dgm:constr type="l" for="ch" forName="Parent5" refType="w" fact="0.2658"/>
              <dgm:constr type="t" for="ch" forName="Parent5" refType="h" fact="0.8257"/>
              <dgm:constr type="w" for="ch" forName="Parent5" refType="w" fact="0.2975"/>
              <dgm:constr type="h" for="ch" forName="Parent5" refType="h" fact="0.0864"/>
              <dgm:constr type="l" for="ch" forName="Child1" refType="w" fact="0.6804"/>
              <dgm:constr type="t" for="ch" forName="Child1" refType="h" fact="0.0919"/>
              <dgm:constr type="w" for="ch" forName="Child1" refType="w" fact="0.3196"/>
              <dgm:constr type="h" for="ch" forName="Child1" refType="h" fact="0.1232"/>
              <dgm:constr type="l" for="ch" forName="Child2" refType="w" fact="0.5348"/>
              <dgm:constr type="t" for="ch" forName="Child2" refType="h" fact="0.2722"/>
              <dgm:constr type="w" for="ch" forName="Child2" refType="w" fact="0.3196"/>
              <dgm:constr type="h" for="ch" forName="Child2" refType="h" fact="0.1232"/>
              <dgm:constr type="l" for="ch" forName="Child3" refType="w" fact="0.6804"/>
              <dgm:constr type="t" for="ch" forName="Child3" refType="h" fact="0.4487"/>
              <dgm:constr type="w" for="ch" forName="Child3" refType="w" fact="0.3196"/>
              <dgm:constr type="h" for="ch" forName="Child3" refType="h" fact="0.1232"/>
              <dgm:constr type="l" for="ch" forName="Child4" refType="w" fact="0.5348"/>
              <dgm:constr type="t" for="ch" forName="Child4" refType="h" fact="0.6271"/>
              <dgm:constr type="w" for="ch" forName="Child4" refType="w" fact="0.3196"/>
              <dgm:constr type="h" for="ch" forName="Child4" refType="h" fact="0.1232"/>
              <dgm:constr type="l" for="ch" forName="Child5" refType="w" fact="0.6804"/>
              <dgm:constr type="t" for="ch" forName="Child5" refType="h" fact="0.8073"/>
              <dgm:constr type="w" for="ch" forName="Child5" refType="w" fact="0.3196"/>
              <dgm:constr type="h" for="ch" forName="Child5" refType="h" fact="0.1232"/>
            </dgm:constrLst>
          </dgm:if>
          <dgm:if name="Name9" axis="ch" ptType="node" func="cnt" op="equ" val="6">
            <dgm:alg type="composite">
              <dgm:param type="ar" val="0.4931"/>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6"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6"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6"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6"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Child6" refType="primFontSz" refFor="des" refForName="Parent5" op="lte"/>
              <dgm:constr type="primFontSz" for="des" forName="Child1" refType="primFontSz" refFor="des" refForName="Parent6" op="lte"/>
              <dgm:constr type="primFontSz" for="des" forName="Child2" refType="primFontSz" refFor="des" refForName="Parent6" op="lte"/>
              <dgm:constr type="primFontSz" for="des" forName="Child3" refType="primFontSz" refFor="des" refForName="Parent6" op="lte"/>
              <dgm:constr type="primFontSz" for="des" forName="Child4" refType="primFontSz" refFor="des" refForName="Parent6" op="lte"/>
              <dgm:constr type="primFontSz" for="des" forName="Child5" refType="primFontSz" refFor="des" refForName="Parent6" op="lte"/>
              <dgm:constr type="primFontSz" for="des" forName="Child6" refType="primFontSz" refFor="des" refForName="Parent6"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Parent6"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primFontSz" for="des" forName="Child6" refType="primFontSz" refFor="des" refForName="Child1" op="equ"/>
              <dgm:constr type="l" for="ch" forName="Accent1" refType="w" fact="0.1481"/>
              <dgm:constr type="t" for="ch" forName="Accent1" refType="h" fact="0"/>
              <dgm:constr type="w" for="ch" forName="Accent1" refType="w" fact="0.5331"/>
              <dgm:constr type="h" for="ch" forName="Accent1" refType="h" fact="0.2629"/>
              <dgm:constr type="l" for="ch" forName="Accent2" refType="w" fact="0"/>
              <dgm:constr type="t" for="ch" forName="Accent2" refType="h" fact="0.1511"/>
              <dgm:constr type="w" for="ch" forName="Accent2" refType="w" fact="0.5331"/>
              <dgm:constr type="h" for="ch" forName="Accent2" refType="h" fact="0.2629"/>
              <dgm:constr type="l" for="ch" forName="Accent3" refType="w" fact="0.1481"/>
              <dgm:constr type="t" for="ch" forName="Accent3" refType="h" fact="0.3027"/>
              <dgm:constr type="w" for="ch" forName="Accent3" refType="w" fact="0.5331"/>
              <dgm:constr type="h" for="ch" forName="Accent3" refType="h" fact="0.2629"/>
              <dgm:constr type="l" for="ch" forName="Accent4" refType="w" fact="0"/>
              <dgm:constr type="t" for="ch" forName="Accent4" refType="h" fact="0.4541"/>
              <dgm:constr type="w" for="ch" forName="Accent4" refType="w" fact="0.5331"/>
              <dgm:constr type="h" for="ch" forName="Accent4" refType="h" fact="0.2629"/>
              <dgm:constr type="l" for="ch" forName="Parent1" refType="w" fact="0.2658"/>
              <dgm:constr type="t" for="ch" forName="Parent1" refType="h" fact="0.0952"/>
              <dgm:constr type="w" for="ch" forName="Parent1" refType="w" fact="0.2975"/>
              <dgm:constr type="h" for="ch" forName="Parent1" refType="h" fact="0.0733"/>
              <dgm:constr type="l" for="ch" forName="Parent2" refType="w" fact="0.1171"/>
              <dgm:constr type="t" for="ch" forName="Parent2" refType="h" fact="0.2466"/>
              <dgm:constr type="w" for="ch" forName="Parent2" refType="w" fact="0.2975"/>
              <dgm:constr type="h" for="ch" forName="Parent2" refType="h" fact="0.0733"/>
              <dgm:constr type="l" for="ch" forName="Parent3" refType="w" fact="0.2658"/>
              <dgm:constr type="t" for="ch" forName="Parent3" refType="h" fact="0.3979"/>
              <dgm:constr type="w" for="ch" forName="Parent3" refType="w" fact="0.2975"/>
              <dgm:constr type="h" for="ch" forName="Parent3" refType="h" fact="0.0733"/>
              <dgm:constr type="l" for="ch" forName="Parent4" refType="w" fact="0.1171"/>
              <dgm:constr type="t" for="ch" forName="Parent4" refType="h" fact="0.5493"/>
              <dgm:constr type="w" for="ch" forName="Parent4" refType="w" fact="0.2975"/>
              <dgm:constr type="h" for="ch" forName="Parent4" refType="h" fact="0.0733"/>
              <dgm:constr type="l" for="ch" forName="Child1" refType="w" fact="0.6804"/>
              <dgm:constr type="t" for="ch" forName="Child1" refType="h" fact="0.078"/>
              <dgm:constr type="w" for="ch" forName="Child1" refType="w" fact="0.3196"/>
              <dgm:constr type="h" for="ch" forName="Child1" refType="h" fact="0.1046"/>
              <dgm:constr type="l" for="ch" forName="Child2" refType="w" fact="0.5348"/>
              <dgm:constr type="t" for="ch" forName="Child2" refType="h" fact="0.231"/>
              <dgm:constr type="w" for="ch" forName="Child2" refType="w" fact="0.3196"/>
              <dgm:constr type="h" for="ch" forName="Child2" refType="h" fact="0.1046"/>
              <dgm:constr type="l" for="ch" forName="Child3" refType="w" fact="0.6804"/>
              <dgm:constr type="t" for="ch" forName="Child3" refType="h" fact="0.3808"/>
              <dgm:constr type="w" for="ch" forName="Child3" refType="w" fact="0.3196"/>
              <dgm:constr type="h" for="ch" forName="Child3" refType="h" fact="0.1046"/>
              <dgm:constr type="l" for="ch" forName="Child4" refType="w" fact="0.5348"/>
              <dgm:constr type="t" for="ch" forName="Child4" refType="h" fact="0.5322"/>
              <dgm:constr type="w" for="ch" forName="Child4" refType="w" fact="0.3196"/>
              <dgm:constr type="h" for="ch" forName="Child4" refType="h" fact="0.1046"/>
              <dgm:constr type="l" for="ch" forName="Accent5" refType="w" fact="0.1481"/>
              <dgm:constr type="t" for="ch" forName="Accent5" refType="h" fact="0.6053"/>
              <dgm:constr type="w" for="ch" forName="Accent5" refType="w" fact="0.5331"/>
              <dgm:constr type="h" for="ch" forName="Accent5" refType="h" fact="0.2629"/>
              <dgm:constr type="l" for="ch" forName="Accent6" refType="w" fact="0.038"/>
              <dgm:constr type="t" for="ch" forName="Accent6" refType="h" fact="0.774"/>
              <dgm:constr type="w" for="ch" forName="Accent6" refType="w" fact="0.458"/>
              <dgm:constr type="h" for="ch" forName="Accent6" refType="h" fact="0.226"/>
              <dgm:constr type="l" for="ch" forName="Parent5" refType="w" fact="0.2658"/>
              <dgm:constr type="t" for="ch" forName="Parent5" refType="h" fact="0.7005"/>
              <dgm:constr type="w" for="ch" forName="Parent5" refType="w" fact="0.2975"/>
              <dgm:constr type="h" for="ch" forName="Parent5" refType="h" fact="0.0733"/>
              <dgm:constr type="l" for="ch" forName="Parent6" refType="w" fact="0.1171"/>
              <dgm:constr type="t" for="ch" forName="Parent6" refType="h" fact="0.8519"/>
              <dgm:constr type="w" for="ch" forName="Parent6" refType="w" fact="0.2975"/>
              <dgm:constr type="h" for="ch" forName="Parent6" refType="h" fact="0.0733"/>
              <dgm:constr type="l" for="ch" forName="Child5" refType="w" fact="0.6804"/>
              <dgm:constr type="t" for="ch" forName="Child5" refType="h" fact="0.6833"/>
              <dgm:constr type="w" for="ch" forName="Child5" refType="w" fact="0.3196"/>
              <dgm:constr type="h" for="ch" forName="Child5" refType="h" fact="0.1046"/>
              <dgm:constr type="l" for="ch" forName="Child6" refType="w" fact="0.5348"/>
              <dgm:constr type="t" for="ch" forName="Child6" refType="h" fact="0.8347"/>
              <dgm:constr type="w" for="ch" forName="Child6" refType="w" fact="0.3196"/>
              <dgm:constr type="h" for="ch" forName="Child6" refType="h" fact="0.1046"/>
            </dgm:constrLst>
          </dgm:if>
          <dgm:else name="Name10">
            <dgm:alg type="composite">
              <dgm:param type="ar" val="0.4284"/>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6" refType="primFontSz" refFor="des" refForName="Parent1" op="lte"/>
              <dgm:constr type="primFontSz" for="des" forName="Child7"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6" refType="primFontSz" refFor="des" refForName="Parent2" op="lte"/>
              <dgm:constr type="primFontSz" for="des" forName="Child7"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6" refType="primFontSz" refFor="des" refForName="Parent3" op="lte"/>
              <dgm:constr type="primFontSz" for="des" forName="Child7"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6" refType="primFontSz" refFor="des" refForName="Parent4" op="lte"/>
              <dgm:constr type="primFontSz" for="des" forName="Child7"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Child6" refType="primFontSz" refFor="des" refForName="Parent5" op="lte"/>
              <dgm:constr type="primFontSz" for="des" forName="Child7" refType="primFontSz" refFor="des" refForName="Parent5" op="lte"/>
              <dgm:constr type="primFontSz" for="des" forName="Child1" refType="primFontSz" refFor="des" refForName="Parent6" op="lte"/>
              <dgm:constr type="primFontSz" for="des" forName="Child2" refType="primFontSz" refFor="des" refForName="Parent6" op="lte"/>
              <dgm:constr type="primFontSz" for="des" forName="Child3" refType="primFontSz" refFor="des" refForName="Parent6" op="lte"/>
              <dgm:constr type="primFontSz" for="des" forName="Child4" refType="primFontSz" refFor="des" refForName="Parent6" op="lte"/>
              <dgm:constr type="primFontSz" for="des" forName="Child5" refType="primFontSz" refFor="des" refForName="Parent6" op="lte"/>
              <dgm:constr type="primFontSz" for="des" forName="Child6" refType="primFontSz" refFor="des" refForName="Parent6" op="lte"/>
              <dgm:constr type="primFontSz" for="des" forName="Child7" refType="primFontSz" refFor="des" refForName="Parent6" op="lte"/>
              <dgm:constr type="primFontSz" for="des" forName="Child1" refType="primFontSz" refFor="des" refForName="Parent7" op="lte"/>
              <dgm:constr type="primFontSz" for="des" forName="Child2" refType="primFontSz" refFor="des" refForName="Parent7" op="lte"/>
              <dgm:constr type="primFontSz" for="des" forName="Child3" refType="primFontSz" refFor="des" refForName="Parent7" op="lte"/>
              <dgm:constr type="primFontSz" for="des" forName="Child4" refType="primFontSz" refFor="des" refForName="Parent7" op="lte"/>
              <dgm:constr type="primFontSz" for="des" forName="Child5" refType="primFontSz" refFor="des" refForName="Parent7" op="lte"/>
              <dgm:constr type="primFontSz" for="des" forName="Child6" refType="primFontSz" refFor="des" refForName="Parent7" op="lte"/>
              <dgm:constr type="primFontSz" for="des" forName="Child7" refType="primFontSz" refFor="des" refForName="Parent7"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Parent6" refType="primFontSz" refFor="des" refForName="Parent1" op="equ"/>
              <dgm:constr type="primFontSz" for="des" forName="Parent7"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primFontSz" for="des" forName="Child6" refType="primFontSz" refFor="des" refForName="Child1" op="equ"/>
              <dgm:constr type="primFontSz" for="des" forName="Child7" refType="primFontSz" refFor="des" refForName="Child1" op="equ"/>
              <dgm:constr type="l" for="ch" forName="Accent1" refType="w" fact="0.1481"/>
              <dgm:constr type="t" for="ch" forName="Accent1" refType="h" fact="0"/>
              <dgm:constr type="w" for="ch" forName="Accent1" refType="w" fact="0.5331"/>
              <dgm:constr type="h" for="ch" forName="Accent1" refType="h" fact="0.2284"/>
              <dgm:constr type="l" for="ch" forName="Accent2" refType="w" fact="0"/>
              <dgm:constr type="t" for="ch" forName="Accent2" refType="h" fact="0.1312"/>
              <dgm:constr type="w" for="ch" forName="Accent2" refType="w" fact="0.5331"/>
              <dgm:constr type="h" for="ch" forName="Accent2" refType="h" fact="0.2284"/>
              <dgm:constr type="l" for="ch" forName="Accent3" refType="w" fact="0.1481"/>
              <dgm:constr type="t" for="ch" forName="Accent3" refType="h" fact="0.263"/>
              <dgm:constr type="w" for="ch" forName="Accent3" refType="w" fact="0.5331"/>
              <dgm:constr type="h" for="ch" forName="Accent3" refType="h" fact="0.2284"/>
              <dgm:constr type="l" for="ch" forName="Accent4" refType="w" fact="0"/>
              <dgm:constr type="t" for="ch" forName="Accent4" refType="h" fact="0.3945"/>
              <dgm:constr type="w" for="ch" forName="Accent4" refType="w" fact="0.5331"/>
              <dgm:constr type="h" for="ch" forName="Accent4" refType="h" fact="0.2284"/>
              <dgm:constr type="l" for="ch" forName="Parent1" refType="w" fact="0.2658"/>
              <dgm:constr type="t" for="ch" forName="Parent1" refType="h" fact="0.0827"/>
              <dgm:constr type="w" for="ch" forName="Parent1" refType="w" fact="0.2975"/>
              <dgm:constr type="h" for="ch" forName="Parent1" refType="h" fact="0.0637"/>
              <dgm:constr type="l" for="ch" forName="Parent2" refType="w" fact="0.1171"/>
              <dgm:constr type="t" for="ch" forName="Parent2" refType="h" fact="0.2142"/>
              <dgm:constr type="w" for="ch" forName="Parent2" refType="w" fact="0.2975"/>
              <dgm:constr type="h" for="ch" forName="Parent2" refType="h" fact="0.0637"/>
              <dgm:constr type="l" for="ch" forName="Parent3" refType="w" fact="0.2658"/>
              <dgm:constr type="t" for="ch" forName="Parent3" refType="h" fact="0.3457"/>
              <dgm:constr type="w" for="ch" forName="Parent3" refType="w" fact="0.2975"/>
              <dgm:constr type="h" for="ch" forName="Parent3" refType="h" fact="0.0637"/>
              <dgm:constr type="l" for="ch" forName="Parent4" refType="w" fact="0.1171"/>
              <dgm:constr type="t" for="ch" forName="Parent4" refType="h" fact="0.4772"/>
              <dgm:constr type="w" for="ch" forName="Parent4" refType="w" fact="0.2975"/>
              <dgm:constr type="h" for="ch" forName="Parent4" refType="h" fact="0.0637"/>
              <dgm:constr type="l" for="ch" forName="Child1" refType="w" fact="0.6804"/>
              <dgm:constr type="t" for="ch" forName="Child1" refType="h" fact="0.0678"/>
              <dgm:constr type="w" for="ch" forName="Child1" refType="w" fact="0.3196"/>
              <dgm:constr type="h" for="ch" forName="Child1" refType="h" fact="0.0908"/>
              <dgm:constr type="l" for="ch" forName="Child2" refType="w" fact="0.5348"/>
              <dgm:constr type="t" for="ch" forName="Child2" refType="h" fact="0.2006"/>
              <dgm:constr type="w" for="ch" forName="Child2" refType="w" fact="0.3196"/>
              <dgm:constr type="h" for="ch" forName="Child2" refType="h" fact="0.0908"/>
              <dgm:constr type="l" for="ch" forName="Child3" refType="w" fact="0.6804"/>
              <dgm:constr type="t" for="ch" forName="Child3" refType="h" fact="0.3308"/>
              <dgm:constr type="w" for="ch" forName="Child3" refType="w" fact="0.3196"/>
              <dgm:constr type="h" for="ch" forName="Child3" refType="h" fact="0.0908"/>
              <dgm:constr type="l" for="ch" forName="Child4" refType="w" fact="0.5348"/>
              <dgm:constr type="t" for="ch" forName="Child4" refType="h" fact="0.4623"/>
              <dgm:constr type="w" for="ch" forName="Child4" refType="w" fact="0.3196"/>
              <dgm:constr type="h" for="ch" forName="Child4" refType="h" fact="0.0908"/>
              <dgm:constr type="l" for="ch" forName="Accent5" refType="w" fact="0.1481"/>
              <dgm:constr type="t" for="ch" forName="Accent5" refType="h" fact="0.5258"/>
              <dgm:constr type="w" for="ch" forName="Accent5" refType="w" fact="0.5331"/>
              <dgm:constr type="h" for="ch" forName="Accent5" refType="h" fact="0.2284"/>
              <dgm:constr type="l" for="ch" forName="Accent6" refType="w" fact="0"/>
              <dgm:constr type="t" for="ch" forName="Accent6" refType="h" fact="0.6573"/>
              <dgm:constr type="w" for="ch" forName="Accent6" refType="w" fact="0.5331"/>
              <dgm:constr type="h" for="ch" forName="Accent6" refType="h" fact="0.2284"/>
              <dgm:constr type="l" for="ch" forName="Accent7" refType="w" fact="0.186"/>
              <dgm:constr type="t" for="ch" forName="Accent7" refType="h" fact="0.8037"/>
              <dgm:constr type="w" for="ch" forName="Accent7" refType="w" fact="0.458"/>
              <dgm:constr type="h" for="ch" forName="Accent7" refType="h" fact="0.1963"/>
              <dgm:constr type="l" for="ch" forName="Parent5" refType="w" fact="0.2658"/>
              <dgm:constr type="t" for="ch" forName="Parent5" refType="h" fact="0.6085"/>
              <dgm:constr type="w" for="ch" forName="Parent5" refType="w" fact="0.2975"/>
              <dgm:constr type="h" for="ch" forName="Parent5" refType="h" fact="0.0637"/>
              <dgm:constr type="l" for="ch" forName="Parent6" refType="w" fact="0.1171"/>
              <dgm:constr type="t" for="ch" forName="Parent6" refType="h" fact="0.74"/>
              <dgm:constr type="w" for="ch" forName="Parent6" refType="w" fact="0.2975"/>
              <dgm:constr type="h" for="ch" forName="Parent6" refType="h" fact="0.0637"/>
              <dgm:constr type="l" for="ch" forName="Parent7" refType="w" fact="0.2658"/>
              <dgm:constr type="t" for="ch" forName="Parent7" refType="h" fact="0.8715"/>
              <dgm:constr type="w" for="ch" forName="Parent7" refType="w" fact="0.2975"/>
              <dgm:constr type="h" for="ch" forName="Parent7" refType="h" fact="0.0637"/>
              <dgm:constr type="l" for="ch" forName="Child5" refType="w" fact="0.6804"/>
              <dgm:constr type="t" for="ch" forName="Child5" refType="h" fact="0.5936"/>
              <dgm:constr type="w" for="ch" forName="Child5" refType="w" fact="0.3196"/>
              <dgm:constr type="h" for="ch" forName="Child5" refType="h" fact="0.0908"/>
              <dgm:constr type="l" for="ch" forName="Child6" refType="w" fact="0.5348"/>
              <dgm:constr type="t" for="ch" forName="Child6" refType="h" fact="0.7251"/>
              <dgm:constr type="w" for="ch" forName="Child6" refType="w" fact="0.3196"/>
              <dgm:constr type="h" for="ch" forName="Child6" refType="h" fact="0.0908"/>
              <dgm:constr type="l" for="ch" forName="Child7" refType="w" fact="0.6804"/>
              <dgm:constr type="t" for="ch" forName="Child7" refType="h" fact="0.8579"/>
              <dgm:constr type="w" for="ch" forName="Child7" refType="w" fact="0.3196"/>
              <dgm:constr type="h" for="ch" forName="Child7" refType="h" fact="0.0908"/>
            </dgm:constrLst>
          </dgm:else>
        </dgm:choose>
      </dgm:if>
      <dgm:else name="Name11">
        <dgm:choose name="Name12">
          <dgm:if name="Name13" axis="ch" ptType="node" func="cnt" op="equ" val="1">
            <dgm:alg type="composite">
              <dgm:param type="ar" val="1.5999"/>
            </dgm:alg>
            <dgm:constrLst>
              <dgm:constr type="primFontSz" for="des" forName="Child1" val="65"/>
              <dgm:constr type="primFontSz" for="des" forName="Parent1" val="65"/>
              <dgm:constr type="primFontSz" for="des" forName="Child1" refType="primFontSz" refFor="des" refForName="Parent1" op="lte"/>
              <dgm:constr type="l" for="ch" forName="Child1" refType="w" fact="0.625"/>
              <dgm:constr type="t" for="ch" forName="Child1" refType="h" fact="0.2981"/>
              <dgm:constr type="w" for="ch" forName="Child1" refType="w" fact="0.375"/>
              <dgm:constr type="h" for="ch" forName="Child1" refType="h" fact="0.4001"/>
              <dgm:constr type="l" for="ch" forName="Accent1" refType="w" fact="0"/>
              <dgm:constr type="t" for="ch" forName="Accent1" refType="h" fact="0"/>
              <dgm:constr type="w" for="ch" forName="Accent1" refType="w" fact="0.6249"/>
              <dgm:constr type="h" for="ch" forName="Accent1" refType="h"/>
              <dgm:constr type="l" for="ch" forName="Parent1" refType="w" fact="0.138"/>
              <dgm:constr type="t" for="ch" forName="Parent1" refType="h" fact="0.362"/>
              <dgm:constr type="w" for="ch" forName="Parent1" refType="w" fact="0.3487"/>
              <dgm:constr type="h" for="ch" forName="Parent1" refType="h" fact="0.2789"/>
            </dgm:constrLst>
          </dgm:if>
          <dgm:if name="Name14" axis="ch" ptType="node" func="cnt" op="equ" val="2">
            <dgm:alg type="composite">
              <dgm:param type="ar" val="1.2026"/>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Parent2" refType="primFontSz" refFor="des" refForName="Parent1" op="equ"/>
              <dgm:constr type="primFontSz" for="des" forName="Child2" refType="primFontSz" refFor="des" refForName="Child1" op="equ"/>
              <dgm:constr type="l" for="ch" forName="Accent1" refType="w" fact="-0.0407"/>
              <dgm:constr type="t" for="ch" forName="Accent1" refType="h" fact="0"/>
              <dgm:constr type="w" for="ch" forName="Accent1" refType="w" fact="0.5542"/>
              <dgm:constr type="h" for="ch" forName="Accent1" refType="h" fact="0.6665"/>
              <dgm:constr type="l" for="ch" forName="Accent2" refType="w" fact="0.1533"/>
              <dgm:constr type="t" for="ch" forName="Accent2" refType="h" fact="0.4272"/>
              <dgm:constr type="w" for="ch" forName="Accent2" refType="w" fact="0.4761"/>
              <dgm:constr type="h" for="ch" forName="Accent2" refType="h" fact="0.5728"/>
              <dgm:constr type="l" for="ch" forName="Parent1" refType="w" fact="0.0822"/>
              <dgm:constr type="t" for="ch" forName="Parent1" refType="h" fact="0.2413"/>
              <dgm:constr type="w" for="ch" forName="Parent1" refType="w" fact="0.3092"/>
              <dgm:constr type="h" for="ch" forName="Parent1" refType="h" fact="0.1859"/>
              <dgm:constr type="l" for="ch" forName="Parent2" refType="w" fact="0.2368"/>
              <dgm:constr type="t" for="ch" forName="Parent2" refType="h" fact="0.625"/>
              <dgm:constr type="w" for="ch" forName="Parent2" refType="w" fact="0.3092"/>
              <dgm:constr type="h" for="ch" forName="Parent2" refType="h" fact="0.1859"/>
              <dgm:constr type="l" for="ch" forName="Child1" refType="w" fact="0.5164"/>
              <dgm:constr type="t" for="ch" forName="Child1" refType="h" fact="0.1978"/>
              <dgm:constr type="w" for="ch" forName="Child1" refType="w" fact="0.3322"/>
              <dgm:constr type="h" for="ch" forName="Child1" refType="h" fact="0.265"/>
              <dgm:constr type="l" for="ch" forName="Child2" refType="w" fact="0.6678"/>
              <dgm:constr type="t" for="ch" forName="Child2" refType="h" fact="0.5855"/>
              <dgm:constr type="w" for="ch" forName="Child2" refType="w" fact="0.3322"/>
              <dgm:constr type="h" for="ch" forName="Child2" refType="h" fact="0.265"/>
            </dgm:constrLst>
          </dgm:if>
          <dgm:if name="Name15" axis="ch" ptType="node" func="cnt" op="equ" val="3">
            <dgm:alg type="composite">
              <dgm:param type="ar" val="0.9039"/>
            </dgm:alg>
            <dgm:shape xmlns:r="http://schemas.openxmlformats.org/officeDocument/2006/relationships" r:blip="">
              <dgm:adjLst/>
            </dgm:shape>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Parent2" refType="primFontSz" refFor="des" refForName="Parent1" op="equ"/>
              <dgm:constr type="primFontSz" for="des" forName="Parent3" refType="primFontSz" refFor="des" refForName="Parent1" op="equ"/>
              <dgm:constr type="primFontSz" for="des" forName="Child2" refType="primFontSz" refFor="des" refForName="Child1" op="equ"/>
              <dgm:constr type="primFontSz" for="des" forName="Child3" refType="primFontSz" refFor="des" refForName="Child1" op="equ"/>
              <dgm:constr type="l" for="ch" forName="Accent1" refType="w" fact="0"/>
              <dgm:constr type="t" for="ch" forName="Accent1" refType="h" fact="0"/>
              <dgm:constr type="w" for="ch" forName="Accent1" refType="w" fact="0.5325"/>
              <dgm:constr type="h" for="ch" forName="Accent1" refType="h" fact="0.4814"/>
              <dgm:constr type="l" for="ch" forName="Accent2" refType="w" fact="0.1479"/>
              <dgm:constr type="t" for="ch" forName="Accent2" refType="h" fact="0.2766"/>
              <dgm:constr type="w" for="ch" forName="Accent2" refType="w" fact="0.5325"/>
              <dgm:constr type="h" for="ch" forName="Accent2" refType="h" fact="0.4814"/>
              <dgm:constr type="l" for="ch" forName="Accent3" refType="w" fact="0.0378"/>
              <dgm:constr type="t" for="ch" forName="Accent3" refType="h" fact="0.5863"/>
              <dgm:constr type="w" for="ch" forName="Accent3" refType="w" fact="0.4575"/>
              <dgm:constr type="h" for="ch" forName="Accent3" refType="h" fact="0.4137"/>
              <dgm:constr type="l" for="ch" forName="Parent1" refType="w" fact="0.1183"/>
              <dgm:constr type="t" for="ch" forName="Parent1" refType="h" fact="0.1738"/>
              <dgm:constr type="w" for="ch" forName="Parent1" refType="w" fact="0.2959"/>
              <dgm:constr type="h" for="ch" forName="Parent1" refType="h" fact="0.1337"/>
              <dgm:constr type="l" for="ch" forName="Parent2" refType="w" fact="0.2656"/>
              <dgm:constr type="t" for="ch" forName="Parent2" refType="h" fact="0.452"/>
              <dgm:constr type="w" for="ch" forName="Parent2" refType="w" fact="0.2959"/>
              <dgm:constr type="h" for="ch" forName="Parent2" refType="h" fact="0.1337"/>
              <dgm:constr type="l" for="ch" forName="Parent3" refType="w" fact="0.1183"/>
              <dgm:constr type="t" for="ch" forName="Parent3" refType="h" fact="0.7306"/>
              <dgm:constr type="w" for="ch" forName="Parent3" refType="w" fact="0.2959"/>
              <dgm:constr type="h" for="ch" forName="Parent3" refType="h" fact="0.1337"/>
              <dgm:constr type="l" for="ch" forName="Child1" refType="w" fact="0.5325"/>
              <dgm:constr type="t" for="ch" forName="Child1" refType="h" fact="0.1435"/>
              <dgm:constr type="w" for="ch" forName="Child1" refType="w" fact="0.3195"/>
              <dgm:constr type="h" for="ch" forName="Child1" refType="h" fact="0.1926"/>
              <dgm:constr type="l" for="ch" forName="Child2" refType="w" fact="0.6805"/>
              <dgm:constr type="t" for="ch" forName="Child2" refType="h" fact="0.4217"/>
              <dgm:constr type="w" for="ch" forName="Child2" refType="w" fact="0.3195"/>
              <dgm:constr type="h" for="ch" forName="Child2" refType="h" fact="0.1926"/>
              <dgm:constr type="l" for="ch" forName="Child3" refType="w" fact="0.5325"/>
              <dgm:constr type="t" for="ch" forName="Child3" refType="h" fact="0.6998"/>
              <dgm:constr type="w" for="ch" forName="Child3" refType="w" fact="0.3195"/>
              <dgm:constr type="h" for="ch" forName="Child3" refType="h" fact="0.1926"/>
            </dgm:constrLst>
          </dgm:if>
          <dgm:if name="Name16" axis="ch" ptType="node" func="cnt" op="equ" val="4">
            <dgm:alg type="composite">
              <dgm:param type="ar" val="0.7073"/>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l" for="ch" forName="Accent1" refType="w" fact="0"/>
              <dgm:constr type="t" for="ch" forName="Accent1" refType="h" fact="0"/>
              <dgm:constr type="w" for="ch" forName="Accent1" refType="w" fact="0.5331"/>
              <dgm:constr type="h" for="ch" forName="Accent1" refType="h" fact="0.3771"/>
              <dgm:constr type="l" for="ch" forName="Accent2" refType="w" fact="0.1481"/>
              <dgm:constr type="t" for="ch" forName="Accent2" refType="h" fact="0.2167"/>
              <dgm:constr type="w" for="ch" forName="Accent2" refType="w" fact="0.5331"/>
              <dgm:constr type="h" for="ch" forName="Accent2" refType="h" fact="0.3771"/>
              <dgm:constr type="l" for="ch" forName="Accent3" refType="w" fact="0"/>
              <dgm:constr type="t" for="ch" forName="Accent3" refType="h" fact="0.4342"/>
              <dgm:constr type="w" for="ch" forName="Accent3" refType="w" fact="0.5331"/>
              <dgm:constr type="h" for="ch" forName="Accent3" refType="h" fact="0.3771"/>
              <dgm:constr type="l" for="ch" forName="Accent4" refType="w" fact="0.186"/>
              <dgm:constr type="t" for="ch" forName="Accent4" refType="h" fact="0.6759"/>
              <dgm:constr type="w" for="ch" forName="Accent4" refType="w" fact="0.458"/>
              <dgm:constr type="h" for="ch" forName="Accent4" refType="h" fact="0.3241"/>
              <dgm:constr type="l" for="ch" forName="Parent1" refType="w" fact="0.1171"/>
              <dgm:constr type="t" for="ch" forName="Parent1" refType="h" fact="0.1365"/>
              <dgm:constr type="w" for="ch" forName="Parent1" refType="w" fact="0.2975"/>
              <dgm:constr type="h" for="ch" forName="Parent1" refType="h" fact="0.1052"/>
              <dgm:constr type="l" for="ch" forName="Parent2" refType="w" fact="0.2658"/>
              <dgm:constr type="t" for="ch" forName="Parent2" refType="h" fact="0.3536"/>
              <dgm:constr type="w" for="ch" forName="Parent2" refType="w" fact="0.2975"/>
              <dgm:constr type="h" for="ch" forName="Parent2" refType="h" fact="0.1052"/>
              <dgm:constr type="l" for="ch" forName="Parent3" refType="w" fact="0.1171"/>
              <dgm:constr type="t" for="ch" forName="Parent3" refType="h" fact="0.5707"/>
              <dgm:constr type="w" for="ch" forName="Parent3" refType="w" fact="0.2975"/>
              <dgm:constr type="h" for="ch" forName="Parent3" refType="h" fact="0.1052"/>
              <dgm:constr type="l" for="ch" forName="Parent4" refType="w" fact="0.2658"/>
              <dgm:constr type="t" for="ch" forName="Parent4" refType="h" fact="0.7878"/>
              <dgm:constr type="w" for="ch" forName="Parent4" refType="w" fact="0.2975"/>
              <dgm:constr type="h" for="ch" forName="Parent4" refType="h" fact="0.1052"/>
              <dgm:constr type="l" for="ch" forName="Child1" refType="w" fact="0.5348"/>
              <dgm:constr type="t" for="ch" forName="Child1" refType="h" fact="0.1119"/>
              <dgm:constr type="w" for="ch" forName="Child1" refType="w" fact="0.3196"/>
              <dgm:constr type="h" for="ch" forName="Child1" refType="h" fact="0.15"/>
              <dgm:constr type="l" for="ch" forName="Child2" refType="w" fact="0.6804"/>
              <dgm:constr type="t" for="ch" forName="Child2" refType="h" fact="0.3312"/>
              <dgm:constr type="w" for="ch" forName="Child2" refType="w" fact="0.3196"/>
              <dgm:constr type="h" for="ch" forName="Child2" refType="h" fact="0.15"/>
              <dgm:constr type="l" for="ch" forName="Child3" refType="w" fact="0.5348"/>
              <dgm:constr type="t" for="ch" forName="Child3" refType="h" fact="0.5461"/>
              <dgm:constr type="w" for="ch" forName="Child3" refType="w" fact="0.3196"/>
              <dgm:constr type="h" for="ch" forName="Child3" refType="h" fact="0.15"/>
              <dgm:constr type="l" for="ch" forName="Child4" refType="w" fact="0.6804"/>
              <dgm:constr type="t" for="ch" forName="Child4" refType="h" fact="0.7632"/>
              <dgm:constr type="w" for="ch" forName="Child4" refType="w" fact="0.3196"/>
              <dgm:constr type="h" for="ch" forName="Child4" refType="h" fact="0.15"/>
            </dgm:constrLst>
          </dgm:if>
          <dgm:if name="Name17" axis="ch" ptType="node" func="cnt" op="equ" val="5">
            <dgm:alg type="composite">
              <dgm:param type="ar" val="0.5811"/>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l" for="ch" forName="Accent1" refType="w" fact="0"/>
              <dgm:constr type="t" for="ch" forName="Accent1" refType="h" fact="0"/>
              <dgm:constr type="w" for="ch" forName="Accent1" refType="w" fact="0.5331"/>
              <dgm:constr type="h" for="ch" forName="Accent1" refType="h" fact="0.3098"/>
              <dgm:constr type="l" for="ch" forName="Accent2" refType="w" fact="0.1481"/>
              <dgm:constr type="t" for="ch" forName="Accent2" refType="h" fact="0.178"/>
              <dgm:constr type="w" for="ch" forName="Accent2" refType="w" fact="0.5331"/>
              <dgm:constr type="h" for="ch" forName="Accent2" refType="h" fact="0.3098"/>
              <dgm:constr type="l" for="ch" forName="Accent3" refType="w" fact="0"/>
              <dgm:constr type="t" for="ch" forName="Accent3" refType="h" fact="0.3568"/>
              <dgm:constr type="w" for="ch" forName="Accent3" refType="w" fact="0.5331"/>
              <dgm:constr type="h" for="ch" forName="Accent3" refType="h" fact="0.3098"/>
              <dgm:constr type="l" for="ch" forName="Accent4" refType="w" fact="0.1481"/>
              <dgm:constr type="t" for="ch" forName="Accent4" refType="h" fact="0.5351"/>
              <dgm:constr type="w" for="ch" forName="Accent4" refType="w" fact="0.5331"/>
              <dgm:constr type="h" for="ch" forName="Accent4" refType="h" fact="0.3098"/>
              <dgm:constr type="l" for="ch" forName="Accent5" refType="w" fact="0.0378"/>
              <dgm:constr type="t" for="ch" forName="Accent5" refType="h" fact="0.7337"/>
              <dgm:constr type="w" for="ch" forName="Accent5" refType="w" fact="0.458"/>
              <dgm:constr type="h" for="ch" forName="Accent5" refType="h" fact="0.2663"/>
              <dgm:constr type="l" for="ch" forName="Parent1" refType="w" fact="0.1171"/>
              <dgm:constr type="t" for="ch" forName="Parent1" refType="h" fact="0.1122"/>
              <dgm:constr type="w" for="ch" forName="Parent1" refType="w" fact="0.2975"/>
              <dgm:constr type="h" for="ch" forName="Parent1" refType="h" fact="0.0864"/>
              <dgm:constr type="l" for="ch" forName="Parent2" refType="w" fact="0.2658"/>
              <dgm:constr type="t" for="ch" forName="Parent2" refType="h" fact="0.2906"/>
              <dgm:constr type="w" for="ch" forName="Parent2" refType="w" fact="0.2975"/>
              <dgm:constr type="h" for="ch" forName="Parent2" refType="h" fact="0.0864"/>
              <dgm:constr type="l" for="ch" forName="Parent3" refType="w" fact="0.1171"/>
              <dgm:constr type="t" for="ch" forName="Parent3" refType="h" fact="0.4689"/>
              <dgm:constr type="w" for="ch" forName="Parent3" refType="w" fact="0.2975"/>
              <dgm:constr type="h" for="ch" forName="Parent3" refType="h" fact="0.0864"/>
              <dgm:constr type="l" for="ch" forName="Parent4" refType="w" fact="0.2658"/>
              <dgm:constr type="t" for="ch" forName="Parent4" refType="h" fact="0.6473"/>
              <dgm:constr type="w" for="ch" forName="Parent4" refType="w" fact="0.2975"/>
              <dgm:constr type="h" for="ch" forName="Parent4" refType="h" fact="0.0864"/>
              <dgm:constr type="l" for="ch" forName="Parent5" refType="w" fact="0.1171"/>
              <dgm:constr type="t" for="ch" forName="Parent5" refType="h" fact="0.8257"/>
              <dgm:constr type="w" for="ch" forName="Parent5" refType="w" fact="0.2975"/>
              <dgm:constr type="h" for="ch" forName="Parent5" refType="h" fact="0.0864"/>
              <dgm:constr type="l" for="ch" forName="Child1" refType="w" fact="0.5348"/>
              <dgm:constr type="t" for="ch" forName="Child1" refType="h" fact="0.0919"/>
              <dgm:constr type="w" for="ch" forName="Child1" refType="w" fact="0.3196"/>
              <dgm:constr type="h" for="ch" forName="Child1" refType="h" fact="0.1232"/>
              <dgm:constr type="l" for="ch" forName="Child2" refType="w" fact="0.6804"/>
              <dgm:constr type="t" for="ch" forName="Child2" refType="h" fact="0.2722"/>
              <dgm:constr type="w" for="ch" forName="Child2" refType="w" fact="0.3196"/>
              <dgm:constr type="h" for="ch" forName="Child2" refType="h" fact="0.1232"/>
              <dgm:constr type="l" for="ch" forName="Child3" refType="w" fact="0.5348"/>
              <dgm:constr type="t" for="ch" forName="Child3" refType="h" fact="0.4487"/>
              <dgm:constr type="w" for="ch" forName="Child3" refType="w" fact="0.3196"/>
              <dgm:constr type="h" for="ch" forName="Child3" refType="h" fact="0.1232"/>
              <dgm:constr type="l" for="ch" forName="Child4" refType="w" fact="0.6804"/>
              <dgm:constr type="t" for="ch" forName="Child4" refType="h" fact="0.6271"/>
              <dgm:constr type="w" for="ch" forName="Child4" refType="w" fact="0.3196"/>
              <dgm:constr type="h" for="ch" forName="Child4" refType="h" fact="0.1232"/>
              <dgm:constr type="l" for="ch" forName="Child5" refType="w" fact="0.5348"/>
              <dgm:constr type="t" for="ch" forName="Child5" refType="h" fact="0.8073"/>
              <dgm:constr type="w" for="ch" forName="Child5" refType="w" fact="0.3196"/>
              <dgm:constr type="h" for="ch" forName="Child5" refType="h" fact="0.1232"/>
            </dgm:constrLst>
          </dgm:if>
          <dgm:if name="Name18" axis="ch" ptType="node" func="cnt" op="equ" val="6">
            <dgm:alg type="composite">
              <dgm:param type="ar" val="0.4931"/>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6"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6"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6"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6"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Child6" refType="primFontSz" refFor="des" refForName="Parent5" op="lte"/>
              <dgm:constr type="primFontSz" for="des" forName="Child1" refType="primFontSz" refFor="des" refForName="Parent6" op="lte"/>
              <dgm:constr type="primFontSz" for="des" forName="Child2" refType="primFontSz" refFor="des" refForName="Parent6" op="lte"/>
              <dgm:constr type="primFontSz" for="des" forName="Child3" refType="primFontSz" refFor="des" refForName="Parent6" op="lte"/>
              <dgm:constr type="primFontSz" for="des" forName="Child4" refType="primFontSz" refFor="des" refForName="Parent6" op="lte"/>
              <dgm:constr type="primFontSz" for="des" forName="Child5" refType="primFontSz" refFor="des" refForName="Parent6" op="lte"/>
              <dgm:constr type="primFontSz" for="des" forName="Child6" refType="primFontSz" refFor="des" refForName="Parent6"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Parent6"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primFontSz" for="des" forName="Child6" refType="primFontSz" refFor="des" refForName="Child1" op="equ"/>
              <dgm:constr type="l" for="ch" forName="Accent1" refType="w" fact="0"/>
              <dgm:constr type="t" for="ch" forName="Accent1" refType="h" fact="0"/>
              <dgm:constr type="w" for="ch" forName="Accent1" refType="w" fact="0.5331"/>
              <dgm:constr type="h" for="ch" forName="Accent1" refType="h" fact="0.2629"/>
              <dgm:constr type="l" for="ch" forName="Accent2" refType="w" fact="0.1481"/>
              <dgm:constr type="t" for="ch" forName="Accent2" refType="h" fact="0.1511"/>
              <dgm:constr type="w" for="ch" forName="Accent2" refType="w" fact="0.5331"/>
              <dgm:constr type="h" for="ch" forName="Accent2" refType="h" fact="0.2629"/>
              <dgm:constr type="l" for="ch" forName="Accent3" refType="w" fact="0"/>
              <dgm:constr type="t" for="ch" forName="Accent3" refType="h" fact="0.3027"/>
              <dgm:constr type="w" for="ch" forName="Accent3" refType="w" fact="0.5331"/>
              <dgm:constr type="h" for="ch" forName="Accent3" refType="h" fact="0.2629"/>
              <dgm:constr type="l" for="ch" forName="Accent4" refType="w" fact="0.1481"/>
              <dgm:constr type="t" for="ch" forName="Accent4" refType="h" fact="0.4541"/>
              <dgm:constr type="w" for="ch" forName="Accent4" refType="w" fact="0.5331"/>
              <dgm:constr type="h" for="ch" forName="Accent4" refType="h" fact="0.2629"/>
              <dgm:constr type="l" for="ch" forName="Accent5" refType="w" fact="0"/>
              <dgm:constr type="t" for="ch" forName="Accent5" refType="h" fact="0.6053"/>
              <dgm:constr type="w" for="ch" forName="Accent5" refType="w" fact="0.5331"/>
              <dgm:constr type="h" for="ch" forName="Accent5" refType="h" fact="0.2629"/>
              <dgm:constr type="l" for="ch" forName="Accent6" refType="w" fact="0.186"/>
              <dgm:constr type="t" for="ch" forName="Accent6" refType="h" fact="0.774"/>
              <dgm:constr type="w" for="ch" forName="Accent6" refType="w" fact="0.458"/>
              <dgm:constr type="h" for="ch" forName="Accent6" refType="h" fact="0.226"/>
              <dgm:constr type="l" for="ch" forName="Parent1" refType="w" fact="0.1171"/>
              <dgm:constr type="t" for="ch" forName="Parent1" refType="h" fact="0.0952"/>
              <dgm:constr type="w" for="ch" forName="Parent1" refType="w" fact="0.2975"/>
              <dgm:constr type="h" for="ch" forName="Parent1" refType="h" fact="0.0733"/>
              <dgm:constr type="l" for="ch" forName="Parent2" refType="w" fact="0.2658"/>
              <dgm:constr type="t" for="ch" forName="Parent2" refType="h" fact="0.2466"/>
              <dgm:constr type="w" for="ch" forName="Parent2" refType="w" fact="0.2975"/>
              <dgm:constr type="h" for="ch" forName="Parent2" refType="h" fact="0.0733"/>
              <dgm:constr type="l" for="ch" forName="Parent3" refType="w" fact="0.1171"/>
              <dgm:constr type="t" for="ch" forName="Parent3" refType="h" fact="0.3979"/>
              <dgm:constr type="w" for="ch" forName="Parent3" refType="w" fact="0.2975"/>
              <dgm:constr type="h" for="ch" forName="Parent3" refType="h" fact="0.0733"/>
              <dgm:constr type="l" for="ch" forName="Parent4" refType="w" fact="0.2658"/>
              <dgm:constr type="t" for="ch" forName="Parent4" refType="h" fact="0.5493"/>
              <dgm:constr type="w" for="ch" forName="Parent4" refType="w" fact="0.2975"/>
              <dgm:constr type="h" for="ch" forName="Parent4" refType="h" fact="0.0733"/>
              <dgm:constr type="l" for="ch" forName="Parent5" refType="w" fact="0.1171"/>
              <dgm:constr type="t" for="ch" forName="Parent5" refType="h" fact="0.7005"/>
              <dgm:constr type="w" for="ch" forName="Parent5" refType="w" fact="0.2975"/>
              <dgm:constr type="h" for="ch" forName="Parent5" refType="h" fact="0.0733"/>
              <dgm:constr type="l" for="ch" forName="Parent6" refType="w" fact="0.2658"/>
              <dgm:constr type="t" for="ch" forName="Parent6" refType="h" fact="0.8519"/>
              <dgm:constr type="w" for="ch" forName="Parent6" refType="w" fact="0.2975"/>
              <dgm:constr type="h" for="ch" forName="Parent6" refType="h" fact="0.0733"/>
              <dgm:constr type="l" for="ch" forName="Child1" refType="w" fact="0.5348"/>
              <dgm:constr type="t" for="ch" forName="Child1" refType="h" fact="0.078"/>
              <dgm:constr type="w" for="ch" forName="Child1" refType="w" fact="0.3196"/>
              <dgm:constr type="h" for="ch" forName="Child1" refType="h" fact="0.1046"/>
              <dgm:constr type="l" for="ch" forName="Child2" refType="w" fact="0.6804"/>
              <dgm:constr type="t" for="ch" forName="Child2" refType="h" fact="0.231"/>
              <dgm:constr type="w" for="ch" forName="Child2" refType="w" fact="0.3196"/>
              <dgm:constr type="h" for="ch" forName="Child2" refType="h" fact="0.1046"/>
              <dgm:constr type="l" for="ch" forName="Child3" refType="w" fact="0.5348"/>
              <dgm:constr type="t" for="ch" forName="Child3" refType="h" fact="0.3808"/>
              <dgm:constr type="w" for="ch" forName="Child3" refType="w" fact="0.3196"/>
              <dgm:constr type="h" for="ch" forName="Child3" refType="h" fact="0.1046"/>
              <dgm:constr type="l" for="ch" forName="Child4" refType="w" fact="0.6804"/>
              <dgm:constr type="t" for="ch" forName="Child4" refType="h" fact="0.5322"/>
              <dgm:constr type="w" for="ch" forName="Child4" refType="w" fact="0.3196"/>
              <dgm:constr type="h" for="ch" forName="Child4" refType="h" fact="0.1046"/>
              <dgm:constr type="l" for="ch" forName="Child5" refType="w" fact="0.5348"/>
              <dgm:constr type="t" for="ch" forName="Child5" refType="h" fact="0.6833"/>
              <dgm:constr type="w" for="ch" forName="Child5" refType="w" fact="0.3196"/>
              <dgm:constr type="h" for="ch" forName="Child5" refType="h" fact="0.1046"/>
              <dgm:constr type="l" for="ch" forName="Child6" refType="w" fact="0.6804"/>
              <dgm:constr type="t" for="ch" forName="Child6" refType="h" fact="0.8347"/>
              <dgm:constr type="w" for="ch" forName="Child6" refType="w" fact="0.3196"/>
              <dgm:constr type="h" for="ch" forName="Child6" refType="h" fact="0.1046"/>
            </dgm:constrLst>
          </dgm:if>
          <dgm:else name="Name19">
            <dgm:alg type="composite">
              <dgm:param type="ar" val="0.4284"/>
            </dgm:alg>
            <dgm:constrLst>
              <dgm:constr type="primFontSz" for="des" forName="Child1" val="65"/>
              <dgm:constr type="primFontSz" for="des" forName="Parent1" val="65"/>
              <dgm:constr type="primFontSz" for="des" forName="Child1" refType="primFontSz" refFor="des" refForName="Parent1" op="lte"/>
              <dgm:constr type="primFontSz" for="des" forName="Child2" refType="primFontSz" refFor="des" refForName="Parent1" op="lte"/>
              <dgm:constr type="primFontSz" for="des" forName="Child3" refType="primFontSz" refFor="des" refForName="Parent1" op="lte"/>
              <dgm:constr type="primFontSz" for="des" forName="Child4" refType="primFontSz" refFor="des" refForName="Parent1" op="lte"/>
              <dgm:constr type="primFontSz" for="des" forName="Child5" refType="primFontSz" refFor="des" refForName="Parent1" op="lte"/>
              <dgm:constr type="primFontSz" for="des" forName="Child6" refType="primFontSz" refFor="des" refForName="Parent1" op="lte"/>
              <dgm:constr type="primFontSz" for="des" forName="Child7" refType="primFontSz" refFor="des" refForName="Parent1" op="lte"/>
              <dgm:constr type="primFontSz" for="des" forName="Child1" refType="primFontSz" refFor="des" refForName="Parent2" op="lte"/>
              <dgm:constr type="primFontSz" for="des" forName="Child2" refType="primFontSz" refFor="des" refForName="Parent2" op="lte"/>
              <dgm:constr type="primFontSz" for="des" forName="Child3" refType="primFontSz" refFor="des" refForName="Parent2" op="lte"/>
              <dgm:constr type="primFontSz" for="des" forName="Child4" refType="primFontSz" refFor="des" refForName="Parent2" op="lte"/>
              <dgm:constr type="primFontSz" for="des" forName="Child5" refType="primFontSz" refFor="des" refForName="Parent2" op="lte"/>
              <dgm:constr type="primFontSz" for="des" forName="Child6" refType="primFontSz" refFor="des" refForName="Parent2" op="lte"/>
              <dgm:constr type="primFontSz" for="des" forName="Child7" refType="primFontSz" refFor="des" refForName="Parent2" op="lte"/>
              <dgm:constr type="primFontSz" for="des" forName="Child1" refType="primFontSz" refFor="des" refForName="Parent3" op="lte"/>
              <dgm:constr type="primFontSz" for="des" forName="Child2" refType="primFontSz" refFor="des" refForName="Parent3" op="lte"/>
              <dgm:constr type="primFontSz" for="des" forName="Child3" refType="primFontSz" refFor="des" refForName="Parent3" op="lte"/>
              <dgm:constr type="primFontSz" for="des" forName="Child4" refType="primFontSz" refFor="des" refForName="Parent3" op="lte"/>
              <dgm:constr type="primFontSz" for="des" forName="Child5" refType="primFontSz" refFor="des" refForName="Parent3" op="lte"/>
              <dgm:constr type="primFontSz" for="des" forName="Child6" refType="primFontSz" refFor="des" refForName="Parent3" op="lte"/>
              <dgm:constr type="primFontSz" for="des" forName="Child7" refType="primFontSz" refFor="des" refForName="Parent3" op="lte"/>
              <dgm:constr type="primFontSz" for="des" forName="Child1" refType="primFontSz" refFor="des" refForName="Parent4" op="lte"/>
              <dgm:constr type="primFontSz" for="des" forName="Child2" refType="primFontSz" refFor="des" refForName="Parent4" op="lte"/>
              <dgm:constr type="primFontSz" for="des" forName="Child3" refType="primFontSz" refFor="des" refForName="Parent4" op="lte"/>
              <dgm:constr type="primFontSz" for="des" forName="Child4" refType="primFontSz" refFor="des" refForName="Parent4" op="lte"/>
              <dgm:constr type="primFontSz" for="des" forName="Child5" refType="primFontSz" refFor="des" refForName="Parent4" op="lte"/>
              <dgm:constr type="primFontSz" for="des" forName="Child6" refType="primFontSz" refFor="des" refForName="Parent4" op="lte"/>
              <dgm:constr type="primFontSz" for="des" forName="Child7" refType="primFontSz" refFor="des" refForName="Parent4" op="lte"/>
              <dgm:constr type="primFontSz" for="des" forName="Child1" refType="primFontSz" refFor="des" refForName="Parent5" op="lte"/>
              <dgm:constr type="primFontSz" for="des" forName="Child2" refType="primFontSz" refFor="des" refForName="Parent5" op="lte"/>
              <dgm:constr type="primFontSz" for="des" forName="Child3" refType="primFontSz" refFor="des" refForName="Parent5" op="lte"/>
              <dgm:constr type="primFontSz" for="des" forName="Child4" refType="primFontSz" refFor="des" refForName="Parent5" op="lte"/>
              <dgm:constr type="primFontSz" for="des" forName="Child5" refType="primFontSz" refFor="des" refForName="Parent5" op="lte"/>
              <dgm:constr type="primFontSz" for="des" forName="Child6" refType="primFontSz" refFor="des" refForName="Parent5" op="lte"/>
              <dgm:constr type="primFontSz" for="des" forName="Child7" refType="primFontSz" refFor="des" refForName="Parent5" op="lte"/>
              <dgm:constr type="primFontSz" for="des" forName="Child1" refType="primFontSz" refFor="des" refForName="Parent6" op="lte"/>
              <dgm:constr type="primFontSz" for="des" forName="Child2" refType="primFontSz" refFor="des" refForName="Parent6" op="lte"/>
              <dgm:constr type="primFontSz" for="des" forName="Child3" refType="primFontSz" refFor="des" refForName="Parent6" op="lte"/>
              <dgm:constr type="primFontSz" for="des" forName="Child4" refType="primFontSz" refFor="des" refForName="Parent6" op="lte"/>
              <dgm:constr type="primFontSz" for="des" forName="Child5" refType="primFontSz" refFor="des" refForName="Parent6" op="lte"/>
              <dgm:constr type="primFontSz" for="des" forName="Child6" refType="primFontSz" refFor="des" refForName="Parent6" op="lte"/>
              <dgm:constr type="primFontSz" for="des" forName="Child7" refType="primFontSz" refFor="des" refForName="Parent6" op="lte"/>
              <dgm:constr type="primFontSz" for="des" forName="Child1" refType="primFontSz" refFor="des" refForName="Parent7" op="lte"/>
              <dgm:constr type="primFontSz" for="des" forName="Child2" refType="primFontSz" refFor="des" refForName="Parent7" op="lte"/>
              <dgm:constr type="primFontSz" for="des" forName="Child3" refType="primFontSz" refFor="des" refForName="Parent7" op="lte"/>
              <dgm:constr type="primFontSz" for="des" forName="Child4" refType="primFontSz" refFor="des" refForName="Parent7" op="lte"/>
              <dgm:constr type="primFontSz" for="des" forName="Child5" refType="primFontSz" refFor="des" refForName="Parent7" op="lte"/>
              <dgm:constr type="primFontSz" for="des" forName="Child6" refType="primFontSz" refFor="des" refForName="Parent7" op="lte"/>
              <dgm:constr type="primFontSz" for="des" forName="Child7" refType="primFontSz" refFor="des" refForName="Parent7" op="lte"/>
              <dgm:constr type="primFontSz" for="des" forName="Parent2" refType="primFontSz" refFor="des" refForName="Parent1" op="equ"/>
              <dgm:constr type="primFontSz" for="des" forName="Parent3" refType="primFontSz" refFor="des" refForName="Parent1" op="equ"/>
              <dgm:constr type="primFontSz" for="des" forName="Parent4" refType="primFontSz" refFor="des" refForName="Parent1" op="equ"/>
              <dgm:constr type="primFontSz" for="des" forName="Parent5" refType="primFontSz" refFor="des" refForName="Parent1" op="equ"/>
              <dgm:constr type="primFontSz" for="des" forName="Parent6" refType="primFontSz" refFor="des" refForName="Parent1" op="equ"/>
              <dgm:constr type="primFontSz" for="des" forName="Parent7" refType="primFontSz" refFor="des" refForName="Parent1" op="equ"/>
              <dgm:constr type="primFontSz" for="des" forName="Child2" refType="primFontSz" refFor="des" refForName="Child1" op="equ"/>
              <dgm:constr type="primFontSz" for="des" forName="Child3" refType="primFontSz" refFor="des" refForName="Child1" op="equ"/>
              <dgm:constr type="primFontSz" for="des" forName="Child4" refType="primFontSz" refFor="des" refForName="Child1" op="equ"/>
              <dgm:constr type="primFontSz" for="des" forName="Child5" refType="primFontSz" refFor="des" refForName="Child1" op="equ"/>
              <dgm:constr type="primFontSz" for="des" forName="Child6" refType="primFontSz" refFor="des" refForName="Child1" op="equ"/>
              <dgm:constr type="primFontSz" for="des" forName="Child7" refType="primFontSz" refFor="des" refForName="Child1" op="equ"/>
              <dgm:constr type="l" for="ch" forName="Accent1" refType="w" fact="0"/>
              <dgm:constr type="t" for="ch" forName="Accent1" refType="h" fact="0"/>
              <dgm:constr type="w" for="ch" forName="Accent1" refType="w" fact="0.5331"/>
              <dgm:constr type="h" for="ch" forName="Accent1" refType="h" fact="0.2284"/>
              <dgm:constr type="l" for="ch" forName="Accent2" refType="w" fact="0.1481"/>
              <dgm:constr type="t" for="ch" forName="Accent2" refType="h" fact="0.1312"/>
              <dgm:constr type="w" for="ch" forName="Accent2" refType="w" fact="0.5331"/>
              <dgm:constr type="h" for="ch" forName="Accent2" refType="h" fact="0.2284"/>
              <dgm:constr type="l" for="ch" forName="Accent3" refType="w" fact="0"/>
              <dgm:constr type="t" for="ch" forName="Accent3" refType="h" fact="0.263"/>
              <dgm:constr type="w" for="ch" forName="Accent3" refType="w" fact="0.5331"/>
              <dgm:constr type="h" for="ch" forName="Accent3" refType="h" fact="0.2284"/>
              <dgm:constr type="l" for="ch" forName="Accent4" refType="w" fact="0.1481"/>
              <dgm:constr type="t" for="ch" forName="Accent4" refType="h" fact="0.3945"/>
              <dgm:constr type="w" for="ch" forName="Accent4" refType="w" fact="0.5331"/>
              <dgm:constr type="h" for="ch" forName="Accent4" refType="h" fact="0.2284"/>
              <dgm:constr type="l" for="ch" forName="Accent5" refType="w" fact="0"/>
              <dgm:constr type="t" for="ch" forName="Accent5" refType="h" fact="0.5258"/>
              <dgm:constr type="w" for="ch" forName="Accent5" refType="w" fact="0.5331"/>
              <dgm:constr type="h" for="ch" forName="Accent5" refType="h" fact="0.2284"/>
              <dgm:constr type="l" for="ch" forName="Accent6" refType="w" fact="0.1481"/>
              <dgm:constr type="t" for="ch" forName="Accent6" refType="h" fact="0.6573"/>
              <dgm:constr type="w" for="ch" forName="Accent6" refType="w" fact="0.5331"/>
              <dgm:constr type="h" for="ch" forName="Accent6" refType="h" fact="0.2284"/>
              <dgm:constr type="l" for="ch" forName="Accent7" refType="w" fact="0.0378"/>
              <dgm:constr type="t" for="ch" forName="Accent7" refType="h" fact="0.8037"/>
              <dgm:constr type="w" for="ch" forName="Accent7" refType="w" fact="0.458"/>
              <dgm:constr type="h" for="ch" forName="Accent7" refType="h" fact="0.1963"/>
              <dgm:constr type="l" for="ch" forName="Parent1" refType="w" fact="0.1171"/>
              <dgm:constr type="t" for="ch" forName="Parent1" refType="h" fact="0.0827"/>
              <dgm:constr type="w" for="ch" forName="Parent1" refType="w" fact="0.2975"/>
              <dgm:constr type="h" for="ch" forName="Parent1" refType="h" fact="0.0637"/>
              <dgm:constr type="l" for="ch" forName="Parent2" refType="w" fact="0.2658"/>
              <dgm:constr type="t" for="ch" forName="Parent2" refType="h" fact="0.2142"/>
              <dgm:constr type="w" for="ch" forName="Parent2" refType="w" fact="0.2975"/>
              <dgm:constr type="h" for="ch" forName="Parent2" refType="h" fact="0.0637"/>
              <dgm:constr type="l" for="ch" forName="Parent3" refType="w" fact="0.1171"/>
              <dgm:constr type="t" for="ch" forName="Parent3" refType="h" fact="0.3457"/>
              <dgm:constr type="w" for="ch" forName="Parent3" refType="w" fact="0.2975"/>
              <dgm:constr type="h" for="ch" forName="Parent3" refType="h" fact="0.0637"/>
              <dgm:constr type="l" for="ch" forName="Parent4" refType="w" fact="0.2658"/>
              <dgm:constr type="t" for="ch" forName="Parent4" refType="h" fact="0.4772"/>
              <dgm:constr type="w" for="ch" forName="Parent4" refType="w" fact="0.2975"/>
              <dgm:constr type="h" for="ch" forName="Parent4" refType="h" fact="0.0637"/>
              <dgm:constr type="l" for="ch" forName="Parent5" refType="w" fact="0.1171"/>
              <dgm:constr type="t" for="ch" forName="Parent5" refType="h" fact="0.6085"/>
              <dgm:constr type="w" for="ch" forName="Parent5" refType="w" fact="0.2975"/>
              <dgm:constr type="h" for="ch" forName="Parent5" refType="h" fact="0.0637"/>
              <dgm:constr type="l" for="ch" forName="Parent6" refType="w" fact="0.2658"/>
              <dgm:constr type="t" for="ch" forName="Parent6" refType="h" fact="0.74"/>
              <dgm:constr type="w" for="ch" forName="Parent6" refType="w" fact="0.2975"/>
              <dgm:constr type="h" for="ch" forName="Parent6" refType="h" fact="0.0637"/>
              <dgm:constr type="l" for="ch" forName="Parent7" refType="w" fact="0.1171"/>
              <dgm:constr type="t" for="ch" forName="Parent7" refType="h" fact="0.8715"/>
              <dgm:constr type="w" for="ch" forName="Parent7" refType="w" fact="0.2975"/>
              <dgm:constr type="h" for="ch" forName="Parent7" refType="h" fact="0.0637"/>
              <dgm:constr type="l" for="ch" forName="Child1" refType="w" fact="0.5348"/>
              <dgm:constr type="t" for="ch" forName="Child1" refType="h" fact="0.0678"/>
              <dgm:constr type="w" for="ch" forName="Child1" refType="w" fact="0.3196"/>
              <dgm:constr type="h" for="ch" forName="Child1" refType="h" fact="0.0908"/>
              <dgm:constr type="l" for="ch" forName="Child2" refType="w" fact="0.6804"/>
              <dgm:constr type="t" for="ch" forName="Child2" refType="h" fact="0.2006"/>
              <dgm:constr type="w" for="ch" forName="Child2" refType="w" fact="0.3196"/>
              <dgm:constr type="h" for="ch" forName="Child2" refType="h" fact="0.0908"/>
              <dgm:constr type="l" for="ch" forName="Child3" refType="w" fact="0.5348"/>
              <dgm:constr type="t" for="ch" forName="Child3" refType="h" fact="0.3308"/>
              <dgm:constr type="w" for="ch" forName="Child3" refType="w" fact="0.3196"/>
              <dgm:constr type="h" for="ch" forName="Child3" refType="h" fact="0.0908"/>
              <dgm:constr type="l" for="ch" forName="Child4" refType="w" fact="0.6804"/>
              <dgm:constr type="t" for="ch" forName="Child4" refType="h" fact="0.4623"/>
              <dgm:constr type="w" for="ch" forName="Child4" refType="w" fact="0.3196"/>
              <dgm:constr type="h" for="ch" forName="Child4" refType="h" fact="0.0908"/>
              <dgm:constr type="l" for="ch" forName="Child5" refType="w" fact="0.5348"/>
              <dgm:constr type="t" for="ch" forName="Child5" refType="h" fact="0.5936"/>
              <dgm:constr type="w" for="ch" forName="Child5" refType="w" fact="0.3196"/>
              <dgm:constr type="h" for="ch" forName="Child5" refType="h" fact="0.0908"/>
              <dgm:constr type="l" for="ch" forName="Child6" refType="w" fact="0.6804"/>
              <dgm:constr type="t" for="ch" forName="Child6" refType="h" fact="0.7251"/>
              <dgm:constr type="w" for="ch" forName="Child6" refType="w" fact="0.3196"/>
              <dgm:constr type="h" for="ch" forName="Child6" refType="h" fact="0.0908"/>
              <dgm:constr type="l" for="ch" forName="Child7" refType="w" fact="0.5348"/>
              <dgm:constr type="t" for="ch" forName="Child7" refType="h" fact="0.8579"/>
              <dgm:constr type="w" for="ch" forName="Child7" refType="w" fact="0.3196"/>
              <dgm:constr type="h" for="ch" forName="Child7" refType="h" fact="0.0908"/>
            </dgm:constrLst>
          </dgm:else>
        </dgm:choose>
      </dgm:else>
    </dgm:choose>
    <dgm:forEach name="wrapper" axis="self" ptType="parTrans">
      <dgm:forEach name="accentRepeat" axis="self">
        <dgm:layoutNode name="Accent" styleLbl="node1">
          <dgm:alg type="sp"/>
          <dgm:choose name="Name20">
            <dgm:if name="Name21" func="var" arg="dir" op="equ" val="norm">
              <dgm:choose name="Name22">
                <dgm:if name="Name23" axis="precedSib" ptType="node" func="cnt" op="equ" val="0">
                  <dgm:choose name="Name24">
                    <dgm:if name="Name25" axis="followSib" ptType="node" func="cnt" op="equ" val="0">
                      <dgm:shape xmlns:r="http://schemas.openxmlformats.org/officeDocument/2006/relationships" type="circularArrow" r:blip="">
                        <dgm:adjLst>
                          <dgm:adj idx="1" val="0.1098"/>
                          <dgm:adj idx="2" val="19.0387"/>
                          <dgm:adj idx="3" val="150"/>
                          <dgm:adj idx="4" val="180"/>
                          <dgm:adj idx="5" val="0.125"/>
                        </dgm:adjLst>
                      </dgm:shape>
                    </dgm:if>
                    <dgm:else name="Name26">
                      <dgm:shape xmlns:r="http://schemas.openxmlformats.org/officeDocument/2006/relationships" type="circularArrow" r:blip="">
                        <dgm:adjLst>
                          <dgm:adj idx="1" val="0.1098"/>
                          <dgm:adj idx="2" val="19.0387"/>
                          <dgm:adj idx="3" val="75"/>
                          <dgm:adj idx="4" val="180"/>
                          <dgm:adj idx="5" val="0.125"/>
                        </dgm:adjLst>
                      </dgm:shape>
                    </dgm:else>
                  </dgm:choose>
                </dgm:if>
                <dgm:else name="Name27">
                  <dgm:choose name="Name28">
                    <dgm:if name="Name29" axis="followSib" ptType="node" func="cnt" op="equ" val="0">
                      <dgm:choose name="Name30">
                        <dgm:if name="Name31" axis="precedSib" ptType="node" func="cnt" op="equ" val="1">
                          <dgm:shape xmlns:r="http://schemas.openxmlformats.org/officeDocument/2006/relationships" type="blockArc" r:blip="">
                            <dgm:adjLst>
                              <dgm:adj idx="1" val="0"/>
                              <dgm:adj idx="2" val="-45"/>
                              <dgm:adj idx="3" val="0.1274"/>
                            </dgm:adjLst>
                          </dgm:shape>
                        </dgm:if>
                        <dgm:if name="Name32" axis="precedSib" ptType="node" func="cnt" op="equ" val="2">
                          <dgm:shape xmlns:r="http://schemas.openxmlformats.org/officeDocument/2006/relationships" type="blockArc" r:blip="">
                            <dgm:adjLst>
                              <dgm:adj idx="1" val="-135"/>
                              <dgm:adj idx="2" val="180"/>
                              <dgm:adj idx="3" val="0.1274"/>
                            </dgm:adjLst>
                          </dgm:shape>
                        </dgm:if>
                        <dgm:if name="Name33" axis="precedSib" ptType="node" func="cnt" op="equ" val="3">
                          <dgm:shape xmlns:r="http://schemas.openxmlformats.org/officeDocument/2006/relationships" type="blockArc" r:blip="">
                            <dgm:adjLst>
                              <dgm:adj idx="1" val="0"/>
                              <dgm:adj idx="2" val="-45"/>
                              <dgm:adj idx="3" val="0.1274"/>
                            </dgm:adjLst>
                          </dgm:shape>
                        </dgm:if>
                        <dgm:if name="Name34" axis="precedSib" ptType="node" func="cnt" op="equ" val="4">
                          <dgm:shape xmlns:r="http://schemas.openxmlformats.org/officeDocument/2006/relationships" type="blockArc" r:blip="">
                            <dgm:adjLst>
                              <dgm:adj idx="1" val="-135"/>
                              <dgm:adj idx="2" val="180"/>
                              <dgm:adj idx="3" val="0.1274"/>
                            </dgm:adjLst>
                          </dgm:shape>
                        </dgm:if>
                        <dgm:if name="Name35" axis="precedSib" ptType="node" func="cnt" op="equ" val="5">
                          <dgm:shape xmlns:r="http://schemas.openxmlformats.org/officeDocument/2006/relationships" type="blockArc" r:blip="">
                            <dgm:adjLst>
                              <dgm:adj idx="1" val="0"/>
                              <dgm:adj idx="2" val="-45"/>
                              <dgm:adj idx="3" val="0.1274"/>
                            </dgm:adjLst>
                          </dgm:shape>
                        </dgm:if>
                        <dgm:if name="Name36" axis="precedSib" ptType="node" func="cnt" op="equ" val="6">
                          <dgm:shape xmlns:r="http://schemas.openxmlformats.org/officeDocument/2006/relationships" type="blockArc" r:blip="">
                            <dgm:adjLst>
                              <dgm:adj idx="1" val="-135"/>
                              <dgm:adj idx="2" val="180"/>
                              <dgm:adj idx="3" val="0.1274"/>
                            </dgm:adjLst>
                          </dgm:shape>
                        </dgm:if>
                        <dgm:else name="Name37"/>
                      </dgm:choose>
                    </dgm:if>
                    <dgm:else name="Name38">
                      <dgm:choose name="Name39">
                        <dgm:if name="Name40" axis="precedSib" ptType="node" func="cnt" op="equ" val="0">
                          <dgm:shape xmlns:r="http://schemas.openxmlformats.org/officeDocument/2006/relationships" type="blockArc" r:blip="">
                            <dgm:adjLst>
                              <dgm:adj idx="1" val="-133.1632"/>
                              <dgm:adj idx="2" val="65"/>
                              <dgm:adj idx="3" val="0.13"/>
                            </dgm:adjLst>
                          </dgm:shape>
                        </dgm:if>
                        <dgm:if name="Name41" axis="precedSib" ptType="node" func="cnt" op="equ" val="1">
                          <dgm:shape xmlns:r="http://schemas.openxmlformats.org/officeDocument/2006/relationships" type="leftCircularArrow" r:blip="">
                            <dgm:adjLst>
                              <dgm:adj idx="1" val="0.1098"/>
                              <dgm:adj idx="2" val="19.0387"/>
                              <dgm:adj idx="3" val="105"/>
                              <dgm:adj idx="4" val="-45"/>
                              <dgm:adj idx="5" val="0.125"/>
                            </dgm:adjLst>
                          </dgm:shape>
                        </dgm:if>
                        <dgm:if name="Name42" axis="precedSib" ptType="node" func="cnt" op="equ" val="2">
                          <dgm:shape xmlns:r="http://schemas.openxmlformats.org/officeDocument/2006/relationships" type="circularArrow" r:blip="">
                            <dgm:adjLst>
                              <dgm:adj idx="1" val="0.1098"/>
                              <dgm:adj idx="2" val="19.0387"/>
                              <dgm:adj idx="3" val="75"/>
                              <dgm:adj idx="4" val="-135"/>
                              <dgm:adj idx="5" val="0.125"/>
                            </dgm:adjLst>
                          </dgm:shape>
                        </dgm:if>
                        <dgm:if name="Name43" axis="precedSib" ptType="node" func="cnt" op="equ" val="3">
                          <dgm:shape xmlns:r="http://schemas.openxmlformats.org/officeDocument/2006/relationships" type="leftCircularArrow" r:blip="">
                            <dgm:adjLst>
                              <dgm:adj idx="1" val="0.1098"/>
                              <dgm:adj idx="2" val="19.0387"/>
                              <dgm:adj idx="3" val="105"/>
                              <dgm:adj idx="4" val="-45"/>
                              <dgm:adj idx="5" val="0.125"/>
                            </dgm:adjLst>
                          </dgm:shape>
                        </dgm:if>
                        <dgm:if name="Name44" axis="precedSib" ptType="node" func="cnt" op="equ" val="4">
                          <dgm:shape xmlns:r="http://schemas.openxmlformats.org/officeDocument/2006/relationships" type="circularArrow" r:blip="">
                            <dgm:adjLst>
                              <dgm:adj idx="1" val="0.1098"/>
                              <dgm:adj idx="2" val="19.0387"/>
                              <dgm:adj idx="3" val="75"/>
                              <dgm:adj idx="4" val="-135"/>
                              <dgm:adj idx="5" val="0.125"/>
                            </dgm:adjLst>
                          </dgm:shape>
                        </dgm:if>
                        <dgm:if name="Name45" axis="precedSib" ptType="node" func="cnt" op="equ" val="5">
                          <dgm:shape xmlns:r="http://schemas.openxmlformats.org/officeDocument/2006/relationships" type="leftCircularArrow" r:blip="">
                            <dgm:adjLst>
                              <dgm:adj idx="1" val="0.1098"/>
                              <dgm:adj idx="2" val="19.0387"/>
                              <dgm:adj idx="3" val="105"/>
                              <dgm:adj idx="4" val="-45"/>
                              <dgm:adj idx="5" val="0.125"/>
                            </dgm:adjLst>
                          </dgm:shape>
                        </dgm:if>
                        <dgm:if name="Name46" axis="precedSib" ptType="node" func="cnt" op="equ" val="6">
                          <dgm:shape xmlns:r="http://schemas.openxmlformats.org/officeDocument/2006/relationships" type="blockArc" r:blip="">
                            <dgm:adjLst>
                              <dgm:adj idx="1" val="-135"/>
                              <dgm:adj idx="2" val="180"/>
                              <dgm:adj idx="3" val="0.1274"/>
                            </dgm:adjLst>
                          </dgm:shape>
                        </dgm:if>
                        <dgm:else name="Name47"/>
                      </dgm:choose>
                    </dgm:else>
                  </dgm:choose>
                </dgm:else>
              </dgm:choose>
            </dgm:if>
            <dgm:else name="Name48">
              <dgm:choose name="Name49">
                <dgm:if name="Name50" axis="precedSib" ptType="node" func="cnt" op="equ" val="0">
                  <dgm:choose name="Name51">
                    <dgm:if name="Name52" axis="followSib" ptType="node" func="cnt" op="equ" val="0">
                      <dgm:shape xmlns:r="http://schemas.openxmlformats.org/officeDocument/2006/relationships" type="leftCircularArrow" r:blip="">
                        <dgm:adjLst>
                          <dgm:adj idx="1" val="0.1098"/>
                          <dgm:adj idx="2" val="19.0387"/>
                          <dgm:adj idx="3" val="30"/>
                          <dgm:adj idx="4" val="0"/>
                          <dgm:adj idx="5" val="0.125"/>
                        </dgm:adjLst>
                      </dgm:shape>
                    </dgm:if>
                    <dgm:else name="Name53">
                      <dgm:shape xmlns:r="http://schemas.openxmlformats.org/officeDocument/2006/relationships" type="leftCircularArrow" r:blip="">
                        <dgm:adjLst>
                          <dgm:adj idx="1" val="0.1098"/>
                          <dgm:adj idx="2" val="19.0387"/>
                          <dgm:adj idx="3" val="105"/>
                          <dgm:adj idx="4" val="0"/>
                          <dgm:adj idx="5" val="0.125"/>
                        </dgm:adjLst>
                      </dgm:shape>
                    </dgm:else>
                  </dgm:choose>
                </dgm:if>
                <dgm:else name="Name54">
                  <dgm:choose name="Name55">
                    <dgm:if name="Name56" axis="followSib" ptType="node" func="cnt" op="equ" val="0">
                      <dgm:choose name="Name57">
                        <dgm:if name="Name58" axis="precedSib" ptType="node" func="cnt" op="equ" val="1">
                          <dgm:shape xmlns:r="http://schemas.openxmlformats.org/officeDocument/2006/relationships" type="blockArc" r:blip="">
                            <dgm:adjLst>
                              <dgm:adj idx="1" val="-135"/>
                              <dgm:adj idx="2" val="180"/>
                              <dgm:adj idx="3" val="0.1274"/>
                            </dgm:adjLst>
                          </dgm:shape>
                        </dgm:if>
                        <dgm:if name="Name59" axis="precedSib" ptType="node" func="cnt" op="equ" val="2">
                          <dgm:shape xmlns:r="http://schemas.openxmlformats.org/officeDocument/2006/relationships" type="blockArc" r:blip="">
                            <dgm:adjLst>
                              <dgm:adj idx="1" val="0"/>
                              <dgm:adj idx="2" val="-45"/>
                              <dgm:adj idx="3" val="0.1274"/>
                            </dgm:adjLst>
                          </dgm:shape>
                        </dgm:if>
                        <dgm:if name="Name60" axis="precedSib" ptType="node" func="cnt" op="equ" val="3">
                          <dgm:shape xmlns:r="http://schemas.openxmlformats.org/officeDocument/2006/relationships" type="blockArc" r:blip="">
                            <dgm:adjLst>
                              <dgm:adj idx="1" val="-135"/>
                              <dgm:adj idx="2" val="180"/>
                              <dgm:adj idx="3" val="0.1274"/>
                            </dgm:adjLst>
                          </dgm:shape>
                        </dgm:if>
                        <dgm:if name="Name61" axis="precedSib" ptType="node" func="cnt" op="equ" val="4">
                          <dgm:shape xmlns:r="http://schemas.openxmlformats.org/officeDocument/2006/relationships" type="blockArc" r:blip="">
                            <dgm:adjLst>
                              <dgm:adj idx="1" val="0"/>
                              <dgm:adj idx="2" val="-45"/>
                              <dgm:adj idx="3" val="0.1274"/>
                            </dgm:adjLst>
                          </dgm:shape>
                        </dgm:if>
                        <dgm:if name="Name62" axis="precedSib" ptType="node" func="cnt" op="equ" val="5">
                          <dgm:shape xmlns:r="http://schemas.openxmlformats.org/officeDocument/2006/relationships" type="blockArc" r:blip="">
                            <dgm:adjLst>
                              <dgm:adj idx="1" val="-135"/>
                              <dgm:adj idx="2" val="180"/>
                              <dgm:adj idx="3" val="0.1274"/>
                            </dgm:adjLst>
                          </dgm:shape>
                        </dgm:if>
                        <dgm:if name="Name63" axis="precedSib" ptType="node" func="cnt" op="equ" val="6">
                          <dgm:shape xmlns:r="http://schemas.openxmlformats.org/officeDocument/2006/relationships" type="blockArc" r:blip="">
                            <dgm:adjLst>
                              <dgm:adj idx="1" val="0"/>
                              <dgm:adj idx="2" val="-45"/>
                              <dgm:adj idx="3" val="0.1274"/>
                            </dgm:adjLst>
                          </dgm:shape>
                        </dgm:if>
                        <dgm:else name="Name64"/>
                      </dgm:choose>
                    </dgm:if>
                    <dgm:else name="Name65">
                      <dgm:choose name="Name66">
                        <dgm:if name="Name67" axis="precedSib" ptType="node" func="cnt" op="equ" val="0">
                          <dgm:shape xmlns:r="http://schemas.openxmlformats.org/officeDocument/2006/relationships" type="blockArc" r:blip="">
                            <dgm:adjLst>
                              <dgm:adj idx="1" val="-133.1632"/>
                              <dgm:adj idx="2" val="65"/>
                              <dgm:adj idx="3" val="0.13"/>
                            </dgm:adjLst>
                          </dgm:shape>
                        </dgm:if>
                        <dgm:if name="Name68" axis="precedSib" ptType="node" func="cnt" op="equ" val="1">
                          <dgm:shape xmlns:r="http://schemas.openxmlformats.org/officeDocument/2006/relationships" type="circularArrow" r:blip="">
                            <dgm:adjLst>
                              <dgm:adj idx="1" val="0.1098"/>
                              <dgm:adj idx="2" val="19.0387"/>
                              <dgm:adj idx="3" val="75"/>
                              <dgm:adj idx="4" val="-135"/>
                              <dgm:adj idx="5" val="0.125"/>
                            </dgm:adjLst>
                          </dgm:shape>
                        </dgm:if>
                        <dgm:if name="Name69" axis="precedSib" ptType="node" func="cnt" op="equ" val="2">
                          <dgm:shape xmlns:r="http://schemas.openxmlformats.org/officeDocument/2006/relationships" type="leftCircularArrow" r:blip="">
                            <dgm:adjLst>
                              <dgm:adj idx="1" val="0.1098"/>
                              <dgm:adj idx="2" val="19.0387"/>
                              <dgm:adj idx="3" val="105"/>
                              <dgm:adj idx="4" val="-45"/>
                              <dgm:adj idx="5" val="0.125"/>
                            </dgm:adjLst>
                          </dgm:shape>
                        </dgm:if>
                        <dgm:if name="Name70" axis="precedSib" ptType="node" func="cnt" op="equ" val="3">
                          <dgm:shape xmlns:r="http://schemas.openxmlformats.org/officeDocument/2006/relationships" type="circularArrow" r:blip="">
                            <dgm:adjLst>
                              <dgm:adj idx="1" val="0.1098"/>
                              <dgm:adj idx="2" val="19.0387"/>
                              <dgm:adj idx="3" val="75"/>
                              <dgm:adj idx="4" val="-135"/>
                              <dgm:adj idx="5" val="0.125"/>
                            </dgm:adjLst>
                          </dgm:shape>
                        </dgm:if>
                        <dgm:if name="Name71" axis="precedSib" ptType="node" func="cnt" op="equ" val="4">
                          <dgm:shape xmlns:r="http://schemas.openxmlformats.org/officeDocument/2006/relationships" type="leftCircularArrow" r:blip="">
                            <dgm:adjLst>
                              <dgm:adj idx="1" val="0.1098"/>
                              <dgm:adj idx="2" val="19.0387"/>
                              <dgm:adj idx="3" val="105"/>
                              <dgm:adj idx="4" val="-45"/>
                              <dgm:adj idx="5" val="0.125"/>
                            </dgm:adjLst>
                          </dgm:shape>
                        </dgm:if>
                        <dgm:if name="Name72" axis="precedSib" ptType="node" func="cnt" op="equ" val="5">
                          <dgm:shape xmlns:r="http://schemas.openxmlformats.org/officeDocument/2006/relationships" type="circularArrow" r:blip="">
                            <dgm:adjLst>
                              <dgm:adj idx="1" val="0.1098"/>
                              <dgm:adj idx="2" val="19.0387"/>
                              <dgm:adj idx="3" val="75"/>
                              <dgm:adj idx="4" val="-135"/>
                              <dgm:adj idx="5" val="0.125"/>
                            </dgm:adjLst>
                          </dgm:shape>
                        </dgm:if>
                        <dgm:if name="Name73" axis="precedSib" ptType="node" func="cnt" op="equ" val="6">
                          <dgm:shape xmlns:r="http://schemas.openxmlformats.org/officeDocument/2006/relationships" type="blockArc" r:blip="">
                            <dgm:adjLst>
                              <dgm:adj idx="1" val="0"/>
                              <dgm:adj idx="2" val="-45"/>
                              <dgm:adj idx="3" val="0.1274"/>
                            </dgm:adjLst>
                          </dgm:shape>
                        </dgm:if>
                        <dgm:else name="Name74"/>
                      </dgm:choose>
                    </dgm:else>
                  </dgm:choose>
                </dgm:else>
              </dgm:choose>
            </dgm:else>
          </dgm:choose>
          <dgm:presOf/>
        </dgm:layoutNode>
      </dgm:forEach>
    </dgm:forEach>
    <dgm:forEach name="Name75" axis="ch" ptType="node" cnt="1">
      <dgm:layoutNode name="Accent1">
        <dgm:alg type="sp"/>
        <dgm:shape xmlns:r="http://schemas.openxmlformats.org/officeDocument/2006/relationships" r:blip="">
          <dgm:adjLst/>
        </dgm:shape>
        <dgm:presOf/>
        <dgm:constrLst/>
        <dgm:forEach name="Name76" ref="accentRepeat"/>
      </dgm:layoutNode>
      <dgm:choose name="Name77">
        <dgm:if name="Name78" axis="ch" ptType="node" func="cnt" op="gte" val="1">
          <dgm:layoutNode name="Child1"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79"/>
      </dgm:choose>
      <dgm:layoutNode name="Parent1"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80" axis="ch" ptType="node" st="2" cnt="1">
      <dgm:layoutNode name="Accent2">
        <dgm:alg type="sp"/>
        <dgm:shape xmlns:r="http://schemas.openxmlformats.org/officeDocument/2006/relationships" r:blip="">
          <dgm:adjLst/>
        </dgm:shape>
        <dgm:presOf/>
        <dgm:constrLst/>
        <dgm:forEach name="Name81" ref="accentRepeat"/>
      </dgm:layoutNode>
      <dgm:choose name="Name82">
        <dgm:if name="Name83" axis="ch" ptType="node" func="cnt" op="gte" val="1">
          <dgm:layoutNode name="Child2"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84"/>
      </dgm:choose>
      <dgm:layoutNode name="Parent2"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85" axis="ch" ptType="node" st="3" cnt="1">
      <dgm:layoutNode name="Accent3">
        <dgm:alg type="sp"/>
        <dgm:shape xmlns:r="http://schemas.openxmlformats.org/officeDocument/2006/relationships" r:blip="">
          <dgm:adjLst/>
        </dgm:shape>
        <dgm:presOf/>
        <dgm:constrLst/>
        <dgm:forEach name="Name86" ref="accentRepeat"/>
      </dgm:layoutNode>
      <dgm:choose name="Name87">
        <dgm:if name="Name88" axis="ch" ptType="node" func="cnt" op="gte" val="1">
          <dgm:layoutNode name="Child3"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89"/>
      </dgm:choose>
      <dgm:layoutNode name="Parent3"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90" axis="ch" ptType="node" st="4" cnt="1">
      <dgm:layoutNode name="Accent4">
        <dgm:alg type="sp"/>
        <dgm:shape xmlns:r="http://schemas.openxmlformats.org/officeDocument/2006/relationships" r:blip="">
          <dgm:adjLst/>
        </dgm:shape>
        <dgm:presOf/>
        <dgm:constrLst/>
        <dgm:forEach name="Name91" ref="accentRepeat"/>
      </dgm:layoutNode>
      <dgm:choose name="Name92">
        <dgm:if name="Name93" axis="ch" ptType="node" func="cnt" op="gte" val="1">
          <dgm:layoutNode name="Child4"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94"/>
      </dgm:choose>
      <dgm:layoutNode name="Parent4"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95" axis="ch" ptType="node" st="5" cnt="1">
      <dgm:layoutNode name="Accent5">
        <dgm:alg type="sp"/>
        <dgm:shape xmlns:r="http://schemas.openxmlformats.org/officeDocument/2006/relationships" r:blip="">
          <dgm:adjLst/>
        </dgm:shape>
        <dgm:presOf/>
        <dgm:constrLst/>
        <dgm:forEach name="Name96" ref="accentRepeat"/>
      </dgm:layoutNode>
      <dgm:choose name="Name97">
        <dgm:if name="Name98" axis="ch" ptType="node" func="cnt" op="gte" val="1">
          <dgm:layoutNode name="Child5"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99"/>
      </dgm:choose>
      <dgm:layoutNode name="Parent5"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100" axis="ch" ptType="node" st="6" cnt="1">
      <dgm:layoutNode name="Accent6">
        <dgm:alg type="sp"/>
        <dgm:shape xmlns:r="http://schemas.openxmlformats.org/officeDocument/2006/relationships" r:blip="">
          <dgm:adjLst/>
        </dgm:shape>
        <dgm:presOf/>
        <dgm:constrLst/>
        <dgm:forEach name="Name101" ref="accentRepeat"/>
      </dgm:layoutNode>
      <dgm:choose name="Name102">
        <dgm:if name="Name103" axis="ch" ptType="node" func="cnt" op="gte" val="1">
          <dgm:layoutNode name="Child6"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104"/>
      </dgm:choose>
      <dgm:layoutNode name="Parent6"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forEach name="Name105" axis="ch" ptType="node" st="7" cnt="1">
      <dgm:layoutNode name="Accent7">
        <dgm:alg type="sp"/>
        <dgm:shape xmlns:r="http://schemas.openxmlformats.org/officeDocument/2006/relationships" r:blip="">
          <dgm:adjLst/>
        </dgm:shape>
        <dgm:presOf/>
        <dgm:constrLst/>
        <dgm:forEach name="Name106" ref="accentRepeat"/>
      </dgm:layoutNode>
      <dgm:choose name="Name107">
        <dgm:if name="Name108" axis="ch" ptType="node" func="cnt" op="gte" val="1">
          <dgm:layoutNode name="Child7" styleLbl="revTx">
            <dgm:varLst>
              <dgm:chMax val="0"/>
              <dgm:chPref val="0"/>
              <dgm:bulletEnabled val="1"/>
            </dgm:varLst>
            <dgm:alg type="tx">
              <dgm:param type="stBulletLvl" val="1"/>
              <dgm:param type="parTxLTRAlign" val="l"/>
              <dgm:param type="txAnchorVertCh" val="mid"/>
            </dgm:alg>
            <dgm:shape xmlns:r="http://schemas.openxmlformats.org/officeDocument/2006/relationships" type="rect" r:blip="">
              <dgm:adjLst/>
            </dgm:shape>
            <dgm:presOf axis="des"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if>
        <dgm:else name="Name109"/>
      </dgm:choose>
      <dgm:layoutNode name="Parent7" styleLbl="revTx">
        <dgm:varLst>
          <dgm:chMax val="1"/>
          <dgm:chPref val="1"/>
          <dgm:bulletEnabled val="1"/>
        </dgm:varLst>
        <dgm:alg type="tx">
          <dgm:param type="shpTxLTRAlignCh" val="ctr"/>
          <dgm:param type="txAnchorVertCh" val="mid"/>
        </dgm:alg>
        <dgm:shape xmlns:r="http://schemas.openxmlformats.org/officeDocument/2006/relationships" type="rect" r:blip="">
          <dgm:adjLst/>
        </dgm:shape>
        <dgm:presOf axis="self" ptType="node"/>
        <dgm:constrLst>
          <dgm:constr type="lMarg" refType="primFontSz" fact="0.05"/>
          <dgm:constr type="rMarg" refType="primFontSz" fact="0.05"/>
          <dgm:constr type="tMarg" refType="primFontSz" fact="0.05"/>
          <dgm:constr type="bMarg" refType="primFontSz" fact="0.05"/>
        </dgm:constrLst>
        <dgm:ruleLst>
          <dgm:rule type="primFontSz" val="5" fact="NaN" max="NaN"/>
        </dgm:ruleLst>
      </dgm:layoutNode>
    </dgm:forEach>
  </dgm:layoutNode>
</dgm:layoutDef>
</file>

<file path=ppt/diagrams/layout2.xml><?xml version="1.0" encoding="utf-8"?>
<dgm:layoutDef xmlns:dgm="http://schemas.openxmlformats.org/drawingml/2006/diagram" xmlns:a="http://schemas.openxmlformats.org/drawingml/2006/main" uniqueId="urn:microsoft.com/office/officeart/2005/8/layout/process1">
  <dgm:title val=""/>
  <dgm:desc val=""/>
  <dgm:catLst>
    <dgm:cat type="process" pri="1000"/>
    <dgm:cat type="convert" pri="15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resizeHandles val="exact"/>
    </dgm:varLst>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onstrLst>
      <dgm:constr type="w" for="ch" ptType="node" refType="w"/>
      <dgm:constr type="h" for="ch" ptType="node" op="equ"/>
      <dgm:constr type="primFontSz" for="ch" ptType="node" op="equ" val="65"/>
      <dgm:constr type="w" for="ch" ptType="sibTrans" refType="w" refFor="ch" refPtType="node" op="equ" fact="0.4"/>
      <dgm:constr type="h" for="ch" ptType="sibTrans" op="equ"/>
      <dgm:constr type="primFontSz" for="des" forName="connectorText" op="equ" val="55"/>
      <dgm:constr type="primFontSz" for="des" forName="connectorText" refType="primFontSz" refFor="ch" refPtType="node" op="lte" fact="0.8"/>
    </dgm:constrLst>
    <dgm:ruleLst/>
    <dgm:forEach name="nodesForEach" axis="ch" ptType="node">
      <dgm:layoutNode name="node">
        <dgm:varLst>
          <dgm:bulletEnabled val="1"/>
        </dgm:varLst>
        <dgm:alg type="tx"/>
        <dgm:shape xmlns:r="http://schemas.openxmlformats.org/officeDocument/2006/relationships" type="roundRect" r:blip="">
          <dgm:adjLst>
            <dgm:adj idx="1" val="0.1"/>
          </dgm:adjLst>
        </dgm:shape>
        <dgm:presOf axis="desOrSelf" ptType="node"/>
        <dgm:constrLst>
          <dgm:constr type="h" refType="w" fact="0.6"/>
          <dgm:constr type="tMarg" refType="primFontSz" fact="0.3"/>
          <dgm:constr type="bMarg" refType="primFontSz" fact="0.3"/>
          <dgm:constr type="lMarg" refType="primFontSz" fact="0.3"/>
          <dgm:constr type="rMarg" refType="primFontSz" fact="0.3"/>
        </dgm:constrLst>
        <dgm:ruleLst>
          <dgm:rule type="primFontSz" val="18" fact="NaN" max="NaN"/>
          <dgm:rule type="h" val="NaN" fact="1.5" max="NaN"/>
          <dgm:rule type="primFontSz" val="5" fact="NaN" max="NaN"/>
          <dgm:rule type="h" val="INF" fact="NaN" max="NaN"/>
        </dgm:ruleLst>
      </dgm:layoutNode>
      <dgm:forEach name="sibTransForEach" axis="followSib" ptType="sibTrans" cnt="1">
        <dgm:layoutNode name="sibTrans">
          <dgm:alg type="conn">
            <dgm:param type="begPts" val="auto"/>
            <dgm:param type="endPts" val="auto"/>
          </dgm:alg>
          <dgm:shape xmlns:r="http://schemas.openxmlformats.org/officeDocument/2006/relationships" type="conn" r:blip="">
            <dgm:adjLst/>
          </dgm:shape>
          <dgm:presOf axis="self"/>
          <dgm:constrLst>
            <dgm:constr type="h" refType="w" fact="0.62"/>
            <dgm:constr type="connDist"/>
            <dgm:constr type="begPad" refType="connDist" fact="0.25"/>
            <dgm:constr type="endPad" refType="connDist" fact="0.22"/>
          </dgm:constrLst>
          <dgm:ruleLst/>
          <dgm:layoutNode name="connectorText">
            <dgm:alg type="tx">
              <dgm:param type="autoTxRot" val="grav"/>
            </dgm:alg>
            <dgm:shape xmlns:r="http://schemas.openxmlformats.org/officeDocument/2006/relationships" type="conn" r:blip="" hideGeom="1">
              <dgm:adjLst/>
            </dgm:shape>
            <dgm:presOf axis="self"/>
            <dgm:constrLst>
              <dgm:constr type="lMarg"/>
              <dgm:constr type="rMarg"/>
              <dgm:constr type="tMarg"/>
              <dgm:constr type="bMarg"/>
            </dgm:constrLst>
            <dgm:ruleLst>
              <dgm:rule type="primFontSz" val="5" fact="NaN" max="NaN"/>
            </dgm:ruleLst>
          </dgm:layoutNode>
        </dgm:layoutNode>
      </dgm:forEach>
    </dgm:forEach>
  </dgm:layoutNode>
</dgm:layoutDef>
</file>

<file path=ppt/diagrams/layout3.xml><?xml version="1.0" encoding="utf-8"?>
<dgm:layoutDef xmlns:dgm="http://schemas.openxmlformats.org/drawingml/2006/diagram" xmlns:a="http://schemas.openxmlformats.org/drawingml/2006/main" uniqueId="urn:microsoft.com/office/officeart/2005/8/layout/process1">
  <dgm:title val=""/>
  <dgm:desc val=""/>
  <dgm:catLst>
    <dgm:cat type="process" pri="1000"/>
    <dgm:cat type="convert" pri="15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resizeHandles val="exact"/>
    </dgm:varLst>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onstrLst>
      <dgm:constr type="w" for="ch" ptType="node" refType="w"/>
      <dgm:constr type="h" for="ch" ptType="node" op="equ"/>
      <dgm:constr type="primFontSz" for="ch" ptType="node" op="equ" val="65"/>
      <dgm:constr type="w" for="ch" ptType="sibTrans" refType="w" refFor="ch" refPtType="node" op="equ" fact="0.4"/>
      <dgm:constr type="h" for="ch" ptType="sibTrans" op="equ"/>
      <dgm:constr type="primFontSz" for="des" forName="connectorText" op="equ" val="55"/>
      <dgm:constr type="primFontSz" for="des" forName="connectorText" refType="primFontSz" refFor="ch" refPtType="node" op="lte" fact="0.8"/>
    </dgm:constrLst>
    <dgm:ruleLst/>
    <dgm:forEach name="nodesForEach" axis="ch" ptType="node">
      <dgm:layoutNode name="node">
        <dgm:varLst>
          <dgm:bulletEnabled val="1"/>
        </dgm:varLst>
        <dgm:alg type="tx"/>
        <dgm:shape xmlns:r="http://schemas.openxmlformats.org/officeDocument/2006/relationships" type="roundRect" r:blip="">
          <dgm:adjLst>
            <dgm:adj idx="1" val="0.1"/>
          </dgm:adjLst>
        </dgm:shape>
        <dgm:presOf axis="desOrSelf" ptType="node"/>
        <dgm:constrLst>
          <dgm:constr type="h" refType="w" fact="0.6"/>
          <dgm:constr type="tMarg" refType="primFontSz" fact="0.3"/>
          <dgm:constr type="bMarg" refType="primFontSz" fact="0.3"/>
          <dgm:constr type="lMarg" refType="primFontSz" fact="0.3"/>
          <dgm:constr type="rMarg" refType="primFontSz" fact="0.3"/>
        </dgm:constrLst>
        <dgm:ruleLst>
          <dgm:rule type="primFontSz" val="18" fact="NaN" max="NaN"/>
          <dgm:rule type="h" val="NaN" fact="1.5" max="NaN"/>
          <dgm:rule type="primFontSz" val="5" fact="NaN" max="NaN"/>
          <dgm:rule type="h" val="INF" fact="NaN" max="NaN"/>
        </dgm:ruleLst>
      </dgm:layoutNode>
      <dgm:forEach name="sibTransForEach" axis="followSib" ptType="sibTrans" cnt="1">
        <dgm:layoutNode name="sibTrans">
          <dgm:alg type="conn">
            <dgm:param type="begPts" val="auto"/>
            <dgm:param type="endPts" val="auto"/>
          </dgm:alg>
          <dgm:shape xmlns:r="http://schemas.openxmlformats.org/officeDocument/2006/relationships" type="conn" r:blip="">
            <dgm:adjLst/>
          </dgm:shape>
          <dgm:presOf axis="self"/>
          <dgm:constrLst>
            <dgm:constr type="h" refType="w" fact="0.62"/>
            <dgm:constr type="connDist"/>
            <dgm:constr type="begPad" refType="connDist" fact="0.25"/>
            <dgm:constr type="endPad" refType="connDist" fact="0.22"/>
          </dgm:constrLst>
          <dgm:ruleLst/>
          <dgm:layoutNode name="connectorText">
            <dgm:alg type="tx">
              <dgm:param type="autoTxRot" val="grav"/>
            </dgm:alg>
            <dgm:shape xmlns:r="http://schemas.openxmlformats.org/officeDocument/2006/relationships" type="conn" r:blip="" hideGeom="1">
              <dgm:adjLst/>
            </dgm:shape>
            <dgm:presOf axis="self"/>
            <dgm:constrLst>
              <dgm:constr type="lMarg"/>
              <dgm:constr type="rMarg"/>
              <dgm:constr type="tMarg"/>
              <dgm:constr type="bMarg"/>
            </dgm:constrLst>
            <dgm:ruleLst>
              <dgm:rule type="primFontSz" val="5" fact="NaN" max="NaN"/>
            </dgm:ruleLst>
          </dgm:layoutNode>
        </dgm:layoutNode>
      </dgm:forEach>
    </dgm:forEach>
  </dgm:layoutNode>
</dgm:layoutDef>
</file>

<file path=ppt/diagrams/layout4.xml><?xml version="1.0" encoding="utf-8"?>
<dgm:layoutDef xmlns:dgm="http://schemas.openxmlformats.org/drawingml/2006/diagram" xmlns:a="http://schemas.openxmlformats.org/drawingml/2006/main" uniqueId="urn:microsoft.com/office/officeart/2005/8/layout/process1">
  <dgm:title val=""/>
  <dgm:desc val=""/>
  <dgm:catLst>
    <dgm:cat type="process" pri="1000"/>
    <dgm:cat type="convert" pri="15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resizeHandles val="exact"/>
    </dgm:varLst>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onstrLst>
      <dgm:constr type="w" for="ch" ptType="node" refType="w"/>
      <dgm:constr type="h" for="ch" ptType="node" op="equ"/>
      <dgm:constr type="primFontSz" for="ch" ptType="node" op="equ" val="65"/>
      <dgm:constr type="w" for="ch" ptType="sibTrans" refType="w" refFor="ch" refPtType="node" op="equ" fact="0.4"/>
      <dgm:constr type="h" for="ch" ptType="sibTrans" op="equ"/>
      <dgm:constr type="primFontSz" for="des" forName="connectorText" op="equ" val="55"/>
      <dgm:constr type="primFontSz" for="des" forName="connectorText" refType="primFontSz" refFor="ch" refPtType="node" op="lte" fact="0.8"/>
    </dgm:constrLst>
    <dgm:ruleLst/>
    <dgm:forEach name="nodesForEach" axis="ch" ptType="node">
      <dgm:layoutNode name="node">
        <dgm:varLst>
          <dgm:bulletEnabled val="1"/>
        </dgm:varLst>
        <dgm:alg type="tx"/>
        <dgm:shape xmlns:r="http://schemas.openxmlformats.org/officeDocument/2006/relationships" type="roundRect" r:blip="">
          <dgm:adjLst>
            <dgm:adj idx="1" val="0.1"/>
          </dgm:adjLst>
        </dgm:shape>
        <dgm:presOf axis="desOrSelf" ptType="node"/>
        <dgm:constrLst>
          <dgm:constr type="h" refType="w" fact="0.6"/>
          <dgm:constr type="tMarg" refType="primFontSz" fact="0.3"/>
          <dgm:constr type="bMarg" refType="primFontSz" fact="0.3"/>
          <dgm:constr type="lMarg" refType="primFontSz" fact="0.3"/>
          <dgm:constr type="rMarg" refType="primFontSz" fact="0.3"/>
        </dgm:constrLst>
        <dgm:ruleLst>
          <dgm:rule type="primFontSz" val="18" fact="NaN" max="NaN"/>
          <dgm:rule type="h" val="NaN" fact="1.5" max="NaN"/>
          <dgm:rule type="primFontSz" val="5" fact="NaN" max="NaN"/>
          <dgm:rule type="h" val="INF" fact="NaN" max="NaN"/>
        </dgm:ruleLst>
      </dgm:layoutNode>
      <dgm:forEach name="sibTransForEach" axis="followSib" ptType="sibTrans" cnt="1">
        <dgm:layoutNode name="sibTrans">
          <dgm:alg type="conn">
            <dgm:param type="begPts" val="auto"/>
            <dgm:param type="endPts" val="auto"/>
          </dgm:alg>
          <dgm:shape xmlns:r="http://schemas.openxmlformats.org/officeDocument/2006/relationships" type="conn" r:blip="">
            <dgm:adjLst/>
          </dgm:shape>
          <dgm:presOf axis="self"/>
          <dgm:constrLst>
            <dgm:constr type="h" refType="w" fact="0.62"/>
            <dgm:constr type="connDist"/>
            <dgm:constr type="begPad" refType="connDist" fact="0.25"/>
            <dgm:constr type="endPad" refType="connDist" fact="0.22"/>
          </dgm:constrLst>
          <dgm:ruleLst/>
          <dgm:layoutNode name="connectorText">
            <dgm:alg type="tx">
              <dgm:param type="autoTxRot" val="grav"/>
            </dgm:alg>
            <dgm:shape xmlns:r="http://schemas.openxmlformats.org/officeDocument/2006/relationships" type="conn" r:blip="" hideGeom="1">
              <dgm:adjLst/>
            </dgm:shape>
            <dgm:presOf axis="self"/>
            <dgm:constrLst>
              <dgm:constr type="lMarg"/>
              <dgm:constr type="rMarg"/>
              <dgm:constr type="tMarg"/>
              <dgm:constr type="bMarg"/>
            </dgm:constrLst>
            <dgm:ruleLst>
              <dgm:rule type="primFontSz" val="5" fact="NaN" max="NaN"/>
            </dgm:ruleLst>
          </dgm:layoutNode>
        </dgm:layoutNode>
      </dgm:forEach>
    </dgm:forEach>
  </dgm:layoutNode>
</dgm:layoutDef>
</file>

<file path=ppt/diagrams/layout5.xml><?xml version="1.0" encoding="utf-8"?>
<dgm:layoutDef xmlns:dgm="http://schemas.openxmlformats.org/drawingml/2006/diagram" xmlns:a="http://schemas.openxmlformats.org/drawingml/2006/main" uniqueId="urn:microsoft.com/office/officeart/2008/layout/VerticalCurvedList">
  <dgm:title val=""/>
  <dgm:desc val=""/>
  <dgm:catLst>
    <dgm:cat type="list" pri="20000"/>
  </dgm:catLst>
  <dgm:sampData>
    <dgm:dataModel>
      <dgm:ptLst>
        <dgm:pt modelId="0" type="doc"/>
        <dgm:pt modelId="1">
          <dgm:prSet phldr="1"/>
        </dgm:pt>
        <dgm:pt modelId="2">
          <dgm:prSet phldr="1"/>
        </dgm:pt>
        <dgm:pt modelId="3">
          <dgm:prSet phldr="1"/>
        </dgm:pt>
      </dgm:ptLst>
      <dgm:cxnLst>
        <dgm:cxn modelId="4" srcId="0" destId="1" srcOrd="0" destOrd="0"/>
        <dgm:cxn modelId="5" srcId="0" destId="2" srcOrd="1" destOrd="0"/>
        <dgm:cxn modelId="6" srcId="0" destId="3" srcOrd="2" destOrd="0"/>
      </dgm:cxnLst>
      <dgm:bg/>
      <dgm:whole/>
    </dgm:dataModel>
  </dgm:sampData>
  <dgm:styleData>
    <dgm:dataModel>
      <dgm:ptLst>
        <dgm:pt modelId="0" type="doc"/>
        <dgm:pt modelId="1">
          <dgm:prSet phldr="1"/>
        </dgm:pt>
        <dgm:pt modelId="2">
          <dgm:prSet phldr="1"/>
        </dgm:pt>
      </dgm:ptLst>
      <dgm:cxnLst>
        <dgm:cxn modelId="3" srcId="0" destId="1" srcOrd="0" destOrd="0"/>
        <dgm:cxn modelId="4" srcId="0" destId="2" srcOrd="1" destOrd="0"/>
      </dgm:cxnLst>
      <dgm:bg/>
      <dgm:whole/>
    </dgm:dataModel>
  </dgm:styleData>
  <dgm:clr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chMax val="7"/>
      <dgm:chPref val="7"/>
      <dgm:dir/>
    </dgm:varLst>
    <dgm:alg type="composite"/>
    <dgm:shape xmlns:r="http://schemas.openxmlformats.org/officeDocument/2006/relationships" r:blip="">
      <dgm:adjLst/>
    </dgm:shape>
    <dgm:constrLst>
      <dgm:constr type="w" for="ch" refType="h" refFor="ch" op="gte" fact="0.8"/>
    </dgm:constrLst>
    <dgm:layoutNode name="Name1">
      <dgm:alg type="composite"/>
      <dgm:shape xmlns:r="http://schemas.openxmlformats.org/officeDocument/2006/relationships" r:blip="">
        <dgm:adjLst/>
      </dgm:shape>
      <dgm:choose name="Name2">
        <dgm:if name="Name3" func="var" arg="dir" op="equ" val="norm">
          <dgm:choose name="Name4">
            <dgm:if name="Name5" axis="ch" ptType="node" func="cnt" op="equ" val="1">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625"/>
                <dgm:constr type="w" for="ch" forName="accent_1" refType="h" refFor="ch" refForName="accent_1" op="equ"/>
                <dgm:constr type="ctrY" for="ch" forName="accent_1" refType="h" fact="0.5"/>
                <dgm:constr type="ctrX" for="ch" forName="accent_1" refType="h" fact="0.2253"/>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primFontSz" for="ch" ptType="node" op="equ" val="65"/>
              </dgm:constrLst>
            </dgm:if>
            <dgm:if name="Name6" axis="ch" ptType="node" func="cnt" op="equ" val="2">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3571"/>
                <dgm:constr type="w" for="ch" forName="accent_1" refType="h" refFor="ch" refForName="accent_1" op="equ"/>
                <dgm:constr type="ctrY" for="ch" forName="accent_1" refType="h" fact="0.2857"/>
                <dgm:constr type="ctrX" for="ch" forName="accent_1" refType="h" fact="0.1891"/>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3571"/>
                <dgm:constr type="w" for="ch" forName="accent_2" refType="h" refFor="ch" refForName="accent_2" op="equ"/>
                <dgm:constr type="ctrY" for="ch" forName="accent_2" refType="h" fact="0.7143"/>
                <dgm:constr type="ctrX" for="ch" forName="accent_2" refType="h" fact="0.1891"/>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primFontSz" for="ch" ptType="node" op="equ" val="65"/>
              </dgm:constrLst>
            </dgm:if>
            <dgm:if name="Name7" axis="ch" ptType="node" func="cnt" op="equ" val="3">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25"/>
                <dgm:constr type="w" for="ch" forName="accent_1" refType="h" refFor="ch" refForName="accent_1" op="equ"/>
                <dgm:constr type="ctrY" for="ch" forName="accent_1" refType="h" fact="0.2"/>
                <dgm:constr type="ctrX" for="ch" forName="accent_1" refType="h" fact="0.1526"/>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25"/>
                <dgm:constr type="w" for="ch" forName="accent_2" refType="h" refFor="ch" refForName="accent_2" op="equ"/>
                <dgm:constr type="ctrY" for="ch" forName="accent_2" refType="h" fact="0.5"/>
                <dgm:constr type="ctrX" for="ch" forName="accent_2" refType="h" fact="0.2253"/>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25"/>
                <dgm:constr type="w" for="ch" forName="accent_3" refType="h" refFor="ch" refForName="accent_3" op="equ"/>
                <dgm:constr type="ctrY" for="ch" forName="accent_3" refType="h" fact="0.8"/>
                <dgm:constr type="ctrX" for="ch" forName="accent_3" refType="h" fact="0.1526"/>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primFontSz" for="ch" ptType="node" op="equ" val="65"/>
              </dgm:constrLst>
            </dgm:if>
            <dgm:if name="Name8" axis="ch" ptType="node" func="cnt" op="equ" val="4">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923"/>
                <dgm:constr type="w" for="ch" forName="accent_1" refType="h" refFor="ch" refForName="accent_1" op="equ"/>
                <dgm:constr type="ctrY" for="ch" forName="accent_1" refType="h" fact="0.1538"/>
                <dgm:constr type="ctrX" for="ch" forName="accent_1" refType="h" fact="0.1268"/>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923"/>
                <dgm:constr type="w" for="ch" forName="accent_2" refType="h" refFor="ch" refForName="accent_2" op="equ"/>
                <dgm:constr type="ctrY" for="ch" forName="accent_2" refType="h" fact="0.3846"/>
                <dgm:constr type="ctrX" for="ch" forName="accent_2" refType="h" fact="0.215"/>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923"/>
                <dgm:constr type="w" for="ch" forName="accent_3" refType="h" refFor="ch" refForName="accent_3" op="equ"/>
                <dgm:constr type="ctrY" for="ch" forName="accent_3" refType="h" fact="0.6154"/>
                <dgm:constr type="ctrX" for="ch" forName="accent_3" refType="h" fact="0.215"/>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923"/>
                <dgm:constr type="w" for="ch" forName="accent_4" refType="h" refFor="ch" refForName="accent_4" op="equ"/>
                <dgm:constr type="ctrY" for="ch" forName="accent_4" refType="h" fact="0.8462"/>
                <dgm:constr type="ctrX" for="ch" forName="accent_4" refType="h" fact="0.1268"/>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primFontSz" for="ch" ptType="node" op="equ" val="65"/>
              </dgm:constrLst>
            </dgm:if>
            <dgm:if name="Name9" axis="ch" ptType="node" func="cnt" op="equ" val="5">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563"/>
                <dgm:constr type="w" for="ch" forName="accent_1" refType="h" refFor="ch" refForName="accent_1" op="equ"/>
                <dgm:constr type="ctrY" for="ch" forName="accent_1" refType="h" fact="0.125"/>
                <dgm:constr type="ctrX" for="ch" forName="accent_1" refType="h" fact="0.1082"/>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563"/>
                <dgm:constr type="w" for="ch" forName="accent_2" refType="h" refFor="ch" refForName="accent_2" op="equ"/>
                <dgm:constr type="ctrY" for="ch" forName="accent_2" refType="h" fact="0.3125"/>
                <dgm:constr type="ctrX" for="ch" forName="accent_2" refType="h" fact="0.1978"/>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563"/>
                <dgm:constr type="w" for="ch" forName="accent_3" refType="h" refFor="ch" refForName="accent_3" op="equ"/>
                <dgm:constr type="ctrY" for="ch" forName="accent_3" refType="h" fact="0.5"/>
                <dgm:constr type="ctrX" for="ch" forName="accent_3" refType="h" fact="0.2253"/>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563"/>
                <dgm:constr type="w" for="ch" forName="accent_4" refType="h" refFor="ch" refForName="accent_4" op="equ"/>
                <dgm:constr type="ctrY" for="ch" forName="accent_4" refType="h" fact="0.6875"/>
                <dgm:constr type="ctrX" for="ch" forName="accent_4" refType="h" fact="0.1978"/>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563"/>
                <dgm:constr type="w" for="ch" forName="accent_5" refType="h" refFor="ch" refForName="accent_5" op="equ"/>
                <dgm:constr type="ctrY" for="ch" forName="accent_5" refType="h" fact="0.875"/>
                <dgm:constr type="ctrX" for="ch" forName="accent_5" refType="h" fact="0.1082"/>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primFontSz" for="ch" ptType="node" op="equ" val="65"/>
              </dgm:constrLst>
            </dgm:if>
            <dgm:if name="Name10" axis="ch" ptType="node" func="cnt" op="equ" val="6">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316"/>
                <dgm:constr type="w" for="ch" forName="accent_1" refType="h" refFor="ch" refForName="accent_1" op="equ"/>
                <dgm:constr type="ctrY" for="ch" forName="accent_1" refType="h" fact="0.1053"/>
                <dgm:constr type="ctrX" for="ch" forName="accent_1" refType="h" fact="0.0943"/>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316"/>
                <dgm:constr type="w" for="ch" forName="accent_2" refType="h" refFor="ch" refForName="accent_2" op="equ"/>
                <dgm:constr type="ctrY" for="ch" forName="accent_2" refType="h" fact="0.2632"/>
                <dgm:constr type="ctrX" for="ch" forName="accent_2" refType="h" fact="0.1809"/>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316"/>
                <dgm:constr type="w" for="ch" forName="accent_3" refType="h" refFor="ch" refForName="accent_3" op="equ"/>
                <dgm:constr type="ctrY" for="ch" forName="accent_3" refType="h" fact="0.4211"/>
                <dgm:constr type="ctrX" for="ch" forName="accent_3" refType="h" fact="0.2205"/>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316"/>
                <dgm:constr type="w" for="ch" forName="accent_4" refType="h" refFor="ch" refForName="accent_4" op="equ"/>
                <dgm:constr type="ctrY" for="ch" forName="accent_4" refType="h" fact="0.5789"/>
                <dgm:constr type="ctrX" for="ch" forName="accent_4" refType="h" fact="0.2205"/>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316"/>
                <dgm:constr type="w" for="ch" forName="accent_5" refType="h" refFor="ch" refForName="accent_5" op="equ"/>
                <dgm:constr type="ctrY" for="ch" forName="accent_5" refType="h" fact="0.7368"/>
                <dgm:constr type="ctrX" for="ch" forName="accent_5" refType="h" fact="0.1809"/>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h" for="ch" forName="accent_6" refType="h" fact="0.1316"/>
                <dgm:constr type="w" for="ch" forName="accent_6" refType="h" refFor="ch" refForName="accent_6" op="equ"/>
                <dgm:constr type="ctrY" for="ch" forName="accent_6" refType="h" fact="0.8947"/>
                <dgm:constr type="ctrX" for="ch" forName="accent_6" refType="h" fact="0.0943"/>
                <dgm:constr type="l" for="ch" forName="text_6" refType="ctrX" refFor="ch" refForName="accent_6"/>
                <dgm:constr type="r" for="ch" forName="text_6" refType="w"/>
                <dgm:constr type="w" for="ch" forName="text_6" refType="h" refFor="ch" refForName="text_6" op="gte"/>
                <dgm:constr type="h" for="ch" forName="text_6" refType="h" refFor="ch" refForName="accent_6" fact="0.8"/>
                <dgm:constr type="ctrY" for="ch" forName="text_6" refType="ctrY" refFor="ch" refForName="accent_6"/>
                <dgm:constr type="lMarg" for="ch" forName="text_6" refType="w" refFor="ch" refForName="accent_6" fact="1.8"/>
                <dgm:constr type="primFontSz" for="ch" ptType="node" op="equ" val="65"/>
              </dgm:constrLst>
            </dgm:if>
            <dgm:else name="Name11">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136"/>
                <dgm:constr type="w" for="ch" forName="accent_1" refType="h" refFor="ch" refForName="accent_1" op="equ"/>
                <dgm:constr type="ctrY" for="ch" forName="accent_1" refType="h" fact="0.0909"/>
                <dgm:constr type="ctrX" for="ch" forName="accent_1" refType="h" fact="0.0835"/>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136"/>
                <dgm:constr type="w" for="ch" forName="accent_2" refType="h" refFor="ch" refForName="accent_2" op="equ"/>
                <dgm:constr type="ctrY" for="ch" forName="accent_2" refType="h" fact="0.2273"/>
                <dgm:constr type="ctrX" for="ch" forName="accent_2" refType="h" fact="0.1658"/>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136"/>
                <dgm:constr type="w" for="ch" forName="accent_3" refType="h" refFor="ch" refForName="accent_3" op="equ"/>
                <dgm:constr type="ctrY" for="ch" forName="accent_3" refType="h" fact="0.3636"/>
                <dgm:constr type="ctrX" for="ch" forName="accent_3" refType="h" fact="0.2109"/>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136"/>
                <dgm:constr type="w" for="ch" forName="accent_4" refType="h" refFor="ch" refForName="accent_4" op="equ"/>
                <dgm:constr type="ctrY" for="ch" forName="accent_4" refType="h" fact="0.5"/>
                <dgm:constr type="ctrX" for="ch" forName="accent_4" refType="h" fact="0.2253"/>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136"/>
                <dgm:constr type="w" for="ch" forName="accent_5" refType="h" refFor="ch" refForName="accent_5" op="equ"/>
                <dgm:constr type="ctrY" for="ch" forName="accent_5" refType="h" fact="0.6364"/>
                <dgm:constr type="ctrX" for="ch" forName="accent_5" refType="h" fact="0.2109"/>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h" for="ch" forName="accent_6" refType="h" fact="0.1136"/>
                <dgm:constr type="w" for="ch" forName="accent_6" refType="h" refFor="ch" refForName="accent_6" op="equ"/>
                <dgm:constr type="ctrY" for="ch" forName="accent_6" refType="h" fact="0.7727"/>
                <dgm:constr type="ctrX" for="ch" forName="accent_6" refType="h" fact="0.1658"/>
                <dgm:constr type="l" for="ch" forName="text_6" refType="ctrX" refFor="ch" refForName="accent_6"/>
                <dgm:constr type="r" for="ch" forName="text_6" refType="w"/>
                <dgm:constr type="w" for="ch" forName="text_6" refType="h" refFor="ch" refForName="text_6" op="gte"/>
                <dgm:constr type="h" for="ch" forName="text_6" refType="h" refFor="ch" refForName="accent_6" fact="0.8"/>
                <dgm:constr type="ctrY" for="ch" forName="text_6" refType="ctrY" refFor="ch" refForName="accent_6"/>
                <dgm:constr type="lMarg" for="ch" forName="text_6" refType="w" refFor="ch" refForName="accent_6" fact="1.8"/>
                <dgm:constr type="h" for="ch" forName="accent_7" refType="h" fact="0.1136"/>
                <dgm:constr type="w" for="ch" forName="accent_7" refType="h" refFor="ch" refForName="accent_7" op="equ"/>
                <dgm:constr type="ctrY" for="ch" forName="accent_7" refType="h" fact="0.9091"/>
                <dgm:constr type="ctrX" for="ch" forName="accent_7" refType="h" fact="0.0835"/>
                <dgm:constr type="l" for="ch" forName="text_7" refType="ctrX" refFor="ch" refForName="accent_7"/>
                <dgm:constr type="r" for="ch" forName="text_7" refType="w"/>
                <dgm:constr type="w" for="ch" forName="text_7" refType="h" refFor="ch" refForName="text_7" op="gte"/>
                <dgm:constr type="h" for="ch" forName="text_7" refType="h" refFor="ch" refForName="accent_7" fact="0.8"/>
                <dgm:constr type="ctrY" for="ch" forName="text_7" refType="ctrY" refFor="ch" refForName="accent_7"/>
                <dgm:constr type="lMarg" for="ch" forName="text_7" refType="w" refFor="ch" refForName="accent_7" fact="1.8"/>
                <dgm:constr type="primFontSz" for="ch" ptType="node" op="equ" val="65"/>
              </dgm:constrLst>
            </dgm:else>
          </dgm:choose>
        </dgm:if>
        <dgm:else name="Name12">
          <dgm:choose name="Name13">
            <dgm:if name="Name14" axis="ch" ptType="node" func="cnt" op="equ" val="1">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625"/>
                <dgm:constr type="w" for="ch" forName="accent_1" refType="h" refFor="ch" refForName="accent_1" op="equ"/>
                <dgm:constr type="ctrY" for="ch" forName="accent_1" refType="h" fact="0.5"/>
                <dgm:constr type="ctrX" for="ch" forName="accent_1" refType="w"/>
                <dgm:constr type="ctrXOff" for="ch" forName="accent_1" refType="h" fact="-0.2253"/>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primFontSz" for="ch" ptType="node" op="equ" val="65"/>
              </dgm:constrLst>
            </dgm:if>
            <dgm:if name="Name15" axis="ch" ptType="node" func="cnt" op="equ" val="2">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3571"/>
                <dgm:constr type="w" for="ch" forName="accent_1" refType="h" refFor="ch" refForName="accent_1" op="equ"/>
                <dgm:constr type="ctrY" for="ch" forName="accent_1" refType="h" fact="0.2857"/>
                <dgm:constr type="ctrX" for="ch" forName="accent_1" refType="w"/>
                <dgm:constr type="ctrXOff" for="ch" forName="accent_1" refType="h" fact="-0.1891"/>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3571"/>
                <dgm:constr type="w" for="ch" forName="accent_2" refType="h" refFor="ch" refForName="accent_2" op="equ"/>
                <dgm:constr type="ctrY" for="ch" forName="accent_2" refType="h" fact="0.7143"/>
                <dgm:constr type="ctrX" for="ch" forName="accent_2" refType="w"/>
                <dgm:constr type="ctrXOff" for="ch" forName="accent_2" refType="h" fact="-0.1891"/>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primFontSz" for="ch" ptType="node" op="equ" val="65"/>
              </dgm:constrLst>
            </dgm:if>
            <dgm:if name="Name16" axis="ch" ptType="node" func="cnt" op="equ" val="3">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25"/>
                <dgm:constr type="w" for="ch" forName="accent_1" refType="h" refFor="ch" refForName="accent_1" op="equ"/>
                <dgm:constr type="ctrY" for="ch" forName="accent_1" refType="h" fact="0.2"/>
                <dgm:constr type="ctrX" for="ch" forName="accent_1" refType="w"/>
                <dgm:constr type="ctrXOff" for="ch" forName="accent_1" refType="h" fact="-0.1526"/>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25"/>
                <dgm:constr type="w" for="ch" forName="accent_2" refType="h" refFor="ch" refForName="accent_2" op="equ"/>
                <dgm:constr type="ctrY" for="ch" forName="accent_2" refType="h" fact="0.5"/>
                <dgm:constr type="ctrX" for="ch" forName="accent_2" refType="w"/>
                <dgm:constr type="ctrXOff" for="ch" forName="accent_2" refType="h" fact="-0.2253"/>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25"/>
                <dgm:constr type="w" for="ch" forName="accent_3" refType="h" refFor="ch" refForName="accent_3" op="equ"/>
                <dgm:constr type="ctrY" for="ch" forName="accent_3" refType="h" fact="0.8"/>
                <dgm:constr type="ctrX" for="ch" forName="accent_3" refType="w"/>
                <dgm:constr type="ctrXOff" for="ch" forName="accent_3" refType="h" fact="-0.1526"/>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primFontSz" for="ch" ptType="node" op="equ" val="65"/>
              </dgm:constrLst>
            </dgm:if>
            <dgm:if name="Name17" axis="ch" ptType="node" func="cnt" op="equ" val="4">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923"/>
                <dgm:constr type="w" for="ch" forName="accent_1" refType="h" refFor="ch" refForName="accent_1" op="equ"/>
                <dgm:constr type="ctrY" for="ch" forName="accent_1" refType="h" fact="0.1538"/>
                <dgm:constr type="ctrX" for="ch" forName="accent_1" refType="w"/>
                <dgm:constr type="ctrXOff" for="ch" forName="accent_1" refType="h" fact="-0.1268"/>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923"/>
                <dgm:constr type="w" for="ch" forName="accent_2" refType="h" refFor="ch" refForName="accent_2" op="equ"/>
                <dgm:constr type="ctrY" for="ch" forName="accent_2" refType="h" fact="0.3846"/>
                <dgm:constr type="ctrX" for="ch" forName="accent_2" refType="w"/>
                <dgm:constr type="ctrXOff" for="ch" forName="accent_2" refType="h" fact="-0.215"/>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923"/>
                <dgm:constr type="w" for="ch" forName="accent_3" refType="h" refFor="ch" refForName="accent_3" op="equ"/>
                <dgm:constr type="ctrY" for="ch" forName="accent_3" refType="h" fact="0.6154"/>
                <dgm:constr type="ctrX" for="ch" forName="accent_3" refType="w"/>
                <dgm:constr type="ctrXOff" for="ch" forName="accent_3" refType="h" fact="-0.215"/>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923"/>
                <dgm:constr type="w" for="ch" forName="accent_4" refType="h" refFor="ch" refForName="accent_4" op="equ"/>
                <dgm:constr type="ctrY" for="ch" forName="accent_4" refType="h" fact="0.8462"/>
                <dgm:constr type="ctrX" for="ch" forName="accent_4" refType="w"/>
                <dgm:constr type="ctrXOff" for="ch" forName="accent_4" refType="h" fact="-0.1268"/>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primFontSz" for="ch" ptType="node" op="equ" val="65"/>
              </dgm:constrLst>
            </dgm:if>
            <dgm:if name="Name18" axis="ch" ptType="node" func="cnt" op="equ" val="5">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563"/>
                <dgm:constr type="w" for="ch" forName="accent_1" refType="h" refFor="ch" refForName="accent_1" op="equ"/>
                <dgm:constr type="ctrY" for="ch" forName="accent_1" refType="h" fact="0.125"/>
                <dgm:constr type="ctrX" for="ch" forName="accent_1" refType="w"/>
                <dgm:constr type="ctrXOff" for="ch" forName="accent_1" refType="h" fact="-0.1082"/>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563"/>
                <dgm:constr type="w" for="ch" forName="accent_2" refType="h" refFor="ch" refForName="accent_2" op="equ"/>
                <dgm:constr type="ctrY" for="ch" forName="accent_2" refType="h" fact="0.3125"/>
                <dgm:constr type="ctrX" for="ch" forName="accent_2" refType="w"/>
                <dgm:constr type="ctrXOff" for="ch" forName="accent_2" refType="h" fact="-0.1978"/>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563"/>
                <dgm:constr type="w" for="ch" forName="accent_3" refType="h" refFor="ch" refForName="accent_3" op="equ"/>
                <dgm:constr type="ctrY" for="ch" forName="accent_3" refType="h" fact="0.5"/>
                <dgm:constr type="ctrX" for="ch" forName="accent_3" refType="w"/>
                <dgm:constr type="ctrXOff" for="ch" forName="accent_3" refType="h" fact="-0.2253"/>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563"/>
                <dgm:constr type="w" for="ch" forName="accent_4" refType="h" refFor="ch" refForName="accent_4" op="equ"/>
                <dgm:constr type="ctrY" for="ch" forName="accent_4" refType="h" fact="0.6875"/>
                <dgm:constr type="ctrX" for="ch" forName="accent_4" refType="w"/>
                <dgm:constr type="ctrXOff" for="ch" forName="accent_4" refType="h" fact="-0.1978"/>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563"/>
                <dgm:constr type="w" for="ch" forName="accent_5" refType="h" refFor="ch" refForName="accent_5" op="equ"/>
                <dgm:constr type="ctrY" for="ch" forName="accent_5" refType="h" fact="0.875"/>
                <dgm:constr type="ctrX" for="ch" forName="accent_5" refType="w"/>
                <dgm:constr type="ctrXOff" for="ch" forName="accent_5" refType="h" fact="-0.1082"/>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primFontSz" for="ch" ptType="node" op="equ" val="65"/>
              </dgm:constrLst>
            </dgm:if>
            <dgm:if name="Name19" axis="ch" ptType="node" func="cnt" op="equ" val="6">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316"/>
                <dgm:constr type="w" for="ch" forName="accent_1" refType="h" refFor="ch" refForName="accent_1" op="equ"/>
                <dgm:constr type="ctrY" for="ch" forName="accent_1" refType="h" fact="0.1053"/>
                <dgm:constr type="ctrX" for="ch" forName="accent_1" refType="w"/>
                <dgm:constr type="ctrXOff" for="ch" forName="accent_1" refType="h" fact="-0.0943"/>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316"/>
                <dgm:constr type="w" for="ch" forName="accent_2" refType="h" refFor="ch" refForName="accent_2" op="equ"/>
                <dgm:constr type="ctrY" for="ch" forName="accent_2" refType="h" fact="0.2632"/>
                <dgm:constr type="ctrX" for="ch" forName="accent_2" refType="w"/>
                <dgm:constr type="ctrXOff" for="ch" forName="accent_2" refType="h" fact="-0.1809"/>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316"/>
                <dgm:constr type="w" for="ch" forName="accent_3" refType="h" refFor="ch" refForName="accent_3" op="equ"/>
                <dgm:constr type="ctrY" for="ch" forName="accent_3" refType="h" fact="0.4211"/>
                <dgm:constr type="ctrX" for="ch" forName="accent_3" refType="w"/>
                <dgm:constr type="ctrXOff" for="ch" forName="accent_3" refType="h" fact="-0.2205"/>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316"/>
                <dgm:constr type="w" for="ch" forName="accent_4" refType="h" refFor="ch" refForName="accent_4" op="equ"/>
                <dgm:constr type="ctrY" for="ch" forName="accent_4" refType="h" fact="0.5789"/>
                <dgm:constr type="ctrX" for="ch" forName="accent_4" refType="w"/>
                <dgm:constr type="ctrXOff" for="ch" forName="accent_4" refType="h" fact="-0.2205"/>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316"/>
                <dgm:constr type="w" for="ch" forName="accent_5" refType="h" refFor="ch" refForName="accent_5" op="equ"/>
                <dgm:constr type="ctrY" for="ch" forName="accent_5" refType="h" fact="0.7368"/>
                <dgm:constr type="ctrX" for="ch" forName="accent_5" refType="w"/>
                <dgm:constr type="ctrXOff" for="ch" forName="accent_5" refType="h" fact="-0.1809"/>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h" for="ch" forName="accent_6" refType="h" fact="0.1316"/>
                <dgm:constr type="w" for="ch" forName="accent_6" refType="h" refFor="ch" refForName="accent_6" op="equ"/>
                <dgm:constr type="ctrY" for="ch" forName="accent_6" refType="h" fact="0.8947"/>
                <dgm:constr type="ctrX" for="ch" forName="accent_6" refType="w"/>
                <dgm:constr type="ctrXOff" for="ch" forName="accent_6" refType="h" fact="-0.0943"/>
                <dgm:constr type="r" for="ch" forName="text_6" refType="ctrX" refFor="ch" refForName="accent_6"/>
                <dgm:constr type="rOff" for="ch" forName="text_6" refType="ctrXOff" refFor="ch" refForName="accent_6"/>
                <dgm:constr type="l" for="ch" forName="text_6"/>
                <dgm:constr type="w" for="ch" forName="text_6" refType="h" refFor="ch" refForName="text_6" op="gte"/>
                <dgm:constr type="h" for="ch" forName="text_6" refType="h" refFor="ch" refForName="accent_6" fact="0.8"/>
                <dgm:constr type="ctrY" for="ch" forName="text_6" refType="ctrY" refFor="ch" refForName="accent_6"/>
                <dgm:constr type="rMarg" for="ch" forName="text_6" refType="w" refFor="ch" refForName="accent_6" fact="1.8"/>
                <dgm:constr type="primFontSz" for="ch" ptType="node" op="equ" val="65"/>
              </dgm:constrLst>
            </dgm:if>
            <dgm:else name="Name20">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136"/>
                <dgm:constr type="w" for="ch" forName="accent_1" refType="h" refFor="ch" refForName="accent_1" op="equ"/>
                <dgm:constr type="ctrY" for="ch" forName="accent_1" refType="h" fact="0.0909"/>
                <dgm:constr type="ctrX" for="ch" forName="accent_1" refType="w"/>
                <dgm:constr type="ctrXOff" for="ch" forName="accent_1" refType="h" fact="-0.0835"/>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136"/>
                <dgm:constr type="w" for="ch" forName="accent_2" refType="h" refFor="ch" refForName="accent_2" op="equ"/>
                <dgm:constr type="ctrY" for="ch" forName="accent_2" refType="h" fact="0.2273"/>
                <dgm:constr type="ctrX" for="ch" forName="accent_2" refType="w"/>
                <dgm:constr type="ctrXOff" for="ch" forName="accent_2" refType="h" fact="-0.1658"/>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136"/>
                <dgm:constr type="w" for="ch" forName="accent_3" refType="h" refFor="ch" refForName="accent_3" op="equ"/>
                <dgm:constr type="ctrY" for="ch" forName="accent_3" refType="h" fact="0.3636"/>
                <dgm:constr type="ctrX" for="ch" forName="accent_3" refType="w"/>
                <dgm:constr type="ctrXOff" for="ch" forName="accent_3" refType="h" fact="-0.2109"/>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136"/>
                <dgm:constr type="w" for="ch" forName="accent_4" refType="h" refFor="ch" refForName="accent_4" op="equ"/>
                <dgm:constr type="ctrY" for="ch" forName="accent_4" refType="h" fact="0.5"/>
                <dgm:constr type="ctrX" for="ch" forName="accent_4" refType="w"/>
                <dgm:constr type="ctrXOff" for="ch" forName="accent_4" refType="h" fact="-0.2253"/>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136"/>
                <dgm:constr type="w" for="ch" forName="accent_5" refType="h" refFor="ch" refForName="accent_5" op="equ"/>
                <dgm:constr type="ctrY" for="ch" forName="accent_5" refType="h" fact="0.6364"/>
                <dgm:constr type="ctrX" for="ch" forName="accent_5" refType="w"/>
                <dgm:constr type="ctrXOff" for="ch" forName="accent_5" refType="h" fact="-0.2109"/>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h" for="ch" forName="accent_6" refType="h" fact="0.1136"/>
                <dgm:constr type="w" for="ch" forName="accent_6" refType="h" refFor="ch" refForName="accent_6" op="equ"/>
                <dgm:constr type="ctrY" for="ch" forName="accent_6" refType="h" fact="0.7727"/>
                <dgm:constr type="ctrX" for="ch" forName="accent_6" refType="w"/>
                <dgm:constr type="ctrXOff" for="ch" forName="accent_6" refType="h" fact="-0.1658"/>
                <dgm:constr type="r" for="ch" forName="text_6" refType="ctrX" refFor="ch" refForName="accent_6"/>
                <dgm:constr type="rOff" for="ch" forName="text_6" refType="ctrXOff" refFor="ch" refForName="accent_6"/>
                <dgm:constr type="l" for="ch" forName="text_6"/>
                <dgm:constr type="w" for="ch" forName="text_6" refType="h" refFor="ch" refForName="text_6" op="gte"/>
                <dgm:constr type="h" for="ch" forName="text_6" refType="h" refFor="ch" refForName="accent_6" fact="0.8"/>
                <dgm:constr type="ctrY" for="ch" forName="text_6" refType="ctrY" refFor="ch" refForName="accent_6"/>
                <dgm:constr type="rMarg" for="ch" forName="text_6" refType="w" refFor="ch" refForName="accent_6" fact="1.8"/>
                <dgm:constr type="h" for="ch" forName="accent_7" refType="h" fact="0.1136"/>
                <dgm:constr type="w" for="ch" forName="accent_7" refType="h" refFor="ch" refForName="accent_7" op="equ"/>
                <dgm:constr type="ctrY" for="ch" forName="accent_7" refType="h" fact="0.9091"/>
                <dgm:constr type="ctrX" for="ch" forName="accent_7" refType="w"/>
                <dgm:constr type="ctrXOff" for="ch" forName="accent_7" refType="h" fact="-0.0835"/>
                <dgm:constr type="r" for="ch" forName="text_7" refType="ctrX" refFor="ch" refForName="accent_7"/>
                <dgm:constr type="rOff" for="ch" forName="text_7" refType="ctrXOff" refFor="ch" refForName="accent_7"/>
                <dgm:constr type="l" for="ch" forName="text_7"/>
                <dgm:constr type="w" for="ch" forName="text_7" refType="h" refFor="ch" refForName="text_7" op="gte"/>
                <dgm:constr type="h" for="ch" forName="text_7" refType="h" refFor="ch" refForName="accent_7" fact="0.8"/>
                <dgm:constr type="ctrY" for="ch" forName="text_7" refType="ctrY" refFor="ch" refForName="accent_7"/>
                <dgm:constr type="rMarg" for="ch" forName="text_7" refType="w" refFor="ch" refForName="accent_7" fact="1.8"/>
                <dgm:constr type="primFontSz" for="ch" ptType="node" op="equ" val="65"/>
              </dgm:constrLst>
            </dgm:else>
          </dgm:choose>
        </dgm:else>
      </dgm:choose>
      <dgm:layoutNode name="cycle">
        <dgm:choose name="Name21">
          <dgm:if name="Name22" func="var" arg="dir" op="equ" val="norm">
            <dgm:alg type="cycle">
              <dgm:param type="stAng" val="45"/>
              <dgm:param type="spanAng" val="90"/>
            </dgm:alg>
          </dgm:if>
          <dgm:else name="Name23">
            <dgm:alg type="cycle">
              <dgm:param type="stAng" val="225"/>
              <dgm:param type="spanAng" val="90"/>
            </dgm:alg>
          </dgm:else>
        </dgm:choose>
        <dgm:shape xmlns:r="http://schemas.openxmlformats.org/officeDocument/2006/relationships" r:blip="">
          <dgm:adjLst/>
        </dgm:shape>
        <dgm:presOf/>
        <dgm:constrLst>
          <dgm:constr type="w" for="ch" val="1"/>
          <dgm:constr type="h" for="ch" val="1"/>
          <dgm:constr type="diam" for="ch" forName="conn" refType="diam"/>
        </dgm:constrLst>
        <dgm:layoutNode name="srcNode">
          <dgm:alg type="sp"/>
          <dgm:shape xmlns:r="http://schemas.openxmlformats.org/officeDocument/2006/relationships" type="rect" r:blip="" hideGeom="1">
            <dgm:adjLst/>
          </dgm:shape>
          <dgm:presOf/>
        </dgm:layoutNode>
        <dgm:layoutNode name="conn" styleLbl="parChTrans1D2">
          <dgm:alg type="conn">
            <dgm:param type="connRout" val="curve"/>
            <dgm:param type="srcNode" val="srcNode"/>
            <dgm:param type="dstNode" val="dstNode"/>
            <dgm:param type="begPts" val="ctr"/>
            <dgm:param type="endPts" val="ctr"/>
            <dgm:param type="endSty" val="noArr"/>
          </dgm:alg>
          <dgm:shape xmlns:r="http://schemas.openxmlformats.org/officeDocument/2006/relationships" type="conn" r:blip="">
            <dgm:adjLst/>
          </dgm:shape>
          <dgm:presOf axis="desOrSelf" ptType="sibTrans" hideLastTrans="0" st="0" cnt="1"/>
          <dgm:constrLst>
            <dgm:constr type="begPad"/>
            <dgm:constr type="endPad"/>
          </dgm:constrLst>
        </dgm:layoutNode>
        <dgm:layoutNode name="extraNode">
          <dgm:alg type="sp"/>
          <dgm:shape xmlns:r="http://schemas.openxmlformats.org/officeDocument/2006/relationships" type="rect" r:blip="" hideGeom="1">
            <dgm:adjLst/>
          </dgm:shape>
          <dgm:presOf/>
        </dgm:layoutNode>
        <dgm:layoutNode name="dstNode">
          <dgm:alg type="sp"/>
          <dgm:shape xmlns:r="http://schemas.openxmlformats.org/officeDocument/2006/relationships" type="rect" r:blip="" hideGeom="1">
            <dgm:adjLst/>
          </dgm:shape>
          <dgm:presOf/>
        </dgm:layoutNode>
      </dgm:layoutNode>
      <dgm:forEach name="wrapper" axis="self" ptType="parTrans">
        <dgm:forEach name="wrapper2" axis="self" ptType="sibTrans" st="2">
          <dgm:forEach name="accentRepeat" axis="self">
            <dgm:layoutNode name="accentRepeatNode" styleLbl="solidFgAcc1">
              <dgm:alg type="sp"/>
              <dgm:shape xmlns:r="http://schemas.openxmlformats.org/officeDocument/2006/relationships" type="ellipse" r:blip="">
                <dgm:adjLst/>
              </dgm:shape>
              <dgm:presOf/>
            </dgm:layoutNode>
          </dgm:forEach>
        </dgm:forEach>
      </dgm:forEach>
      <dgm:forEach name="Name24" axis="ch" ptType="node" cnt="1">
        <dgm:layoutNode name="text_1" styleLbl="node1">
          <dgm:varLst>
            <dgm:bulletEnabled val="1"/>
          </dgm:varLst>
          <dgm:choose name="Name25">
            <dgm:if name="Name26" func="var" arg="dir" op="equ" val="norm">
              <dgm:alg type="tx">
                <dgm:param type="parTxLTRAlign" val="l"/>
                <dgm:param type="shpTxLTRAlignCh" val="l"/>
                <dgm:param type="parTxRTLAlign" val="l"/>
                <dgm:param type="shpTxRTLAlignCh" val="l"/>
              </dgm:alg>
            </dgm:if>
            <dgm:else name="Name2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1">
          <dgm:alg type="sp"/>
          <dgm:shape xmlns:r="http://schemas.openxmlformats.org/officeDocument/2006/relationships" r:blip="">
            <dgm:adjLst/>
          </dgm:shape>
          <dgm:presOf/>
          <dgm:constrLst/>
          <dgm:forEach name="Name28" ref="accentRepeat"/>
        </dgm:layoutNode>
      </dgm:forEach>
      <dgm:forEach name="Name29" axis="ch" ptType="node" st="2" cnt="1">
        <dgm:layoutNode name="text_2" styleLbl="node1">
          <dgm:varLst>
            <dgm:bulletEnabled val="1"/>
          </dgm:varLst>
          <dgm:choose name="Name30">
            <dgm:if name="Name31" func="var" arg="dir" op="equ" val="norm">
              <dgm:alg type="tx">
                <dgm:param type="parTxLTRAlign" val="l"/>
                <dgm:param type="shpTxLTRAlignCh" val="l"/>
                <dgm:param type="parTxRTLAlign" val="l"/>
                <dgm:param type="shpTxRTLAlignCh" val="l"/>
              </dgm:alg>
            </dgm:if>
            <dgm:else name="Name3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2">
          <dgm:alg type="sp"/>
          <dgm:shape xmlns:r="http://schemas.openxmlformats.org/officeDocument/2006/relationships" r:blip="">
            <dgm:adjLst/>
          </dgm:shape>
          <dgm:presOf/>
          <dgm:constrLst/>
          <dgm:forEach name="Name33" ref="accentRepeat"/>
        </dgm:layoutNode>
      </dgm:forEach>
      <dgm:forEach name="Name34" axis="ch" ptType="node" st="3" cnt="1">
        <dgm:layoutNode name="text_3" styleLbl="node1">
          <dgm:varLst>
            <dgm:bulletEnabled val="1"/>
          </dgm:varLst>
          <dgm:choose name="Name35">
            <dgm:if name="Name36" func="var" arg="dir" op="equ" val="norm">
              <dgm:alg type="tx">
                <dgm:param type="parTxLTRAlign" val="l"/>
                <dgm:param type="shpTxLTRAlignCh" val="l"/>
                <dgm:param type="parTxRTLAlign" val="l"/>
                <dgm:param type="shpTxRTLAlignCh" val="l"/>
              </dgm:alg>
            </dgm:if>
            <dgm:else name="Name3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3">
          <dgm:alg type="sp"/>
          <dgm:shape xmlns:r="http://schemas.openxmlformats.org/officeDocument/2006/relationships" r:blip="">
            <dgm:adjLst/>
          </dgm:shape>
          <dgm:presOf/>
          <dgm:constrLst/>
          <dgm:forEach name="Name38" ref="accentRepeat"/>
        </dgm:layoutNode>
      </dgm:forEach>
      <dgm:forEach name="Name39" axis="ch" ptType="node" st="4" cnt="1">
        <dgm:layoutNode name="text_4" styleLbl="node1">
          <dgm:varLst>
            <dgm:bulletEnabled val="1"/>
          </dgm:varLst>
          <dgm:choose name="Name40">
            <dgm:if name="Name41" func="var" arg="dir" op="equ" val="norm">
              <dgm:alg type="tx">
                <dgm:param type="parTxLTRAlign" val="l"/>
                <dgm:param type="shpTxLTRAlignCh" val="l"/>
                <dgm:param type="parTxRTLAlign" val="l"/>
                <dgm:param type="shpTxRTLAlignCh" val="l"/>
              </dgm:alg>
            </dgm:if>
            <dgm:else name="Name4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4">
          <dgm:alg type="sp"/>
          <dgm:shape xmlns:r="http://schemas.openxmlformats.org/officeDocument/2006/relationships" r:blip="">
            <dgm:adjLst/>
          </dgm:shape>
          <dgm:presOf/>
          <dgm:constrLst/>
          <dgm:forEach name="Name43" ref="accentRepeat"/>
        </dgm:layoutNode>
      </dgm:forEach>
      <dgm:forEach name="Name44" axis="ch" ptType="node" st="5" cnt="1">
        <dgm:layoutNode name="text_5" styleLbl="node1">
          <dgm:varLst>
            <dgm:bulletEnabled val="1"/>
          </dgm:varLst>
          <dgm:choose name="Name45">
            <dgm:if name="Name46" func="var" arg="dir" op="equ" val="norm">
              <dgm:alg type="tx">
                <dgm:param type="parTxLTRAlign" val="l"/>
                <dgm:param type="shpTxLTRAlignCh" val="l"/>
                <dgm:param type="parTxRTLAlign" val="l"/>
                <dgm:param type="shpTxRTLAlignCh" val="l"/>
              </dgm:alg>
            </dgm:if>
            <dgm:else name="Name4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5">
          <dgm:alg type="sp"/>
          <dgm:shape xmlns:r="http://schemas.openxmlformats.org/officeDocument/2006/relationships" r:blip="">
            <dgm:adjLst/>
          </dgm:shape>
          <dgm:presOf/>
          <dgm:constrLst/>
          <dgm:forEach name="Name48" ref="accentRepeat"/>
        </dgm:layoutNode>
      </dgm:forEach>
      <dgm:forEach name="Name49" axis="ch" ptType="node" st="6" cnt="1">
        <dgm:layoutNode name="text_6" styleLbl="node1">
          <dgm:varLst>
            <dgm:bulletEnabled val="1"/>
          </dgm:varLst>
          <dgm:choose name="Name50">
            <dgm:if name="Name51" func="var" arg="dir" op="equ" val="norm">
              <dgm:alg type="tx">
                <dgm:param type="parTxLTRAlign" val="l"/>
                <dgm:param type="shpTxLTRAlignCh" val="l"/>
                <dgm:param type="parTxRTLAlign" val="l"/>
                <dgm:param type="shpTxRTLAlignCh" val="l"/>
              </dgm:alg>
            </dgm:if>
            <dgm:else name="Name5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6">
          <dgm:alg type="sp"/>
          <dgm:shape xmlns:r="http://schemas.openxmlformats.org/officeDocument/2006/relationships" r:blip="">
            <dgm:adjLst/>
          </dgm:shape>
          <dgm:presOf/>
          <dgm:constrLst/>
          <dgm:forEach name="Name53" ref="accentRepeat"/>
        </dgm:layoutNode>
      </dgm:forEach>
      <dgm:forEach name="Name54" axis="ch" ptType="node" st="7" cnt="1">
        <dgm:layoutNode name="text_7" styleLbl="node1">
          <dgm:varLst>
            <dgm:bulletEnabled val="1"/>
          </dgm:varLst>
          <dgm:choose name="Name55">
            <dgm:if name="Name56" func="var" arg="dir" op="equ" val="norm">
              <dgm:alg type="tx">
                <dgm:param type="parTxLTRAlign" val="l"/>
                <dgm:param type="shpTxLTRAlignCh" val="l"/>
                <dgm:param type="parTxRTLAlign" val="l"/>
                <dgm:param type="shpTxRTLAlignCh" val="l"/>
              </dgm:alg>
            </dgm:if>
            <dgm:else name="Name5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7">
          <dgm:alg type="sp"/>
          <dgm:shape xmlns:r="http://schemas.openxmlformats.org/officeDocument/2006/relationships" r:blip="">
            <dgm:adjLst/>
          </dgm:shape>
          <dgm:presOf/>
          <dgm:constrLst/>
          <dgm:forEach name="Name58" ref="accentRepeat"/>
        </dgm:layoutNode>
      </dgm:forEach>
    </dgm:layoutNode>
  </dgm:layoutNode>
</dgm:layoutDef>
</file>

<file path=ppt/diagrams/layout6.xml><?xml version="1.0" encoding="utf-8"?>
<dgm:layoutDef xmlns:dgm="http://schemas.openxmlformats.org/drawingml/2006/diagram" xmlns:a="http://schemas.openxmlformats.org/drawingml/2006/main" uniqueId="urn:microsoft.com/office/officeart/2008/layout/VerticalCurvedList">
  <dgm:title val=""/>
  <dgm:desc val=""/>
  <dgm:catLst>
    <dgm:cat type="list" pri="20000"/>
  </dgm:catLst>
  <dgm:sampData>
    <dgm:dataModel>
      <dgm:ptLst>
        <dgm:pt modelId="0" type="doc"/>
        <dgm:pt modelId="1">
          <dgm:prSet phldr="1"/>
        </dgm:pt>
        <dgm:pt modelId="2">
          <dgm:prSet phldr="1"/>
        </dgm:pt>
        <dgm:pt modelId="3">
          <dgm:prSet phldr="1"/>
        </dgm:pt>
      </dgm:ptLst>
      <dgm:cxnLst>
        <dgm:cxn modelId="4" srcId="0" destId="1" srcOrd="0" destOrd="0"/>
        <dgm:cxn modelId="5" srcId="0" destId="2" srcOrd="1" destOrd="0"/>
        <dgm:cxn modelId="6" srcId="0" destId="3" srcOrd="2" destOrd="0"/>
      </dgm:cxnLst>
      <dgm:bg/>
      <dgm:whole/>
    </dgm:dataModel>
  </dgm:sampData>
  <dgm:styleData>
    <dgm:dataModel>
      <dgm:ptLst>
        <dgm:pt modelId="0" type="doc"/>
        <dgm:pt modelId="1">
          <dgm:prSet phldr="1"/>
        </dgm:pt>
        <dgm:pt modelId="2">
          <dgm:prSet phldr="1"/>
        </dgm:pt>
      </dgm:ptLst>
      <dgm:cxnLst>
        <dgm:cxn modelId="3" srcId="0" destId="1" srcOrd="0" destOrd="0"/>
        <dgm:cxn modelId="4" srcId="0" destId="2" srcOrd="1" destOrd="0"/>
      </dgm:cxnLst>
      <dgm:bg/>
      <dgm:whole/>
    </dgm:dataModel>
  </dgm:styleData>
  <dgm:clr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chMax val="7"/>
      <dgm:chPref val="7"/>
      <dgm:dir/>
    </dgm:varLst>
    <dgm:alg type="composite"/>
    <dgm:shape xmlns:r="http://schemas.openxmlformats.org/officeDocument/2006/relationships" r:blip="">
      <dgm:adjLst/>
    </dgm:shape>
    <dgm:constrLst>
      <dgm:constr type="w" for="ch" refType="h" refFor="ch" op="gte" fact="0.8"/>
    </dgm:constrLst>
    <dgm:layoutNode name="Name1">
      <dgm:alg type="composite"/>
      <dgm:shape xmlns:r="http://schemas.openxmlformats.org/officeDocument/2006/relationships" r:blip="">
        <dgm:adjLst/>
      </dgm:shape>
      <dgm:choose name="Name2">
        <dgm:if name="Name3" func="var" arg="dir" op="equ" val="norm">
          <dgm:choose name="Name4">
            <dgm:if name="Name5" axis="ch" ptType="node" func="cnt" op="equ" val="1">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625"/>
                <dgm:constr type="w" for="ch" forName="accent_1" refType="h" refFor="ch" refForName="accent_1" op="equ"/>
                <dgm:constr type="ctrY" for="ch" forName="accent_1" refType="h" fact="0.5"/>
                <dgm:constr type="ctrX" for="ch" forName="accent_1" refType="h" fact="0.2253"/>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primFontSz" for="ch" ptType="node" op="equ" val="65"/>
              </dgm:constrLst>
            </dgm:if>
            <dgm:if name="Name6" axis="ch" ptType="node" func="cnt" op="equ" val="2">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3571"/>
                <dgm:constr type="w" for="ch" forName="accent_1" refType="h" refFor="ch" refForName="accent_1" op="equ"/>
                <dgm:constr type="ctrY" for="ch" forName="accent_1" refType="h" fact="0.2857"/>
                <dgm:constr type="ctrX" for="ch" forName="accent_1" refType="h" fact="0.1891"/>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3571"/>
                <dgm:constr type="w" for="ch" forName="accent_2" refType="h" refFor="ch" refForName="accent_2" op="equ"/>
                <dgm:constr type="ctrY" for="ch" forName="accent_2" refType="h" fact="0.7143"/>
                <dgm:constr type="ctrX" for="ch" forName="accent_2" refType="h" fact="0.1891"/>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primFontSz" for="ch" ptType="node" op="equ" val="65"/>
              </dgm:constrLst>
            </dgm:if>
            <dgm:if name="Name7" axis="ch" ptType="node" func="cnt" op="equ" val="3">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25"/>
                <dgm:constr type="w" for="ch" forName="accent_1" refType="h" refFor="ch" refForName="accent_1" op="equ"/>
                <dgm:constr type="ctrY" for="ch" forName="accent_1" refType="h" fact="0.2"/>
                <dgm:constr type="ctrX" for="ch" forName="accent_1" refType="h" fact="0.1526"/>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25"/>
                <dgm:constr type="w" for="ch" forName="accent_2" refType="h" refFor="ch" refForName="accent_2" op="equ"/>
                <dgm:constr type="ctrY" for="ch" forName="accent_2" refType="h" fact="0.5"/>
                <dgm:constr type="ctrX" for="ch" forName="accent_2" refType="h" fact="0.2253"/>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25"/>
                <dgm:constr type="w" for="ch" forName="accent_3" refType="h" refFor="ch" refForName="accent_3" op="equ"/>
                <dgm:constr type="ctrY" for="ch" forName="accent_3" refType="h" fact="0.8"/>
                <dgm:constr type="ctrX" for="ch" forName="accent_3" refType="h" fact="0.1526"/>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primFontSz" for="ch" ptType="node" op="equ" val="65"/>
              </dgm:constrLst>
            </dgm:if>
            <dgm:if name="Name8" axis="ch" ptType="node" func="cnt" op="equ" val="4">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923"/>
                <dgm:constr type="w" for="ch" forName="accent_1" refType="h" refFor="ch" refForName="accent_1" op="equ"/>
                <dgm:constr type="ctrY" for="ch" forName="accent_1" refType="h" fact="0.1538"/>
                <dgm:constr type="ctrX" for="ch" forName="accent_1" refType="h" fact="0.1268"/>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923"/>
                <dgm:constr type="w" for="ch" forName="accent_2" refType="h" refFor="ch" refForName="accent_2" op="equ"/>
                <dgm:constr type="ctrY" for="ch" forName="accent_2" refType="h" fact="0.3846"/>
                <dgm:constr type="ctrX" for="ch" forName="accent_2" refType="h" fact="0.215"/>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923"/>
                <dgm:constr type="w" for="ch" forName="accent_3" refType="h" refFor="ch" refForName="accent_3" op="equ"/>
                <dgm:constr type="ctrY" for="ch" forName="accent_3" refType="h" fact="0.6154"/>
                <dgm:constr type="ctrX" for="ch" forName="accent_3" refType="h" fact="0.215"/>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923"/>
                <dgm:constr type="w" for="ch" forName="accent_4" refType="h" refFor="ch" refForName="accent_4" op="equ"/>
                <dgm:constr type="ctrY" for="ch" forName="accent_4" refType="h" fact="0.8462"/>
                <dgm:constr type="ctrX" for="ch" forName="accent_4" refType="h" fact="0.1268"/>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primFontSz" for="ch" ptType="node" op="equ" val="65"/>
              </dgm:constrLst>
            </dgm:if>
            <dgm:if name="Name9" axis="ch" ptType="node" func="cnt" op="equ" val="5">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563"/>
                <dgm:constr type="w" for="ch" forName="accent_1" refType="h" refFor="ch" refForName="accent_1" op="equ"/>
                <dgm:constr type="ctrY" for="ch" forName="accent_1" refType="h" fact="0.125"/>
                <dgm:constr type="ctrX" for="ch" forName="accent_1" refType="h" fact="0.1082"/>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563"/>
                <dgm:constr type="w" for="ch" forName="accent_2" refType="h" refFor="ch" refForName="accent_2" op="equ"/>
                <dgm:constr type="ctrY" for="ch" forName="accent_2" refType="h" fact="0.3125"/>
                <dgm:constr type="ctrX" for="ch" forName="accent_2" refType="h" fact="0.1978"/>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563"/>
                <dgm:constr type="w" for="ch" forName="accent_3" refType="h" refFor="ch" refForName="accent_3" op="equ"/>
                <dgm:constr type="ctrY" for="ch" forName="accent_3" refType="h" fact="0.5"/>
                <dgm:constr type="ctrX" for="ch" forName="accent_3" refType="h" fact="0.2253"/>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563"/>
                <dgm:constr type="w" for="ch" forName="accent_4" refType="h" refFor="ch" refForName="accent_4" op="equ"/>
                <dgm:constr type="ctrY" for="ch" forName="accent_4" refType="h" fact="0.6875"/>
                <dgm:constr type="ctrX" for="ch" forName="accent_4" refType="h" fact="0.1978"/>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563"/>
                <dgm:constr type="w" for="ch" forName="accent_5" refType="h" refFor="ch" refForName="accent_5" op="equ"/>
                <dgm:constr type="ctrY" for="ch" forName="accent_5" refType="h" fact="0.875"/>
                <dgm:constr type="ctrX" for="ch" forName="accent_5" refType="h" fact="0.1082"/>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primFontSz" for="ch" ptType="node" op="equ" val="65"/>
              </dgm:constrLst>
            </dgm:if>
            <dgm:if name="Name10" axis="ch" ptType="node" func="cnt" op="equ" val="6">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316"/>
                <dgm:constr type="w" for="ch" forName="accent_1" refType="h" refFor="ch" refForName="accent_1" op="equ"/>
                <dgm:constr type="ctrY" for="ch" forName="accent_1" refType="h" fact="0.1053"/>
                <dgm:constr type="ctrX" for="ch" forName="accent_1" refType="h" fact="0.0943"/>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316"/>
                <dgm:constr type="w" for="ch" forName="accent_2" refType="h" refFor="ch" refForName="accent_2" op="equ"/>
                <dgm:constr type="ctrY" for="ch" forName="accent_2" refType="h" fact="0.2632"/>
                <dgm:constr type="ctrX" for="ch" forName="accent_2" refType="h" fact="0.1809"/>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316"/>
                <dgm:constr type="w" for="ch" forName="accent_3" refType="h" refFor="ch" refForName="accent_3" op="equ"/>
                <dgm:constr type="ctrY" for="ch" forName="accent_3" refType="h" fact="0.4211"/>
                <dgm:constr type="ctrX" for="ch" forName="accent_3" refType="h" fact="0.2205"/>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316"/>
                <dgm:constr type="w" for="ch" forName="accent_4" refType="h" refFor="ch" refForName="accent_4" op="equ"/>
                <dgm:constr type="ctrY" for="ch" forName="accent_4" refType="h" fact="0.5789"/>
                <dgm:constr type="ctrX" for="ch" forName="accent_4" refType="h" fact="0.2205"/>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316"/>
                <dgm:constr type="w" for="ch" forName="accent_5" refType="h" refFor="ch" refForName="accent_5" op="equ"/>
                <dgm:constr type="ctrY" for="ch" forName="accent_5" refType="h" fact="0.7368"/>
                <dgm:constr type="ctrX" for="ch" forName="accent_5" refType="h" fact="0.1809"/>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h" for="ch" forName="accent_6" refType="h" fact="0.1316"/>
                <dgm:constr type="w" for="ch" forName="accent_6" refType="h" refFor="ch" refForName="accent_6" op="equ"/>
                <dgm:constr type="ctrY" for="ch" forName="accent_6" refType="h" fact="0.8947"/>
                <dgm:constr type="ctrX" for="ch" forName="accent_6" refType="h" fact="0.0943"/>
                <dgm:constr type="l" for="ch" forName="text_6" refType="ctrX" refFor="ch" refForName="accent_6"/>
                <dgm:constr type="r" for="ch" forName="text_6" refType="w"/>
                <dgm:constr type="w" for="ch" forName="text_6" refType="h" refFor="ch" refForName="text_6" op="gte"/>
                <dgm:constr type="h" for="ch" forName="text_6" refType="h" refFor="ch" refForName="accent_6" fact="0.8"/>
                <dgm:constr type="ctrY" for="ch" forName="text_6" refType="ctrY" refFor="ch" refForName="accent_6"/>
                <dgm:constr type="lMarg" for="ch" forName="text_6" refType="w" refFor="ch" refForName="accent_6" fact="1.8"/>
                <dgm:constr type="primFontSz" for="ch" ptType="node" op="equ" val="65"/>
              </dgm:constrLst>
            </dgm:if>
            <dgm:else name="Name11">
              <dgm:constrLst>
                <dgm:constr type="h" for="ch" forName="cycle" refType="h"/>
                <dgm:constr type="w" for="ch" forName="cycle" refType="h" refFor="ch" refForName="cycle" fact="0.26"/>
                <dgm:constr type="l" for="ch" forName="cycle"/>
                <dgm:constr type="ctrY" for="ch" forName="cycle" refType="h" fact="0.5"/>
                <dgm:constr type="diam" for="ch" forName="cycle" refType="h" fact="1.344"/>
                <dgm:constr type="h" for="ch" forName="accent_1" refType="h" fact="0.1136"/>
                <dgm:constr type="w" for="ch" forName="accent_1" refType="h" refFor="ch" refForName="accent_1" op="equ"/>
                <dgm:constr type="ctrY" for="ch" forName="accent_1" refType="h" fact="0.0909"/>
                <dgm:constr type="ctrX" for="ch" forName="accent_1" refType="h" fact="0.0835"/>
                <dgm:constr type="l" for="ch" forName="text_1" refType="ctrX" refFor="ch" refForName="accent_1"/>
                <dgm:constr type="r" for="ch" forName="text_1" refType="w"/>
                <dgm:constr type="w" for="ch" forName="text_1" refType="h" refFor="ch" refForName="text_1" op="gte"/>
                <dgm:constr type="h" for="ch" forName="text_1" refType="h" refFor="ch" refForName="accent_1" fact="0.8"/>
                <dgm:constr type="ctrY" for="ch" forName="text_1" refType="ctrY" refFor="ch" refForName="accent_1"/>
                <dgm:constr type="lMarg" for="ch" forName="text_1" refType="w" refFor="ch" refForName="accent_1" fact="1.8"/>
                <dgm:constr type="h" for="ch" forName="accent_2" refType="h" fact="0.1136"/>
                <dgm:constr type="w" for="ch" forName="accent_2" refType="h" refFor="ch" refForName="accent_2" op="equ"/>
                <dgm:constr type="ctrY" for="ch" forName="accent_2" refType="h" fact="0.2273"/>
                <dgm:constr type="ctrX" for="ch" forName="accent_2" refType="h" fact="0.1658"/>
                <dgm:constr type="l" for="ch" forName="text_2" refType="ctrX" refFor="ch" refForName="accent_2"/>
                <dgm:constr type="r" for="ch" forName="text_2" refType="w"/>
                <dgm:constr type="w" for="ch" forName="text_2" refType="h" refFor="ch" refForName="text_2" op="gte"/>
                <dgm:constr type="h" for="ch" forName="text_2" refType="h" refFor="ch" refForName="accent_2" fact="0.8"/>
                <dgm:constr type="ctrY" for="ch" forName="text_2" refType="ctrY" refFor="ch" refForName="accent_2"/>
                <dgm:constr type="lMarg" for="ch" forName="text_2" refType="w" refFor="ch" refForName="accent_2" fact="1.8"/>
                <dgm:constr type="h" for="ch" forName="accent_3" refType="h" fact="0.1136"/>
                <dgm:constr type="w" for="ch" forName="accent_3" refType="h" refFor="ch" refForName="accent_3" op="equ"/>
                <dgm:constr type="ctrY" for="ch" forName="accent_3" refType="h" fact="0.3636"/>
                <dgm:constr type="ctrX" for="ch" forName="accent_3" refType="h" fact="0.2109"/>
                <dgm:constr type="l" for="ch" forName="text_3" refType="ctrX" refFor="ch" refForName="accent_3"/>
                <dgm:constr type="r" for="ch" forName="text_3" refType="w"/>
                <dgm:constr type="w" for="ch" forName="text_3" refType="h" refFor="ch" refForName="text_3" op="gte"/>
                <dgm:constr type="h" for="ch" forName="text_3" refType="h" refFor="ch" refForName="accent_3" fact="0.8"/>
                <dgm:constr type="ctrY" for="ch" forName="text_3" refType="ctrY" refFor="ch" refForName="accent_3"/>
                <dgm:constr type="lMarg" for="ch" forName="text_3" refType="w" refFor="ch" refForName="accent_3" fact="1.8"/>
                <dgm:constr type="h" for="ch" forName="accent_4" refType="h" fact="0.1136"/>
                <dgm:constr type="w" for="ch" forName="accent_4" refType="h" refFor="ch" refForName="accent_4" op="equ"/>
                <dgm:constr type="ctrY" for="ch" forName="accent_4" refType="h" fact="0.5"/>
                <dgm:constr type="ctrX" for="ch" forName="accent_4" refType="h" fact="0.2253"/>
                <dgm:constr type="l" for="ch" forName="text_4" refType="ctrX" refFor="ch" refForName="accent_4"/>
                <dgm:constr type="r" for="ch" forName="text_4" refType="w"/>
                <dgm:constr type="w" for="ch" forName="text_4" refType="h" refFor="ch" refForName="text_4" op="gte"/>
                <dgm:constr type="h" for="ch" forName="text_4" refType="h" refFor="ch" refForName="accent_4" fact="0.8"/>
                <dgm:constr type="ctrY" for="ch" forName="text_4" refType="ctrY" refFor="ch" refForName="accent_4"/>
                <dgm:constr type="lMarg" for="ch" forName="text_4" refType="w" refFor="ch" refForName="accent_4" fact="1.8"/>
                <dgm:constr type="h" for="ch" forName="accent_5" refType="h" fact="0.1136"/>
                <dgm:constr type="w" for="ch" forName="accent_5" refType="h" refFor="ch" refForName="accent_5" op="equ"/>
                <dgm:constr type="ctrY" for="ch" forName="accent_5" refType="h" fact="0.6364"/>
                <dgm:constr type="ctrX" for="ch" forName="accent_5" refType="h" fact="0.2109"/>
                <dgm:constr type="l" for="ch" forName="text_5" refType="ctrX" refFor="ch" refForName="accent_5"/>
                <dgm:constr type="r" for="ch" forName="text_5" refType="w"/>
                <dgm:constr type="w" for="ch" forName="text_5" refType="h" refFor="ch" refForName="text_5" op="gte"/>
                <dgm:constr type="h" for="ch" forName="text_5" refType="h" refFor="ch" refForName="accent_5" fact="0.8"/>
                <dgm:constr type="ctrY" for="ch" forName="text_5" refType="ctrY" refFor="ch" refForName="accent_5"/>
                <dgm:constr type="lMarg" for="ch" forName="text_5" refType="w" refFor="ch" refForName="accent_5" fact="1.8"/>
                <dgm:constr type="h" for="ch" forName="accent_6" refType="h" fact="0.1136"/>
                <dgm:constr type="w" for="ch" forName="accent_6" refType="h" refFor="ch" refForName="accent_6" op="equ"/>
                <dgm:constr type="ctrY" for="ch" forName="accent_6" refType="h" fact="0.7727"/>
                <dgm:constr type="ctrX" for="ch" forName="accent_6" refType="h" fact="0.1658"/>
                <dgm:constr type="l" for="ch" forName="text_6" refType="ctrX" refFor="ch" refForName="accent_6"/>
                <dgm:constr type="r" for="ch" forName="text_6" refType="w"/>
                <dgm:constr type="w" for="ch" forName="text_6" refType="h" refFor="ch" refForName="text_6" op="gte"/>
                <dgm:constr type="h" for="ch" forName="text_6" refType="h" refFor="ch" refForName="accent_6" fact="0.8"/>
                <dgm:constr type="ctrY" for="ch" forName="text_6" refType="ctrY" refFor="ch" refForName="accent_6"/>
                <dgm:constr type="lMarg" for="ch" forName="text_6" refType="w" refFor="ch" refForName="accent_6" fact="1.8"/>
                <dgm:constr type="h" for="ch" forName="accent_7" refType="h" fact="0.1136"/>
                <dgm:constr type="w" for="ch" forName="accent_7" refType="h" refFor="ch" refForName="accent_7" op="equ"/>
                <dgm:constr type="ctrY" for="ch" forName="accent_7" refType="h" fact="0.9091"/>
                <dgm:constr type="ctrX" for="ch" forName="accent_7" refType="h" fact="0.0835"/>
                <dgm:constr type="l" for="ch" forName="text_7" refType="ctrX" refFor="ch" refForName="accent_7"/>
                <dgm:constr type="r" for="ch" forName="text_7" refType="w"/>
                <dgm:constr type="w" for="ch" forName="text_7" refType="h" refFor="ch" refForName="text_7" op="gte"/>
                <dgm:constr type="h" for="ch" forName="text_7" refType="h" refFor="ch" refForName="accent_7" fact="0.8"/>
                <dgm:constr type="ctrY" for="ch" forName="text_7" refType="ctrY" refFor="ch" refForName="accent_7"/>
                <dgm:constr type="lMarg" for="ch" forName="text_7" refType="w" refFor="ch" refForName="accent_7" fact="1.8"/>
                <dgm:constr type="primFontSz" for="ch" ptType="node" op="equ" val="65"/>
              </dgm:constrLst>
            </dgm:else>
          </dgm:choose>
        </dgm:if>
        <dgm:else name="Name12">
          <dgm:choose name="Name13">
            <dgm:if name="Name14" axis="ch" ptType="node" func="cnt" op="equ" val="1">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625"/>
                <dgm:constr type="w" for="ch" forName="accent_1" refType="h" refFor="ch" refForName="accent_1" op="equ"/>
                <dgm:constr type="ctrY" for="ch" forName="accent_1" refType="h" fact="0.5"/>
                <dgm:constr type="ctrX" for="ch" forName="accent_1" refType="w"/>
                <dgm:constr type="ctrXOff" for="ch" forName="accent_1" refType="h" fact="-0.2253"/>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primFontSz" for="ch" ptType="node" op="equ" val="65"/>
              </dgm:constrLst>
            </dgm:if>
            <dgm:if name="Name15" axis="ch" ptType="node" func="cnt" op="equ" val="2">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3571"/>
                <dgm:constr type="w" for="ch" forName="accent_1" refType="h" refFor="ch" refForName="accent_1" op="equ"/>
                <dgm:constr type="ctrY" for="ch" forName="accent_1" refType="h" fact="0.2857"/>
                <dgm:constr type="ctrX" for="ch" forName="accent_1" refType="w"/>
                <dgm:constr type="ctrXOff" for="ch" forName="accent_1" refType="h" fact="-0.1891"/>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3571"/>
                <dgm:constr type="w" for="ch" forName="accent_2" refType="h" refFor="ch" refForName="accent_2" op="equ"/>
                <dgm:constr type="ctrY" for="ch" forName="accent_2" refType="h" fact="0.7143"/>
                <dgm:constr type="ctrX" for="ch" forName="accent_2" refType="w"/>
                <dgm:constr type="ctrXOff" for="ch" forName="accent_2" refType="h" fact="-0.1891"/>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primFontSz" for="ch" ptType="node" op="equ" val="65"/>
              </dgm:constrLst>
            </dgm:if>
            <dgm:if name="Name16" axis="ch" ptType="node" func="cnt" op="equ" val="3">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25"/>
                <dgm:constr type="w" for="ch" forName="accent_1" refType="h" refFor="ch" refForName="accent_1" op="equ"/>
                <dgm:constr type="ctrY" for="ch" forName="accent_1" refType="h" fact="0.2"/>
                <dgm:constr type="ctrX" for="ch" forName="accent_1" refType="w"/>
                <dgm:constr type="ctrXOff" for="ch" forName="accent_1" refType="h" fact="-0.1526"/>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25"/>
                <dgm:constr type="w" for="ch" forName="accent_2" refType="h" refFor="ch" refForName="accent_2" op="equ"/>
                <dgm:constr type="ctrY" for="ch" forName="accent_2" refType="h" fact="0.5"/>
                <dgm:constr type="ctrX" for="ch" forName="accent_2" refType="w"/>
                <dgm:constr type="ctrXOff" for="ch" forName="accent_2" refType="h" fact="-0.2253"/>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25"/>
                <dgm:constr type="w" for="ch" forName="accent_3" refType="h" refFor="ch" refForName="accent_3" op="equ"/>
                <dgm:constr type="ctrY" for="ch" forName="accent_3" refType="h" fact="0.8"/>
                <dgm:constr type="ctrX" for="ch" forName="accent_3" refType="w"/>
                <dgm:constr type="ctrXOff" for="ch" forName="accent_3" refType="h" fact="-0.1526"/>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primFontSz" for="ch" ptType="node" op="equ" val="65"/>
              </dgm:constrLst>
            </dgm:if>
            <dgm:if name="Name17" axis="ch" ptType="node" func="cnt" op="equ" val="4">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923"/>
                <dgm:constr type="w" for="ch" forName="accent_1" refType="h" refFor="ch" refForName="accent_1" op="equ"/>
                <dgm:constr type="ctrY" for="ch" forName="accent_1" refType="h" fact="0.1538"/>
                <dgm:constr type="ctrX" for="ch" forName="accent_1" refType="w"/>
                <dgm:constr type="ctrXOff" for="ch" forName="accent_1" refType="h" fact="-0.1268"/>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923"/>
                <dgm:constr type="w" for="ch" forName="accent_2" refType="h" refFor="ch" refForName="accent_2" op="equ"/>
                <dgm:constr type="ctrY" for="ch" forName="accent_2" refType="h" fact="0.3846"/>
                <dgm:constr type="ctrX" for="ch" forName="accent_2" refType="w"/>
                <dgm:constr type="ctrXOff" for="ch" forName="accent_2" refType="h" fact="-0.215"/>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923"/>
                <dgm:constr type="w" for="ch" forName="accent_3" refType="h" refFor="ch" refForName="accent_3" op="equ"/>
                <dgm:constr type="ctrY" for="ch" forName="accent_3" refType="h" fact="0.6154"/>
                <dgm:constr type="ctrX" for="ch" forName="accent_3" refType="w"/>
                <dgm:constr type="ctrXOff" for="ch" forName="accent_3" refType="h" fact="-0.215"/>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923"/>
                <dgm:constr type="w" for="ch" forName="accent_4" refType="h" refFor="ch" refForName="accent_4" op="equ"/>
                <dgm:constr type="ctrY" for="ch" forName="accent_4" refType="h" fact="0.8462"/>
                <dgm:constr type="ctrX" for="ch" forName="accent_4" refType="w"/>
                <dgm:constr type="ctrXOff" for="ch" forName="accent_4" refType="h" fact="-0.1268"/>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primFontSz" for="ch" ptType="node" op="equ" val="65"/>
              </dgm:constrLst>
            </dgm:if>
            <dgm:if name="Name18" axis="ch" ptType="node" func="cnt" op="equ" val="5">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563"/>
                <dgm:constr type="w" for="ch" forName="accent_1" refType="h" refFor="ch" refForName="accent_1" op="equ"/>
                <dgm:constr type="ctrY" for="ch" forName="accent_1" refType="h" fact="0.125"/>
                <dgm:constr type="ctrX" for="ch" forName="accent_1" refType="w"/>
                <dgm:constr type="ctrXOff" for="ch" forName="accent_1" refType="h" fact="-0.1082"/>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563"/>
                <dgm:constr type="w" for="ch" forName="accent_2" refType="h" refFor="ch" refForName="accent_2" op="equ"/>
                <dgm:constr type="ctrY" for="ch" forName="accent_2" refType="h" fact="0.3125"/>
                <dgm:constr type="ctrX" for="ch" forName="accent_2" refType="w"/>
                <dgm:constr type="ctrXOff" for="ch" forName="accent_2" refType="h" fact="-0.1978"/>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563"/>
                <dgm:constr type="w" for="ch" forName="accent_3" refType="h" refFor="ch" refForName="accent_3" op="equ"/>
                <dgm:constr type="ctrY" for="ch" forName="accent_3" refType="h" fact="0.5"/>
                <dgm:constr type="ctrX" for="ch" forName="accent_3" refType="w"/>
                <dgm:constr type="ctrXOff" for="ch" forName="accent_3" refType="h" fact="-0.2253"/>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563"/>
                <dgm:constr type="w" for="ch" forName="accent_4" refType="h" refFor="ch" refForName="accent_4" op="equ"/>
                <dgm:constr type="ctrY" for="ch" forName="accent_4" refType="h" fact="0.6875"/>
                <dgm:constr type="ctrX" for="ch" forName="accent_4" refType="w"/>
                <dgm:constr type="ctrXOff" for="ch" forName="accent_4" refType="h" fact="-0.1978"/>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563"/>
                <dgm:constr type="w" for="ch" forName="accent_5" refType="h" refFor="ch" refForName="accent_5" op="equ"/>
                <dgm:constr type="ctrY" for="ch" forName="accent_5" refType="h" fact="0.875"/>
                <dgm:constr type="ctrX" for="ch" forName="accent_5" refType="w"/>
                <dgm:constr type="ctrXOff" for="ch" forName="accent_5" refType="h" fact="-0.1082"/>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primFontSz" for="ch" ptType="node" op="equ" val="65"/>
              </dgm:constrLst>
            </dgm:if>
            <dgm:if name="Name19" axis="ch" ptType="node" func="cnt" op="equ" val="6">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316"/>
                <dgm:constr type="w" for="ch" forName="accent_1" refType="h" refFor="ch" refForName="accent_1" op="equ"/>
                <dgm:constr type="ctrY" for="ch" forName="accent_1" refType="h" fact="0.1053"/>
                <dgm:constr type="ctrX" for="ch" forName="accent_1" refType="w"/>
                <dgm:constr type="ctrXOff" for="ch" forName="accent_1" refType="h" fact="-0.0943"/>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316"/>
                <dgm:constr type="w" for="ch" forName="accent_2" refType="h" refFor="ch" refForName="accent_2" op="equ"/>
                <dgm:constr type="ctrY" for="ch" forName="accent_2" refType="h" fact="0.2632"/>
                <dgm:constr type="ctrX" for="ch" forName="accent_2" refType="w"/>
                <dgm:constr type="ctrXOff" for="ch" forName="accent_2" refType="h" fact="-0.1809"/>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316"/>
                <dgm:constr type="w" for="ch" forName="accent_3" refType="h" refFor="ch" refForName="accent_3" op="equ"/>
                <dgm:constr type="ctrY" for="ch" forName="accent_3" refType="h" fact="0.4211"/>
                <dgm:constr type="ctrX" for="ch" forName="accent_3" refType="w"/>
                <dgm:constr type="ctrXOff" for="ch" forName="accent_3" refType="h" fact="-0.2205"/>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316"/>
                <dgm:constr type="w" for="ch" forName="accent_4" refType="h" refFor="ch" refForName="accent_4" op="equ"/>
                <dgm:constr type="ctrY" for="ch" forName="accent_4" refType="h" fact="0.5789"/>
                <dgm:constr type="ctrX" for="ch" forName="accent_4" refType="w"/>
                <dgm:constr type="ctrXOff" for="ch" forName="accent_4" refType="h" fact="-0.2205"/>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316"/>
                <dgm:constr type="w" for="ch" forName="accent_5" refType="h" refFor="ch" refForName="accent_5" op="equ"/>
                <dgm:constr type="ctrY" for="ch" forName="accent_5" refType="h" fact="0.7368"/>
                <dgm:constr type="ctrX" for="ch" forName="accent_5" refType="w"/>
                <dgm:constr type="ctrXOff" for="ch" forName="accent_5" refType="h" fact="-0.1809"/>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h" for="ch" forName="accent_6" refType="h" fact="0.1316"/>
                <dgm:constr type="w" for="ch" forName="accent_6" refType="h" refFor="ch" refForName="accent_6" op="equ"/>
                <dgm:constr type="ctrY" for="ch" forName="accent_6" refType="h" fact="0.8947"/>
                <dgm:constr type="ctrX" for="ch" forName="accent_6" refType="w"/>
                <dgm:constr type="ctrXOff" for="ch" forName="accent_6" refType="h" fact="-0.0943"/>
                <dgm:constr type="r" for="ch" forName="text_6" refType="ctrX" refFor="ch" refForName="accent_6"/>
                <dgm:constr type="rOff" for="ch" forName="text_6" refType="ctrXOff" refFor="ch" refForName="accent_6"/>
                <dgm:constr type="l" for="ch" forName="text_6"/>
                <dgm:constr type="w" for="ch" forName="text_6" refType="h" refFor="ch" refForName="text_6" op="gte"/>
                <dgm:constr type="h" for="ch" forName="text_6" refType="h" refFor="ch" refForName="accent_6" fact="0.8"/>
                <dgm:constr type="ctrY" for="ch" forName="text_6" refType="ctrY" refFor="ch" refForName="accent_6"/>
                <dgm:constr type="rMarg" for="ch" forName="text_6" refType="w" refFor="ch" refForName="accent_6" fact="1.8"/>
                <dgm:constr type="primFontSz" for="ch" ptType="node" op="equ" val="65"/>
              </dgm:constrLst>
            </dgm:if>
            <dgm:else name="Name20">
              <dgm:constrLst>
                <dgm:constr type="h" for="ch" forName="cycle" refType="h"/>
                <dgm:constr type="w" for="ch" forName="cycle" refType="h" refFor="ch" refForName="cycle" fact="0.26"/>
                <dgm:constr type="r" for="ch" forName="cycle" refType="w"/>
                <dgm:constr type="ctrY" for="ch" forName="cycle" refType="h" fact="0.5"/>
                <dgm:constr type="diam" for="ch" forName="cycle" refType="h" fact="1.344"/>
                <dgm:constr type="h" for="ch" forName="accent_1" refType="h" fact="0.1136"/>
                <dgm:constr type="w" for="ch" forName="accent_1" refType="h" refFor="ch" refForName="accent_1" op="equ"/>
                <dgm:constr type="ctrY" for="ch" forName="accent_1" refType="h" fact="0.0909"/>
                <dgm:constr type="ctrX" for="ch" forName="accent_1" refType="w"/>
                <dgm:constr type="ctrXOff" for="ch" forName="accent_1" refType="h" fact="-0.0835"/>
                <dgm:constr type="r" for="ch" forName="text_1" refType="ctrX" refFor="ch" refForName="accent_1"/>
                <dgm:constr type="rOff" for="ch" forName="text_1" refType="ctrXOff" refFor="ch" refForName="accent_1"/>
                <dgm:constr type="l" for="ch" forName="text_1"/>
                <dgm:constr type="w" for="ch" forName="text_1" refType="h" refFor="ch" refForName="text_1" op="gte"/>
                <dgm:constr type="h" for="ch" forName="text_1" refType="h" refFor="ch" refForName="accent_1" fact="0.8"/>
                <dgm:constr type="ctrY" for="ch" forName="text_1" refType="ctrY" refFor="ch" refForName="accent_1"/>
                <dgm:constr type="rMarg" for="ch" forName="text_1" refType="w" refFor="ch" refForName="accent_1" fact="1.8"/>
                <dgm:constr type="h" for="ch" forName="accent_2" refType="h" fact="0.1136"/>
                <dgm:constr type="w" for="ch" forName="accent_2" refType="h" refFor="ch" refForName="accent_2" op="equ"/>
                <dgm:constr type="ctrY" for="ch" forName="accent_2" refType="h" fact="0.2273"/>
                <dgm:constr type="ctrX" for="ch" forName="accent_2" refType="w"/>
                <dgm:constr type="ctrXOff" for="ch" forName="accent_2" refType="h" fact="-0.1658"/>
                <dgm:constr type="r" for="ch" forName="text_2" refType="ctrX" refFor="ch" refForName="accent_2"/>
                <dgm:constr type="rOff" for="ch" forName="text_2" refType="ctrXOff" refFor="ch" refForName="accent_2"/>
                <dgm:constr type="l" for="ch" forName="text_2"/>
                <dgm:constr type="w" for="ch" forName="text_2" refType="h" refFor="ch" refForName="text_2" op="gte"/>
                <dgm:constr type="h" for="ch" forName="text_2" refType="h" refFor="ch" refForName="accent_2" fact="0.8"/>
                <dgm:constr type="ctrY" for="ch" forName="text_2" refType="ctrY" refFor="ch" refForName="accent_2"/>
                <dgm:constr type="rMarg" for="ch" forName="text_2" refType="w" refFor="ch" refForName="accent_2" fact="1.8"/>
                <dgm:constr type="h" for="ch" forName="accent_3" refType="h" fact="0.1136"/>
                <dgm:constr type="w" for="ch" forName="accent_3" refType="h" refFor="ch" refForName="accent_3" op="equ"/>
                <dgm:constr type="ctrY" for="ch" forName="accent_3" refType="h" fact="0.3636"/>
                <dgm:constr type="ctrX" for="ch" forName="accent_3" refType="w"/>
                <dgm:constr type="ctrXOff" for="ch" forName="accent_3" refType="h" fact="-0.2109"/>
                <dgm:constr type="r" for="ch" forName="text_3" refType="ctrX" refFor="ch" refForName="accent_3"/>
                <dgm:constr type="rOff" for="ch" forName="text_3" refType="ctrXOff" refFor="ch" refForName="accent_3"/>
                <dgm:constr type="l" for="ch" forName="text_3"/>
                <dgm:constr type="w" for="ch" forName="text_3" refType="h" refFor="ch" refForName="text_3" op="gte"/>
                <dgm:constr type="h" for="ch" forName="text_3" refType="h" refFor="ch" refForName="accent_3" fact="0.8"/>
                <dgm:constr type="ctrY" for="ch" forName="text_3" refType="ctrY" refFor="ch" refForName="accent_3"/>
                <dgm:constr type="rMarg" for="ch" forName="text_3" refType="w" refFor="ch" refForName="accent_3" fact="1.8"/>
                <dgm:constr type="h" for="ch" forName="accent_4" refType="h" fact="0.1136"/>
                <dgm:constr type="w" for="ch" forName="accent_4" refType="h" refFor="ch" refForName="accent_4" op="equ"/>
                <dgm:constr type="ctrY" for="ch" forName="accent_4" refType="h" fact="0.5"/>
                <dgm:constr type="ctrX" for="ch" forName="accent_4" refType="w"/>
                <dgm:constr type="ctrXOff" for="ch" forName="accent_4" refType="h" fact="-0.2253"/>
                <dgm:constr type="r" for="ch" forName="text_4" refType="ctrX" refFor="ch" refForName="accent_4"/>
                <dgm:constr type="rOff" for="ch" forName="text_4" refType="ctrXOff" refFor="ch" refForName="accent_4"/>
                <dgm:constr type="l" for="ch" forName="text_4"/>
                <dgm:constr type="w" for="ch" forName="text_4" refType="h" refFor="ch" refForName="text_4" op="gte"/>
                <dgm:constr type="h" for="ch" forName="text_4" refType="h" refFor="ch" refForName="accent_4" fact="0.8"/>
                <dgm:constr type="ctrY" for="ch" forName="text_4" refType="ctrY" refFor="ch" refForName="accent_4"/>
                <dgm:constr type="rMarg" for="ch" forName="text_4" refType="w" refFor="ch" refForName="accent_4" fact="1.8"/>
                <dgm:constr type="h" for="ch" forName="accent_5" refType="h" fact="0.1136"/>
                <dgm:constr type="w" for="ch" forName="accent_5" refType="h" refFor="ch" refForName="accent_5" op="equ"/>
                <dgm:constr type="ctrY" for="ch" forName="accent_5" refType="h" fact="0.6364"/>
                <dgm:constr type="ctrX" for="ch" forName="accent_5" refType="w"/>
                <dgm:constr type="ctrXOff" for="ch" forName="accent_5" refType="h" fact="-0.2109"/>
                <dgm:constr type="r" for="ch" forName="text_5" refType="ctrX" refFor="ch" refForName="accent_5"/>
                <dgm:constr type="rOff" for="ch" forName="text_5" refType="ctrXOff" refFor="ch" refForName="accent_5"/>
                <dgm:constr type="l" for="ch" forName="text_5"/>
                <dgm:constr type="w" for="ch" forName="text_5" refType="h" refFor="ch" refForName="text_5" op="gte"/>
                <dgm:constr type="h" for="ch" forName="text_5" refType="h" refFor="ch" refForName="accent_5" fact="0.8"/>
                <dgm:constr type="ctrY" for="ch" forName="text_5" refType="ctrY" refFor="ch" refForName="accent_5"/>
                <dgm:constr type="rMarg" for="ch" forName="text_5" refType="w" refFor="ch" refForName="accent_5" fact="1.8"/>
                <dgm:constr type="h" for="ch" forName="accent_6" refType="h" fact="0.1136"/>
                <dgm:constr type="w" for="ch" forName="accent_6" refType="h" refFor="ch" refForName="accent_6" op="equ"/>
                <dgm:constr type="ctrY" for="ch" forName="accent_6" refType="h" fact="0.7727"/>
                <dgm:constr type="ctrX" for="ch" forName="accent_6" refType="w"/>
                <dgm:constr type="ctrXOff" for="ch" forName="accent_6" refType="h" fact="-0.1658"/>
                <dgm:constr type="r" for="ch" forName="text_6" refType="ctrX" refFor="ch" refForName="accent_6"/>
                <dgm:constr type="rOff" for="ch" forName="text_6" refType="ctrXOff" refFor="ch" refForName="accent_6"/>
                <dgm:constr type="l" for="ch" forName="text_6"/>
                <dgm:constr type="w" for="ch" forName="text_6" refType="h" refFor="ch" refForName="text_6" op="gte"/>
                <dgm:constr type="h" for="ch" forName="text_6" refType="h" refFor="ch" refForName="accent_6" fact="0.8"/>
                <dgm:constr type="ctrY" for="ch" forName="text_6" refType="ctrY" refFor="ch" refForName="accent_6"/>
                <dgm:constr type="rMarg" for="ch" forName="text_6" refType="w" refFor="ch" refForName="accent_6" fact="1.8"/>
                <dgm:constr type="h" for="ch" forName="accent_7" refType="h" fact="0.1136"/>
                <dgm:constr type="w" for="ch" forName="accent_7" refType="h" refFor="ch" refForName="accent_7" op="equ"/>
                <dgm:constr type="ctrY" for="ch" forName="accent_7" refType="h" fact="0.9091"/>
                <dgm:constr type="ctrX" for="ch" forName="accent_7" refType="w"/>
                <dgm:constr type="ctrXOff" for="ch" forName="accent_7" refType="h" fact="-0.0835"/>
                <dgm:constr type="r" for="ch" forName="text_7" refType="ctrX" refFor="ch" refForName="accent_7"/>
                <dgm:constr type="rOff" for="ch" forName="text_7" refType="ctrXOff" refFor="ch" refForName="accent_7"/>
                <dgm:constr type="l" for="ch" forName="text_7"/>
                <dgm:constr type="w" for="ch" forName="text_7" refType="h" refFor="ch" refForName="text_7" op="gte"/>
                <dgm:constr type="h" for="ch" forName="text_7" refType="h" refFor="ch" refForName="accent_7" fact="0.8"/>
                <dgm:constr type="ctrY" for="ch" forName="text_7" refType="ctrY" refFor="ch" refForName="accent_7"/>
                <dgm:constr type="rMarg" for="ch" forName="text_7" refType="w" refFor="ch" refForName="accent_7" fact="1.8"/>
                <dgm:constr type="primFontSz" for="ch" ptType="node" op="equ" val="65"/>
              </dgm:constrLst>
            </dgm:else>
          </dgm:choose>
        </dgm:else>
      </dgm:choose>
      <dgm:layoutNode name="cycle">
        <dgm:choose name="Name21">
          <dgm:if name="Name22" func="var" arg="dir" op="equ" val="norm">
            <dgm:alg type="cycle">
              <dgm:param type="stAng" val="45"/>
              <dgm:param type="spanAng" val="90"/>
            </dgm:alg>
          </dgm:if>
          <dgm:else name="Name23">
            <dgm:alg type="cycle">
              <dgm:param type="stAng" val="225"/>
              <dgm:param type="spanAng" val="90"/>
            </dgm:alg>
          </dgm:else>
        </dgm:choose>
        <dgm:shape xmlns:r="http://schemas.openxmlformats.org/officeDocument/2006/relationships" r:blip="">
          <dgm:adjLst/>
        </dgm:shape>
        <dgm:presOf/>
        <dgm:constrLst>
          <dgm:constr type="w" for="ch" val="1"/>
          <dgm:constr type="h" for="ch" val="1"/>
          <dgm:constr type="diam" for="ch" forName="conn" refType="diam"/>
        </dgm:constrLst>
        <dgm:layoutNode name="srcNode">
          <dgm:alg type="sp"/>
          <dgm:shape xmlns:r="http://schemas.openxmlformats.org/officeDocument/2006/relationships" type="rect" r:blip="" hideGeom="1">
            <dgm:adjLst/>
          </dgm:shape>
          <dgm:presOf/>
        </dgm:layoutNode>
        <dgm:layoutNode name="conn" styleLbl="parChTrans1D2">
          <dgm:alg type="conn">
            <dgm:param type="connRout" val="curve"/>
            <dgm:param type="srcNode" val="srcNode"/>
            <dgm:param type="dstNode" val="dstNode"/>
            <dgm:param type="begPts" val="ctr"/>
            <dgm:param type="endPts" val="ctr"/>
            <dgm:param type="endSty" val="noArr"/>
          </dgm:alg>
          <dgm:shape xmlns:r="http://schemas.openxmlformats.org/officeDocument/2006/relationships" type="conn" r:blip="">
            <dgm:adjLst/>
          </dgm:shape>
          <dgm:presOf axis="desOrSelf" ptType="sibTrans" hideLastTrans="0" st="0" cnt="1"/>
          <dgm:constrLst>
            <dgm:constr type="begPad"/>
            <dgm:constr type="endPad"/>
          </dgm:constrLst>
        </dgm:layoutNode>
        <dgm:layoutNode name="extraNode">
          <dgm:alg type="sp"/>
          <dgm:shape xmlns:r="http://schemas.openxmlformats.org/officeDocument/2006/relationships" type="rect" r:blip="" hideGeom="1">
            <dgm:adjLst/>
          </dgm:shape>
          <dgm:presOf/>
        </dgm:layoutNode>
        <dgm:layoutNode name="dstNode">
          <dgm:alg type="sp"/>
          <dgm:shape xmlns:r="http://schemas.openxmlformats.org/officeDocument/2006/relationships" type="rect" r:blip="" hideGeom="1">
            <dgm:adjLst/>
          </dgm:shape>
          <dgm:presOf/>
        </dgm:layoutNode>
      </dgm:layoutNode>
      <dgm:forEach name="wrapper" axis="self" ptType="parTrans">
        <dgm:forEach name="wrapper2" axis="self" ptType="sibTrans" st="2">
          <dgm:forEach name="accentRepeat" axis="self">
            <dgm:layoutNode name="accentRepeatNode" styleLbl="solidFgAcc1">
              <dgm:alg type="sp"/>
              <dgm:shape xmlns:r="http://schemas.openxmlformats.org/officeDocument/2006/relationships" type="ellipse" r:blip="">
                <dgm:adjLst/>
              </dgm:shape>
              <dgm:presOf/>
            </dgm:layoutNode>
          </dgm:forEach>
        </dgm:forEach>
      </dgm:forEach>
      <dgm:forEach name="Name24" axis="ch" ptType="node" cnt="1">
        <dgm:layoutNode name="text_1" styleLbl="node1">
          <dgm:varLst>
            <dgm:bulletEnabled val="1"/>
          </dgm:varLst>
          <dgm:choose name="Name25">
            <dgm:if name="Name26" func="var" arg="dir" op="equ" val="norm">
              <dgm:alg type="tx">
                <dgm:param type="parTxLTRAlign" val="l"/>
                <dgm:param type="shpTxLTRAlignCh" val="l"/>
                <dgm:param type="parTxRTLAlign" val="l"/>
                <dgm:param type="shpTxRTLAlignCh" val="l"/>
              </dgm:alg>
            </dgm:if>
            <dgm:else name="Name2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1">
          <dgm:alg type="sp"/>
          <dgm:shape xmlns:r="http://schemas.openxmlformats.org/officeDocument/2006/relationships" r:blip="">
            <dgm:adjLst/>
          </dgm:shape>
          <dgm:presOf/>
          <dgm:constrLst/>
          <dgm:forEach name="Name28" ref="accentRepeat"/>
        </dgm:layoutNode>
      </dgm:forEach>
      <dgm:forEach name="Name29" axis="ch" ptType="node" st="2" cnt="1">
        <dgm:layoutNode name="text_2" styleLbl="node1">
          <dgm:varLst>
            <dgm:bulletEnabled val="1"/>
          </dgm:varLst>
          <dgm:choose name="Name30">
            <dgm:if name="Name31" func="var" arg="dir" op="equ" val="norm">
              <dgm:alg type="tx">
                <dgm:param type="parTxLTRAlign" val="l"/>
                <dgm:param type="shpTxLTRAlignCh" val="l"/>
                <dgm:param type="parTxRTLAlign" val="l"/>
                <dgm:param type="shpTxRTLAlignCh" val="l"/>
              </dgm:alg>
            </dgm:if>
            <dgm:else name="Name3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2">
          <dgm:alg type="sp"/>
          <dgm:shape xmlns:r="http://schemas.openxmlformats.org/officeDocument/2006/relationships" r:blip="">
            <dgm:adjLst/>
          </dgm:shape>
          <dgm:presOf/>
          <dgm:constrLst/>
          <dgm:forEach name="Name33" ref="accentRepeat"/>
        </dgm:layoutNode>
      </dgm:forEach>
      <dgm:forEach name="Name34" axis="ch" ptType="node" st="3" cnt="1">
        <dgm:layoutNode name="text_3" styleLbl="node1">
          <dgm:varLst>
            <dgm:bulletEnabled val="1"/>
          </dgm:varLst>
          <dgm:choose name="Name35">
            <dgm:if name="Name36" func="var" arg="dir" op="equ" val="norm">
              <dgm:alg type="tx">
                <dgm:param type="parTxLTRAlign" val="l"/>
                <dgm:param type="shpTxLTRAlignCh" val="l"/>
                <dgm:param type="parTxRTLAlign" val="l"/>
                <dgm:param type="shpTxRTLAlignCh" val="l"/>
              </dgm:alg>
            </dgm:if>
            <dgm:else name="Name3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3">
          <dgm:alg type="sp"/>
          <dgm:shape xmlns:r="http://schemas.openxmlformats.org/officeDocument/2006/relationships" r:blip="">
            <dgm:adjLst/>
          </dgm:shape>
          <dgm:presOf/>
          <dgm:constrLst/>
          <dgm:forEach name="Name38" ref="accentRepeat"/>
        </dgm:layoutNode>
      </dgm:forEach>
      <dgm:forEach name="Name39" axis="ch" ptType="node" st="4" cnt="1">
        <dgm:layoutNode name="text_4" styleLbl="node1">
          <dgm:varLst>
            <dgm:bulletEnabled val="1"/>
          </dgm:varLst>
          <dgm:choose name="Name40">
            <dgm:if name="Name41" func="var" arg="dir" op="equ" val="norm">
              <dgm:alg type="tx">
                <dgm:param type="parTxLTRAlign" val="l"/>
                <dgm:param type="shpTxLTRAlignCh" val="l"/>
                <dgm:param type="parTxRTLAlign" val="l"/>
                <dgm:param type="shpTxRTLAlignCh" val="l"/>
              </dgm:alg>
            </dgm:if>
            <dgm:else name="Name4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4">
          <dgm:alg type="sp"/>
          <dgm:shape xmlns:r="http://schemas.openxmlformats.org/officeDocument/2006/relationships" r:blip="">
            <dgm:adjLst/>
          </dgm:shape>
          <dgm:presOf/>
          <dgm:constrLst/>
          <dgm:forEach name="Name43" ref="accentRepeat"/>
        </dgm:layoutNode>
      </dgm:forEach>
      <dgm:forEach name="Name44" axis="ch" ptType="node" st="5" cnt="1">
        <dgm:layoutNode name="text_5" styleLbl="node1">
          <dgm:varLst>
            <dgm:bulletEnabled val="1"/>
          </dgm:varLst>
          <dgm:choose name="Name45">
            <dgm:if name="Name46" func="var" arg="dir" op="equ" val="norm">
              <dgm:alg type="tx">
                <dgm:param type="parTxLTRAlign" val="l"/>
                <dgm:param type="shpTxLTRAlignCh" val="l"/>
                <dgm:param type="parTxRTLAlign" val="l"/>
                <dgm:param type="shpTxRTLAlignCh" val="l"/>
              </dgm:alg>
            </dgm:if>
            <dgm:else name="Name4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5">
          <dgm:alg type="sp"/>
          <dgm:shape xmlns:r="http://schemas.openxmlformats.org/officeDocument/2006/relationships" r:blip="">
            <dgm:adjLst/>
          </dgm:shape>
          <dgm:presOf/>
          <dgm:constrLst/>
          <dgm:forEach name="Name48" ref="accentRepeat"/>
        </dgm:layoutNode>
      </dgm:forEach>
      <dgm:forEach name="Name49" axis="ch" ptType="node" st="6" cnt="1">
        <dgm:layoutNode name="text_6" styleLbl="node1">
          <dgm:varLst>
            <dgm:bulletEnabled val="1"/>
          </dgm:varLst>
          <dgm:choose name="Name50">
            <dgm:if name="Name51" func="var" arg="dir" op="equ" val="norm">
              <dgm:alg type="tx">
                <dgm:param type="parTxLTRAlign" val="l"/>
                <dgm:param type="shpTxLTRAlignCh" val="l"/>
                <dgm:param type="parTxRTLAlign" val="l"/>
                <dgm:param type="shpTxRTLAlignCh" val="l"/>
              </dgm:alg>
            </dgm:if>
            <dgm:else name="Name52">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6">
          <dgm:alg type="sp"/>
          <dgm:shape xmlns:r="http://schemas.openxmlformats.org/officeDocument/2006/relationships" r:blip="">
            <dgm:adjLst/>
          </dgm:shape>
          <dgm:presOf/>
          <dgm:constrLst/>
          <dgm:forEach name="Name53" ref="accentRepeat"/>
        </dgm:layoutNode>
      </dgm:forEach>
      <dgm:forEach name="Name54" axis="ch" ptType="node" st="7" cnt="1">
        <dgm:layoutNode name="text_7" styleLbl="node1">
          <dgm:varLst>
            <dgm:bulletEnabled val="1"/>
          </dgm:varLst>
          <dgm:choose name="Name55">
            <dgm:if name="Name56" func="var" arg="dir" op="equ" val="norm">
              <dgm:alg type="tx">
                <dgm:param type="parTxLTRAlign" val="l"/>
                <dgm:param type="shpTxLTRAlignCh" val="l"/>
                <dgm:param type="parTxRTLAlign" val="l"/>
                <dgm:param type="shpTxRTLAlignCh" val="l"/>
              </dgm:alg>
            </dgm:if>
            <dgm:else name="Name57">
              <dgm:alg type="tx">
                <dgm:param type="parTxLTRAlign" val="r"/>
                <dgm:param type="shpTxLTRAlignCh" val="r"/>
                <dgm:param type="parTxRTLAlign" val="r"/>
                <dgm:param type="shpTxRTLAlignCh" val="r"/>
              </dgm:alg>
            </dgm:else>
          </dgm:choose>
          <dgm:shape xmlns:r="http://schemas.openxmlformats.org/officeDocument/2006/relationships" type="rect" r:blip="">
            <dgm:adjLst/>
          </dgm:shape>
          <dgm:presOf axis="desOrSelf" ptType="node"/>
          <dgm:constrLst>
            <dgm:constr type="primFontSz" val="65"/>
            <dgm:constr type="lMarg" refType="primFontSz" fact="0.2"/>
            <dgm:constr type="rMarg" refType="primFontSz" fact="0.2"/>
            <dgm:constr type="tMarg" refType="primFontSz" fact="0.2"/>
            <dgm:constr type="bMarg" refType="primFontSz" fact="0.2"/>
          </dgm:constrLst>
          <dgm:ruleLst>
            <dgm:rule type="primFontSz" val="5" fact="NaN" max="NaN"/>
          </dgm:ruleLst>
        </dgm:layoutNode>
        <dgm:layoutNode name="accent_7">
          <dgm:alg type="sp"/>
          <dgm:shape xmlns:r="http://schemas.openxmlformats.org/officeDocument/2006/relationships" r:blip="">
            <dgm:adjLst/>
          </dgm:shape>
          <dgm:presOf/>
          <dgm:constrLst/>
          <dgm:forEach name="Name58" ref="accentRepeat"/>
        </dgm:layoutNode>
      </dgm:forEach>
    </dgm:layoutNode>
  </dgm:layoutNode>
</dgm:layoutDef>
</file>

<file path=ppt/diagrams/layout7.xml><?xml version="1.0" encoding="utf-8"?>
<dgm:layoutDef xmlns:dgm="http://schemas.openxmlformats.org/drawingml/2006/diagram" xmlns:a="http://schemas.openxmlformats.org/drawingml/2006/main" uniqueId="urn:microsoft.com/office/officeart/2005/8/layout/hierarchy3">
  <dgm:title val=""/>
  <dgm:desc val=""/>
  <dgm:catLst>
    <dgm:cat type="hierarchy" pri="7000"/>
    <dgm:cat type="list" pri="23000"/>
    <dgm:cat type="relationship" pri="15000"/>
    <dgm:cat type="convert" pri="7000"/>
  </dgm:catLst>
  <dgm:sampData>
    <dgm:dataModel>
      <dgm:ptLst>
        <dgm:pt modelId="0" type="doc"/>
        <dgm:pt modelId="1">
          <dgm:prSet phldr="1"/>
        </dgm:pt>
        <dgm:pt modelId="11">
          <dgm:prSet phldr="1"/>
        </dgm:pt>
        <dgm:pt modelId="12">
          <dgm:prSet phldr="1"/>
        </dgm:pt>
        <dgm:pt modelId="2">
          <dgm:prSet phldr="1"/>
        </dgm:pt>
        <dgm:pt modelId="21">
          <dgm:prSet phldr="1"/>
        </dgm:pt>
        <dgm:pt modelId="22">
          <dgm:prSet phldr="1"/>
        </dgm:pt>
      </dgm:ptLst>
      <dgm:cxnLst>
        <dgm:cxn modelId="4" srcId="0" destId="1" srcOrd="0" destOrd="0"/>
        <dgm:cxn modelId="5" srcId="1" destId="11" srcOrd="0" destOrd="0"/>
        <dgm:cxn modelId="6" srcId="1" destId="12" srcOrd="1" destOrd="0"/>
        <dgm:cxn modelId="7" srcId="0" destId="2" srcOrd="1" destOrd="0"/>
        <dgm:cxn modelId="8" srcId="2" destId="21" srcOrd="0" destOrd="0"/>
        <dgm:cxn modelId="9" srcId="2" destId="22" srcOrd="1" destOrd="0"/>
      </dgm:cxnLst>
      <dgm:bg/>
      <dgm:whole/>
    </dgm:dataModel>
  </dgm:sampData>
  <dgm:styleData>
    <dgm:dataModel>
      <dgm:ptLst>
        <dgm:pt modelId="0" type="doc"/>
        <dgm:pt modelId="1"/>
        <dgm:pt modelId="11"/>
        <dgm:pt modelId="2"/>
        <dgm:pt modelId="21"/>
      </dgm:ptLst>
      <dgm:cxnLst>
        <dgm:cxn modelId="4" srcId="0" destId="1" srcOrd="0" destOrd="0"/>
        <dgm:cxn modelId="5" srcId="0" destId="2" srcOrd="1" destOrd="0"/>
        <dgm:cxn modelId="13" srcId="1" destId="11" srcOrd="0" destOrd="0"/>
        <dgm:cxn modelId="23" srcId="2" destId="21" srcOrd="0" destOrd="0"/>
      </dgm:cxnLst>
      <dgm:bg/>
      <dgm:whole/>
    </dgm:dataModel>
  </dgm:styleData>
  <dgm:clrData>
    <dgm:dataModel>
      <dgm:ptLst>
        <dgm:pt modelId="0" type="doc"/>
        <dgm:pt modelId="1"/>
        <dgm:pt modelId="11"/>
        <dgm:pt modelId="2"/>
        <dgm:pt modelId="21"/>
        <dgm:pt modelId="3"/>
        <dgm:pt modelId="31"/>
        <dgm:pt modelId="4"/>
        <dgm:pt modelId="41"/>
      </dgm:ptLst>
      <dgm:cxnLst>
        <dgm:cxn modelId="5" srcId="0" destId="1" srcOrd="0" destOrd="0"/>
        <dgm:cxn modelId="6" srcId="0" destId="2" srcOrd="1" destOrd="0"/>
        <dgm:cxn modelId="7" srcId="0" destId="3" srcOrd="2" destOrd="0"/>
        <dgm:cxn modelId="8" srcId="0" destId="4" srcOrd="3" destOrd="0"/>
        <dgm:cxn modelId="13" srcId="1" destId="11" srcOrd="0" destOrd="0"/>
        <dgm:cxn modelId="23" srcId="2" destId="21" srcOrd="0" destOrd="0"/>
        <dgm:cxn modelId="33" srcId="3" destId="31" srcOrd="0" destOrd="0"/>
        <dgm:cxn modelId="43" srcId="4" destId="41" srcOrd="0" destOrd="0"/>
      </dgm:cxnLst>
      <dgm:bg/>
      <dgm:whole/>
    </dgm:dataModel>
  </dgm:clrData>
  <dgm:layoutNode name="diagram">
    <dgm:varLst>
      <dgm:chPref val="1"/>
      <dgm:dir/>
      <dgm:animOne val="branch"/>
      <dgm:animLvl val="lvl"/>
      <dgm:resizeHandles/>
    </dgm:varLst>
    <dgm:choose name="Name0">
      <dgm:if name="Name1" func="var" arg="dir" op="equ" val="norm">
        <dgm:alg type="hierChild">
          <dgm:param type="linDir" val="fromL"/>
        </dgm:alg>
      </dgm:if>
      <dgm:else name="Name2">
        <dgm:alg type="hierChild">
          <dgm:param type="linDir" val="fromR"/>
        </dgm:alg>
      </dgm:else>
    </dgm:choose>
    <dgm:shape xmlns:r="http://schemas.openxmlformats.org/officeDocument/2006/relationships" r:blip="">
      <dgm:adjLst/>
    </dgm:shape>
    <dgm:presOf/>
    <dgm:constrLst>
      <dgm:constr type="primFontSz" for="des" forName="rootText" op="equ" val="65"/>
      <dgm:constr type="primFontSz" for="des" forName="childText" op="equ" val="65"/>
      <dgm:constr type="w" for="des" forName="rootComposite" refType="w"/>
      <dgm:constr type="h" for="des" forName="rootComposite" refType="w" fact="0.5"/>
      <dgm:constr type="w" for="des" forName="childText" refType="w" refFor="des" refForName="rootComposite" fact="0.8"/>
      <dgm:constr type="h" for="des" forName="childText" refType="h" refFor="des" refForName="rootComposite"/>
      <dgm:constr type="sibSp" refType="w" refFor="des" refForName="rootComposite" fact="0.25"/>
      <dgm:constr type="sibSp" for="des" forName="childShape" refType="h" refFor="des" refForName="childText" fact="0.25"/>
      <dgm:constr type="sp" for="des" forName="root" refType="h" refFor="des" refForName="childText" fact="0.25"/>
    </dgm:constrLst>
    <dgm:ruleLst/>
    <dgm:forEach name="Name3" axis="ch">
      <dgm:forEach name="Name4" axis="self" ptType="node" cnt="1">
        <dgm:layoutNode name="root">
          <dgm:choose name="Name5">
            <dgm:if name="Name6" func="var" arg="dir" op="equ" val="norm">
              <dgm:alg type="hierRoot">
                <dgm:param type="hierAlign" val="tL"/>
              </dgm:alg>
            </dgm:if>
            <dgm:else name="Name7">
              <dgm:alg type="hierRoot">
                <dgm:param type="hierAlign" val="tR"/>
              </dgm:alg>
            </dgm:else>
          </dgm:choose>
          <dgm:shape xmlns:r="http://schemas.openxmlformats.org/officeDocument/2006/relationships" r:blip="">
            <dgm:adjLst/>
          </dgm:shape>
          <dgm:presOf/>
          <dgm:constrLst>
            <dgm:constr type="alignOff" val="0.2"/>
          </dgm:constrLst>
          <dgm:ruleLst/>
          <dgm:layoutNode name="rootComposite">
            <dgm:alg type="composite"/>
            <dgm:shape xmlns:r="http://schemas.openxmlformats.org/officeDocument/2006/relationships" r:blip="">
              <dgm:adjLst/>
            </dgm:shape>
            <dgm:presOf axis="self" ptType="node" cnt="1"/>
            <dgm:choose name="Name8">
              <dgm:if name="Name9" func="var" arg="dir" op="equ" val="norm">
                <dgm:constrLst>
                  <dgm:constr type="l" for="ch" forName="rootText"/>
                  <dgm:constr type="t" for="ch" forName="rootText"/>
                  <dgm:constr type="w" for="ch" forName="rootText" refType="w"/>
                  <dgm:constr type="h" for="ch" forName="rootText" refType="h"/>
                  <dgm:constr type="l" for="ch" forName="rootConnector"/>
                  <dgm:constr type="t" for="ch" forName="rootConnector"/>
                  <dgm:constr type="w" for="ch" forName="rootConnector" refType="w" refFor="ch" refForName="rootText" fact="0.2"/>
                  <dgm:constr type="h" for="ch" forName="rootConnector" refType="h" refFor="ch" refForName="rootText"/>
                </dgm:constrLst>
              </dgm:if>
              <dgm:else name="Name10">
                <dgm:constrLst>
                  <dgm:constr type="l" for="ch" forName="rootText"/>
                  <dgm:constr type="t" for="ch" forName="rootText"/>
                  <dgm:constr type="w" for="ch" forName="rootText" refType="w"/>
                  <dgm:constr type="h" for="ch" forName="rootText" refType="h"/>
                  <dgm:constr type="r" for="ch" forName="rootConnector" refType="w"/>
                  <dgm:constr type="t" for="ch" forName="rootConnector"/>
                  <dgm:constr type="w" for="ch" forName="rootConnector" refType="w" refFor="ch" refForName="rootText" fact="0.2"/>
                  <dgm:constr type="h" for="ch" forName="rootConnector" refType="h" refFor="ch" refForName="rootText"/>
                </dgm:constrLst>
              </dgm:else>
            </dgm:choose>
            <dgm:ruleLst/>
            <dgm:layoutNode name="rootText" styleLbl="node1">
              <dgm:alg type="tx"/>
              <dgm:shape xmlns:r="http://schemas.openxmlformats.org/officeDocument/2006/relationships" type="roundRect" r:blip="">
                <dgm:adjLst>
                  <dgm:adj idx="1" val="0.1"/>
                </dgm:adjLst>
              </dgm:shape>
              <dgm:presOf axis="self" ptType="node" cnt="1"/>
              <dgm:constrLst>
                <dgm:constr type="tMarg" refType="primFontSz" fact="0.1"/>
                <dgm:constr type="bMarg" refType="primFontSz" fact="0.1"/>
                <dgm:constr type="lMarg" refType="primFontSz" fact="0.15"/>
                <dgm:constr type="rMarg" refType="primFontSz" fact="0.15"/>
              </dgm:constrLst>
              <dgm:ruleLst>
                <dgm:rule type="primFontSz" val="5" fact="NaN" max="NaN"/>
              </dgm:ruleLst>
            </dgm:layoutNode>
            <dgm:layoutNode name="rootConnector" moveWith="rootText">
              <dgm:alg type="sp"/>
              <dgm:shape xmlns:r="http://schemas.openxmlformats.org/officeDocument/2006/relationships" type="roundRect" r:blip="" hideGeom="1">
                <dgm:adjLst>
                  <dgm:adj idx="1" val="0.1"/>
                </dgm:adjLst>
              </dgm:shape>
              <dgm:presOf axis="self" ptType="node" cnt="1"/>
              <dgm:constrLst/>
              <dgm:ruleLst/>
            </dgm:layoutNode>
          </dgm:layoutNode>
          <dgm:layoutNode name="childShape">
            <dgm:alg type="hierChild">
              <dgm:param type="chAlign" val="l"/>
              <dgm:param type="linDir" val="fromT"/>
            </dgm:alg>
            <dgm:shape xmlns:r="http://schemas.openxmlformats.org/officeDocument/2006/relationships" r:blip="">
              <dgm:adjLst/>
            </dgm:shape>
            <dgm:presOf/>
            <dgm:constrLst/>
            <dgm:ruleLst/>
            <dgm:forEach name="Name11" axis="ch">
              <dgm:forEach name="Name12" axis="self" ptType="parTrans" cnt="1">
                <dgm:layoutNode name="Name13">
                  <dgm:choose name="Name14">
                    <dgm:if name="Name15" func="var" arg="dir" op="equ" val="norm">
                      <dgm:alg type="conn">
                        <dgm:param type="dim" val="1D"/>
                        <dgm:param type="endSty" val="noArr"/>
                        <dgm:param type="connRout" val="bend"/>
                        <dgm:param type="srcNode" val="rootConnector"/>
                        <dgm:param type="begPts" val="bCtr"/>
                        <dgm:param type="endPts" val="midL"/>
                      </dgm:alg>
                    </dgm:if>
                    <dgm:else name="Name16">
                      <dgm:alg type="conn">
                        <dgm:param type="dim" val="1D"/>
                        <dgm:param type="endSty" val="noArr"/>
                        <dgm:param type="connRout" val="bend"/>
                        <dgm:param type="srcNode" val="rootConnector"/>
                        <dgm:param type="begPts" val="bCtr"/>
                        <dgm:param type="endPts" val="midR"/>
                      </dgm:alg>
                    </dgm:else>
                  </dgm:choose>
                  <dgm:shape xmlns:r="http://schemas.openxmlformats.org/officeDocument/2006/relationships" type="conn" r:blip="">
                    <dgm:adjLst/>
                  </dgm:shape>
                  <dgm:presOf axis="self"/>
                  <dgm:constrLst>
                    <dgm:constr type="begPad"/>
                    <dgm:constr type="endPad"/>
                  </dgm:constrLst>
                  <dgm:ruleLst/>
                </dgm:layoutNode>
              </dgm:forEach>
              <dgm:forEach name="Name17" axis="self" ptType="node">
                <dgm:layoutNode name="childText" styleLbl="bgAcc1">
                  <dgm:varLst>
                    <dgm:bulletEnabled val="1"/>
                  </dgm:varLst>
                  <dgm:alg type="tx"/>
                  <dgm:shape xmlns:r="http://schemas.openxmlformats.org/officeDocument/2006/relationships" type="roundRect" r:blip="">
                    <dgm:adjLst>
                      <dgm:adj idx="1" val="0.1"/>
                    </dgm:adjLst>
                  </dgm:shape>
                  <dgm:presOf axis="self desOrSelf" ptType="node node" st="1 1" cnt="1 0"/>
                  <dgm:constrLst>
                    <dgm:constr type="tMarg" refType="primFontSz" fact="0.1"/>
                    <dgm:constr type="bMarg" refType="primFontSz" fact="0.1"/>
                    <dgm:constr type="lMarg" refType="primFontSz" fact="0.15"/>
                    <dgm:constr type="rMarg" refType="primFontSz" fact="0.15"/>
                  </dgm:constrLst>
                  <dgm:ruleLst>
                    <dgm:rule type="primFontSz" val="5" fact="NaN" max="NaN"/>
                  </dgm:ruleLst>
                </dgm:layoutNode>
              </dgm:forEach>
            </dgm:forEach>
          </dgm:layoutNode>
        </dgm:layoutNode>
      </dgm:forEach>
    </dgm:forEach>
  </dgm:layoutNode>
</dgm:layoutDef>
</file>

<file path=ppt/diagrams/layout8.xml><?xml version="1.0" encoding="utf-8"?>
<dgm:layoutDef xmlns:dgm="http://schemas.openxmlformats.org/drawingml/2006/diagram" xmlns:a="http://schemas.openxmlformats.org/drawingml/2006/main" uniqueId="urn:microsoft.com/office/officeart/2005/8/layout/process1">
  <dgm:title val=""/>
  <dgm:desc val=""/>
  <dgm:catLst>
    <dgm:cat type="process" pri="1000"/>
    <dgm:cat type="convert" pri="15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resizeHandles val="exact"/>
    </dgm:varLst>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onstrLst>
      <dgm:constr type="w" for="ch" ptType="node" refType="w"/>
      <dgm:constr type="h" for="ch" ptType="node" op="equ"/>
      <dgm:constr type="primFontSz" for="ch" ptType="node" op="equ" val="65"/>
      <dgm:constr type="w" for="ch" ptType="sibTrans" refType="w" refFor="ch" refPtType="node" op="equ" fact="0.4"/>
      <dgm:constr type="h" for="ch" ptType="sibTrans" op="equ"/>
      <dgm:constr type="primFontSz" for="des" forName="connectorText" op="equ" val="55"/>
      <dgm:constr type="primFontSz" for="des" forName="connectorText" refType="primFontSz" refFor="ch" refPtType="node" op="lte" fact="0.8"/>
    </dgm:constrLst>
    <dgm:ruleLst/>
    <dgm:forEach name="nodesForEach" axis="ch" ptType="node">
      <dgm:layoutNode name="node">
        <dgm:varLst>
          <dgm:bulletEnabled val="1"/>
        </dgm:varLst>
        <dgm:alg type="tx"/>
        <dgm:shape xmlns:r="http://schemas.openxmlformats.org/officeDocument/2006/relationships" type="roundRect" r:blip="">
          <dgm:adjLst>
            <dgm:adj idx="1" val="0.1"/>
          </dgm:adjLst>
        </dgm:shape>
        <dgm:presOf axis="desOrSelf" ptType="node"/>
        <dgm:constrLst>
          <dgm:constr type="h" refType="w" fact="0.6"/>
          <dgm:constr type="tMarg" refType="primFontSz" fact="0.3"/>
          <dgm:constr type="bMarg" refType="primFontSz" fact="0.3"/>
          <dgm:constr type="lMarg" refType="primFontSz" fact="0.3"/>
          <dgm:constr type="rMarg" refType="primFontSz" fact="0.3"/>
        </dgm:constrLst>
        <dgm:ruleLst>
          <dgm:rule type="primFontSz" val="18" fact="NaN" max="NaN"/>
          <dgm:rule type="h" val="NaN" fact="1.5" max="NaN"/>
          <dgm:rule type="primFontSz" val="5" fact="NaN" max="NaN"/>
          <dgm:rule type="h" val="INF" fact="NaN" max="NaN"/>
        </dgm:ruleLst>
      </dgm:layoutNode>
      <dgm:forEach name="sibTransForEach" axis="followSib" ptType="sibTrans" cnt="1">
        <dgm:layoutNode name="sibTrans">
          <dgm:alg type="conn">
            <dgm:param type="begPts" val="auto"/>
            <dgm:param type="endPts" val="auto"/>
          </dgm:alg>
          <dgm:shape xmlns:r="http://schemas.openxmlformats.org/officeDocument/2006/relationships" type="conn" r:blip="">
            <dgm:adjLst/>
          </dgm:shape>
          <dgm:presOf axis="self"/>
          <dgm:constrLst>
            <dgm:constr type="h" refType="w" fact="0.62"/>
            <dgm:constr type="connDist"/>
            <dgm:constr type="begPad" refType="connDist" fact="0.25"/>
            <dgm:constr type="endPad" refType="connDist" fact="0.22"/>
          </dgm:constrLst>
          <dgm:ruleLst/>
          <dgm:layoutNode name="connectorText">
            <dgm:alg type="tx">
              <dgm:param type="autoTxRot" val="grav"/>
            </dgm:alg>
            <dgm:shape xmlns:r="http://schemas.openxmlformats.org/officeDocument/2006/relationships" type="conn" r:blip="" hideGeom="1">
              <dgm:adjLst/>
            </dgm:shape>
            <dgm:presOf axis="self"/>
            <dgm:constrLst>
              <dgm:constr type="lMarg"/>
              <dgm:constr type="rMarg"/>
              <dgm:constr type="tMarg"/>
              <dgm:constr type="bMarg"/>
            </dgm:constrLst>
            <dgm:ruleLst>
              <dgm:rule type="primFontSz" val="5" fact="NaN" max="NaN"/>
            </dgm:ruleLst>
          </dgm:layoutNode>
        </dgm:layoutNode>
      </dgm:forEach>
    </dgm:forEach>
  </dgm:layoutNode>
</dgm:layoutDef>
</file>

<file path=ppt/diagrams/layout9.xml><?xml version="1.0" encoding="utf-8"?>
<dgm:layoutDef xmlns:dgm="http://schemas.openxmlformats.org/drawingml/2006/diagram" xmlns:a="http://schemas.openxmlformats.org/drawingml/2006/main" uniqueId="urn:microsoft.com/office/officeart/2005/8/layout/process1">
  <dgm:title val=""/>
  <dgm:desc val=""/>
  <dgm:catLst>
    <dgm:cat type="process" pri="1000"/>
    <dgm:cat type="convert" pri="15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resizeHandles val="exact"/>
    </dgm:varLst>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onstrLst>
      <dgm:constr type="w" for="ch" ptType="node" refType="w"/>
      <dgm:constr type="h" for="ch" ptType="node" op="equ"/>
      <dgm:constr type="primFontSz" for="ch" ptType="node" op="equ" val="65"/>
      <dgm:constr type="w" for="ch" ptType="sibTrans" refType="w" refFor="ch" refPtType="node" op="equ" fact="0.4"/>
      <dgm:constr type="h" for="ch" ptType="sibTrans" op="equ"/>
      <dgm:constr type="primFontSz" for="des" forName="connectorText" op="equ" val="55"/>
      <dgm:constr type="primFontSz" for="des" forName="connectorText" refType="primFontSz" refFor="ch" refPtType="node" op="lte" fact="0.8"/>
    </dgm:constrLst>
    <dgm:ruleLst/>
    <dgm:forEach name="nodesForEach" axis="ch" ptType="node">
      <dgm:layoutNode name="node">
        <dgm:varLst>
          <dgm:bulletEnabled val="1"/>
        </dgm:varLst>
        <dgm:alg type="tx"/>
        <dgm:shape xmlns:r="http://schemas.openxmlformats.org/officeDocument/2006/relationships" type="roundRect" r:blip="">
          <dgm:adjLst>
            <dgm:adj idx="1" val="0.1"/>
          </dgm:adjLst>
        </dgm:shape>
        <dgm:presOf axis="desOrSelf" ptType="node"/>
        <dgm:constrLst>
          <dgm:constr type="h" refType="w" fact="0.6"/>
          <dgm:constr type="tMarg" refType="primFontSz" fact="0.3"/>
          <dgm:constr type="bMarg" refType="primFontSz" fact="0.3"/>
          <dgm:constr type="lMarg" refType="primFontSz" fact="0.3"/>
          <dgm:constr type="rMarg" refType="primFontSz" fact="0.3"/>
        </dgm:constrLst>
        <dgm:ruleLst>
          <dgm:rule type="primFontSz" val="18" fact="NaN" max="NaN"/>
          <dgm:rule type="h" val="NaN" fact="1.5" max="NaN"/>
          <dgm:rule type="primFontSz" val="5" fact="NaN" max="NaN"/>
          <dgm:rule type="h" val="INF" fact="NaN" max="NaN"/>
        </dgm:ruleLst>
      </dgm:layoutNode>
      <dgm:forEach name="sibTransForEach" axis="followSib" ptType="sibTrans" cnt="1">
        <dgm:layoutNode name="sibTrans">
          <dgm:alg type="conn">
            <dgm:param type="begPts" val="auto"/>
            <dgm:param type="endPts" val="auto"/>
          </dgm:alg>
          <dgm:shape xmlns:r="http://schemas.openxmlformats.org/officeDocument/2006/relationships" type="conn" r:blip="">
            <dgm:adjLst/>
          </dgm:shape>
          <dgm:presOf axis="self"/>
          <dgm:constrLst>
            <dgm:constr type="h" refType="w" fact="0.62"/>
            <dgm:constr type="connDist"/>
            <dgm:constr type="begPad" refType="connDist" fact="0.25"/>
            <dgm:constr type="endPad" refType="connDist" fact="0.22"/>
          </dgm:constrLst>
          <dgm:ruleLst/>
          <dgm:layoutNode name="connectorText">
            <dgm:alg type="tx">
              <dgm:param type="autoTxRot" val="grav"/>
            </dgm:alg>
            <dgm:shape xmlns:r="http://schemas.openxmlformats.org/officeDocument/2006/relationships" type="conn" r:blip="" hideGeom="1">
              <dgm:adjLst/>
            </dgm:shape>
            <dgm:presOf axis="self"/>
            <dgm:constrLst>
              <dgm:constr type="lMarg"/>
              <dgm:constr type="rMarg"/>
              <dgm:constr type="tMarg"/>
              <dgm:constr type="bMarg"/>
            </dgm:constrLst>
            <dgm:ruleLst>
              <dgm:rule type="primFontSz" val="5" fact="NaN" max="NaN"/>
            </dgm:ruleLst>
          </dgm:layoutNode>
        </dgm:layoutNode>
      </dgm:forEach>
    </dgm:forEach>
  </dgm:layoutNode>
</dgm:layoutDef>
</file>

<file path=ppt/diagrams/layout10.xml><?xml version="1.0" encoding="utf-8"?>
<dgm:layoutDef xmlns:dgm="http://schemas.openxmlformats.org/drawingml/2006/diagram" xmlns:a="http://schemas.openxmlformats.org/drawingml/2006/main" uniqueId="urn:microsoft.com/office/officeart/2009/3/layout/StepUpProcess">
  <dgm:title val=""/>
  <dgm:desc val=""/>
  <dgm:catLst>
    <dgm:cat type="process" pri="1300"/>
  </dgm:catLst>
  <dgm:sampData>
    <dgm:dataModel>
      <dgm:ptLst>
        <dgm:pt modelId="0" type="doc"/>
        <dgm:pt modelId="10">
          <dgm:prSet phldr="1"/>
        </dgm:pt>
        <dgm:pt modelId="20">
          <dgm:prSet phldr="1"/>
        </dgm:pt>
        <dgm:pt modelId="30">
          <dgm:prSet phldr="1"/>
        </dgm:pt>
      </dgm:ptLst>
      <dgm:cxnLst>
        <dgm:cxn modelId="60" srcId="0" destId="10" srcOrd="0" destOrd="0"/>
        <dgm:cxn modelId="70" srcId="0" destId="20" srcOrd="1" destOrd="0"/>
        <dgm:cxn modelId="80" srcId="0" destId="30" srcOrd="2" destOrd="0"/>
      </dgm:cxnLst>
      <dgm:bg/>
      <dgm:whole/>
    </dgm:dataModel>
  </dgm:sampData>
  <dgm:styleData>
    <dgm:dataModel>
      <dgm:ptLst>
        <dgm:pt modelId="0" type="doc"/>
        <dgm:pt modelId="10">
          <dgm:prSet phldr="1"/>
        </dgm:pt>
        <dgm:pt modelId="20">
          <dgm:prSet phldr="1"/>
        </dgm:pt>
      </dgm:ptLst>
      <dgm:cxnLst>
        <dgm:cxn modelId="60" srcId="0" destId="10" srcOrd="0" destOrd="0"/>
        <dgm:cxn modelId="70" srcId="0" destId="20" srcOrd="1" destOrd="0"/>
      </dgm:cxnLst>
      <dgm:bg/>
      <dgm:whole/>
    </dgm:dataModel>
  </dgm:styleData>
  <dgm:clrData>
    <dgm:dataModel>
      <dgm:ptLst>
        <dgm:pt modelId="0" type="doc"/>
        <dgm:pt modelId="10">
          <dgm:prSet phldr="1"/>
        </dgm:pt>
        <dgm:pt modelId="20">
          <dgm:prSet phldr="1"/>
        </dgm:pt>
        <dgm:pt modelId="30">
          <dgm:prSet phldr="1"/>
        </dgm:pt>
        <dgm:pt modelId="40">
          <dgm:prSet phldr="1"/>
        </dgm:pt>
      </dgm:ptLst>
      <dgm:cxnLst>
        <dgm:cxn modelId="60" srcId="0" destId="10" srcOrd="0" destOrd="0"/>
        <dgm:cxn modelId="70" srcId="0" destId="20" srcOrd="1" destOrd="0"/>
        <dgm:cxn modelId="80" srcId="0" destId="30" srcOrd="2" destOrd="0"/>
        <dgm:cxn modelId="90" srcId="0" destId="40" srcOrd="3" destOrd="0"/>
      </dgm:cxnLst>
      <dgm:bg/>
      <dgm:whole/>
    </dgm:dataModel>
  </dgm:clrData>
  <dgm:layoutNode name="rootnode">
    <dgm:varLst>
      <dgm:chMax/>
      <dgm:chPref/>
      <dgm:dir/>
      <dgm:animLvl val="lvl"/>
    </dgm:varLst>
    <dgm:choose name="Name0">
      <dgm:if name="Name1" func="var" arg="dir" op="equ" val="norm">
        <dgm:alg type="snake">
          <dgm:param type="grDir" val="bL"/>
          <dgm:param type="flowDir" val="row"/>
          <dgm:param type="off" val="off"/>
          <dgm:param type="bkpt" val="fixed"/>
          <dgm:param type="bkPtFixedVal" val="1"/>
        </dgm:alg>
      </dgm:if>
      <dgm:else name="Name2">
        <dgm:alg type="snake">
          <dgm:param type="grDir" val="bR"/>
          <dgm:param type="flowDir" val="row"/>
          <dgm:param type="off" val="off"/>
          <dgm:param type="bkpt" val="fixed"/>
          <dgm:param type="bkPtFixedVal" val="1"/>
        </dgm:alg>
      </dgm:else>
    </dgm:choose>
    <dgm:shape xmlns:r="http://schemas.openxmlformats.org/officeDocument/2006/relationships" r:blip="">
      <dgm:adjLst/>
    </dgm:shape>
    <dgm:constrLst>
      <dgm:constr type="alignOff" forName="rootnode" val="1"/>
      <dgm:constr type="primFontSz" for="des" ptType="node" op="equ" val="65"/>
      <dgm:constr type="w" for="ch" forName="composite" refType="w"/>
      <dgm:constr type="h" for="ch" forName="composite" refType="h"/>
      <dgm:constr type="sp" refType="h" refFor="ch" refForName="composite" op="equ" fact="-0.765"/>
      <dgm:constr type="w" for="ch" forName="sibTrans" refType="w" fact="0.103"/>
      <dgm:constr type="h" for="ch" forName="sibTrans" refType="h" fact="0.103"/>
    </dgm:constrLst>
    <dgm:forEach name="nodesForEach" axis="ch" ptType="node">
      <dgm:layoutNode name="composite">
        <dgm:alg type="composite">
          <dgm:param type="ar" val="0.861"/>
        </dgm:alg>
        <dgm:shape xmlns:r="http://schemas.openxmlformats.org/officeDocument/2006/relationships" r:blip="">
          <dgm:adjLst/>
        </dgm:shape>
        <dgm:choose name="Name3">
          <dgm:if name="Name4" func="var" arg="dir" op="equ" val="norm">
            <dgm:constrLst>
              <dgm:constr type="l" for="ch" forName="LShape" refType="w" fact="0"/>
              <dgm:constr type="t" for="ch" forName="LShape" refType="h" fact="0.2347"/>
              <dgm:constr type="w" for="ch" forName="LShape" refType="w" fact="0.998"/>
              <dgm:constr type="h" for="ch" forName="LShape" refType="h" fact="0.5164"/>
              <dgm:constr type="r" for="ch" forName="ParentText" refType="w"/>
              <dgm:constr type="t" for="ch" forName="ParentText" refType="h" fact="0.32"/>
              <dgm:constr type="w" for="ch" forName="ParentText" refType="w" fact="0.901"/>
              <dgm:constr type="h" for="ch" forName="ParentText" refType="h" fact="0.68"/>
              <dgm:constr type="l" for="ch" forName="Triangle" refType="w" fact="0.83"/>
              <dgm:constr type="t" for="ch" forName="Triangle" refType="h" fact="0"/>
              <dgm:constr type="w" for="ch" forName="Triangle" refType="w" fact="0.17"/>
              <dgm:constr type="h" for="ch" forName="Triangle" refType="w" refFor="ch" refForName="Triangle"/>
            </dgm:constrLst>
          </dgm:if>
          <dgm:else name="Name5">
            <dgm:constrLst>
              <dgm:constr type="l" for="ch" forName="LShape" refType="w" fact="0.002"/>
              <dgm:constr type="t" for="ch" forName="LShape" refType="h" fact="0.2347"/>
              <dgm:constr type="w" for="ch" forName="LShape" refType="w"/>
              <dgm:constr type="h" for="ch" forName="LShape" refType="h" fact="0.5164"/>
              <dgm:constr type="l" for="ch" forName="ParentText" refType="w" fact="0"/>
              <dgm:constr type="t" for="ch" forName="ParentText" refType="h" fact="0.32"/>
              <dgm:constr type="w" for="ch" forName="ParentText" refType="w" fact="0.902"/>
              <dgm:constr type="h" for="ch" forName="ParentText" refType="h" fact="0.68"/>
              <dgm:constr type="l" for="ch" forName="Triangle" refType="w" fact="0"/>
              <dgm:constr type="t" for="ch" forName="Triangle" refType="h" fact="0"/>
              <dgm:constr type="w" for="ch" forName="Triangle" refType="w" fact="0.17"/>
              <dgm:constr type="h" for="ch" forName="Triangle" refType="w" refFor="ch" refForName="Triangle"/>
            </dgm:constrLst>
          </dgm:else>
        </dgm:choose>
        <dgm:layoutNode name="LShape" styleLbl="alignNode1">
          <dgm:alg type="sp"/>
          <dgm:choose name="Name6">
            <dgm:if name="Name7" func="var" arg="dir" op="equ" val="norm">
              <dgm:shape xmlns:r="http://schemas.openxmlformats.org/officeDocument/2006/relationships" rot="90" type="corner" r:blip="">
                <dgm:adjLst>
                  <dgm:adj idx="1" val="0.1612"/>
                  <dgm:adj idx="2" val="0.1611"/>
                </dgm:adjLst>
              </dgm:shape>
            </dgm:if>
            <dgm:else name="Name8">
              <dgm:shape xmlns:r="http://schemas.openxmlformats.org/officeDocument/2006/relationships" rot="180" type="corner" r:blip="">
                <dgm:adjLst>
                  <dgm:adj idx="1" val="0.1612"/>
                  <dgm:adj idx="2" val="0.1611"/>
                </dgm:adjLst>
              </dgm:shape>
            </dgm:else>
          </dgm:choose>
          <dgm:presOf/>
        </dgm:layoutNode>
        <dgm:layoutNode name="ParentText" styleLbl="revTx">
          <dgm:varLst>
            <dgm:chMax val="0"/>
            <dgm:chPref val="0"/>
            <dgm:bulletEnabled val="1"/>
          </dgm:varLst>
          <dgm:alg type="tx">
            <dgm:param type="parTxLTRAlign" val="l"/>
            <dgm:param type="txAnchorVert" val="t"/>
          </dgm:alg>
          <dgm:shape xmlns:r="http://schemas.openxmlformats.org/officeDocument/2006/relationships" type="rect" r:blip="">
            <dgm:adjLst/>
          </dgm:shape>
          <dgm:presOf axis="desOrSelf" ptType="node"/>
          <dgm:constrLst>
            <dgm:constr type="lMarg" refType="primFontSz" fact="0.3"/>
            <dgm:constr type="rMarg" refType="primFontSz" fact="0.3"/>
            <dgm:constr type="tMarg" refType="primFontSz" fact="0.3"/>
            <dgm:constr type="bMarg" refType="primFontSz" fact="0.3"/>
          </dgm:constrLst>
          <dgm:ruleLst>
            <dgm:rule type="primFontSz" val="5" fact="NaN" max="NaN"/>
          </dgm:ruleLst>
        </dgm:layoutNode>
        <dgm:choose name="Name9">
          <dgm:if name="Name10" axis="followSib" ptType="node" func="cnt" op="gte" val="1">
            <dgm:layoutNode name="Triangle" styleLbl="alignNode1">
              <dgm:alg type="sp"/>
              <dgm:choose name="Name11">
                <dgm:if name="Name12" func="var" arg="dir" op="equ" val="norm">
                  <dgm:shape xmlns:r="http://schemas.openxmlformats.org/officeDocument/2006/relationships" type="triangle" r:blip="">
                    <dgm:adjLst>
                      <dgm:adj idx="1" val="1"/>
                    </dgm:adjLst>
                  </dgm:shape>
                </dgm:if>
                <dgm:else name="Name13">
                  <dgm:shape xmlns:r="http://schemas.openxmlformats.org/officeDocument/2006/relationships" rot="90" type="triangle" r:blip="">
                    <dgm:adjLst>
                      <dgm:adj idx="1" val="1"/>
                    </dgm:adjLst>
                  </dgm:shape>
                </dgm:else>
              </dgm:choose>
              <dgm:presOf/>
            </dgm:layoutNode>
          </dgm:if>
          <dgm:else name="Name14"/>
        </dgm:choose>
      </dgm:layoutNode>
      <dgm:forEach name="sibTransForEach" axis="followSib" ptType="sibTrans" cnt="1">
        <dgm:layoutNode name="sibTrans">
          <dgm:alg type="composite">
            <dgm:param type="ar" val="0.861"/>
          </dgm:alg>
          <dgm:constrLst>
            <dgm:constr type="w" for="ch" forName="space" refType="w"/>
            <dgm:constr type="h" for="ch" forName="space" refType="w"/>
          </dgm:constrLst>
          <dgm:layoutNode name="space" styleLbl="alignNode1">
            <dgm:alg type="sp"/>
            <dgm:shape xmlns:r="http://schemas.openxmlformats.org/officeDocument/2006/relationships" r:blip="">
              <dgm:adjLst/>
            </dgm:shape>
            <dgm:presOf/>
          </dgm:layoutNode>
        </dgm:layoutNode>
      </dgm:forEach>
    </dgm:forEach>
  </dgm:layoutNode>
</dgm:layoutDef>
</file>

<file path=ppt/diagrams/layout11.xml><?xml version="1.0" encoding="utf-8"?>
<dgm:layoutDef xmlns:dgm="http://schemas.openxmlformats.org/drawingml/2006/diagram" xmlns:a="http://schemas.openxmlformats.org/drawingml/2006/main" uniqueId="urn:microsoft.com/office/officeart/2005/8/layout/process1">
  <dgm:title val=""/>
  <dgm:desc val=""/>
  <dgm:catLst>
    <dgm:cat type="process" pri="1000"/>
    <dgm:cat type="convert" pri="15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resizeHandles val="exact"/>
    </dgm:varLst>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onstrLst>
      <dgm:constr type="w" for="ch" ptType="node" refType="w"/>
      <dgm:constr type="h" for="ch" ptType="node" op="equ"/>
      <dgm:constr type="primFontSz" for="ch" ptType="node" op="equ" val="65"/>
      <dgm:constr type="w" for="ch" ptType="sibTrans" refType="w" refFor="ch" refPtType="node" op="equ" fact="0.4"/>
      <dgm:constr type="h" for="ch" ptType="sibTrans" op="equ"/>
      <dgm:constr type="primFontSz" for="des" forName="connectorText" op="equ" val="55"/>
      <dgm:constr type="primFontSz" for="des" forName="connectorText" refType="primFontSz" refFor="ch" refPtType="node" op="lte" fact="0.8"/>
    </dgm:constrLst>
    <dgm:ruleLst/>
    <dgm:forEach name="nodesForEach" axis="ch" ptType="node">
      <dgm:layoutNode name="node">
        <dgm:varLst>
          <dgm:bulletEnabled val="1"/>
        </dgm:varLst>
        <dgm:alg type="tx"/>
        <dgm:shape xmlns:r="http://schemas.openxmlformats.org/officeDocument/2006/relationships" type="roundRect" r:blip="">
          <dgm:adjLst>
            <dgm:adj idx="1" val="0.1"/>
          </dgm:adjLst>
        </dgm:shape>
        <dgm:presOf axis="desOrSelf" ptType="node"/>
        <dgm:constrLst>
          <dgm:constr type="h" refType="w" fact="0.6"/>
          <dgm:constr type="tMarg" refType="primFontSz" fact="0.3"/>
          <dgm:constr type="bMarg" refType="primFontSz" fact="0.3"/>
          <dgm:constr type="lMarg" refType="primFontSz" fact="0.3"/>
          <dgm:constr type="rMarg" refType="primFontSz" fact="0.3"/>
        </dgm:constrLst>
        <dgm:ruleLst>
          <dgm:rule type="primFontSz" val="18" fact="NaN" max="NaN"/>
          <dgm:rule type="h" val="NaN" fact="1.5" max="NaN"/>
          <dgm:rule type="primFontSz" val="5" fact="NaN" max="NaN"/>
          <dgm:rule type="h" val="INF" fact="NaN" max="NaN"/>
        </dgm:ruleLst>
      </dgm:layoutNode>
      <dgm:forEach name="sibTransForEach" axis="followSib" ptType="sibTrans" cnt="1">
        <dgm:layoutNode name="sibTrans">
          <dgm:alg type="conn">
            <dgm:param type="begPts" val="auto"/>
            <dgm:param type="endPts" val="auto"/>
          </dgm:alg>
          <dgm:shape xmlns:r="http://schemas.openxmlformats.org/officeDocument/2006/relationships" type="conn" r:blip="">
            <dgm:adjLst/>
          </dgm:shape>
          <dgm:presOf axis="self"/>
          <dgm:constrLst>
            <dgm:constr type="h" refType="w" fact="0.62"/>
            <dgm:constr type="connDist"/>
            <dgm:constr type="begPad" refType="connDist" fact="0.25"/>
            <dgm:constr type="endPad" refType="connDist" fact="0.22"/>
          </dgm:constrLst>
          <dgm:ruleLst/>
          <dgm:layoutNode name="connectorText">
            <dgm:alg type="tx">
              <dgm:param type="autoTxRot" val="grav"/>
            </dgm:alg>
            <dgm:shape xmlns:r="http://schemas.openxmlformats.org/officeDocument/2006/relationships" type="conn" r:blip="" hideGeom="1">
              <dgm:adjLst/>
            </dgm:shape>
            <dgm:presOf axis="self"/>
            <dgm:constrLst>
              <dgm:constr type="lMarg"/>
              <dgm:constr type="rMarg"/>
              <dgm:constr type="tMarg"/>
              <dgm:constr type="bMarg"/>
            </dgm:constrLst>
            <dgm:ruleLst>
              <dgm:rule type="primFontSz" val="5" fact="NaN" max="NaN"/>
            </dgm:ruleLst>
          </dgm:layoutNod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3d1">
  <dgm:title val=""/>
  <dgm:desc val=""/>
  <dgm:catLst>
    <dgm:cat type="3D" pri="11100"/>
  </dgm:catLst>
  <dgm:scene3d>
    <a:camera prst="orthographicFront"/>
    <a:lightRig rig="threePt" dir="t"/>
  </dgm:scene3d>
  <dgm:styleLbl name="node0">
    <dgm:scene3d>
      <a:camera prst="orthographicFront"/>
      <a:lightRig rig="flat" dir="t"/>
    </dgm:scene3d>
    <dgm:sp3d prstMaterial="plastic">
      <a:bevelT w="120900" h="88900"/>
      <a:bevelB w="88900" h="31750" prst="angle"/>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vennNode1">
    <dgm:scene3d>
      <a:camera prst="orthographicFront"/>
      <a:lightRig rig="flat" dir="t"/>
    </dgm:scene3d>
    <dgm:sp3d prstMaterial="plastic">
      <a:bevelT w="120900" h="88900"/>
      <a:bevelB w="88900" h="31750" prst="angle"/>
    </dgm:sp3d>
    <dgm:txPr/>
    <dgm:style>
      <a:lnRef idx="0">
        <a:scrgbClr r="0" g="0" b="0"/>
      </a:lnRef>
      <a:fillRef idx="1">
        <a:scrgbClr r="0" g="0" b="0"/>
      </a:fillRef>
      <a:effectRef idx="1">
        <a:scrgbClr r="0" g="0" b="0"/>
      </a:effectRef>
      <a:fontRef idx="minor">
        <a:schemeClr val="tx1"/>
      </a:fontRef>
    </dgm:style>
  </dgm:styleLbl>
  <dgm:styleLbl name="alignNode1">
    <dgm:scene3d>
      <a:camera prst="orthographicFront"/>
      <a:lightRig rig="flat" dir="t"/>
    </dgm:scene3d>
    <dgm:sp3d prstMaterial="plastic">
      <a:bevelT w="120900" h="88900"/>
      <a:bevelB w="88900" h="31750" prst="angle"/>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flat" dir="t"/>
    </dgm:scene3d>
    <dgm:sp3d prstMaterial="plastic">
      <a:bevelT w="120900" h="88900"/>
      <a:bevelB w="88900" h="31750" prst="angle"/>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node3">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node4">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fgImgPlace1">
    <dgm:scene3d>
      <a:camera prst="orthographicFront"/>
      <a:lightRig rig="flat" dir="t"/>
    </dgm:scene3d>
    <dgm:sp3d z="127000" prstMaterial="plastic">
      <a:bevelT w="88900" h="88900"/>
      <a:bevelB w="88900" h="31750" prst="angle"/>
    </dgm:sp3d>
    <dgm:txPr/>
    <dgm:style>
      <a:lnRef idx="0">
        <a:scrgbClr r="0" g="0" b="0"/>
      </a:lnRef>
      <a:fillRef idx="3">
        <a:scrgbClr r="0" g="0" b="0"/>
      </a:fillRef>
      <a:effectRef idx="2">
        <a:scrgbClr r="0" g="0" b="0"/>
      </a:effectRef>
      <a:fontRef idx="minor"/>
    </dgm:style>
  </dgm:styleLbl>
  <dgm:styleLbl name="alignImgPlace1">
    <dgm:scene3d>
      <a:camera prst="orthographicFront"/>
      <a:lightRig rig="flat" dir="t"/>
    </dgm:scene3d>
    <dgm:sp3d prstMaterial="plastic">
      <a:bevelT w="88900" h="88900"/>
      <a:bevelB w="88900" h="31750" prst="angle"/>
    </dgm:sp3d>
    <dgm:txPr/>
    <dgm:style>
      <a:lnRef idx="0">
        <a:scrgbClr r="0" g="0" b="0"/>
      </a:lnRef>
      <a:fillRef idx="3">
        <a:scrgbClr r="0" g="0" b="0"/>
      </a:fillRef>
      <a:effectRef idx="2">
        <a:scrgbClr r="0" g="0" b="0"/>
      </a:effectRef>
      <a:fontRef idx="minor"/>
    </dgm:style>
  </dgm:styleLbl>
  <dgm:styleLbl name="bgImgPlace1">
    <dgm:scene3d>
      <a:camera prst="orthographicFront"/>
      <a:lightRig rig="flat" dir="t"/>
    </dgm:scene3d>
    <dgm:sp3d z="-190500" prstMaterial="plastic">
      <a:bevelT w="88900" h="88900"/>
      <a:bevelB w="88900" h="31750" prst="angle"/>
    </dgm:sp3d>
    <dgm:txPr/>
    <dgm:style>
      <a:lnRef idx="0">
        <a:scrgbClr r="0" g="0" b="0"/>
      </a:lnRef>
      <a:fillRef idx="3">
        <a:scrgbClr r="0" g="0" b="0"/>
      </a:fillRef>
      <a:effectRef idx="2">
        <a:scrgbClr r="0" g="0" b="0"/>
      </a:effectRef>
      <a:fontRef idx="minor"/>
    </dgm:style>
  </dgm:styleLbl>
  <dgm:styleLbl name="sibTrans2D1">
    <dgm:scene3d>
      <a:camera prst="orthographicFront"/>
      <a:lightRig rig="flat" dir="t"/>
    </dgm:scene3d>
    <dgm:sp3d z="-80000" prstMaterial="plastic">
      <a:bevelT w="50800" h="50800"/>
      <a:bevelB w="25400" h="25400" prst="angle"/>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flat" dir="t"/>
    </dgm:scene3d>
    <dgm:sp3d z="127000" prstMaterial="plastic">
      <a:bevelT w="50800" h="50800"/>
      <a:bevelB w="25400" h="25400" prst="angle"/>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flat" dir="t"/>
    </dgm:scene3d>
    <dgm:sp3d z="-190500" prstMaterial="plastic">
      <a:bevelT w="50800" h="50800"/>
      <a:bevelB w="25400" h="25400" prst="angle"/>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flat" dir="t"/>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asst1">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asst2">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asst3">
    <dgm:scene3d>
      <a:camera prst="orthographicFront"/>
      <a:lightRig rig="flat" dir="t"/>
    </dgm:scene3d>
    <dgm:sp3d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1">
    <dgm:scene3d>
      <a:camera prst="orthographicFront"/>
      <a:lightRig rig="flat" dir="t"/>
    </dgm:scene3d>
    <dgm:sp3d z="-10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2">
    <dgm:scene3d>
      <a:camera prst="orthographicFront"/>
      <a:lightRig rig="flat" dir="t"/>
    </dgm:scene3d>
    <dgm:sp3d z="-6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3">
    <dgm:scene3d>
      <a:camera prst="orthographicFront"/>
      <a:lightRig rig="flat" dir="t"/>
    </dgm:scene3d>
    <dgm:sp3d z="-6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flat" dir="t"/>
    </dgm:scene3d>
    <dgm:sp3d z="-60000" prstMaterial="plastic">
      <a:bevelT w="120900" h="88900"/>
      <a:bevelB w="88900" h="31750" prst="angle"/>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flat" dir="t"/>
    </dgm:scene3d>
    <dgm:sp3d prstMaterial="matte"/>
    <dgm:txPr/>
    <dgm:style>
      <a:lnRef idx="2">
        <a:scrgbClr r="0" g="0" b="0"/>
      </a:lnRef>
      <a:fillRef idx="0">
        <a:scrgbClr r="0" g="0" b="0"/>
      </a:fillRef>
      <a:effectRef idx="0">
        <a:scrgbClr r="0" g="0" b="0"/>
      </a:effectRef>
      <a:fontRef idx="minor"/>
    </dgm:style>
  </dgm:styleLbl>
  <dgm:styleLbl name="f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conF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alignAcc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trAlignAcc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b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solidF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solidAlignAcc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solidBgAcc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FollowNode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alignAccFollowNode1">
    <dgm:scene3d>
      <a:camera prst="orthographicFront"/>
      <a:lightRig rig="flat" dir="t"/>
    </dgm:scene3d>
    <dgm:sp3d extrusionH="12700" prstMaterial="plastic">
      <a:bevelT w="50800" h="50800"/>
    </dgm:sp3d>
    <dgm:txPr/>
    <dgm:style>
      <a:lnRef idx="1">
        <a:scrgbClr r="0" g="0" b="0"/>
      </a:lnRef>
      <a:fillRef idx="1">
        <a:scrgbClr r="0" g="0" b="0"/>
      </a:fillRef>
      <a:effectRef idx="2">
        <a:scrgbClr r="0" g="0" b="0"/>
      </a:effectRef>
      <a:fontRef idx="minor"/>
    </dgm:style>
  </dgm:styleLbl>
  <dgm:styleLbl name="bgAccFollowNode1">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0">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2">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3">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fgAcc4">
    <dgm:scene3d>
      <a:camera prst="orthographicFront"/>
      <a:lightRig rig="flat" dir="t"/>
    </dgm:scene3d>
    <dgm:sp3d z="190500" extrusionH="12700" prstMaterial="plastic">
      <a:bevelT w="50800" h="50800"/>
    </dgm:sp3d>
    <dgm:txPr/>
    <dgm:style>
      <a:lnRef idx="1">
        <a:scrgbClr r="0" g="0" b="0"/>
      </a:lnRef>
      <a:fillRef idx="1">
        <a:scrgbClr r="0" g="0" b="0"/>
      </a:fillRef>
      <a:effectRef idx="2">
        <a:scrgbClr r="0" g="0" b="0"/>
      </a:effectRef>
      <a:fontRef idx="minor"/>
    </dgm:style>
  </dgm:styleLbl>
  <dgm:styleLbl name="bgShp">
    <dgm:scene3d>
      <a:camera prst="orthographicFront"/>
      <a:lightRig rig="flat" dir="t"/>
    </dgm:scene3d>
    <dgm:sp3d z="-190500" extrusionH="12700" prstMaterial="plastic">
      <a:bevelT w="50800" h="50800"/>
    </dgm:sp3d>
    <dgm:txPr/>
    <dgm:style>
      <a:lnRef idx="0">
        <a:scrgbClr r="0" g="0" b="0"/>
      </a:lnRef>
      <a:fillRef idx="3">
        <a:scrgbClr r="0" g="0" b="0"/>
      </a:fillRef>
      <a:effectRef idx="0">
        <a:scrgbClr r="0" g="0" b="0"/>
      </a:effectRef>
      <a:fontRef idx="minor"/>
    </dgm:style>
  </dgm:styleLbl>
  <dgm:styleLbl name="dkBgShp">
    <dgm:scene3d>
      <a:camera prst="orthographicFront"/>
      <a:lightRig rig="flat" dir="t"/>
    </dgm:scene3d>
    <dgm:sp3d z="-190500" extrusionH="12700" prstMaterial="plastic">
      <a:bevelT w="50800" h="50800"/>
    </dgm:sp3d>
    <dgm:txPr/>
    <dgm:style>
      <a:lnRef idx="0">
        <a:scrgbClr r="0" g="0" b="0"/>
      </a:lnRef>
      <a:fillRef idx="2">
        <a:scrgbClr r="0" g="0" b="0"/>
      </a:fillRef>
      <a:effectRef idx="0">
        <a:scrgbClr r="0" g="0" b="0"/>
      </a:effectRef>
      <a:fontRef idx="minor"/>
    </dgm:style>
  </dgm:styleLbl>
  <dgm:styleLbl name="trBgShp">
    <dgm:scene3d>
      <a:camera prst="orthographicFront"/>
      <a:lightRig rig="flat" dir="t"/>
    </dgm:scene3d>
    <dgm:sp3d z="-190500" extrusionH="12700" prstMaterial="matte"/>
    <dgm:txPr/>
    <dgm:style>
      <a:lnRef idx="0">
        <a:scrgbClr r="0" g="0" b="0"/>
      </a:lnRef>
      <a:fillRef idx="1">
        <a:scrgbClr r="0" g="0" b="0"/>
      </a:fillRef>
      <a:effectRef idx="0">
        <a:scrgbClr r="0" g="0" b="0"/>
      </a:effectRef>
      <a:fontRef idx="minor"/>
    </dgm:style>
  </dgm:styleLbl>
  <dgm:styleLbl name="fgShp">
    <dgm:scene3d>
      <a:camera prst="orthographicFront"/>
      <a:lightRig rig="flat" dir="t"/>
    </dgm:scene3d>
    <dgm:sp3d z="190500" prstMaterial="plastic">
      <a:bevelT w="120900" h="88900"/>
      <a:bevelB w="88900" h="31750" prst="angle"/>
    </dgm:sp3d>
    <dgm:txPr/>
    <dgm:style>
      <a:lnRef idx="0">
        <a:scrgbClr r="0" g="0" b="0"/>
      </a:lnRef>
      <a:fillRef idx="1">
        <a:scrgbClr r="0" g="0" b="0"/>
      </a:fillRef>
      <a:effectRef idx="3">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3d6">
  <dgm:title val=""/>
  <dgm:desc val=""/>
  <dgm:catLst>
    <dgm:cat type="3D" pri="11600"/>
  </dgm:catLst>
  <dgm:scene3d>
    <a:camera prst="perspectiveRelaxedModerately" zoom="92000"/>
    <a:lightRig rig="balanced" dir="t">
      <a:rot lat="0" lon="0" rev="12700000"/>
    </a:lightRig>
  </dgm:scene3d>
  <dgm:styleLbl name="node0">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lnNode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vennNode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tx1"/>
      </a:fontRef>
    </dgm:style>
  </dgm:styleLbl>
  <dgm:styleLbl name="alignNode1">
    <dgm:scene3d>
      <a:camera prst="orthographicFront"/>
      <a:lightRig rig="threePt" dir="t"/>
    </dgm:scene3d>
    <dgm:sp3d prstMaterial="plastic">
      <a:bevelT w="50800" h="50800"/>
      <a:bevelB w="50800" h="50800"/>
    </dgm:sp3d>
    <dgm:txPr/>
    <dgm:style>
      <a:lnRef idx="1">
        <a:scrgbClr r="0" g="0" b="0"/>
      </a:lnRef>
      <a:fillRef idx="1">
        <a:scrgbClr r="0" g="0" b="0"/>
      </a:fillRef>
      <a:effectRef idx="2">
        <a:scrgbClr r="0" g="0" b="0"/>
      </a:effectRef>
      <a:fontRef idx="minor">
        <a:schemeClr val="lt1"/>
      </a:fontRef>
    </dgm:style>
  </dgm:styleLbl>
  <dgm:styleLbl name="node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node2">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node3">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node4">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fgImgPlace1">
    <dgm:scene3d>
      <a:camera prst="orthographicFront"/>
      <a:lightRig rig="threePt" dir="t"/>
    </dgm:scene3d>
    <dgm:sp3d z="50080" prstMaterial="plastic">
      <a:bevelT w="50800" h="50800"/>
      <a:bevelB w="50800" h="50800"/>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z="-54000" prstMaterial="plastic">
      <a:bevelT w="50800" h="50800"/>
      <a:bevelB w="50800" h="50800"/>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z="-25400" prstMaterial="plastic">
      <a:bevelT w="25400" h="25400"/>
      <a:bevelB w="25400" h="25400"/>
    </dgm:sp3d>
    <dgm:txPr/>
    <dgm:style>
      <a:lnRef idx="1">
        <a:scrgbClr r="0" g="0" b="0"/>
      </a:lnRef>
      <a:fillRef idx="1">
        <a:scrgbClr r="0" g="0" b="0"/>
      </a:fillRef>
      <a:effectRef idx="2">
        <a:scrgbClr r="0" g="0" b="0"/>
      </a:effectRef>
      <a:fontRef idx="minor">
        <a:schemeClr val="lt1"/>
      </a:fontRef>
    </dgm:style>
  </dgm:styleLbl>
  <dgm:styleLbl name="fgSibTrans2D1">
    <dgm:scene3d>
      <a:camera prst="orthographicFront"/>
      <a:lightRig rig="threePt" dir="t"/>
    </dgm:scene3d>
    <dgm:sp3d z="50080" prstMaterial="plastic">
      <a:bevelT w="25400" h="25400"/>
      <a:bevelB w="25400" h="25400"/>
    </dgm:sp3d>
    <dgm:txPr/>
    <dgm:style>
      <a:lnRef idx="1">
        <a:scrgbClr r="0" g="0" b="0"/>
      </a:lnRef>
      <a:fillRef idx="1">
        <a:scrgbClr r="0" g="0" b="0"/>
      </a:fillRef>
      <a:effectRef idx="2">
        <a:scrgbClr r="0" g="0" b="0"/>
      </a:effectRef>
      <a:fontRef idx="minor">
        <a:schemeClr val="lt1"/>
      </a:fontRef>
    </dgm:style>
  </dgm:styleLbl>
  <dgm:styleLbl name="bgSibTrans2D1">
    <dgm:scene3d>
      <a:camera prst="orthographicFront"/>
      <a:lightRig rig="threePt" dir="t"/>
    </dgm:scene3d>
    <dgm:sp3d z="-54080" prstMaterial="plastic">
      <a:bevelT w="25400" h="25400"/>
      <a:bevelB w="25400" h="25400"/>
    </dgm:sp3d>
    <dgm:txPr/>
    <dgm:style>
      <a:lnRef idx="1">
        <a:scrgbClr r="0" g="0" b="0"/>
      </a:lnRef>
      <a:fillRef idx="1">
        <a:scrgbClr r="0" g="0" b="0"/>
      </a:fillRef>
      <a:effectRef idx="2">
        <a:scrgbClr r="0" g="0" b="0"/>
      </a:effectRef>
      <a:fontRef idx="minor">
        <a:schemeClr val="lt1"/>
      </a:fontRef>
    </dgm:style>
  </dgm:styleLbl>
  <dgm:styleLbl name="sibTrans1D1">
    <dgm:scene3d>
      <a:camera prst="orthographicFront"/>
      <a:lightRig rig="threePt" dir="t"/>
    </dgm:scene3d>
    <dgm:sp3d z="-25400" prstMaterial="plastic"/>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z="75000" prstMaterial="plastic"/>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asst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asst2">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asst3">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parChTrans2D1">
    <dgm:scene3d>
      <a:camera prst="orthographicFront"/>
      <a:lightRig rig="threePt" dir="t"/>
    </dgm:scene3d>
    <dgm:sp3d z="-25400" prstMaterial="plastic">
      <a:bevelT w="25400" h="25400"/>
      <a:bevelB w="25400" h="25400"/>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dgm:scene3d>
    <dgm:sp3d z="-25400" prstMaterial="plastic">
      <a:bevelT w="25400" h="25400"/>
      <a:bevelB w="25400" h="25400"/>
    </dgm:sp3d>
    <dgm:txPr/>
    <dgm:style>
      <a:lnRef idx="0">
        <a:scrgbClr r="0" g="0" b="0"/>
      </a:lnRef>
      <a:fillRef idx="1">
        <a:scrgbClr r="0" g="0" b="0"/>
      </a:fillRef>
      <a:effectRef idx="2">
        <a:scrgbClr r="0" g="0" b="0"/>
      </a:effectRef>
      <a:fontRef idx="minor">
        <a:schemeClr val="lt1"/>
      </a:fontRef>
    </dgm:style>
  </dgm:styleLbl>
  <dgm:styleLbl name="parChTrans2D3">
    <dgm:scene3d>
      <a:camera prst="orthographicFront"/>
      <a:lightRig rig="threePt" dir="t"/>
    </dgm:scene3d>
    <dgm:sp3d z="-25400" prstMaterial="plastic">
      <a:bevelT w="25400" h="25400"/>
      <a:bevelB w="25400" h="25400"/>
    </dgm:sp3d>
    <dgm:txPr/>
    <dgm:style>
      <a:lnRef idx="0">
        <a:scrgbClr r="0" g="0" b="0"/>
      </a:lnRef>
      <a:fillRef idx="1">
        <a:scrgbClr r="0" g="0" b="0"/>
      </a:fillRef>
      <a:effectRef idx="2">
        <a:scrgbClr r="0" g="0" b="0"/>
      </a:effectRef>
      <a:fontRef idx="minor">
        <a:schemeClr val="lt1"/>
      </a:fontRef>
    </dgm:style>
  </dgm:styleLbl>
  <dgm:styleLbl name="parChTrans2D4">
    <dgm:scene3d>
      <a:camera prst="orthographicFront"/>
      <a:lightRig rig="threePt" dir="t"/>
    </dgm:scene3d>
    <dgm:sp3d z="-25400" prstMaterial="plastic">
      <a:bevelT w="25400" h="25400"/>
      <a:bevelB w="25400" h="25400"/>
    </dgm:sp3d>
    <dgm:txPr/>
    <dgm:style>
      <a:lnRef idx="0">
        <a:scrgbClr r="0" g="0" b="0"/>
      </a:lnRef>
      <a:fillRef idx="1">
        <a:scrgbClr r="0" g="0" b="0"/>
      </a:fillRef>
      <a:effectRef idx="2">
        <a:scrgbClr r="0" g="0" b="0"/>
      </a:effectRef>
      <a:fontRef idx="minor">
        <a:schemeClr val="lt1"/>
      </a:fontRef>
    </dgm:style>
  </dgm:styleLbl>
  <dgm:styleLbl name="parChTrans1D1">
    <dgm:scene3d>
      <a:camera prst="orthographicFront"/>
      <a:lightRig rig="threePt" dir="t"/>
    </dgm:scene3d>
    <dgm:sp3d z="-25400" prstMaterial="plastic"/>
    <dgm:txPr/>
    <dgm:style>
      <a:lnRef idx="2">
        <a:scrgbClr r="0" g="0" b="0"/>
      </a:lnRef>
      <a:fillRef idx="0">
        <a:scrgbClr r="0" g="0" b="0"/>
      </a:fillRef>
      <a:effectRef idx="0">
        <a:scrgbClr r="0" g="0" b="0"/>
      </a:effectRef>
      <a:fontRef idx="minor">
        <a:schemeClr val="tx1"/>
      </a:fontRef>
    </dgm:style>
  </dgm:styleLbl>
  <dgm:styleLbl name="parChTrans1D2">
    <dgm:scene3d>
      <a:camera prst="orthographicFront"/>
      <a:lightRig rig="threePt" dir="t"/>
    </dgm:scene3d>
    <dgm:sp3d z="-25400" prstMaterial="plastic"/>
    <dgm:txPr/>
    <dgm:style>
      <a:lnRef idx="2">
        <a:scrgbClr r="0" g="0" b="0"/>
      </a:lnRef>
      <a:fillRef idx="0">
        <a:scrgbClr r="0" g="0" b="0"/>
      </a:fillRef>
      <a:effectRef idx="0">
        <a:scrgbClr r="0" g="0" b="0"/>
      </a:effectRef>
      <a:fontRef idx="minor">
        <a:schemeClr val="tx1"/>
      </a:fontRef>
    </dgm:style>
  </dgm:styleLbl>
  <dgm:styleLbl name="parChTrans1D3">
    <dgm:scene3d>
      <a:camera prst="orthographicFront"/>
      <a:lightRig rig="threePt" dir="t"/>
    </dgm:scene3d>
    <dgm:sp3d z="-25400" prstMaterial="plastic"/>
    <dgm:txPr/>
    <dgm:style>
      <a:lnRef idx="2">
        <a:scrgbClr r="0" g="0" b="0"/>
      </a:lnRef>
      <a:fillRef idx="0">
        <a:scrgbClr r="0" g="0" b="0"/>
      </a:fillRef>
      <a:effectRef idx="0">
        <a:scrgbClr r="0" g="0" b="0"/>
      </a:effectRef>
      <a:fontRef idx="minor">
        <a:schemeClr val="tx1"/>
      </a:fontRef>
    </dgm:style>
  </dgm:styleLbl>
  <dgm:styleLbl name="parChTrans1D4">
    <dgm:scene3d>
      <a:camera prst="orthographicFront"/>
      <a:lightRig rig="threePt" dir="t"/>
    </dgm:scene3d>
    <dgm:sp3d z="-25400" prstMaterial="plastic"/>
    <dgm:txPr/>
    <dgm:style>
      <a:lnRef idx="2">
        <a:scrgbClr r="0" g="0" b="0"/>
      </a:lnRef>
      <a:fillRef idx="0">
        <a:scrgbClr r="0" g="0" b="0"/>
      </a:fillRef>
      <a:effectRef idx="0">
        <a:scrgbClr r="0" g="0" b="0"/>
      </a:effectRef>
      <a:fontRef idx="minor">
        <a:schemeClr val="tx1"/>
      </a:fontRef>
    </dgm:style>
  </dgm:styleLbl>
  <dgm:styleLbl name="fgAcc1">
    <dgm:scene3d>
      <a:camera prst="orthographicFront"/>
      <a:lightRig rig="threePt" dir="t"/>
    </dgm:scene3d>
    <dgm:sp3d z="50080" prstMaterial="plastic">
      <a:bevelT w="25400" h="25400"/>
      <a:bevelB w="25400" h="25400"/>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dgm:scene3d>
    <dgm:sp3d z="-152400" prstMaterial="plastic">
      <a:bevelT w="25400" h="25400"/>
      <a:bevelB w="25400" h="25400"/>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dgm:scene3d>
    <dgm:sp3d prstMaterial="plastic">
      <a:bevelT w="25400" h="25400"/>
      <a:bevelB w="25400" h="25400"/>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dgm:scene3d>
    <dgm:sp3d prstMaterial="plastic">
      <a:bevelT w="50800" h="50800"/>
      <a:bevelB w="50800" h="50800"/>
    </dgm:sp3d>
    <dgm:txPr/>
    <dgm:style>
      <a:lnRef idx="1">
        <a:scrgbClr r="0" g="0" b="0"/>
      </a:lnRef>
      <a:fillRef idx="1">
        <a:scrgbClr r="0" g="0" b="0"/>
      </a:fillRef>
      <a:effectRef idx="2">
        <a:scrgbClr r="0" g="0" b="0"/>
      </a:effectRef>
      <a:fontRef idx="minor"/>
    </dgm:style>
  </dgm:styleLbl>
  <dgm:styleLbl name="bgAcc1">
    <dgm:scene3d>
      <a:camera prst="orthographicFront"/>
      <a:lightRig rig="threePt" dir="t"/>
    </dgm:scene3d>
    <dgm:sp3d z="-152400" prstMaterial="plastic">
      <a:bevelT w="25400" h="25400"/>
      <a:bevelB w="25400" h="25400"/>
    </dgm:sp3d>
    <dgm:txPr/>
    <dgm:style>
      <a:lnRef idx="1">
        <a:scrgbClr r="0" g="0" b="0"/>
      </a:lnRef>
      <a:fillRef idx="1">
        <a:scrgbClr r="0" g="0" b="0"/>
      </a:fillRef>
      <a:effectRef idx="2">
        <a:scrgbClr r="0" g="0" b="0"/>
      </a:effectRef>
      <a:fontRef idx="minor"/>
    </dgm:style>
  </dgm:styleLbl>
  <dgm:styleLbl name="solidFgAcc1">
    <dgm:scene3d>
      <a:camera prst="orthographicFront"/>
      <a:lightRig rig="threePt" dir="t"/>
    </dgm:scene3d>
    <dgm:sp3d z="152400" prstMaterial="plastic">
      <a:bevelT w="25400" h="25400"/>
      <a:bevelB w="25400" h="25400"/>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dgm:scene3d>
    <dgm:sp3d prstMaterial="plastic">
      <a:bevelT w="25400" h="25400"/>
      <a:bevelB w="25400" h="25400"/>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dgm:scene3d>
    <dgm:sp3d z="-152400" prstMaterial="plastic">
      <a:bevelT w="25400" h="25400"/>
      <a:bevelB w="25400" h="25400"/>
    </dgm:sp3d>
    <dgm:txPr/>
    <dgm:style>
      <a:lnRef idx="1">
        <a:scrgbClr r="0" g="0" b="0"/>
      </a:lnRef>
      <a:fillRef idx="1">
        <a:scrgbClr r="0" g="0" b="0"/>
      </a:fillRef>
      <a:effectRef idx="2">
        <a:scrgbClr r="0" g="0" b="0"/>
      </a:effectRef>
      <a:fontRef idx="minor"/>
    </dgm:style>
  </dgm:styleLbl>
  <dgm:styleLbl name="fgAccFollowNode1">
    <dgm:scene3d>
      <a:camera prst="orthographicFront"/>
      <a:lightRig rig="threePt" dir="t"/>
    </dgm:scene3d>
    <dgm:sp3d z="50080" prstMaterial="plastic">
      <a:bevelT w="25400" h="25400"/>
      <a:bevelB w="25400" h="25400"/>
    </dgm:sp3d>
    <dgm:txPr/>
    <dgm:style>
      <a:lnRef idx="0">
        <a:scrgbClr r="0" g="0" b="0"/>
      </a:lnRef>
      <a:fillRef idx="1">
        <a:scrgbClr r="0" g="0" b="0"/>
      </a:fillRef>
      <a:effectRef idx="2">
        <a:scrgbClr r="0" g="0" b="0"/>
      </a:effectRef>
      <a:fontRef idx="minor"/>
    </dgm:style>
  </dgm:styleLbl>
  <dgm:styleLbl name="alignAccFollowNode1">
    <dgm:scene3d>
      <a:camera prst="orthographicFront"/>
      <a:lightRig rig="threePt" dir="t"/>
    </dgm:scene3d>
    <dgm:sp3d prstMaterial="plastic">
      <a:bevelT w="25400" h="25400"/>
      <a:bevelB w="25400" h="25400"/>
    </dgm:sp3d>
    <dgm:txPr/>
    <dgm:style>
      <a:lnRef idx="0">
        <a:scrgbClr r="0" g="0" b="0"/>
      </a:lnRef>
      <a:fillRef idx="1">
        <a:scrgbClr r="0" g="0" b="0"/>
      </a:fillRef>
      <a:effectRef idx="2">
        <a:scrgbClr r="0" g="0" b="0"/>
      </a:effectRef>
      <a:fontRef idx="minor"/>
    </dgm:style>
  </dgm:styleLbl>
  <dgm:styleLbl name="bgAccFollowNode1">
    <dgm:scene3d>
      <a:camera prst="orthographicFront"/>
      <a:lightRig rig="threePt" dir="t"/>
    </dgm:scene3d>
    <dgm:sp3d z="-152400" prstMaterial="plastic">
      <a:bevelT w="25400" h="25400"/>
      <a:bevelB w="25400" h="25400"/>
    </dgm:sp3d>
    <dgm:txPr/>
    <dgm:style>
      <a:lnRef idx="0">
        <a:scrgbClr r="0" g="0" b="0"/>
      </a:lnRef>
      <a:fillRef idx="1">
        <a:scrgbClr r="0" g="0" b="0"/>
      </a:fillRef>
      <a:effectRef idx="2">
        <a:scrgbClr r="0" g="0" b="0"/>
      </a:effectRef>
      <a:fontRef idx="minor"/>
    </dgm:style>
  </dgm:styleLbl>
  <dgm:styleLbl name="fgAcc0">
    <dgm:scene3d>
      <a:camera prst="orthographicFront"/>
      <a:lightRig rig="threePt" dir="t"/>
    </dgm:scene3d>
    <dgm:sp3d z="50080" prstMaterial="plastic">
      <a:bevelT w="25400" h="25400"/>
      <a:bevelB w="25400" h="25400"/>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z="50080" prstMaterial="plastic">
      <a:bevelT w="25400" h="25400"/>
      <a:bevelB w="25400" h="25400"/>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z="50080" prstMaterial="plastic">
      <a:bevelT w="25400" h="25400"/>
      <a:bevelB w="25400" h="25400"/>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z="50080" prstMaterial="plastic">
      <a:bevelT w="25400" h="25400"/>
      <a:bevelB w="25400" h="25400"/>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z="-152400" prstMaterial="plastic">
      <a:bevelT w="25400" h="25400"/>
      <a:bevelB w="25400" h="25400"/>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z="-10400" extrusionH="12700" prstMaterial="plastic"/>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z="50080" prstMaterial="plastic">
      <a:bevelT w="50800" h="50800"/>
      <a:bevelB w="50800" h="50800"/>
    </dgm:sp3d>
    <dgm:txPr/>
    <dgm:style>
      <a:lnRef idx="0">
        <a:scrgbClr r="0" g="0" b="0"/>
      </a:lnRef>
      <a:fillRef idx="1">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1">
        <a:scrgbClr r="0" g="0" b="0"/>
      </a:fillRef>
      <a:effectRef idx="0">
        <a:scrgbClr r="0" g="0" b="0"/>
      </a:effectRef>
      <a:fontRef idx="minor"/>
    </dgm:style>
  </dgm:styleLbl>
</dgm:styleDef>
</file>

<file path=ppt/diagrams/quickStyle3.xml><?xml version="1.0" encoding="utf-8"?>
<dgm:styleDef xmlns:dgm="http://schemas.openxmlformats.org/drawingml/2006/diagram" xmlns:a="http://schemas.openxmlformats.org/drawingml/2006/main" uniqueId="urn:microsoft.com/office/officeart/2005/8/quickstyle/3d6">
  <dgm:title val=""/>
  <dgm:desc val=""/>
  <dgm:catLst>
    <dgm:cat type="3D" pri="11600"/>
  </dgm:catLst>
  <dgm:scene3d>
    <a:camera prst="perspectiveRelaxedModerately" zoom="92000"/>
    <a:lightRig rig="balanced" dir="t">
      <a:rot lat="0" lon="0" rev="12700000"/>
    </a:lightRig>
  </dgm:scene3d>
  <dgm:styleLbl name="node0">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lnNode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vennNode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tx1"/>
      </a:fontRef>
    </dgm:style>
  </dgm:styleLbl>
  <dgm:styleLbl name="alignNode1">
    <dgm:scene3d>
      <a:camera prst="orthographicFront"/>
      <a:lightRig rig="threePt" dir="t"/>
    </dgm:scene3d>
    <dgm:sp3d prstMaterial="plastic">
      <a:bevelT w="50800" h="50800"/>
      <a:bevelB w="50800" h="50800"/>
    </dgm:sp3d>
    <dgm:txPr/>
    <dgm:style>
      <a:lnRef idx="1">
        <a:scrgbClr r="0" g="0" b="0"/>
      </a:lnRef>
      <a:fillRef idx="1">
        <a:scrgbClr r="0" g="0" b="0"/>
      </a:fillRef>
      <a:effectRef idx="2">
        <a:scrgbClr r="0" g="0" b="0"/>
      </a:effectRef>
      <a:fontRef idx="minor">
        <a:schemeClr val="lt1"/>
      </a:fontRef>
    </dgm:style>
  </dgm:styleLbl>
  <dgm:styleLbl name="node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node2">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node3">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node4">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fgImgPlace1">
    <dgm:scene3d>
      <a:camera prst="orthographicFront"/>
      <a:lightRig rig="threePt" dir="t"/>
    </dgm:scene3d>
    <dgm:sp3d z="50080" prstMaterial="plastic">
      <a:bevelT w="50800" h="50800"/>
      <a:bevelB w="50800" h="50800"/>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z="-54000" prstMaterial="plastic">
      <a:bevelT w="50800" h="50800"/>
      <a:bevelB w="50800" h="50800"/>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z="-25400" prstMaterial="plastic">
      <a:bevelT w="25400" h="25400"/>
      <a:bevelB w="25400" h="25400"/>
    </dgm:sp3d>
    <dgm:txPr/>
    <dgm:style>
      <a:lnRef idx="1">
        <a:scrgbClr r="0" g="0" b="0"/>
      </a:lnRef>
      <a:fillRef idx="1">
        <a:scrgbClr r="0" g="0" b="0"/>
      </a:fillRef>
      <a:effectRef idx="2">
        <a:scrgbClr r="0" g="0" b="0"/>
      </a:effectRef>
      <a:fontRef idx="minor">
        <a:schemeClr val="lt1"/>
      </a:fontRef>
    </dgm:style>
  </dgm:styleLbl>
  <dgm:styleLbl name="fgSibTrans2D1">
    <dgm:scene3d>
      <a:camera prst="orthographicFront"/>
      <a:lightRig rig="threePt" dir="t"/>
    </dgm:scene3d>
    <dgm:sp3d z="50080" prstMaterial="plastic">
      <a:bevelT w="25400" h="25400"/>
      <a:bevelB w="25400" h="25400"/>
    </dgm:sp3d>
    <dgm:txPr/>
    <dgm:style>
      <a:lnRef idx="1">
        <a:scrgbClr r="0" g="0" b="0"/>
      </a:lnRef>
      <a:fillRef idx="1">
        <a:scrgbClr r="0" g="0" b="0"/>
      </a:fillRef>
      <a:effectRef idx="2">
        <a:scrgbClr r="0" g="0" b="0"/>
      </a:effectRef>
      <a:fontRef idx="minor">
        <a:schemeClr val="lt1"/>
      </a:fontRef>
    </dgm:style>
  </dgm:styleLbl>
  <dgm:styleLbl name="bgSibTrans2D1">
    <dgm:scene3d>
      <a:camera prst="orthographicFront"/>
      <a:lightRig rig="threePt" dir="t"/>
    </dgm:scene3d>
    <dgm:sp3d z="-54080" prstMaterial="plastic">
      <a:bevelT w="25400" h="25400"/>
      <a:bevelB w="25400" h="25400"/>
    </dgm:sp3d>
    <dgm:txPr/>
    <dgm:style>
      <a:lnRef idx="1">
        <a:scrgbClr r="0" g="0" b="0"/>
      </a:lnRef>
      <a:fillRef idx="1">
        <a:scrgbClr r="0" g="0" b="0"/>
      </a:fillRef>
      <a:effectRef idx="2">
        <a:scrgbClr r="0" g="0" b="0"/>
      </a:effectRef>
      <a:fontRef idx="minor">
        <a:schemeClr val="lt1"/>
      </a:fontRef>
    </dgm:style>
  </dgm:styleLbl>
  <dgm:styleLbl name="sibTrans1D1">
    <dgm:scene3d>
      <a:camera prst="orthographicFront"/>
      <a:lightRig rig="threePt" dir="t"/>
    </dgm:scene3d>
    <dgm:sp3d z="-25400" prstMaterial="plastic"/>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z="75000" prstMaterial="plastic"/>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asst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asst2">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asst3">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parChTrans2D1">
    <dgm:scene3d>
      <a:camera prst="orthographicFront"/>
      <a:lightRig rig="threePt" dir="t"/>
    </dgm:scene3d>
    <dgm:sp3d z="-25400" prstMaterial="plastic">
      <a:bevelT w="25400" h="25400"/>
      <a:bevelB w="25400" h="25400"/>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dgm:scene3d>
    <dgm:sp3d z="-25400" prstMaterial="plastic">
      <a:bevelT w="25400" h="25400"/>
      <a:bevelB w="25400" h="25400"/>
    </dgm:sp3d>
    <dgm:txPr/>
    <dgm:style>
      <a:lnRef idx="0">
        <a:scrgbClr r="0" g="0" b="0"/>
      </a:lnRef>
      <a:fillRef idx="1">
        <a:scrgbClr r="0" g="0" b="0"/>
      </a:fillRef>
      <a:effectRef idx="2">
        <a:scrgbClr r="0" g="0" b="0"/>
      </a:effectRef>
      <a:fontRef idx="minor">
        <a:schemeClr val="lt1"/>
      </a:fontRef>
    </dgm:style>
  </dgm:styleLbl>
  <dgm:styleLbl name="parChTrans2D3">
    <dgm:scene3d>
      <a:camera prst="orthographicFront"/>
      <a:lightRig rig="threePt" dir="t"/>
    </dgm:scene3d>
    <dgm:sp3d z="-25400" prstMaterial="plastic">
      <a:bevelT w="25400" h="25400"/>
      <a:bevelB w="25400" h="25400"/>
    </dgm:sp3d>
    <dgm:txPr/>
    <dgm:style>
      <a:lnRef idx="0">
        <a:scrgbClr r="0" g="0" b="0"/>
      </a:lnRef>
      <a:fillRef idx="1">
        <a:scrgbClr r="0" g="0" b="0"/>
      </a:fillRef>
      <a:effectRef idx="2">
        <a:scrgbClr r="0" g="0" b="0"/>
      </a:effectRef>
      <a:fontRef idx="minor">
        <a:schemeClr val="lt1"/>
      </a:fontRef>
    </dgm:style>
  </dgm:styleLbl>
  <dgm:styleLbl name="parChTrans2D4">
    <dgm:scene3d>
      <a:camera prst="orthographicFront"/>
      <a:lightRig rig="threePt" dir="t"/>
    </dgm:scene3d>
    <dgm:sp3d z="-25400" prstMaterial="plastic">
      <a:bevelT w="25400" h="25400"/>
      <a:bevelB w="25400" h="25400"/>
    </dgm:sp3d>
    <dgm:txPr/>
    <dgm:style>
      <a:lnRef idx="0">
        <a:scrgbClr r="0" g="0" b="0"/>
      </a:lnRef>
      <a:fillRef idx="1">
        <a:scrgbClr r="0" g="0" b="0"/>
      </a:fillRef>
      <a:effectRef idx="2">
        <a:scrgbClr r="0" g="0" b="0"/>
      </a:effectRef>
      <a:fontRef idx="minor">
        <a:schemeClr val="lt1"/>
      </a:fontRef>
    </dgm:style>
  </dgm:styleLbl>
  <dgm:styleLbl name="parChTrans1D1">
    <dgm:scene3d>
      <a:camera prst="orthographicFront"/>
      <a:lightRig rig="threePt" dir="t"/>
    </dgm:scene3d>
    <dgm:sp3d z="-25400" prstMaterial="plastic"/>
    <dgm:txPr/>
    <dgm:style>
      <a:lnRef idx="2">
        <a:scrgbClr r="0" g="0" b="0"/>
      </a:lnRef>
      <a:fillRef idx="0">
        <a:scrgbClr r="0" g="0" b="0"/>
      </a:fillRef>
      <a:effectRef idx="0">
        <a:scrgbClr r="0" g="0" b="0"/>
      </a:effectRef>
      <a:fontRef idx="minor">
        <a:schemeClr val="tx1"/>
      </a:fontRef>
    </dgm:style>
  </dgm:styleLbl>
  <dgm:styleLbl name="parChTrans1D2">
    <dgm:scene3d>
      <a:camera prst="orthographicFront"/>
      <a:lightRig rig="threePt" dir="t"/>
    </dgm:scene3d>
    <dgm:sp3d z="-25400" prstMaterial="plastic"/>
    <dgm:txPr/>
    <dgm:style>
      <a:lnRef idx="2">
        <a:scrgbClr r="0" g="0" b="0"/>
      </a:lnRef>
      <a:fillRef idx="0">
        <a:scrgbClr r="0" g="0" b="0"/>
      </a:fillRef>
      <a:effectRef idx="0">
        <a:scrgbClr r="0" g="0" b="0"/>
      </a:effectRef>
      <a:fontRef idx="minor">
        <a:schemeClr val="tx1"/>
      </a:fontRef>
    </dgm:style>
  </dgm:styleLbl>
  <dgm:styleLbl name="parChTrans1D3">
    <dgm:scene3d>
      <a:camera prst="orthographicFront"/>
      <a:lightRig rig="threePt" dir="t"/>
    </dgm:scene3d>
    <dgm:sp3d z="-25400" prstMaterial="plastic"/>
    <dgm:txPr/>
    <dgm:style>
      <a:lnRef idx="2">
        <a:scrgbClr r="0" g="0" b="0"/>
      </a:lnRef>
      <a:fillRef idx="0">
        <a:scrgbClr r="0" g="0" b="0"/>
      </a:fillRef>
      <a:effectRef idx="0">
        <a:scrgbClr r="0" g="0" b="0"/>
      </a:effectRef>
      <a:fontRef idx="minor">
        <a:schemeClr val="tx1"/>
      </a:fontRef>
    </dgm:style>
  </dgm:styleLbl>
  <dgm:styleLbl name="parChTrans1D4">
    <dgm:scene3d>
      <a:camera prst="orthographicFront"/>
      <a:lightRig rig="threePt" dir="t"/>
    </dgm:scene3d>
    <dgm:sp3d z="-25400" prstMaterial="plastic"/>
    <dgm:txPr/>
    <dgm:style>
      <a:lnRef idx="2">
        <a:scrgbClr r="0" g="0" b="0"/>
      </a:lnRef>
      <a:fillRef idx="0">
        <a:scrgbClr r="0" g="0" b="0"/>
      </a:fillRef>
      <a:effectRef idx="0">
        <a:scrgbClr r="0" g="0" b="0"/>
      </a:effectRef>
      <a:fontRef idx="minor">
        <a:schemeClr val="tx1"/>
      </a:fontRef>
    </dgm:style>
  </dgm:styleLbl>
  <dgm:styleLbl name="fgAcc1">
    <dgm:scene3d>
      <a:camera prst="orthographicFront"/>
      <a:lightRig rig="threePt" dir="t"/>
    </dgm:scene3d>
    <dgm:sp3d z="50080" prstMaterial="plastic">
      <a:bevelT w="25400" h="25400"/>
      <a:bevelB w="25400" h="25400"/>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dgm:scene3d>
    <dgm:sp3d z="-152400" prstMaterial="plastic">
      <a:bevelT w="25400" h="25400"/>
      <a:bevelB w="25400" h="25400"/>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dgm:scene3d>
    <dgm:sp3d prstMaterial="plastic">
      <a:bevelT w="25400" h="25400"/>
      <a:bevelB w="25400" h="25400"/>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dgm:scene3d>
    <dgm:sp3d prstMaterial="plastic">
      <a:bevelT w="50800" h="50800"/>
      <a:bevelB w="50800" h="50800"/>
    </dgm:sp3d>
    <dgm:txPr/>
    <dgm:style>
      <a:lnRef idx="1">
        <a:scrgbClr r="0" g="0" b="0"/>
      </a:lnRef>
      <a:fillRef idx="1">
        <a:scrgbClr r="0" g="0" b="0"/>
      </a:fillRef>
      <a:effectRef idx="2">
        <a:scrgbClr r="0" g="0" b="0"/>
      </a:effectRef>
      <a:fontRef idx="minor"/>
    </dgm:style>
  </dgm:styleLbl>
  <dgm:styleLbl name="bgAcc1">
    <dgm:scene3d>
      <a:camera prst="orthographicFront"/>
      <a:lightRig rig="threePt" dir="t"/>
    </dgm:scene3d>
    <dgm:sp3d z="-152400" prstMaterial="plastic">
      <a:bevelT w="25400" h="25400"/>
      <a:bevelB w="25400" h="25400"/>
    </dgm:sp3d>
    <dgm:txPr/>
    <dgm:style>
      <a:lnRef idx="1">
        <a:scrgbClr r="0" g="0" b="0"/>
      </a:lnRef>
      <a:fillRef idx="1">
        <a:scrgbClr r="0" g="0" b="0"/>
      </a:fillRef>
      <a:effectRef idx="2">
        <a:scrgbClr r="0" g="0" b="0"/>
      </a:effectRef>
      <a:fontRef idx="minor"/>
    </dgm:style>
  </dgm:styleLbl>
  <dgm:styleLbl name="solidFgAcc1">
    <dgm:scene3d>
      <a:camera prst="orthographicFront"/>
      <a:lightRig rig="threePt" dir="t"/>
    </dgm:scene3d>
    <dgm:sp3d z="152400" prstMaterial="plastic">
      <a:bevelT w="25400" h="25400"/>
      <a:bevelB w="25400" h="25400"/>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dgm:scene3d>
    <dgm:sp3d prstMaterial="plastic">
      <a:bevelT w="25400" h="25400"/>
      <a:bevelB w="25400" h="25400"/>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dgm:scene3d>
    <dgm:sp3d z="-152400" prstMaterial="plastic">
      <a:bevelT w="25400" h="25400"/>
      <a:bevelB w="25400" h="25400"/>
    </dgm:sp3d>
    <dgm:txPr/>
    <dgm:style>
      <a:lnRef idx="1">
        <a:scrgbClr r="0" g="0" b="0"/>
      </a:lnRef>
      <a:fillRef idx="1">
        <a:scrgbClr r="0" g="0" b="0"/>
      </a:fillRef>
      <a:effectRef idx="2">
        <a:scrgbClr r="0" g="0" b="0"/>
      </a:effectRef>
      <a:fontRef idx="minor"/>
    </dgm:style>
  </dgm:styleLbl>
  <dgm:styleLbl name="fgAccFollowNode1">
    <dgm:scene3d>
      <a:camera prst="orthographicFront"/>
      <a:lightRig rig="threePt" dir="t"/>
    </dgm:scene3d>
    <dgm:sp3d z="50080" prstMaterial="plastic">
      <a:bevelT w="25400" h="25400"/>
      <a:bevelB w="25400" h="25400"/>
    </dgm:sp3d>
    <dgm:txPr/>
    <dgm:style>
      <a:lnRef idx="0">
        <a:scrgbClr r="0" g="0" b="0"/>
      </a:lnRef>
      <a:fillRef idx="1">
        <a:scrgbClr r="0" g="0" b="0"/>
      </a:fillRef>
      <a:effectRef idx="2">
        <a:scrgbClr r="0" g="0" b="0"/>
      </a:effectRef>
      <a:fontRef idx="minor"/>
    </dgm:style>
  </dgm:styleLbl>
  <dgm:styleLbl name="alignAccFollowNode1">
    <dgm:scene3d>
      <a:camera prst="orthographicFront"/>
      <a:lightRig rig="threePt" dir="t"/>
    </dgm:scene3d>
    <dgm:sp3d prstMaterial="plastic">
      <a:bevelT w="25400" h="25400"/>
      <a:bevelB w="25400" h="25400"/>
    </dgm:sp3d>
    <dgm:txPr/>
    <dgm:style>
      <a:lnRef idx="0">
        <a:scrgbClr r="0" g="0" b="0"/>
      </a:lnRef>
      <a:fillRef idx="1">
        <a:scrgbClr r="0" g="0" b="0"/>
      </a:fillRef>
      <a:effectRef idx="2">
        <a:scrgbClr r="0" g="0" b="0"/>
      </a:effectRef>
      <a:fontRef idx="minor"/>
    </dgm:style>
  </dgm:styleLbl>
  <dgm:styleLbl name="bgAccFollowNode1">
    <dgm:scene3d>
      <a:camera prst="orthographicFront"/>
      <a:lightRig rig="threePt" dir="t"/>
    </dgm:scene3d>
    <dgm:sp3d z="-152400" prstMaterial="plastic">
      <a:bevelT w="25400" h="25400"/>
      <a:bevelB w="25400" h="25400"/>
    </dgm:sp3d>
    <dgm:txPr/>
    <dgm:style>
      <a:lnRef idx="0">
        <a:scrgbClr r="0" g="0" b="0"/>
      </a:lnRef>
      <a:fillRef idx="1">
        <a:scrgbClr r="0" g="0" b="0"/>
      </a:fillRef>
      <a:effectRef idx="2">
        <a:scrgbClr r="0" g="0" b="0"/>
      </a:effectRef>
      <a:fontRef idx="minor"/>
    </dgm:style>
  </dgm:styleLbl>
  <dgm:styleLbl name="fgAcc0">
    <dgm:scene3d>
      <a:camera prst="orthographicFront"/>
      <a:lightRig rig="threePt" dir="t"/>
    </dgm:scene3d>
    <dgm:sp3d z="50080" prstMaterial="plastic">
      <a:bevelT w="25400" h="25400"/>
      <a:bevelB w="25400" h="25400"/>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z="50080" prstMaterial="plastic">
      <a:bevelT w="25400" h="25400"/>
      <a:bevelB w="25400" h="25400"/>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z="50080" prstMaterial="plastic">
      <a:bevelT w="25400" h="25400"/>
      <a:bevelB w="25400" h="25400"/>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z="50080" prstMaterial="plastic">
      <a:bevelT w="25400" h="25400"/>
      <a:bevelB w="25400" h="25400"/>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z="-152400" prstMaterial="plastic">
      <a:bevelT w="25400" h="25400"/>
      <a:bevelB w="25400" h="25400"/>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z="-10400" extrusionH="12700" prstMaterial="plastic"/>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z="50080" prstMaterial="plastic">
      <a:bevelT w="50800" h="50800"/>
      <a:bevelB w="50800" h="50800"/>
    </dgm:sp3d>
    <dgm:txPr/>
    <dgm:style>
      <a:lnRef idx="0">
        <a:scrgbClr r="0" g="0" b="0"/>
      </a:lnRef>
      <a:fillRef idx="1">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1">
        <a:scrgbClr r="0" g="0" b="0"/>
      </a:fillRef>
      <a:effectRef idx="0">
        <a:scrgbClr r="0" g="0" b="0"/>
      </a:effectRef>
      <a:fontRef idx="minor"/>
    </dgm:style>
  </dgm:styleLbl>
</dgm:styleDef>
</file>

<file path=ppt/diagrams/quickStyle4.xml><?xml version="1.0" encoding="utf-8"?>
<dgm:styleDef xmlns:dgm="http://schemas.openxmlformats.org/drawingml/2006/diagram" xmlns:a="http://schemas.openxmlformats.org/drawingml/2006/main" uniqueId="urn:microsoft.com/office/officeart/2005/8/quickstyle/3d6">
  <dgm:title val=""/>
  <dgm:desc val=""/>
  <dgm:catLst>
    <dgm:cat type="3D" pri="11600"/>
  </dgm:catLst>
  <dgm:scene3d>
    <a:camera prst="perspectiveRelaxedModerately" zoom="92000"/>
    <a:lightRig rig="balanced" dir="t">
      <a:rot lat="0" lon="0" rev="12700000"/>
    </a:lightRig>
  </dgm:scene3d>
  <dgm:styleLbl name="node0">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lnNode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vennNode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tx1"/>
      </a:fontRef>
    </dgm:style>
  </dgm:styleLbl>
  <dgm:styleLbl name="alignNode1">
    <dgm:scene3d>
      <a:camera prst="orthographicFront"/>
      <a:lightRig rig="threePt" dir="t"/>
    </dgm:scene3d>
    <dgm:sp3d prstMaterial="plastic">
      <a:bevelT w="50800" h="50800"/>
      <a:bevelB w="50800" h="50800"/>
    </dgm:sp3d>
    <dgm:txPr/>
    <dgm:style>
      <a:lnRef idx="1">
        <a:scrgbClr r="0" g="0" b="0"/>
      </a:lnRef>
      <a:fillRef idx="1">
        <a:scrgbClr r="0" g="0" b="0"/>
      </a:fillRef>
      <a:effectRef idx="2">
        <a:scrgbClr r="0" g="0" b="0"/>
      </a:effectRef>
      <a:fontRef idx="minor">
        <a:schemeClr val="lt1"/>
      </a:fontRef>
    </dgm:style>
  </dgm:styleLbl>
  <dgm:styleLbl name="node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node2">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node3">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node4">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fgImgPlace1">
    <dgm:scene3d>
      <a:camera prst="orthographicFront"/>
      <a:lightRig rig="threePt" dir="t"/>
    </dgm:scene3d>
    <dgm:sp3d z="50080" prstMaterial="plastic">
      <a:bevelT w="50800" h="50800"/>
      <a:bevelB w="50800" h="50800"/>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z="-54000" prstMaterial="plastic">
      <a:bevelT w="50800" h="50800"/>
      <a:bevelB w="50800" h="50800"/>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z="-25400" prstMaterial="plastic">
      <a:bevelT w="25400" h="25400"/>
      <a:bevelB w="25400" h="25400"/>
    </dgm:sp3d>
    <dgm:txPr/>
    <dgm:style>
      <a:lnRef idx="1">
        <a:scrgbClr r="0" g="0" b="0"/>
      </a:lnRef>
      <a:fillRef idx="1">
        <a:scrgbClr r="0" g="0" b="0"/>
      </a:fillRef>
      <a:effectRef idx="2">
        <a:scrgbClr r="0" g="0" b="0"/>
      </a:effectRef>
      <a:fontRef idx="minor">
        <a:schemeClr val="lt1"/>
      </a:fontRef>
    </dgm:style>
  </dgm:styleLbl>
  <dgm:styleLbl name="fgSibTrans2D1">
    <dgm:scene3d>
      <a:camera prst="orthographicFront"/>
      <a:lightRig rig="threePt" dir="t"/>
    </dgm:scene3d>
    <dgm:sp3d z="50080" prstMaterial="plastic">
      <a:bevelT w="25400" h="25400"/>
      <a:bevelB w="25400" h="25400"/>
    </dgm:sp3d>
    <dgm:txPr/>
    <dgm:style>
      <a:lnRef idx="1">
        <a:scrgbClr r="0" g="0" b="0"/>
      </a:lnRef>
      <a:fillRef idx="1">
        <a:scrgbClr r="0" g="0" b="0"/>
      </a:fillRef>
      <a:effectRef idx="2">
        <a:scrgbClr r="0" g="0" b="0"/>
      </a:effectRef>
      <a:fontRef idx="minor">
        <a:schemeClr val="lt1"/>
      </a:fontRef>
    </dgm:style>
  </dgm:styleLbl>
  <dgm:styleLbl name="bgSibTrans2D1">
    <dgm:scene3d>
      <a:camera prst="orthographicFront"/>
      <a:lightRig rig="threePt" dir="t"/>
    </dgm:scene3d>
    <dgm:sp3d z="-54080" prstMaterial="plastic">
      <a:bevelT w="25400" h="25400"/>
      <a:bevelB w="25400" h="25400"/>
    </dgm:sp3d>
    <dgm:txPr/>
    <dgm:style>
      <a:lnRef idx="1">
        <a:scrgbClr r="0" g="0" b="0"/>
      </a:lnRef>
      <a:fillRef idx="1">
        <a:scrgbClr r="0" g="0" b="0"/>
      </a:fillRef>
      <a:effectRef idx="2">
        <a:scrgbClr r="0" g="0" b="0"/>
      </a:effectRef>
      <a:fontRef idx="minor">
        <a:schemeClr val="lt1"/>
      </a:fontRef>
    </dgm:style>
  </dgm:styleLbl>
  <dgm:styleLbl name="sibTrans1D1">
    <dgm:scene3d>
      <a:camera prst="orthographicFront"/>
      <a:lightRig rig="threePt" dir="t"/>
    </dgm:scene3d>
    <dgm:sp3d z="-25400" prstMaterial="plastic"/>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z="75000" prstMaterial="plastic"/>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asst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asst2">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asst3">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parChTrans2D1">
    <dgm:scene3d>
      <a:camera prst="orthographicFront"/>
      <a:lightRig rig="threePt" dir="t"/>
    </dgm:scene3d>
    <dgm:sp3d z="-25400" prstMaterial="plastic">
      <a:bevelT w="25400" h="25400"/>
      <a:bevelB w="25400" h="25400"/>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dgm:scene3d>
    <dgm:sp3d z="-25400" prstMaterial="plastic">
      <a:bevelT w="25400" h="25400"/>
      <a:bevelB w="25400" h="25400"/>
    </dgm:sp3d>
    <dgm:txPr/>
    <dgm:style>
      <a:lnRef idx="0">
        <a:scrgbClr r="0" g="0" b="0"/>
      </a:lnRef>
      <a:fillRef idx="1">
        <a:scrgbClr r="0" g="0" b="0"/>
      </a:fillRef>
      <a:effectRef idx="2">
        <a:scrgbClr r="0" g="0" b="0"/>
      </a:effectRef>
      <a:fontRef idx="minor">
        <a:schemeClr val="lt1"/>
      </a:fontRef>
    </dgm:style>
  </dgm:styleLbl>
  <dgm:styleLbl name="parChTrans2D3">
    <dgm:scene3d>
      <a:camera prst="orthographicFront"/>
      <a:lightRig rig="threePt" dir="t"/>
    </dgm:scene3d>
    <dgm:sp3d z="-25400" prstMaterial="plastic">
      <a:bevelT w="25400" h="25400"/>
      <a:bevelB w="25400" h="25400"/>
    </dgm:sp3d>
    <dgm:txPr/>
    <dgm:style>
      <a:lnRef idx="0">
        <a:scrgbClr r="0" g="0" b="0"/>
      </a:lnRef>
      <a:fillRef idx="1">
        <a:scrgbClr r="0" g="0" b="0"/>
      </a:fillRef>
      <a:effectRef idx="2">
        <a:scrgbClr r="0" g="0" b="0"/>
      </a:effectRef>
      <a:fontRef idx="minor">
        <a:schemeClr val="lt1"/>
      </a:fontRef>
    </dgm:style>
  </dgm:styleLbl>
  <dgm:styleLbl name="parChTrans2D4">
    <dgm:scene3d>
      <a:camera prst="orthographicFront"/>
      <a:lightRig rig="threePt" dir="t"/>
    </dgm:scene3d>
    <dgm:sp3d z="-25400" prstMaterial="plastic">
      <a:bevelT w="25400" h="25400"/>
      <a:bevelB w="25400" h="25400"/>
    </dgm:sp3d>
    <dgm:txPr/>
    <dgm:style>
      <a:lnRef idx="0">
        <a:scrgbClr r="0" g="0" b="0"/>
      </a:lnRef>
      <a:fillRef idx="1">
        <a:scrgbClr r="0" g="0" b="0"/>
      </a:fillRef>
      <a:effectRef idx="2">
        <a:scrgbClr r="0" g="0" b="0"/>
      </a:effectRef>
      <a:fontRef idx="minor">
        <a:schemeClr val="lt1"/>
      </a:fontRef>
    </dgm:style>
  </dgm:styleLbl>
  <dgm:styleLbl name="parChTrans1D1">
    <dgm:scene3d>
      <a:camera prst="orthographicFront"/>
      <a:lightRig rig="threePt" dir="t"/>
    </dgm:scene3d>
    <dgm:sp3d z="-25400" prstMaterial="plastic"/>
    <dgm:txPr/>
    <dgm:style>
      <a:lnRef idx="2">
        <a:scrgbClr r="0" g="0" b="0"/>
      </a:lnRef>
      <a:fillRef idx="0">
        <a:scrgbClr r="0" g="0" b="0"/>
      </a:fillRef>
      <a:effectRef idx="0">
        <a:scrgbClr r="0" g="0" b="0"/>
      </a:effectRef>
      <a:fontRef idx="minor">
        <a:schemeClr val="tx1"/>
      </a:fontRef>
    </dgm:style>
  </dgm:styleLbl>
  <dgm:styleLbl name="parChTrans1D2">
    <dgm:scene3d>
      <a:camera prst="orthographicFront"/>
      <a:lightRig rig="threePt" dir="t"/>
    </dgm:scene3d>
    <dgm:sp3d z="-25400" prstMaterial="plastic"/>
    <dgm:txPr/>
    <dgm:style>
      <a:lnRef idx="2">
        <a:scrgbClr r="0" g="0" b="0"/>
      </a:lnRef>
      <a:fillRef idx="0">
        <a:scrgbClr r="0" g="0" b="0"/>
      </a:fillRef>
      <a:effectRef idx="0">
        <a:scrgbClr r="0" g="0" b="0"/>
      </a:effectRef>
      <a:fontRef idx="minor">
        <a:schemeClr val="tx1"/>
      </a:fontRef>
    </dgm:style>
  </dgm:styleLbl>
  <dgm:styleLbl name="parChTrans1D3">
    <dgm:scene3d>
      <a:camera prst="orthographicFront"/>
      <a:lightRig rig="threePt" dir="t"/>
    </dgm:scene3d>
    <dgm:sp3d z="-25400" prstMaterial="plastic"/>
    <dgm:txPr/>
    <dgm:style>
      <a:lnRef idx="2">
        <a:scrgbClr r="0" g="0" b="0"/>
      </a:lnRef>
      <a:fillRef idx="0">
        <a:scrgbClr r="0" g="0" b="0"/>
      </a:fillRef>
      <a:effectRef idx="0">
        <a:scrgbClr r="0" g="0" b="0"/>
      </a:effectRef>
      <a:fontRef idx="minor">
        <a:schemeClr val="tx1"/>
      </a:fontRef>
    </dgm:style>
  </dgm:styleLbl>
  <dgm:styleLbl name="parChTrans1D4">
    <dgm:scene3d>
      <a:camera prst="orthographicFront"/>
      <a:lightRig rig="threePt" dir="t"/>
    </dgm:scene3d>
    <dgm:sp3d z="-25400" prstMaterial="plastic"/>
    <dgm:txPr/>
    <dgm:style>
      <a:lnRef idx="2">
        <a:scrgbClr r="0" g="0" b="0"/>
      </a:lnRef>
      <a:fillRef idx="0">
        <a:scrgbClr r="0" g="0" b="0"/>
      </a:fillRef>
      <a:effectRef idx="0">
        <a:scrgbClr r="0" g="0" b="0"/>
      </a:effectRef>
      <a:fontRef idx="minor">
        <a:schemeClr val="tx1"/>
      </a:fontRef>
    </dgm:style>
  </dgm:styleLbl>
  <dgm:styleLbl name="fgAcc1">
    <dgm:scene3d>
      <a:camera prst="orthographicFront"/>
      <a:lightRig rig="threePt" dir="t"/>
    </dgm:scene3d>
    <dgm:sp3d z="50080" prstMaterial="plastic">
      <a:bevelT w="25400" h="25400"/>
      <a:bevelB w="25400" h="25400"/>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dgm:scene3d>
    <dgm:sp3d z="-152400" prstMaterial="plastic">
      <a:bevelT w="25400" h="25400"/>
      <a:bevelB w="25400" h="25400"/>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dgm:scene3d>
    <dgm:sp3d prstMaterial="plastic">
      <a:bevelT w="25400" h="25400"/>
      <a:bevelB w="25400" h="25400"/>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dgm:scene3d>
    <dgm:sp3d prstMaterial="plastic">
      <a:bevelT w="50800" h="50800"/>
      <a:bevelB w="50800" h="50800"/>
    </dgm:sp3d>
    <dgm:txPr/>
    <dgm:style>
      <a:lnRef idx="1">
        <a:scrgbClr r="0" g="0" b="0"/>
      </a:lnRef>
      <a:fillRef idx="1">
        <a:scrgbClr r="0" g="0" b="0"/>
      </a:fillRef>
      <a:effectRef idx="2">
        <a:scrgbClr r="0" g="0" b="0"/>
      </a:effectRef>
      <a:fontRef idx="minor"/>
    </dgm:style>
  </dgm:styleLbl>
  <dgm:styleLbl name="bgAcc1">
    <dgm:scene3d>
      <a:camera prst="orthographicFront"/>
      <a:lightRig rig="threePt" dir="t"/>
    </dgm:scene3d>
    <dgm:sp3d z="-152400" prstMaterial="plastic">
      <a:bevelT w="25400" h="25400"/>
      <a:bevelB w="25400" h="25400"/>
    </dgm:sp3d>
    <dgm:txPr/>
    <dgm:style>
      <a:lnRef idx="1">
        <a:scrgbClr r="0" g="0" b="0"/>
      </a:lnRef>
      <a:fillRef idx="1">
        <a:scrgbClr r="0" g="0" b="0"/>
      </a:fillRef>
      <a:effectRef idx="2">
        <a:scrgbClr r="0" g="0" b="0"/>
      </a:effectRef>
      <a:fontRef idx="minor"/>
    </dgm:style>
  </dgm:styleLbl>
  <dgm:styleLbl name="solidFgAcc1">
    <dgm:scene3d>
      <a:camera prst="orthographicFront"/>
      <a:lightRig rig="threePt" dir="t"/>
    </dgm:scene3d>
    <dgm:sp3d z="152400" prstMaterial="plastic">
      <a:bevelT w="25400" h="25400"/>
      <a:bevelB w="25400" h="25400"/>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dgm:scene3d>
    <dgm:sp3d prstMaterial="plastic">
      <a:bevelT w="25400" h="25400"/>
      <a:bevelB w="25400" h="25400"/>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dgm:scene3d>
    <dgm:sp3d z="-152400" prstMaterial="plastic">
      <a:bevelT w="25400" h="25400"/>
      <a:bevelB w="25400" h="25400"/>
    </dgm:sp3d>
    <dgm:txPr/>
    <dgm:style>
      <a:lnRef idx="1">
        <a:scrgbClr r="0" g="0" b="0"/>
      </a:lnRef>
      <a:fillRef idx="1">
        <a:scrgbClr r="0" g="0" b="0"/>
      </a:fillRef>
      <a:effectRef idx="2">
        <a:scrgbClr r="0" g="0" b="0"/>
      </a:effectRef>
      <a:fontRef idx="minor"/>
    </dgm:style>
  </dgm:styleLbl>
  <dgm:styleLbl name="fgAccFollowNode1">
    <dgm:scene3d>
      <a:camera prst="orthographicFront"/>
      <a:lightRig rig="threePt" dir="t"/>
    </dgm:scene3d>
    <dgm:sp3d z="50080" prstMaterial="plastic">
      <a:bevelT w="25400" h="25400"/>
      <a:bevelB w="25400" h="25400"/>
    </dgm:sp3d>
    <dgm:txPr/>
    <dgm:style>
      <a:lnRef idx="0">
        <a:scrgbClr r="0" g="0" b="0"/>
      </a:lnRef>
      <a:fillRef idx="1">
        <a:scrgbClr r="0" g="0" b="0"/>
      </a:fillRef>
      <a:effectRef idx="2">
        <a:scrgbClr r="0" g="0" b="0"/>
      </a:effectRef>
      <a:fontRef idx="minor"/>
    </dgm:style>
  </dgm:styleLbl>
  <dgm:styleLbl name="alignAccFollowNode1">
    <dgm:scene3d>
      <a:camera prst="orthographicFront"/>
      <a:lightRig rig="threePt" dir="t"/>
    </dgm:scene3d>
    <dgm:sp3d prstMaterial="plastic">
      <a:bevelT w="25400" h="25400"/>
      <a:bevelB w="25400" h="25400"/>
    </dgm:sp3d>
    <dgm:txPr/>
    <dgm:style>
      <a:lnRef idx="0">
        <a:scrgbClr r="0" g="0" b="0"/>
      </a:lnRef>
      <a:fillRef idx="1">
        <a:scrgbClr r="0" g="0" b="0"/>
      </a:fillRef>
      <a:effectRef idx="2">
        <a:scrgbClr r="0" g="0" b="0"/>
      </a:effectRef>
      <a:fontRef idx="minor"/>
    </dgm:style>
  </dgm:styleLbl>
  <dgm:styleLbl name="bgAccFollowNode1">
    <dgm:scene3d>
      <a:camera prst="orthographicFront"/>
      <a:lightRig rig="threePt" dir="t"/>
    </dgm:scene3d>
    <dgm:sp3d z="-152400" prstMaterial="plastic">
      <a:bevelT w="25400" h="25400"/>
      <a:bevelB w="25400" h="25400"/>
    </dgm:sp3d>
    <dgm:txPr/>
    <dgm:style>
      <a:lnRef idx="0">
        <a:scrgbClr r="0" g="0" b="0"/>
      </a:lnRef>
      <a:fillRef idx="1">
        <a:scrgbClr r="0" g="0" b="0"/>
      </a:fillRef>
      <a:effectRef idx="2">
        <a:scrgbClr r="0" g="0" b="0"/>
      </a:effectRef>
      <a:fontRef idx="minor"/>
    </dgm:style>
  </dgm:styleLbl>
  <dgm:styleLbl name="fgAcc0">
    <dgm:scene3d>
      <a:camera prst="orthographicFront"/>
      <a:lightRig rig="threePt" dir="t"/>
    </dgm:scene3d>
    <dgm:sp3d z="50080" prstMaterial="plastic">
      <a:bevelT w="25400" h="25400"/>
      <a:bevelB w="25400" h="25400"/>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z="50080" prstMaterial="plastic">
      <a:bevelT w="25400" h="25400"/>
      <a:bevelB w="25400" h="25400"/>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z="50080" prstMaterial="plastic">
      <a:bevelT w="25400" h="25400"/>
      <a:bevelB w="25400" h="25400"/>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z="50080" prstMaterial="plastic">
      <a:bevelT w="25400" h="25400"/>
      <a:bevelB w="25400" h="25400"/>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z="-152400" prstMaterial="plastic">
      <a:bevelT w="25400" h="25400"/>
      <a:bevelB w="25400" h="25400"/>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z="-10400" extrusionH="12700" prstMaterial="plastic"/>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z="50080" prstMaterial="plastic">
      <a:bevelT w="50800" h="50800"/>
      <a:bevelB w="50800" h="50800"/>
    </dgm:sp3d>
    <dgm:txPr/>
    <dgm:style>
      <a:lnRef idx="0">
        <a:scrgbClr r="0" g="0" b="0"/>
      </a:lnRef>
      <a:fillRef idx="1">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1">
        <a:scrgbClr r="0" g="0" b="0"/>
      </a:fillRef>
      <a:effectRef idx="0">
        <a:scrgbClr r="0" g="0" b="0"/>
      </a:effectRef>
      <a:fontRef idx="minor"/>
    </dgm:style>
  </dgm:styleLbl>
</dgm:styleDef>
</file>

<file path=ppt/diagrams/quickStyle5.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6.xml><?xml version="1.0" encoding="utf-8"?>
<dgm:styleDef xmlns:dgm="http://schemas.openxmlformats.org/drawingml/2006/diagram" xmlns:a="http://schemas.openxmlformats.org/drawingml/2006/main" uniqueId="urn:microsoft.com/office/officeart/2005/8/quickstyle/simple4">
  <dgm:title val=""/>
  <dgm:desc val=""/>
  <dgm:catLst>
    <dgm:cat type="simple" pri="10400"/>
  </dgm:catLst>
  <dgm:scene3d>
    <a:camera prst="orthographicFront"/>
    <a:lightRig rig="threePt" dir="t"/>
  </dgm:scene3d>
  <dgm:styleLbl name="node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dgm:scene3d>
    <dgm:sp3d/>
    <dgm:txPr/>
    <dgm:style>
      <a:lnRef idx="0">
        <a:scrgbClr r="0" g="0" b="0"/>
      </a:lnRef>
      <a:fillRef idx="3">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node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1">
        <a:scrgbClr r="0" g="0" b="0"/>
      </a:effectRef>
      <a:fontRef idx="minor"/>
    </dgm:style>
  </dgm:styleLbl>
  <dgm:styleLbl name="asst0">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asst4">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2">
    <dgm:scene3d>
      <a:camera prst="orthographicFront"/>
      <a:lightRig rig="threePt" dir="t"/>
    </dgm:scene3d>
    <dgm:sp3d/>
    <dgm:txPr/>
    <dgm:style>
      <a:lnRef idx="0">
        <a:scrgbClr r="0" g="0" b="0"/>
      </a:lnRef>
      <a:fillRef idx="3">
        <a:scrgbClr r="0" g="0" b="0"/>
      </a:fillRef>
      <a:effectRef idx="2">
        <a:scrgbClr r="0" g="0" b="0"/>
      </a:effectRef>
      <a:fontRef idx="minor">
        <a:schemeClr val="lt1"/>
      </a:fontRef>
    </dgm:style>
  </dgm:styleLbl>
  <dgm:styleLbl name="parChTrans2D3">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2D4">
    <dgm:scene3d>
      <a:camera prst="orthographicFront"/>
      <a:lightRig rig="threePt" dir="t"/>
    </dgm:scene3d>
    <dgm:sp3d/>
    <dgm:txPr/>
    <dgm:style>
      <a:lnRef idx="1">
        <a:scrgbClr r="0" g="0" b="0"/>
      </a:lnRef>
      <a:fillRef idx="3">
        <a:scrgbClr r="0" g="0" b="0"/>
      </a:fillRef>
      <a:effectRef idx="2">
        <a:scrgbClr r="0" g="0" b="0"/>
      </a:effectRef>
      <a:fontRef idx="minor">
        <a:schemeClr val="lt1"/>
      </a:fontRef>
    </dgm:style>
  </dgm:styleLbl>
  <dgm:styleLbl name="parCh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0">
        <a:scrgbClr r="0" g="0" b="0"/>
      </a:lnRef>
      <a:fillRef idx="3">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7.xml><?xml version="1.0" encoding="utf-8"?>
<dgm:styleDef xmlns:dgm="http://schemas.openxmlformats.org/drawingml/2006/diagram" xmlns:a="http://schemas.openxmlformats.org/drawingml/2006/main" uniqueId="urn:microsoft.com/office/officeart/2005/8/quickstyle/3d2">
  <dgm:title val=""/>
  <dgm:desc val=""/>
  <dgm:catLst>
    <dgm:cat type="3D" pri="11200"/>
  </dgm:catLst>
  <dgm:scene3d>
    <a:camera prst="orthographicFront"/>
    <a:lightRig rig="threePt" dir="t"/>
  </dgm:scene3d>
  <dgm:styleLbl name="node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a:rot lat="0" lon="0" rev="7500000"/>
      </a:lightRig>
    </dgm:scene3d>
    <dgm:sp3d prstMaterial="plastic">
      <a:bevelT w="127000" h="25400" prst="relaxedInset"/>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tx1"/>
      </a:fontRef>
    </dgm:style>
  </dgm:styleLbl>
  <dgm:styleLbl name="aling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alignImgPlace1">
    <dgm:scene3d>
      <a:camera prst="orthographicFront"/>
      <a:lightRig rig="threePt" dir="t">
        <a:rot lat="0" lon="0" rev="7500000"/>
      </a:lightRig>
    </dgm:scene3d>
    <dgm:sp3d z="2540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bgImgPlace1">
    <dgm:scene3d>
      <a:camera prst="orthographicFront"/>
      <a:lightRig rig="threePt" dir="t">
        <a:rot lat="0" lon="0" rev="7500000"/>
      </a:lightRig>
    </dgm:scene3d>
    <dgm:sp3d z="-1524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sibTrans2D1">
    <dgm:scene3d>
      <a:camera prst="orthographicFront"/>
      <a:lightRig rig="threePt" dir="t">
        <a:rot lat="0" lon="0" rev="7500000"/>
      </a:lightRig>
    </dgm:scene3d>
    <dgm:sp3d z="-700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f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b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sibTrans1D1">
    <dgm:scene3d>
      <a:camera prst="orthographicFront"/>
      <a:lightRig rig="threePt" dir="t">
        <a:rot lat="0" lon="0" rev="7500000"/>
      </a:lightRig>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a:rot lat="0" lon="0" rev="7500000"/>
      </a:lightRig>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a:schemeClr val="lt1"/>
      </a:fontRef>
    </dgm:style>
  </dgm:styleLbl>
  <dgm:styleLbl name="parChTrans2D3">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a:rot lat="0" lon="0" rev="7500000"/>
      </a:lightRig>
    </dgm:scene3d>
    <dgm:sp3d extrusionH="190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a:rot lat="0" lon="0" rev="7500000"/>
      </a:lightRig>
    </dgm:scene3d>
    <dgm:sp3d prstMaterial="plastic">
      <a:bevelT w="127000" h="35400"/>
    </dgm:sp3d>
    <dgm:txPr/>
    <dgm:style>
      <a:lnRef idx="1">
        <a:scrgbClr r="0" g="0" b="0"/>
      </a:lnRef>
      <a:fillRef idx="1">
        <a:scrgbClr r="0" g="0" b="0"/>
      </a:fillRef>
      <a:effectRef idx="2">
        <a:scrgbClr r="0" g="0" b="0"/>
      </a:effectRef>
      <a:fontRef idx="minor">
        <a:schemeClr val="lt1"/>
      </a:fontRef>
    </dgm:style>
  </dgm:styleLbl>
  <dgm:styleLbl name="bgAcc1">
    <dgm:scene3d>
      <a:camera prst="orthographicFront"/>
      <a:lightRig rig="threePt" dir="t">
        <a:rot lat="0" lon="0" rev="7500000"/>
      </a:lightRig>
    </dgm:scene3d>
    <dgm:sp3d z="-152400" extrusionH="63500" prstMaterial="dkEdge">
      <a:bevelT w="124450" h="16350" prst="relaxedInset"/>
      <a:contourClr>
        <a:schemeClr val="bg1"/>
      </a:contourClr>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a:rot lat="0" lon="0" rev="7500000"/>
      </a:lightRig>
    </dgm:scene3d>
    <dgm:sp3d z="152400" extrusionH="63500" prstMaterial="dkEdge">
      <a:bevelT w="120800" h="19050" prst="relaxedInset"/>
      <a:contourClr>
        <a:schemeClr val="bg1"/>
      </a:contourClr>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a:rot lat="0" lon="0" rev="7500000"/>
      </a:lightRig>
    </dgm:scene3d>
    <dgm:sp3d extrusionH="190500" prstMaterial="dkEdge">
      <a:bevelT w="120650" h="38100" prst="relaxedInset"/>
      <a:contourClr>
        <a:schemeClr val="bg1"/>
      </a:contourClr>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a:rot lat="0" lon="0" rev="7500000"/>
      </a:lightRig>
    </dgm:scene3d>
    <dgm:sp3d extrusionH="190500" prstMaterial="dkEdge">
      <a:bevelT w="120650" h="38100" prst="relaxedInset"/>
      <a:bevelB w="120650" h="57150" prst="relaxedInset"/>
      <a:contourClr>
        <a:schemeClr val="bg1"/>
      </a:contourClr>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a:rot lat="0" lon="0" rev="7500000"/>
      </a:lightRig>
    </dgm:scene3d>
    <dgm:sp3d z="-152400" extrusionH="63500" prstMaterial="matte">
      <a:bevelT w="144450" h="6350" prst="relaxedInset"/>
      <a:contourClr>
        <a:schemeClr val="bg1"/>
      </a:contourClr>
    </dgm:sp3d>
    <dgm:txPr/>
    <dgm:style>
      <a:lnRef idx="0">
        <a:scrgbClr r="0" g="0" b="0"/>
      </a:lnRef>
      <a:fillRef idx="3">
        <a:scrgbClr r="0" g="0" b="0"/>
      </a:fillRef>
      <a:effectRef idx="0">
        <a:scrgbClr r="0" g="0" b="0"/>
      </a:effectRef>
      <a:fontRef idx="minor"/>
    </dgm:style>
  </dgm:styleLbl>
  <dgm:styleLbl name="dkBgShp">
    <dgm:scene3d>
      <a:camera prst="orthographicFront"/>
      <a:lightRig rig="threePt" dir="t">
        <a:rot lat="0" lon="0" rev="7500000"/>
      </a:lightRig>
    </dgm:scene3d>
    <dgm:sp3d prstMaterial="plastic">
      <a:bevelT w="127000" h="25400" prst="relaxedInset"/>
      <a:bevelB w="88900" h="121750" prst="angle"/>
    </dgm:sp3d>
    <dgm:txPr/>
    <dgm:style>
      <a:lnRef idx="0">
        <a:scrgbClr r="0" g="0" b="0"/>
      </a:lnRef>
      <a:fillRef idx="1">
        <a:scrgbClr r="0" g="0" b="0"/>
      </a:fillRef>
      <a:effectRef idx="2">
        <a:scrgbClr r="0" g="0" b="0"/>
      </a:effectRef>
      <a:fontRef idx="minor">
        <a:schemeClr val="lt1"/>
      </a:fontRef>
    </dgm:style>
  </dgm:styleLbl>
  <dgm:styleLbl name="trBgShp">
    <dgm:scene3d>
      <a:camera prst="orthographicFront"/>
      <a:lightRig rig="threePt" dir="t"/>
    </dgm:scene3d>
    <dgm:sp3d z="-152400" prstMaterial="matte"/>
    <dgm:txPr/>
    <dgm:style>
      <a:lnRef idx="0">
        <a:scrgbClr r="0" g="0" b="0"/>
      </a:lnRef>
      <a:fillRef idx="1">
        <a:scrgbClr r="0" g="0" b="0"/>
      </a:fillRef>
      <a:effectRef idx="0">
        <a:scrgbClr r="0" g="0" b="0"/>
      </a:effectRef>
      <a:fontRef idx="minor"/>
    </dgm:style>
  </dgm:styleLbl>
  <dgm:styleLbl name="fgShp">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8.xml><?xml version="1.0" encoding="utf-8"?>
<dgm:styleDef xmlns:dgm="http://schemas.openxmlformats.org/drawingml/2006/diagram" xmlns:a="http://schemas.openxmlformats.org/drawingml/2006/main" uniqueId="urn:microsoft.com/office/officeart/2005/8/quickstyle/3d6">
  <dgm:title val=""/>
  <dgm:desc val=""/>
  <dgm:catLst>
    <dgm:cat type="3D" pri="11600"/>
  </dgm:catLst>
  <dgm:scene3d>
    <a:camera prst="perspectiveRelaxedModerately" zoom="92000"/>
    <a:lightRig rig="balanced" dir="t">
      <a:rot lat="0" lon="0" rev="12700000"/>
    </a:lightRig>
  </dgm:scene3d>
  <dgm:styleLbl name="node0">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lnNode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vennNode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tx1"/>
      </a:fontRef>
    </dgm:style>
  </dgm:styleLbl>
  <dgm:styleLbl name="alignNode1">
    <dgm:scene3d>
      <a:camera prst="orthographicFront"/>
      <a:lightRig rig="threePt" dir="t"/>
    </dgm:scene3d>
    <dgm:sp3d prstMaterial="plastic">
      <a:bevelT w="50800" h="50800"/>
      <a:bevelB w="50800" h="50800"/>
    </dgm:sp3d>
    <dgm:txPr/>
    <dgm:style>
      <a:lnRef idx="1">
        <a:scrgbClr r="0" g="0" b="0"/>
      </a:lnRef>
      <a:fillRef idx="1">
        <a:scrgbClr r="0" g="0" b="0"/>
      </a:fillRef>
      <a:effectRef idx="2">
        <a:scrgbClr r="0" g="0" b="0"/>
      </a:effectRef>
      <a:fontRef idx="minor">
        <a:schemeClr val="lt1"/>
      </a:fontRef>
    </dgm:style>
  </dgm:styleLbl>
  <dgm:styleLbl name="node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node2">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node3">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node4">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fgImgPlace1">
    <dgm:scene3d>
      <a:camera prst="orthographicFront"/>
      <a:lightRig rig="threePt" dir="t"/>
    </dgm:scene3d>
    <dgm:sp3d z="50080" prstMaterial="plastic">
      <a:bevelT w="50800" h="50800"/>
      <a:bevelB w="50800" h="50800"/>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z="-54000" prstMaterial="plastic">
      <a:bevelT w="50800" h="50800"/>
      <a:bevelB w="50800" h="50800"/>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z="-25400" prstMaterial="plastic">
      <a:bevelT w="25400" h="25400"/>
      <a:bevelB w="25400" h="25400"/>
    </dgm:sp3d>
    <dgm:txPr/>
    <dgm:style>
      <a:lnRef idx="1">
        <a:scrgbClr r="0" g="0" b="0"/>
      </a:lnRef>
      <a:fillRef idx="1">
        <a:scrgbClr r="0" g="0" b="0"/>
      </a:fillRef>
      <a:effectRef idx="2">
        <a:scrgbClr r="0" g="0" b="0"/>
      </a:effectRef>
      <a:fontRef idx="minor">
        <a:schemeClr val="lt1"/>
      </a:fontRef>
    </dgm:style>
  </dgm:styleLbl>
  <dgm:styleLbl name="fgSibTrans2D1">
    <dgm:scene3d>
      <a:camera prst="orthographicFront"/>
      <a:lightRig rig="threePt" dir="t"/>
    </dgm:scene3d>
    <dgm:sp3d z="50080" prstMaterial="plastic">
      <a:bevelT w="25400" h="25400"/>
      <a:bevelB w="25400" h="25400"/>
    </dgm:sp3d>
    <dgm:txPr/>
    <dgm:style>
      <a:lnRef idx="1">
        <a:scrgbClr r="0" g="0" b="0"/>
      </a:lnRef>
      <a:fillRef idx="1">
        <a:scrgbClr r="0" g="0" b="0"/>
      </a:fillRef>
      <a:effectRef idx="2">
        <a:scrgbClr r="0" g="0" b="0"/>
      </a:effectRef>
      <a:fontRef idx="minor">
        <a:schemeClr val="lt1"/>
      </a:fontRef>
    </dgm:style>
  </dgm:styleLbl>
  <dgm:styleLbl name="bgSibTrans2D1">
    <dgm:scene3d>
      <a:camera prst="orthographicFront"/>
      <a:lightRig rig="threePt" dir="t"/>
    </dgm:scene3d>
    <dgm:sp3d z="-54080" prstMaterial="plastic">
      <a:bevelT w="25400" h="25400"/>
      <a:bevelB w="25400" h="25400"/>
    </dgm:sp3d>
    <dgm:txPr/>
    <dgm:style>
      <a:lnRef idx="1">
        <a:scrgbClr r="0" g="0" b="0"/>
      </a:lnRef>
      <a:fillRef idx="1">
        <a:scrgbClr r="0" g="0" b="0"/>
      </a:fillRef>
      <a:effectRef idx="2">
        <a:scrgbClr r="0" g="0" b="0"/>
      </a:effectRef>
      <a:fontRef idx="minor">
        <a:schemeClr val="lt1"/>
      </a:fontRef>
    </dgm:style>
  </dgm:styleLbl>
  <dgm:styleLbl name="sibTrans1D1">
    <dgm:scene3d>
      <a:camera prst="orthographicFront"/>
      <a:lightRig rig="threePt" dir="t"/>
    </dgm:scene3d>
    <dgm:sp3d z="-25400" prstMaterial="plastic"/>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z="75000" prstMaterial="plastic"/>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asst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asst2">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asst3">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parChTrans2D1">
    <dgm:scene3d>
      <a:camera prst="orthographicFront"/>
      <a:lightRig rig="threePt" dir="t"/>
    </dgm:scene3d>
    <dgm:sp3d z="-25400" prstMaterial="plastic">
      <a:bevelT w="25400" h="25400"/>
      <a:bevelB w="25400" h="25400"/>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dgm:scene3d>
    <dgm:sp3d z="-25400" prstMaterial="plastic">
      <a:bevelT w="25400" h="25400"/>
      <a:bevelB w="25400" h="25400"/>
    </dgm:sp3d>
    <dgm:txPr/>
    <dgm:style>
      <a:lnRef idx="0">
        <a:scrgbClr r="0" g="0" b="0"/>
      </a:lnRef>
      <a:fillRef idx="1">
        <a:scrgbClr r="0" g="0" b="0"/>
      </a:fillRef>
      <a:effectRef idx="2">
        <a:scrgbClr r="0" g="0" b="0"/>
      </a:effectRef>
      <a:fontRef idx="minor">
        <a:schemeClr val="lt1"/>
      </a:fontRef>
    </dgm:style>
  </dgm:styleLbl>
  <dgm:styleLbl name="parChTrans2D3">
    <dgm:scene3d>
      <a:camera prst="orthographicFront"/>
      <a:lightRig rig="threePt" dir="t"/>
    </dgm:scene3d>
    <dgm:sp3d z="-25400" prstMaterial="plastic">
      <a:bevelT w="25400" h="25400"/>
      <a:bevelB w="25400" h="25400"/>
    </dgm:sp3d>
    <dgm:txPr/>
    <dgm:style>
      <a:lnRef idx="0">
        <a:scrgbClr r="0" g="0" b="0"/>
      </a:lnRef>
      <a:fillRef idx="1">
        <a:scrgbClr r="0" g="0" b="0"/>
      </a:fillRef>
      <a:effectRef idx="2">
        <a:scrgbClr r="0" g="0" b="0"/>
      </a:effectRef>
      <a:fontRef idx="minor">
        <a:schemeClr val="lt1"/>
      </a:fontRef>
    </dgm:style>
  </dgm:styleLbl>
  <dgm:styleLbl name="parChTrans2D4">
    <dgm:scene3d>
      <a:camera prst="orthographicFront"/>
      <a:lightRig rig="threePt" dir="t"/>
    </dgm:scene3d>
    <dgm:sp3d z="-25400" prstMaterial="plastic">
      <a:bevelT w="25400" h="25400"/>
      <a:bevelB w="25400" h="25400"/>
    </dgm:sp3d>
    <dgm:txPr/>
    <dgm:style>
      <a:lnRef idx="0">
        <a:scrgbClr r="0" g="0" b="0"/>
      </a:lnRef>
      <a:fillRef idx="1">
        <a:scrgbClr r="0" g="0" b="0"/>
      </a:fillRef>
      <a:effectRef idx="2">
        <a:scrgbClr r="0" g="0" b="0"/>
      </a:effectRef>
      <a:fontRef idx="minor">
        <a:schemeClr val="lt1"/>
      </a:fontRef>
    </dgm:style>
  </dgm:styleLbl>
  <dgm:styleLbl name="parChTrans1D1">
    <dgm:scene3d>
      <a:camera prst="orthographicFront"/>
      <a:lightRig rig="threePt" dir="t"/>
    </dgm:scene3d>
    <dgm:sp3d z="-25400" prstMaterial="plastic"/>
    <dgm:txPr/>
    <dgm:style>
      <a:lnRef idx="2">
        <a:scrgbClr r="0" g="0" b="0"/>
      </a:lnRef>
      <a:fillRef idx="0">
        <a:scrgbClr r="0" g="0" b="0"/>
      </a:fillRef>
      <a:effectRef idx="0">
        <a:scrgbClr r="0" g="0" b="0"/>
      </a:effectRef>
      <a:fontRef idx="minor">
        <a:schemeClr val="tx1"/>
      </a:fontRef>
    </dgm:style>
  </dgm:styleLbl>
  <dgm:styleLbl name="parChTrans1D2">
    <dgm:scene3d>
      <a:camera prst="orthographicFront"/>
      <a:lightRig rig="threePt" dir="t"/>
    </dgm:scene3d>
    <dgm:sp3d z="-25400" prstMaterial="plastic"/>
    <dgm:txPr/>
    <dgm:style>
      <a:lnRef idx="2">
        <a:scrgbClr r="0" g="0" b="0"/>
      </a:lnRef>
      <a:fillRef idx="0">
        <a:scrgbClr r="0" g="0" b="0"/>
      </a:fillRef>
      <a:effectRef idx="0">
        <a:scrgbClr r="0" g="0" b="0"/>
      </a:effectRef>
      <a:fontRef idx="minor">
        <a:schemeClr val="tx1"/>
      </a:fontRef>
    </dgm:style>
  </dgm:styleLbl>
  <dgm:styleLbl name="parChTrans1D3">
    <dgm:scene3d>
      <a:camera prst="orthographicFront"/>
      <a:lightRig rig="threePt" dir="t"/>
    </dgm:scene3d>
    <dgm:sp3d z="-25400" prstMaterial="plastic"/>
    <dgm:txPr/>
    <dgm:style>
      <a:lnRef idx="2">
        <a:scrgbClr r="0" g="0" b="0"/>
      </a:lnRef>
      <a:fillRef idx="0">
        <a:scrgbClr r="0" g="0" b="0"/>
      </a:fillRef>
      <a:effectRef idx="0">
        <a:scrgbClr r="0" g="0" b="0"/>
      </a:effectRef>
      <a:fontRef idx="minor">
        <a:schemeClr val="tx1"/>
      </a:fontRef>
    </dgm:style>
  </dgm:styleLbl>
  <dgm:styleLbl name="parChTrans1D4">
    <dgm:scene3d>
      <a:camera prst="orthographicFront"/>
      <a:lightRig rig="threePt" dir="t"/>
    </dgm:scene3d>
    <dgm:sp3d z="-25400" prstMaterial="plastic"/>
    <dgm:txPr/>
    <dgm:style>
      <a:lnRef idx="2">
        <a:scrgbClr r="0" g="0" b="0"/>
      </a:lnRef>
      <a:fillRef idx="0">
        <a:scrgbClr r="0" g="0" b="0"/>
      </a:fillRef>
      <a:effectRef idx="0">
        <a:scrgbClr r="0" g="0" b="0"/>
      </a:effectRef>
      <a:fontRef idx="minor">
        <a:schemeClr val="tx1"/>
      </a:fontRef>
    </dgm:style>
  </dgm:styleLbl>
  <dgm:styleLbl name="fgAcc1">
    <dgm:scene3d>
      <a:camera prst="orthographicFront"/>
      <a:lightRig rig="threePt" dir="t"/>
    </dgm:scene3d>
    <dgm:sp3d z="50080" prstMaterial="plastic">
      <a:bevelT w="25400" h="25400"/>
      <a:bevelB w="25400" h="25400"/>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dgm:scene3d>
    <dgm:sp3d z="-152400" prstMaterial="plastic">
      <a:bevelT w="25400" h="25400"/>
      <a:bevelB w="25400" h="25400"/>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dgm:scene3d>
    <dgm:sp3d prstMaterial="plastic">
      <a:bevelT w="25400" h="25400"/>
      <a:bevelB w="25400" h="25400"/>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dgm:scene3d>
    <dgm:sp3d prstMaterial="plastic">
      <a:bevelT w="50800" h="50800"/>
      <a:bevelB w="50800" h="50800"/>
    </dgm:sp3d>
    <dgm:txPr/>
    <dgm:style>
      <a:lnRef idx="1">
        <a:scrgbClr r="0" g="0" b="0"/>
      </a:lnRef>
      <a:fillRef idx="1">
        <a:scrgbClr r="0" g="0" b="0"/>
      </a:fillRef>
      <a:effectRef idx="2">
        <a:scrgbClr r="0" g="0" b="0"/>
      </a:effectRef>
      <a:fontRef idx="minor"/>
    </dgm:style>
  </dgm:styleLbl>
  <dgm:styleLbl name="bgAcc1">
    <dgm:scene3d>
      <a:camera prst="orthographicFront"/>
      <a:lightRig rig="threePt" dir="t"/>
    </dgm:scene3d>
    <dgm:sp3d z="-152400" prstMaterial="plastic">
      <a:bevelT w="25400" h="25400"/>
      <a:bevelB w="25400" h="25400"/>
    </dgm:sp3d>
    <dgm:txPr/>
    <dgm:style>
      <a:lnRef idx="1">
        <a:scrgbClr r="0" g="0" b="0"/>
      </a:lnRef>
      <a:fillRef idx="1">
        <a:scrgbClr r="0" g="0" b="0"/>
      </a:fillRef>
      <a:effectRef idx="2">
        <a:scrgbClr r="0" g="0" b="0"/>
      </a:effectRef>
      <a:fontRef idx="minor"/>
    </dgm:style>
  </dgm:styleLbl>
  <dgm:styleLbl name="solidFgAcc1">
    <dgm:scene3d>
      <a:camera prst="orthographicFront"/>
      <a:lightRig rig="threePt" dir="t"/>
    </dgm:scene3d>
    <dgm:sp3d z="152400" prstMaterial="plastic">
      <a:bevelT w="25400" h="25400"/>
      <a:bevelB w="25400" h="25400"/>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dgm:scene3d>
    <dgm:sp3d prstMaterial="plastic">
      <a:bevelT w="25400" h="25400"/>
      <a:bevelB w="25400" h="25400"/>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dgm:scene3d>
    <dgm:sp3d z="-152400" prstMaterial="plastic">
      <a:bevelT w="25400" h="25400"/>
      <a:bevelB w="25400" h="25400"/>
    </dgm:sp3d>
    <dgm:txPr/>
    <dgm:style>
      <a:lnRef idx="1">
        <a:scrgbClr r="0" g="0" b="0"/>
      </a:lnRef>
      <a:fillRef idx="1">
        <a:scrgbClr r="0" g="0" b="0"/>
      </a:fillRef>
      <a:effectRef idx="2">
        <a:scrgbClr r="0" g="0" b="0"/>
      </a:effectRef>
      <a:fontRef idx="minor"/>
    </dgm:style>
  </dgm:styleLbl>
  <dgm:styleLbl name="fgAccFollowNode1">
    <dgm:scene3d>
      <a:camera prst="orthographicFront"/>
      <a:lightRig rig="threePt" dir="t"/>
    </dgm:scene3d>
    <dgm:sp3d z="50080" prstMaterial="plastic">
      <a:bevelT w="25400" h="25400"/>
      <a:bevelB w="25400" h="25400"/>
    </dgm:sp3d>
    <dgm:txPr/>
    <dgm:style>
      <a:lnRef idx="0">
        <a:scrgbClr r="0" g="0" b="0"/>
      </a:lnRef>
      <a:fillRef idx="1">
        <a:scrgbClr r="0" g="0" b="0"/>
      </a:fillRef>
      <a:effectRef idx="2">
        <a:scrgbClr r="0" g="0" b="0"/>
      </a:effectRef>
      <a:fontRef idx="minor"/>
    </dgm:style>
  </dgm:styleLbl>
  <dgm:styleLbl name="alignAccFollowNode1">
    <dgm:scene3d>
      <a:camera prst="orthographicFront"/>
      <a:lightRig rig="threePt" dir="t"/>
    </dgm:scene3d>
    <dgm:sp3d prstMaterial="plastic">
      <a:bevelT w="25400" h="25400"/>
      <a:bevelB w="25400" h="25400"/>
    </dgm:sp3d>
    <dgm:txPr/>
    <dgm:style>
      <a:lnRef idx="0">
        <a:scrgbClr r="0" g="0" b="0"/>
      </a:lnRef>
      <a:fillRef idx="1">
        <a:scrgbClr r="0" g="0" b="0"/>
      </a:fillRef>
      <a:effectRef idx="2">
        <a:scrgbClr r="0" g="0" b="0"/>
      </a:effectRef>
      <a:fontRef idx="minor"/>
    </dgm:style>
  </dgm:styleLbl>
  <dgm:styleLbl name="bgAccFollowNode1">
    <dgm:scene3d>
      <a:camera prst="orthographicFront"/>
      <a:lightRig rig="threePt" dir="t"/>
    </dgm:scene3d>
    <dgm:sp3d z="-152400" prstMaterial="plastic">
      <a:bevelT w="25400" h="25400"/>
      <a:bevelB w="25400" h="25400"/>
    </dgm:sp3d>
    <dgm:txPr/>
    <dgm:style>
      <a:lnRef idx="0">
        <a:scrgbClr r="0" g="0" b="0"/>
      </a:lnRef>
      <a:fillRef idx="1">
        <a:scrgbClr r="0" g="0" b="0"/>
      </a:fillRef>
      <a:effectRef idx="2">
        <a:scrgbClr r="0" g="0" b="0"/>
      </a:effectRef>
      <a:fontRef idx="minor"/>
    </dgm:style>
  </dgm:styleLbl>
  <dgm:styleLbl name="fgAcc0">
    <dgm:scene3d>
      <a:camera prst="orthographicFront"/>
      <a:lightRig rig="threePt" dir="t"/>
    </dgm:scene3d>
    <dgm:sp3d z="50080" prstMaterial="plastic">
      <a:bevelT w="25400" h="25400"/>
      <a:bevelB w="25400" h="25400"/>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z="50080" prstMaterial="plastic">
      <a:bevelT w="25400" h="25400"/>
      <a:bevelB w="25400" h="25400"/>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z="50080" prstMaterial="plastic">
      <a:bevelT w="25400" h="25400"/>
      <a:bevelB w="25400" h="25400"/>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z="50080" prstMaterial="plastic">
      <a:bevelT w="25400" h="25400"/>
      <a:bevelB w="25400" h="25400"/>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z="-152400" prstMaterial="plastic">
      <a:bevelT w="25400" h="25400"/>
      <a:bevelB w="25400" h="25400"/>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z="-10400" extrusionH="12700" prstMaterial="plastic"/>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z="50080" prstMaterial="plastic">
      <a:bevelT w="50800" h="50800"/>
      <a:bevelB w="50800" h="50800"/>
    </dgm:sp3d>
    <dgm:txPr/>
    <dgm:style>
      <a:lnRef idx="0">
        <a:scrgbClr r="0" g="0" b="0"/>
      </a:lnRef>
      <a:fillRef idx="1">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1">
        <a:scrgbClr r="0" g="0" b="0"/>
      </a:fillRef>
      <a:effectRef idx="0">
        <a:scrgbClr r="0" g="0" b="0"/>
      </a:effectRef>
      <a:fontRef idx="minor"/>
    </dgm:style>
  </dgm:styleLbl>
</dgm:styleDef>
</file>

<file path=ppt/diagrams/quickStyle9.xml><?xml version="1.0" encoding="utf-8"?>
<dgm:styleDef xmlns:dgm="http://schemas.openxmlformats.org/drawingml/2006/diagram" xmlns:a="http://schemas.openxmlformats.org/drawingml/2006/main" uniqueId="urn:microsoft.com/office/officeart/2005/8/quickstyle/3d6">
  <dgm:title val=""/>
  <dgm:desc val=""/>
  <dgm:catLst>
    <dgm:cat type="3D" pri="11600"/>
  </dgm:catLst>
  <dgm:scene3d>
    <a:camera prst="perspectiveRelaxedModerately" zoom="92000"/>
    <a:lightRig rig="balanced" dir="t">
      <a:rot lat="0" lon="0" rev="12700000"/>
    </a:lightRig>
  </dgm:scene3d>
  <dgm:styleLbl name="node0">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lnNode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vennNode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tx1"/>
      </a:fontRef>
    </dgm:style>
  </dgm:styleLbl>
  <dgm:styleLbl name="alignNode1">
    <dgm:scene3d>
      <a:camera prst="orthographicFront"/>
      <a:lightRig rig="threePt" dir="t"/>
    </dgm:scene3d>
    <dgm:sp3d prstMaterial="plastic">
      <a:bevelT w="50800" h="50800"/>
      <a:bevelB w="50800" h="50800"/>
    </dgm:sp3d>
    <dgm:txPr/>
    <dgm:style>
      <a:lnRef idx="1">
        <a:scrgbClr r="0" g="0" b="0"/>
      </a:lnRef>
      <a:fillRef idx="1">
        <a:scrgbClr r="0" g="0" b="0"/>
      </a:fillRef>
      <a:effectRef idx="2">
        <a:scrgbClr r="0" g="0" b="0"/>
      </a:effectRef>
      <a:fontRef idx="minor">
        <a:schemeClr val="lt1"/>
      </a:fontRef>
    </dgm:style>
  </dgm:styleLbl>
  <dgm:styleLbl name="node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node2">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node3">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node4">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fgImgPlace1">
    <dgm:scene3d>
      <a:camera prst="orthographicFront"/>
      <a:lightRig rig="threePt" dir="t"/>
    </dgm:scene3d>
    <dgm:sp3d z="50080" prstMaterial="plastic">
      <a:bevelT w="50800" h="50800"/>
      <a:bevelB w="50800" h="50800"/>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z="-54000" prstMaterial="plastic">
      <a:bevelT w="50800" h="50800"/>
      <a:bevelB w="50800" h="50800"/>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z="-25400" prstMaterial="plastic">
      <a:bevelT w="25400" h="25400"/>
      <a:bevelB w="25400" h="25400"/>
    </dgm:sp3d>
    <dgm:txPr/>
    <dgm:style>
      <a:lnRef idx="1">
        <a:scrgbClr r="0" g="0" b="0"/>
      </a:lnRef>
      <a:fillRef idx="1">
        <a:scrgbClr r="0" g="0" b="0"/>
      </a:fillRef>
      <a:effectRef idx="2">
        <a:scrgbClr r="0" g="0" b="0"/>
      </a:effectRef>
      <a:fontRef idx="minor">
        <a:schemeClr val="lt1"/>
      </a:fontRef>
    </dgm:style>
  </dgm:styleLbl>
  <dgm:styleLbl name="fgSibTrans2D1">
    <dgm:scene3d>
      <a:camera prst="orthographicFront"/>
      <a:lightRig rig="threePt" dir="t"/>
    </dgm:scene3d>
    <dgm:sp3d z="50080" prstMaterial="plastic">
      <a:bevelT w="25400" h="25400"/>
      <a:bevelB w="25400" h="25400"/>
    </dgm:sp3d>
    <dgm:txPr/>
    <dgm:style>
      <a:lnRef idx="1">
        <a:scrgbClr r="0" g="0" b="0"/>
      </a:lnRef>
      <a:fillRef idx="1">
        <a:scrgbClr r="0" g="0" b="0"/>
      </a:fillRef>
      <a:effectRef idx="2">
        <a:scrgbClr r="0" g="0" b="0"/>
      </a:effectRef>
      <a:fontRef idx="minor">
        <a:schemeClr val="lt1"/>
      </a:fontRef>
    </dgm:style>
  </dgm:styleLbl>
  <dgm:styleLbl name="bgSibTrans2D1">
    <dgm:scene3d>
      <a:camera prst="orthographicFront"/>
      <a:lightRig rig="threePt" dir="t"/>
    </dgm:scene3d>
    <dgm:sp3d z="-54080" prstMaterial="plastic">
      <a:bevelT w="25400" h="25400"/>
      <a:bevelB w="25400" h="25400"/>
    </dgm:sp3d>
    <dgm:txPr/>
    <dgm:style>
      <a:lnRef idx="1">
        <a:scrgbClr r="0" g="0" b="0"/>
      </a:lnRef>
      <a:fillRef idx="1">
        <a:scrgbClr r="0" g="0" b="0"/>
      </a:fillRef>
      <a:effectRef idx="2">
        <a:scrgbClr r="0" g="0" b="0"/>
      </a:effectRef>
      <a:fontRef idx="minor">
        <a:schemeClr val="lt1"/>
      </a:fontRef>
    </dgm:style>
  </dgm:styleLbl>
  <dgm:styleLbl name="sibTrans1D1">
    <dgm:scene3d>
      <a:camera prst="orthographicFront"/>
      <a:lightRig rig="threePt" dir="t"/>
    </dgm:scene3d>
    <dgm:sp3d z="-25400" prstMaterial="plastic"/>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z="75000" prstMaterial="plastic"/>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asst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asst2">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asst3">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parChTrans2D1">
    <dgm:scene3d>
      <a:camera prst="orthographicFront"/>
      <a:lightRig rig="threePt" dir="t"/>
    </dgm:scene3d>
    <dgm:sp3d z="-25400" prstMaterial="plastic">
      <a:bevelT w="25400" h="25400"/>
      <a:bevelB w="25400" h="25400"/>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dgm:scene3d>
    <dgm:sp3d z="-25400" prstMaterial="plastic">
      <a:bevelT w="25400" h="25400"/>
      <a:bevelB w="25400" h="25400"/>
    </dgm:sp3d>
    <dgm:txPr/>
    <dgm:style>
      <a:lnRef idx="0">
        <a:scrgbClr r="0" g="0" b="0"/>
      </a:lnRef>
      <a:fillRef idx="1">
        <a:scrgbClr r="0" g="0" b="0"/>
      </a:fillRef>
      <a:effectRef idx="2">
        <a:scrgbClr r="0" g="0" b="0"/>
      </a:effectRef>
      <a:fontRef idx="minor">
        <a:schemeClr val="lt1"/>
      </a:fontRef>
    </dgm:style>
  </dgm:styleLbl>
  <dgm:styleLbl name="parChTrans2D3">
    <dgm:scene3d>
      <a:camera prst="orthographicFront"/>
      <a:lightRig rig="threePt" dir="t"/>
    </dgm:scene3d>
    <dgm:sp3d z="-25400" prstMaterial="plastic">
      <a:bevelT w="25400" h="25400"/>
      <a:bevelB w="25400" h="25400"/>
    </dgm:sp3d>
    <dgm:txPr/>
    <dgm:style>
      <a:lnRef idx="0">
        <a:scrgbClr r="0" g="0" b="0"/>
      </a:lnRef>
      <a:fillRef idx="1">
        <a:scrgbClr r="0" g="0" b="0"/>
      </a:fillRef>
      <a:effectRef idx="2">
        <a:scrgbClr r="0" g="0" b="0"/>
      </a:effectRef>
      <a:fontRef idx="minor">
        <a:schemeClr val="lt1"/>
      </a:fontRef>
    </dgm:style>
  </dgm:styleLbl>
  <dgm:styleLbl name="parChTrans2D4">
    <dgm:scene3d>
      <a:camera prst="orthographicFront"/>
      <a:lightRig rig="threePt" dir="t"/>
    </dgm:scene3d>
    <dgm:sp3d z="-25400" prstMaterial="plastic">
      <a:bevelT w="25400" h="25400"/>
      <a:bevelB w="25400" h="25400"/>
    </dgm:sp3d>
    <dgm:txPr/>
    <dgm:style>
      <a:lnRef idx="0">
        <a:scrgbClr r="0" g="0" b="0"/>
      </a:lnRef>
      <a:fillRef idx="1">
        <a:scrgbClr r="0" g="0" b="0"/>
      </a:fillRef>
      <a:effectRef idx="2">
        <a:scrgbClr r="0" g="0" b="0"/>
      </a:effectRef>
      <a:fontRef idx="minor">
        <a:schemeClr val="lt1"/>
      </a:fontRef>
    </dgm:style>
  </dgm:styleLbl>
  <dgm:styleLbl name="parChTrans1D1">
    <dgm:scene3d>
      <a:camera prst="orthographicFront"/>
      <a:lightRig rig="threePt" dir="t"/>
    </dgm:scene3d>
    <dgm:sp3d z="-25400" prstMaterial="plastic"/>
    <dgm:txPr/>
    <dgm:style>
      <a:lnRef idx="2">
        <a:scrgbClr r="0" g="0" b="0"/>
      </a:lnRef>
      <a:fillRef idx="0">
        <a:scrgbClr r="0" g="0" b="0"/>
      </a:fillRef>
      <a:effectRef idx="0">
        <a:scrgbClr r="0" g="0" b="0"/>
      </a:effectRef>
      <a:fontRef idx="minor">
        <a:schemeClr val="tx1"/>
      </a:fontRef>
    </dgm:style>
  </dgm:styleLbl>
  <dgm:styleLbl name="parChTrans1D2">
    <dgm:scene3d>
      <a:camera prst="orthographicFront"/>
      <a:lightRig rig="threePt" dir="t"/>
    </dgm:scene3d>
    <dgm:sp3d z="-25400" prstMaterial="plastic"/>
    <dgm:txPr/>
    <dgm:style>
      <a:lnRef idx="2">
        <a:scrgbClr r="0" g="0" b="0"/>
      </a:lnRef>
      <a:fillRef idx="0">
        <a:scrgbClr r="0" g="0" b="0"/>
      </a:fillRef>
      <a:effectRef idx="0">
        <a:scrgbClr r="0" g="0" b="0"/>
      </a:effectRef>
      <a:fontRef idx="minor">
        <a:schemeClr val="tx1"/>
      </a:fontRef>
    </dgm:style>
  </dgm:styleLbl>
  <dgm:styleLbl name="parChTrans1D3">
    <dgm:scene3d>
      <a:camera prst="orthographicFront"/>
      <a:lightRig rig="threePt" dir="t"/>
    </dgm:scene3d>
    <dgm:sp3d z="-25400" prstMaterial="plastic"/>
    <dgm:txPr/>
    <dgm:style>
      <a:lnRef idx="2">
        <a:scrgbClr r="0" g="0" b="0"/>
      </a:lnRef>
      <a:fillRef idx="0">
        <a:scrgbClr r="0" g="0" b="0"/>
      </a:fillRef>
      <a:effectRef idx="0">
        <a:scrgbClr r="0" g="0" b="0"/>
      </a:effectRef>
      <a:fontRef idx="minor">
        <a:schemeClr val="tx1"/>
      </a:fontRef>
    </dgm:style>
  </dgm:styleLbl>
  <dgm:styleLbl name="parChTrans1D4">
    <dgm:scene3d>
      <a:camera prst="orthographicFront"/>
      <a:lightRig rig="threePt" dir="t"/>
    </dgm:scene3d>
    <dgm:sp3d z="-25400" prstMaterial="plastic"/>
    <dgm:txPr/>
    <dgm:style>
      <a:lnRef idx="2">
        <a:scrgbClr r="0" g="0" b="0"/>
      </a:lnRef>
      <a:fillRef idx="0">
        <a:scrgbClr r="0" g="0" b="0"/>
      </a:fillRef>
      <a:effectRef idx="0">
        <a:scrgbClr r="0" g="0" b="0"/>
      </a:effectRef>
      <a:fontRef idx="minor">
        <a:schemeClr val="tx1"/>
      </a:fontRef>
    </dgm:style>
  </dgm:styleLbl>
  <dgm:styleLbl name="fgAcc1">
    <dgm:scene3d>
      <a:camera prst="orthographicFront"/>
      <a:lightRig rig="threePt" dir="t"/>
    </dgm:scene3d>
    <dgm:sp3d z="50080" prstMaterial="plastic">
      <a:bevelT w="25400" h="25400"/>
      <a:bevelB w="25400" h="25400"/>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dgm:scene3d>
    <dgm:sp3d z="-152400" prstMaterial="plastic">
      <a:bevelT w="25400" h="25400"/>
      <a:bevelB w="25400" h="25400"/>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dgm:scene3d>
    <dgm:sp3d prstMaterial="plastic">
      <a:bevelT w="25400" h="25400"/>
      <a:bevelB w="25400" h="25400"/>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dgm:scene3d>
    <dgm:sp3d prstMaterial="plastic">
      <a:bevelT w="50800" h="50800"/>
      <a:bevelB w="50800" h="50800"/>
    </dgm:sp3d>
    <dgm:txPr/>
    <dgm:style>
      <a:lnRef idx="1">
        <a:scrgbClr r="0" g="0" b="0"/>
      </a:lnRef>
      <a:fillRef idx="1">
        <a:scrgbClr r="0" g="0" b="0"/>
      </a:fillRef>
      <a:effectRef idx="2">
        <a:scrgbClr r="0" g="0" b="0"/>
      </a:effectRef>
      <a:fontRef idx="minor"/>
    </dgm:style>
  </dgm:styleLbl>
  <dgm:styleLbl name="bgAcc1">
    <dgm:scene3d>
      <a:camera prst="orthographicFront"/>
      <a:lightRig rig="threePt" dir="t"/>
    </dgm:scene3d>
    <dgm:sp3d z="-152400" prstMaterial="plastic">
      <a:bevelT w="25400" h="25400"/>
      <a:bevelB w="25400" h="25400"/>
    </dgm:sp3d>
    <dgm:txPr/>
    <dgm:style>
      <a:lnRef idx="1">
        <a:scrgbClr r="0" g="0" b="0"/>
      </a:lnRef>
      <a:fillRef idx="1">
        <a:scrgbClr r="0" g="0" b="0"/>
      </a:fillRef>
      <a:effectRef idx="2">
        <a:scrgbClr r="0" g="0" b="0"/>
      </a:effectRef>
      <a:fontRef idx="minor"/>
    </dgm:style>
  </dgm:styleLbl>
  <dgm:styleLbl name="solidFgAcc1">
    <dgm:scene3d>
      <a:camera prst="orthographicFront"/>
      <a:lightRig rig="threePt" dir="t"/>
    </dgm:scene3d>
    <dgm:sp3d z="152400" prstMaterial="plastic">
      <a:bevelT w="25400" h="25400"/>
      <a:bevelB w="25400" h="25400"/>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dgm:scene3d>
    <dgm:sp3d prstMaterial="plastic">
      <a:bevelT w="25400" h="25400"/>
      <a:bevelB w="25400" h="25400"/>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dgm:scene3d>
    <dgm:sp3d z="-152400" prstMaterial="plastic">
      <a:bevelT w="25400" h="25400"/>
      <a:bevelB w="25400" h="25400"/>
    </dgm:sp3d>
    <dgm:txPr/>
    <dgm:style>
      <a:lnRef idx="1">
        <a:scrgbClr r="0" g="0" b="0"/>
      </a:lnRef>
      <a:fillRef idx="1">
        <a:scrgbClr r="0" g="0" b="0"/>
      </a:fillRef>
      <a:effectRef idx="2">
        <a:scrgbClr r="0" g="0" b="0"/>
      </a:effectRef>
      <a:fontRef idx="minor"/>
    </dgm:style>
  </dgm:styleLbl>
  <dgm:styleLbl name="fgAccFollowNode1">
    <dgm:scene3d>
      <a:camera prst="orthographicFront"/>
      <a:lightRig rig="threePt" dir="t"/>
    </dgm:scene3d>
    <dgm:sp3d z="50080" prstMaterial="plastic">
      <a:bevelT w="25400" h="25400"/>
      <a:bevelB w="25400" h="25400"/>
    </dgm:sp3d>
    <dgm:txPr/>
    <dgm:style>
      <a:lnRef idx="0">
        <a:scrgbClr r="0" g="0" b="0"/>
      </a:lnRef>
      <a:fillRef idx="1">
        <a:scrgbClr r="0" g="0" b="0"/>
      </a:fillRef>
      <a:effectRef idx="2">
        <a:scrgbClr r="0" g="0" b="0"/>
      </a:effectRef>
      <a:fontRef idx="minor"/>
    </dgm:style>
  </dgm:styleLbl>
  <dgm:styleLbl name="alignAccFollowNode1">
    <dgm:scene3d>
      <a:camera prst="orthographicFront"/>
      <a:lightRig rig="threePt" dir="t"/>
    </dgm:scene3d>
    <dgm:sp3d prstMaterial="plastic">
      <a:bevelT w="25400" h="25400"/>
      <a:bevelB w="25400" h="25400"/>
    </dgm:sp3d>
    <dgm:txPr/>
    <dgm:style>
      <a:lnRef idx="0">
        <a:scrgbClr r="0" g="0" b="0"/>
      </a:lnRef>
      <a:fillRef idx="1">
        <a:scrgbClr r="0" g="0" b="0"/>
      </a:fillRef>
      <a:effectRef idx="2">
        <a:scrgbClr r="0" g="0" b="0"/>
      </a:effectRef>
      <a:fontRef idx="minor"/>
    </dgm:style>
  </dgm:styleLbl>
  <dgm:styleLbl name="bgAccFollowNode1">
    <dgm:scene3d>
      <a:camera prst="orthographicFront"/>
      <a:lightRig rig="threePt" dir="t"/>
    </dgm:scene3d>
    <dgm:sp3d z="-152400" prstMaterial="plastic">
      <a:bevelT w="25400" h="25400"/>
      <a:bevelB w="25400" h="25400"/>
    </dgm:sp3d>
    <dgm:txPr/>
    <dgm:style>
      <a:lnRef idx="0">
        <a:scrgbClr r="0" g="0" b="0"/>
      </a:lnRef>
      <a:fillRef idx="1">
        <a:scrgbClr r="0" g="0" b="0"/>
      </a:fillRef>
      <a:effectRef idx="2">
        <a:scrgbClr r="0" g="0" b="0"/>
      </a:effectRef>
      <a:fontRef idx="minor"/>
    </dgm:style>
  </dgm:styleLbl>
  <dgm:styleLbl name="fgAcc0">
    <dgm:scene3d>
      <a:camera prst="orthographicFront"/>
      <a:lightRig rig="threePt" dir="t"/>
    </dgm:scene3d>
    <dgm:sp3d z="50080" prstMaterial="plastic">
      <a:bevelT w="25400" h="25400"/>
      <a:bevelB w="25400" h="25400"/>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z="50080" prstMaterial="plastic">
      <a:bevelT w="25400" h="25400"/>
      <a:bevelB w="25400" h="25400"/>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z="50080" prstMaterial="plastic">
      <a:bevelT w="25400" h="25400"/>
      <a:bevelB w="25400" h="25400"/>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z="50080" prstMaterial="plastic">
      <a:bevelT w="25400" h="25400"/>
      <a:bevelB w="25400" h="25400"/>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z="-152400" prstMaterial="plastic">
      <a:bevelT w="25400" h="25400"/>
      <a:bevelB w="25400" h="25400"/>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z="-10400" extrusionH="12700" prstMaterial="plastic"/>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z="50080" prstMaterial="plastic">
      <a:bevelT w="50800" h="50800"/>
      <a:bevelB w="50800" h="50800"/>
    </dgm:sp3d>
    <dgm:txPr/>
    <dgm:style>
      <a:lnRef idx="0">
        <a:scrgbClr r="0" g="0" b="0"/>
      </a:lnRef>
      <a:fillRef idx="1">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1">
        <a:scrgbClr r="0" g="0" b="0"/>
      </a:fillRef>
      <a:effectRef idx="0">
        <a:scrgbClr r="0" g="0" b="0"/>
      </a:effectRef>
      <a:fontRef idx="minor"/>
    </dgm:style>
  </dgm:styleLbl>
</dgm:styleDef>
</file>

<file path=ppt/diagrams/quickStyle10.xml><?xml version="1.0" encoding="utf-8"?>
<dgm:styleDef xmlns:dgm="http://schemas.openxmlformats.org/drawingml/2006/diagram" xmlns:a="http://schemas.openxmlformats.org/drawingml/2006/main" uniqueId="urn:microsoft.com/office/officeart/2005/8/quickstyle/simple3">
  <dgm:title val=""/>
  <dgm:desc val=""/>
  <dgm:catLst>
    <dgm:cat type="simple" pri="10300"/>
  </dgm:catLst>
  <dgm:scene3d>
    <a:camera prst="orthographicFront"/>
    <a:lightRig rig="threePt" dir="t"/>
  </dgm:scene3d>
  <dgm:styleLbl name="node0">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lnNode1">
    <dgm:scene3d>
      <a:camera prst="orthographicFront"/>
      <a:lightRig rig="flat" dir="t"/>
    </dgm:scene3d>
    <dgm:sp3d prstMaterial="dkEdge">
      <a:bevelT w="8200" h="38100"/>
    </dgm:sp3d>
    <dgm:txPr/>
    <dgm:style>
      <a:lnRef idx="1">
        <a:scrgbClr r="0" g="0" b="0"/>
      </a:lnRef>
      <a:fillRef idx="2">
        <a:scrgbClr r="0" g="0" b="0"/>
      </a:fillRef>
      <a:effectRef idx="0">
        <a:scrgbClr r="0" g="0" b="0"/>
      </a:effectRef>
      <a:fontRef idx="minor">
        <a:schemeClr val="dk1"/>
      </a:fontRef>
    </dgm:style>
  </dgm:styleLbl>
  <dgm:styleLbl name="vennNode1">
    <dgm:scene3d>
      <a:camera prst="orthographicFront"/>
      <a:lightRig rig="flat" dir="t"/>
    </dgm:scene3d>
    <dgm:sp3d prstMaterial="dkEdge">
      <a:bevelT w="8200" h="38100"/>
    </dgm:sp3d>
    <dgm:txPr/>
    <dgm:style>
      <a:lnRef idx="0">
        <a:scrgbClr r="0" g="0" b="0"/>
      </a:lnRef>
      <a:fillRef idx="2">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node1">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2">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3">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node4">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fg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align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bgImgPlace1">
    <dgm:scene3d>
      <a:camera prst="orthographicFront"/>
      <a:lightRig rig="threePt" dir="t"/>
    </dgm:scene3d>
    <dgm:sp3d/>
    <dgm:txPr/>
    <dgm:style>
      <a:lnRef idx="1">
        <a:scrgbClr r="0" g="0" b="0"/>
      </a:lnRef>
      <a:fillRef idx="1">
        <a:scrgbClr r="0" g="0" b="0"/>
      </a:fillRef>
      <a:effectRef idx="1">
        <a:scrgbClr r="0" g="0" b="0"/>
      </a:effectRef>
      <a:fontRef idx="minor"/>
    </dgm:style>
  </dgm:styleLbl>
  <dgm:styleLbl name="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fg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bgSibTrans2D1">
    <dgm:scene3d>
      <a:camera prst="orthographicFront"/>
      <a:lightRig rig="threePt" dir="t"/>
    </dgm:scene3d>
    <dgm:sp3d/>
    <dgm:txPr/>
    <dgm:style>
      <a:lnRef idx="0">
        <a:scrgbClr r="0" g="0" b="0"/>
      </a:lnRef>
      <a:fillRef idx="2">
        <a:scrgbClr r="0" g="0" b="0"/>
      </a:fillRef>
      <a:effectRef idx="1">
        <a:scrgbClr r="0" g="0" b="0"/>
      </a:effectRef>
      <a:fontRef idx="minor">
        <a:schemeClr val="dk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1">
        <a:scrgbClr r="0" g="0" b="0"/>
      </a:lnRef>
      <a:fillRef idx="2">
        <a:scrgbClr r="0" g="0" b="0"/>
      </a:fillRef>
      <a:effectRef idx="1">
        <a:scrgbClr r="0" g="0" b="0"/>
      </a:effectRef>
      <a:fontRef idx="minor"/>
    </dgm:style>
  </dgm:styleLbl>
  <dgm:styleLbl name="asst0">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1">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2">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3">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asst4">
    <dgm:scene3d>
      <a:camera prst="orthographicFront"/>
      <a:lightRig rig="flat" dir="t"/>
    </dgm:scene3d>
    <dgm:sp3d prstMaterial="dkEdge">
      <a:bevelT w="8200" h="38100"/>
    </dgm:sp3d>
    <dgm:txPr/>
    <dgm:style>
      <a:lnRef idx="0">
        <a:scrgbClr r="0" g="0" b="0"/>
      </a:lnRef>
      <a:fillRef idx="2">
        <a:scrgbClr r="0" g="0" b="0"/>
      </a:fillRef>
      <a:effectRef idx="1">
        <a:scrgbClr r="0" g="0" b="0"/>
      </a:effectRef>
      <a:fontRef idx="minor">
        <a:schemeClr val="dk1"/>
      </a:fontRef>
    </dgm:style>
  </dgm:styleLbl>
  <dgm:styleLbl name="parChTrans2D1">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2">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3">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2D4">
    <dgm:scene3d>
      <a:camera prst="orthographicFront"/>
      <a:lightRig rig="threePt" dir="t"/>
    </dgm:scene3d>
    <dgm:sp3d/>
    <dgm:txPr/>
    <dgm:style>
      <a:lnRef idx="1">
        <a:scrgbClr r="0" g="0" b="0"/>
      </a:lnRef>
      <a:fillRef idx="2">
        <a:scrgbClr r="0" g="0" b="0"/>
      </a:fillRef>
      <a:effectRef idx="1">
        <a:scrgbClr r="0" g="0" b="0"/>
      </a:effectRef>
      <a:fontRef idx="minor">
        <a:schemeClr val="dk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1">
        <a:scrgbClr r="0" g="0" b="0"/>
      </a:lnRef>
      <a:fillRef idx="2">
        <a:scrgbClr r="0" g="0" b="0"/>
      </a:fillRef>
      <a:effectRef idx="0">
        <a:scrgbClr r="0" g="0" b="0"/>
      </a:effectRef>
      <a:fontRef idx="minor"/>
    </dgm:style>
  </dgm:styleLbl>
  <dgm:styleLbl name="solid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1">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1">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flat" dir="t"/>
    </dgm:scene3d>
    <dgm:sp3d prstMaterial="dkEdge">
      <a:bevelT w="8200" h="38100"/>
    </dgm:sp3d>
    <dgm:txPr/>
    <dgm:style>
      <a:lnRef idx="1">
        <a:scrgbClr r="0" g="0" b="0"/>
      </a:lnRef>
      <a:fillRef idx="2">
        <a:scrgbClr r="0" g="0" b="0"/>
      </a:fillRef>
      <a:effectRef idx="1">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11.xml><?xml version="1.0" encoding="utf-8"?>
<dgm:styleDef xmlns:dgm="http://schemas.openxmlformats.org/drawingml/2006/diagram" xmlns:a="http://schemas.openxmlformats.org/drawingml/2006/main" uniqueId="urn:microsoft.com/office/officeart/2005/8/quickstyle/3d6">
  <dgm:title val=""/>
  <dgm:desc val=""/>
  <dgm:catLst>
    <dgm:cat type="3D" pri="11600"/>
  </dgm:catLst>
  <dgm:scene3d>
    <a:camera prst="perspectiveRelaxedModerately" zoom="92000"/>
    <a:lightRig rig="balanced" dir="t">
      <a:rot lat="0" lon="0" rev="12700000"/>
    </a:lightRig>
  </dgm:scene3d>
  <dgm:styleLbl name="node0">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lnNode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vennNode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tx1"/>
      </a:fontRef>
    </dgm:style>
  </dgm:styleLbl>
  <dgm:styleLbl name="alignNode1">
    <dgm:scene3d>
      <a:camera prst="orthographicFront"/>
      <a:lightRig rig="threePt" dir="t"/>
    </dgm:scene3d>
    <dgm:sp3d prstMaterial="plastic">
      <a:bevelT w="50800" h="50800"/>
      <a:bevelB w="50800" h="50800"/>
    </dgm:sp3d>
    <dgm:txPr/>
    <dgm:style>
      <a:lnRef idx="1">
        <a:scrgbClr r="0" g="0" b="0"/>
      </a:lnRef>
      <a:fillRef idx="1">
        <a:scrgbClr r="0" g="0" b="0"/>
      </a:fillRef>
      <a:effectRef idx="2">
        <a:scrgbClr r="0" g="0" b="0"/>
      </a:effectRef>
      <a:fontRef idx="minor">
        <a:schemeClr val="lt1"/>
      </a:fontRef>
    </dgm:style>
  </dgm:styleLbl>
  <dgm:styleLbl name="node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node2">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node3">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node4">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fgImgPlace1">
    <dgm:scene3d>
      <a:camera prst="orthographicFront"/>
      <a:lightRig rig="threePt" dir="t"/>
    </dgm:scene3d>
    <dgm:sp3d z="50080" prstMaterial="plastic">
      <a:bevelT w="50800" h="50800"/>
      <a:bevelB w="50800" h="50800"/>
    </dgm:sp3d>
    <dgm:txPr/>
    <dgm:style>
      <a:lnRef idx="0">
        <a:scrgbClr r="0" g="0" b="0"/>
      </a:lnRef>
      <a:fillRef idx="1">
        <a:scrgbClr r="0" g="0" b="0"/>
      </a:fillRef>
      <a:effectRef idx="2">
        <a:scrgbClr r="0" g="0" b="0"/>
      </a:effectRef>
      <a:fontRef idx="minor"/>
    </dgm:style>
  </dgm:styleLbl>
  <dgm:styleLbl name="alignImgPlace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dgm:style>
  </dgm:styleLbl>
  <dgm:styleLbl name="bgImgPlace1">
    <dgm:scene3d>
      <a:camera prst="orthographicFront"/>
      <a:lightRig rig="threePt" dir="t"/>
    </dgm:scene3d>
    <dgm:sp3d z="-54000" prstMaterial="plastic">
      <a:bevelT w="50800" h="50800"/>
      <a:bevelB w="50800" h="50800"/>
    </dgm:sp3d>
    <dgm:txPr/>
    <dgm:style>
      <a:lnRef idx="0">
        <a:scrgbClr r="0" g="0" b="0"/>
      </a:lnRef>
      <a:fillRef idx="1">
        <a:scrgbClr r="0" g="0" b="0"/>
      </a:fillRef>
      <a:effectRef idx="2">
        <a:scrgbClr r="0" g="0" b="0"/>
      </a:effectRef>
      <a:fontRef idx="minor"/>
    </dgm:style>
  </dgm:styleLbl>
  <dgm:styleLbl name="sibTrans2D1">
    <dgm:scene3d>
      <a:camera prst="orthographicFront"/>
      <a:lightRig rig="threePt" dir="t"/>
    </dgm:scene3d>
    <dgm:sp3d z="-25400" prstMaterial="plastic">
      <a:bevelT w="25400" h="25400"/>
      <a:bevelB w="25400" h="25400"/>
    </dgm:sp3d>
    <dgm:txPr/>
    <dgm:style>
      <a:lnRef idx="1">
        <a:scrgbClr r="0" g="0" b="0"/>
      </a:lnRef>
      <a:fillRef idx="1">
        <a:scrgbClr r="0" g="0" b="0"/>
      </a:fillRef>
      <a:effectRef idx="2">
        <a:scrgbClr r="0" g="0" b="0"/>
      </a:effectRef>
      <a:fontRef idx="minor">
        <a:schemeClr val="lt1"/>
      </a:fontRef>
    </dgm:style>
  </dgm:styleLbl>
  <dgm:styleLbl name="fgSibTrans2D1">
    <dgm:scene3d>
      <a:camera prst="orthographicFront"/>
      <a:lightRig rig="threePt" dir="t"/>
    </dgm:scene3d>
    <dgm:sp3d z="50080" prstMaterial="plastic">
      <a:bevelT w="25400" h="25400"/>
      <a:bevelB w="25400" h="25400"/>
    </dgm:sp3d>
    <dgm:txPr/>
    <dgm:style>
      <a:lnRef idx="1">
        <a:scrgbClr r="0" g="0" b="0"/>
      </a:lnRef>
      <a:fillRef idx="1">
        <a:scrgbClr r="0" g="0" b="0"/>
      </a:fillRef>
      <a:effectRef idx="2">
        <a:scrgbClr r="0" g="0" b="0"/>
      </a:effectRef>
      <a:fontRef idx="minor">
        <a:schemeClr val="lt1"/>
      </a:fontRef>
    </dgm:style>
  </dgm:styleLbl>
  <dgm:styleLbl name="bgSibTrans2D1">
    <dgm:scene3d>
      <a:camera prst="orthographicFront"/>
      <a:lightRig rig="threePt" dir="t"/>
    </dgm:scene3d>
    <dgm:sp3d z="-54080" prstMaterial="plastic">
      <a:bevelT w="25400" h="25400"/>
      <a:bevelB w="25400" h="25400"/>
    </dgm:sp3d>
    <dgm:txPr/>
    <dgm:style>
      <a:lnRef idx="1">
        <a:scrgbClr r="0" g="0" b="0"/>
      </a:lnRef>
      <a:fillRef idx="1">
        <a:scrgbClr r="0" g="0" b="0"/>
      </a:fillRef>
      <a:effectRef idx="2">
        <a:scrgbClr r="0" g="0" b="0"/>
      </a:effectRef>
      <a:fontRef idx="minor">
        <a:schemeClr val="lt1"/>
      </a:fontRef>
    </dgm:style>
  </dgm:styleLbl>
  <dgm:styleLbl name="sibTrans1D1">
    <dgm:scene3d>
      <a:camera prst="orthographicFront"/>
      <a:lightRig rig="threePt" dir="t"/>
    </dgm:scene3d>
    <dgm:sp3d z="-25400" prstMaterial="plastic"/>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z="75000" prstMaterial="plastic"/>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asst1">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asst2">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asst3">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a:schemeClr val="lt1"/>
      </a:fontRef>
    </dgm:style>
  </dgm:styleLbl>
  <dgm:styleLbl name="parChTrans2D1">
    <dgm:scene3d>
      <a:camera prst="orthographicFront"/>
      <a:lightRig rig="threePt" dir="t"/>
    </dgm:scene3d>
    <dgm:sp3d z="-25400" prstMaterial="plastic">
      <a:bevelT w="25400" h="25400"/>
      <a:bevelB w="25400" h="25400"/>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dgm:scene3d>
    <dgm:sp3d z="-25400" prstMaterial="plastic">
      <a:bevelT w="25400" h="25400"/>
      <a:bevelB w="25400" h="25400"/>
    </dgm:sp3d>
    <dgm:txPr/>
    <dgm:style>
      <a:lnRef idx="0">
        <a:scrgbClr r="0" g="0" b="0"/>
      </a:lnRef>
      <a:fillRef idx="1">
        <a:scrgbClr r="0" g="0" b="0"/>
      </a:fillRef>
      <a:effectRef idx="2">
        <a:scrgbClr r="0" g="0" b="0"/>
      </a:effectRef>
      <a:fontRef idx="minor">
        <a:schemeClr val="lt1"/>
      </a:fontRef>
    </dgm:style>
  </dgm:styleLbl>
  <dgm:styleLbl name="parChTrans2D3">
    <dgm:scene3d>
      <a:camera prst="orthographicFront"/>
      <a:lightRig rig="threePt" dir="t"/>
    </dgm:scene3d>
    <dgm:sp3d z="-25400" prstMaterial="plastic">
      <a:bevelT w="25400" h="25400"/>
      <a:bevelB w="25400" h="25400"/>
    </dgm:sp3d>
    <dgm:txPr/>
    <dgm:style>
      <a:lnRef idx="0">
        <a:scrgbClr r="0" g="0" b="0"/>
      </a:lnRef>
      <a:fillRef idx="1">
        <a:scrgbClr r="0" g="0" b="0"/>
      </a:fillRef>
      <a:effectRef idx="2">
        <a:scrgbClr r="0" g="0" b="0"/>
      </a:effectRef>
      <a:fontRef idx="minor">
        <a:schemeClr val="lt1"/>
      </a:fontRef>
    </dgm:style>
  </dgm:styleLbl>
  <dgm:styleLbl name="parChTrans2D4">
    <dgm:scene3d>
      <a:camera prst="orthographicFront"/>
      <a:lightRig rig="threePt" dir="t"/>
    </dgm:scene3d>
    <dgm:sp3d z="-25400" prstMaterial="plastic">
      <a:bevelT w="25400" h="25400"/>
      <a:bevelB w="25400" h="25400"/>
    </dgm:sp3d>
    <dgm:txPr/>
    <dgm:style>
      <a:lnRef idx="0">
        <a:scrgbClr r="0" g="0" b="0"/>
      </a:lnRef>
      <a:fillRef idx="1">
        <a:scrgbClr r="0" g="0" b="0"/>
      </a:fillRef>
      <a:effectRef idx="2">
        <a:scrgbClr r="0" g="0" b="0"/>
      </a:effectRef>
      <a:fontRef idx="minor">
        <a:schemeClr val="lt1"/>
      </a:fontRef>
    </dgm:style>
  </dgm:styleLbl>
  <dgm:styleLbl name="parChTrans1D1">
    <dgm:scene3d>
      <a:camera prst="orthographicFront"/>
      <a:lightRig rig="threePt" dir="t"/>
    </dgm:scene3d>
    <dgm:sp3d z="-25400" prstMaterial="plastic"/>
    <dgm:txPr/>
    <dgm:style>
      <a:lnRef idx="2">
        <a:scrgbClr r="0" g="0" b="0"/>
      </a:lnRef>
      <a:fillRef idx="0">
        <a:scrgbClr r="0" g="0" b="0"/>
      </a:fillRef>
      <a:effectRef idx="0">
        <a:scrgbClr r="0" g="0" b="0"/>
      </a:effectRef>
      <a:fontRef idx="minor">
        <a:schemeClr val="tx1"/>
      </a:fontRef>
    </dgm:style>
  </dgm:styleLbl>
  <dgm:styleLbl name="parChTrans1D2">
    <dgm:scene3d>
      <a:camera prst="orthographicFront"/>
      <a:lightRig rig="threePt" dir="t"/>
    </dgm:scene3d>
    <dgm:sp3d z="-25400" prstMaterial="plastic"/>
    <dgm:txPr/>
    <dgm:style>
      <a:lnRef idx="2">
        <a:scrgbClr r="0" g="0" b="0"/>
      </a:lnRef>
      <a:fillRef idx="0">
        <a:scrgbClr r="0" g="0" b="0"/>
      </a:fillRef>
      <a:effectRef idx="0">
        <a:scrgbClr r="0" g="0" b="0"/>
      </a:effectRef>
      <a:fontRef idx="minor">
        <a:schemeClr val="tx1"/>
      </a:fontRef>
    </dgm:style>
  </dgm:styleLbl>
  <dgm:styleLbl name="parChTrans1D3">
    <dgm:scene3d>
      <a:camera prst="orthographicFront"/>
      <a:lightRig rig="threePt" dir="t"/>
    </dgm:scene3d>
    <dgm:sp3d z="-25400" prstMaterial="plastic"/>
    <dgm:txPr/>
    <dgm:style>
      <a:lnRef idx="2">
        <a:scrgbClr r="0" g="0" b="0"/>
      </a:lnRef>
      <a:fillRef idx="0">
        <a:scrgbClr r="0" g="0" b="0"/>
      </a:fillRef>
      <a:effectRef idx="0">
        <a:scrgbClr r="0" g="0" b="0"/>
      </a:effectRef>
      <a:fontRef idx="minor">
        <a:schemeClr val="tx1"/>
      </a:fontRef>
    </dgm:style>
  </dgm:styleLbl>
  <dgm:styleLbl name="parChTrans1D4">
    <dgm:scene3d>
      <a:camera prst="orthographicFront"/>
      <a:lightRig rig="threePt" dir="t"/>
    </dgm:scene3d>
    <dgm:sp3d z="-25400" prstMaterial="plastic"/>
    <dgm:txPr/>
    <dgm:style>
      <a:lnRef idx="2">
        <a:scrgbClr r="0" g="0" b="0"/>
      </a:lnRef>
      <a:fillRef idx="0">
        <a:scrgbClr r="0" g="0" b="0"/>
      </a:fillRef>
      <a:effectRef idx="0">
        <a:scrgbClr r="0" g="0" b="0"/>
      </a:effectRef>
      <a:fontRef idx="minor">
        <a:schemeClr val="tx1"/>
      </a:fontRef>
    </dgm:style>
  </dgm:styleLbl>
  <dgm:styleLbl name="fgAcc1">
    <dgm:scene3d>
      <a:camera prst="orthographicFront"/>
      <a:lightRig rig="threePt" dir="t"/>
    </dgm:scene3d>
    <dgm:sp3d z="50080" prstMaterial="plastic">
      <a:bevelT w="25400" h="25400"/>
      <a:bevelB w="25400" h="25400"/>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dgm:scene3d>
    <dgm:sp3d z="-152400" prstMaterial="plastic">
      <a:bevelT w="25400" h="25400"/>
      <a:bevelB w="25400" h="25400"/>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dgm:scene3d>
    <dgm:sp3d prstMaterial="plastic">
      <a:bevelT w="25400" h="25400"/>
      <a:bevelB w="25400" h="25400"/>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dgm:scene3d>
    <dgm:sp3d prstMaterial="plastic">
      <a:bevelT w="50800" h="50800"/>
      <a:bevelB w="50800" h="50800"/>
    </dgm:sp3d>
    <dgm:txPr/>
    <dgm:style>
      <a:lnRef idx="1">
        <a:scrgbClr r="0" g="0" b="0"/>
      </a:lnRef>
      <a:fillRef idx="1">
        <a:scrgbClr r="0" g="0" b="0"/>
      </a:fillRef>
      <a:effectRef idx="2">
        <a:scrgbClr r="0" g="0" b="0"/>
      </a:effectRef>
      <a:fontRef idx="minor"/>
    </dgm:style>
  </dgm:styleLbl>
  <dgm:styleLbl name="bgAcc1">
    <dgm:scene3d>
      <a:camera prst="orthographicFront"/>
      <a:lightRig rig="threePt" dir="t"/>
    </dgm:scene3d>
    <dgm:sp3d z="-152400" prstMaterial="plastic">
      <a:bevelT w="25400" h="25400"/>
      <a:bevelB w="25400" h="25400"/>
    </dgm:sp3d>
    <dgm:txPr/>
    <dgm:style>
      <a:lnRef idx="1">
        <a:scrgbClr r="0" g="0" b="0"/>
      </a:lnRef>
      <a:fillRef idx="1">
        <a:scrgbClr r="0" g="0" b="0"/>
      </a:fillRef>
      <a:effectRef idx="2">
        <a:scrgbClr r="0" g="0" b="0"/>
      </a:effectRef>
      <a:fontRef idx="minor"/>
    </dgm:style>
  </dgm:styleLbl>
  <dgm:styleLbl name="solidFgAcc1">
    <dgm:scene3d>
      <a:camera prst="orthographicFront"/>
      <a:lightRig rig="threePt" dir="t"/>
    </dgm:scene3d>
    <dgm:sp3d z="152400" prstMaterial="plastic">
      <a:bevelT w="25400" h="25400"/>
      <a:bevelB w="25400" h="25400"/>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dgm:scene3d>
    <dgm:sp3d prstMaterial="plastic">
      <a:bevelT w="25400" h="25400"/>
      <a:bevelB w="25400" h="25400"/>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dgm:scene3d>
    <dgm:sp3d z="-152400" prstMaterial="plastic">
      <a:bevelT w="25400" h="25400"/>
      <a:bevelB w="25400" h="25400"/>
    </dgm:sp3d>
    <dgm:txPr/>
    <dgm:style>
      <a:lnRef idx="1">
        <a:scrgbClr r="0" g="0" b="0"/>
      </a:lnRef>
      <a:fillRef idx="1">
        <a:scrgbClr r="0" g="0" b="0"/>
      </a:fillRef>
      <a:effectRef idx="2">
        <a:scrgbClr r="0" g="0" b="0"/>
      </a:effectRef>
      <a:fontRef idx="minor"/>
    </dgm:style>
  </dgm:styleLbl>
  <dgm:styleLbl name="fgAccFollowNode1">
    <dgm:scene3d>
      <a:camera prst="orthographicFront"/>
      <a:lightRig rig="threePt" dir="t"/>
    </dgm:scene3d>
    <dgm:sp3d z="50080" prstMaterial="plastic">
      <a:bevelT w="25400" h="25400"/>
      <a:bevelB w="25400" h="25400"/>
    </dgm:sp3d>
    <dgm:txPr/>
    <dgm:style>
      <a:lnRef idx="0">
        <a:scrgbClr r="0" g="0" b="0"/>
      </a:lnRef>
      <a:fillRef idx="1">
        <a:scrgbClr r="0" g="0" b="0"/>
      </a:fillRef>
      <a:effectRef idx="2">
        <a:scrgbClr r="0" g="0" b="0"/>
      </a:effectRef>
      <a:fontRef idx="minor"/>
    </dgm:style>
  </dgm:styleLbl>
  <dgm:styleLbl name="alignAccFollowNode1">
    <dgm:scene3d>
      <a:camera prst="orthographicFront"/>
      <a:lightRig rig="threePt" dir="t"/>
    </dgm:scene3d>
    <dgm:sp3d prstMaterial="plastic">
      <a:bevelT w="25400" h="25400"/>
      <a:bevelB w="25400" h="25400"/>
    </dgm:sp3d>
    <dgm:txPr/>
    <dgm:style>
      <a:lnRef idx="0">
        <a:scrgbClr r="0" g="0" b="0"/>
      </a:lnRef>
      <a:fillRef idx="1">
        <a:scrgbClr r="0" g="0" b="0"/>
      </a:fillRef>
      <a:effectRef idx="2">
        <a:scrgbClr r="0" g="0" b="0"/>
      </a:effectRef>
      <a:fontRef idx="minor"/>
    </dgm:style>
  </dgm:styleLbl>
  <dgm:styleLbl name="bgAccFollowNode1">
    <dgm:scene3d>
      <a:camera prst="orthographicFront"/>
      <a:lightRig rig="threePt" dir="t"/>
    </dgm:scene3d>
    <dgm:sp3d z="-152400" prstMaterial="plastic">
      <a:bevelT w="25400" h="25400"/>
      <a:bevelB w="25400" h="25400"/>
    </dgm:sp3d>
    <dgm:txPr/>
    <dgm:style>
      <a:lnRef idx="0">
        <a:scrgbClr r="0" g="0" b="0"/>
      </a:lnRef>
      <a:fillRef idx="1">
        <a:scrgbClr r="0" g="0" b="0"/>
      </a:fillRef>
      <a:effectRef idx="2">
        <a:scrgbClr r="0" g="0" b="0"/>
      </a:effectRef>
      <a:fontRef idx="minor"/>
    </dgm:style>
  </dgm:styleLbl>
  <dgm:styleLbl name="fgAcc0">
    <dgm:scene3d>
      <a:camera prst="orthographicFront"/>
      <a:lightRig rig="threePt" dir="t"/>
    </dgm:scene3d>
    <dgm:sp3d z="50080" prstMaterial="plastic">
      <a:bevelT w="25400" h="25400"/>
      <a:bevelB w="25400" h="25400"/>
    </dgm:sp3d>
    <dgm:txPr/>
    <dgm:style>
      <a:lnRef idx="1">
        <a:scrgbClr r="0" g="0" b="0"/>
      </a:lnRef>
      <a:fillRef idx="1">
        <a:scrgbClr r="0" g="0" b="0"/>
      </a:fillRef>
      <a:effectRef idx="0">
        <a:scrgbClr r="0" g="0" b="0"/>
      </a:effectRef>
      <a:fontRef idx="minor"/>
    </dgm:style>
  </dgm:styleLbl>
  <dgm:styleLbl name="fgAcc2">
    <dgm:scene3d>
      <a:camera prst="orthographicFront"/>
      <a:lightRig rig="threePt" dir="t"/>
    </dgm:scene3d>
    <dgm:sp3d z="50080" prstMaterial="plastic">
      <a:bevelT w="25400" h="25400"/>
      <a:bevelB w="25400" h="25400"/>
    </dgm:sp3d>
    <dgm:txPr/>
    <dgm:style>
      <a:lnRef idx="1">
        <a:scrgbClr r="0" g="0" b="0"/>
      </a:lnRef>
      <a:fillRef idx="1">
        <a:scrgbClr r="0" g="0" b="0"/>
      </a:fillRef>
      <a:effectRef idx="0">
        <a:scrgbClr r="0" g="0" b="0"/>
      </a:effectRef>
      <a:fontRef idx="minor"/>
    </dgm:style>
  </dgm:styleLbl>
  <dgm:styleLbl name="fgAcc3">
    <dgm:scene3d>
      <a:camera prst="orthographicFront"/>
      <a:lightRig rig="threePt" dir="t"/>
    </dgm:scene3d>
    <dgm:sp3d z="50080" prstMaterial="plastic">
      <a:bevelT w="25400" h="25400"/>
      <a:bevelB w="25400" h="25400"/>
    </dgm:sp3d>
    <dgm:txPr/>
    <dgm:style>
      <a:lnRef idx="1">
        <a:scrgbClr r="0" g="0" b="0"/>
      </a:lnRef>
      <a:fillRef idx="1">
        <a:scrgbClr r="0" g="0" b="0"/>
      </a:fillRef>
      <a:effectRef idx="0">
        <a:scrgbClr r="0" g="0" b="0"/>
      </a:effectRef>
      <a:fontRef idx="minor"/>
    </dgm:style>
  </dgm:styleLbl>
  <dgm:styleLbl name="fgAcc4">
    <dgm:scene3d>
      <a:camera prst="orthographicFront"/>
      <a:lightRig rig="threePt" dir="t"/>
    </dgm:scene3d>
    <dgm:sp3d z="50080" prstMaterial="plastic">
      <a:bevelT w="25400" h="25400"/>
      <a:bevelB w="25400" h="25400"/>
    </dgm:sp3d>
    <dgm:txPr/>
    <dgm:style>
      <a:lnRef idx="1">
        <a:scrgbClr r="0" g="0" b="0"/>
      </a:lnRef>
      <a:fillRef idx="1">
        <a:scrgbClr r="0" g="0" b="0"/>
      </a:fillRef>
      <a:effectRef idx="0">
        <a:scrgbClr r="0" g="0" b="0"/>
      </a:effectRef>
      <a:fontRef idx="minor"/>
    </dgm:style>
  </dgm:styleLbl>
  <dgm:styleLbl name="bgShp">
    <dgm:scene3d>
      <a:camera prst="orthographicFront"/>
      <a:lightRig rig="threePt" dir="t"/>
    </dgm:scene3d>
    <dgm:sp3d z="-152400" prstMaterial="plastic">
      <a:bevelT w="25400" h="25400"/>
      <a:bevelB w="25400" h="25400"/>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prstMaterial="plastic">
      <a:bevelT w="50800" h="50800"/>
      <a:bevelB w="50800" h="50800"/>
    </dgm:sp3d>
    <dgm:txPr/>
    <dgm:style>
      <a:lnRef idx="0">
        <a:scrgbClr r="0" g="0" b="0"/>
      </a:lnRef>
      <a:fillRef idx="1">
        <a:scrgbClr r="0" g="0" b="0"/>
      </a:fillRef>
      <a:effectRef idx="2">
        <a:scrgbClr r="0" g="0" b="0"/>
      </a:effectRef>
      <a:fontRef idx="minor"/>
    </dgm:style>
  </dgm:styleLbl>
  <dgm:styleLbl name="trBgShp">
    <dgm:scene3d>
      <a:camera prst="orthographicFront"/>
      <a:lightRig rig="threePt" dir="t"/>
    </dgm:scene3d>
    <dgm:sp3d z="-10400" extrusionH="12700" prstMaterial="plastic"/>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z="50080" prstMaterial="plastic">
      <a:bevelT w="50800" h="50800"/>
      <a:bevelB w="50800" h="50800"/>
    </dgm:sp3d>
    <dgm:txPr/>
    <dgm:style>
      <a:lnRef idx="0">
        <a:scrgbClr r="0" g="0" b="0"/>
      </a:lnRef>
      <a:fillRef idx="1">
        <a:scrgbClr r="0" g="0" b="0"/>
      </a:fillRef>
      <a:effectRef idx="2">
        <a:scrgbClr r="0" g="0" b="0"/>
      </a:effectRef>
      <a:fontRef idx="minor"/>
    </dgm:style>
  </dgm:styleLbl>
  <dgm:styleLbl name="revTx">
    <dgm:scene3d>
      <a:camera prst="orthographicFront"/>
      <a:lightRig rig="threePt" dir="t"/>
    </dgm:scene3d>
    <dgm:sp3d/>
    <dgm:txPr/>
    <dgm:style>
      <a:lnRef idx="0">
        <a:scrgbClr r="0" g="0" b="0"/>
      </a:lnRef>
      <a:fillRef idx="1">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33CDC6FD-E2B3-4334-AAFD-EE875342A0F0}" type="datetimeFigureOut">
              <a:rPr lang="en-US" smtClean="0"/>
              <a:t>4/3/2019</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8F2F4DDD-EC9B-4669-99A1-F73E4604C6FA}" type="slidenum">
              <a:rPr lang="en-US" smtClean="0"/>
              <a:t>‹#›</a:t>
            </a:fld>
            <a:endParaRPr lang="en-US"/>
          </a:p>
        </p:txBody>
      </p:sp>
    </p:spTree>
    <p:extLst>
      <p:ext uri="{BB962C8B-B14F-4D97-AF65-F5344CB8AC3E}">
        <p14:creationId xmlns:p14="http://schemas.microsoft.com/office/powerpoint/2010/main" val="1261181772"/>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2ED9BE45-02D6-4199-A0D2-39CB493F5212}" type="slidenum">
              <a:rPr lang="en-US" smtClean="0"/>
              <a:t>5</a:t>
            </a:fld>
            <a:endParaRPr lang="en-US"/>
          </a:p>
        </p:txBody>
      </p:sp>
    </p:spTree>
    <p:extLst>
      <p:ext uri="{BB962C8B-B14F-4D97-AF65-F5344CB8AC3E}">
        <p14:creationId xmlns:p14="http://schemas.microsoft.com/office/powerpoint/2010/main" val="40553948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Foster </a:t>
            </a:r>
            <a:r>
              <a:rPr lang="en-US" dirty="0" err="1" smtClean="0"/>
              <a:t>collabs</a:t>
            </a:r>
            <a:r>
              <a:rPr lang="en-US" dirty="0" smtClean="0"/>
              <a:t> with non tribal partners to encourage leveraging </a:t>
            </a:r>
            <a:r>
              <a:rPr lang="en-US" smtClean="0"/>
              <a:t>of dollars</a:t>
            </a:r>
            <a:endParaRPr lang="en-US"/>
          </a:p>
        </p:txBody>
      </p:sp>
      <p:sp>
        <p:nvSpPr>
          <p:cNvPr id="4" name="Slide Number Placeholder 3"/>
          <p:cNvSpPr>
            <a:spLocks noGrp="1"/>
          </p:cNvSpPr>
          <p:nvPr>
            <p:ph type="sldNum" sz="quarter" idx="10"/>
          </p:nvPr>
        </p:nvSpPr>
        <p:spPr/>
        <p:txBody>
          <a:bodyPr/>
          <a:lstStyle/>
          <a:p>
            <a:fld id="{8F2F4DDD-EC9B-4669-99A1-F73E4604C6FA}" type="slidenum">
              <a:rPr lang="en-US" smtClean="0"/>
              <a:t>7</a:t>
            </a:fld>
            <a:endParaRPr lang="en-US"/>
          </a:p>
        </p:txBody>
      </p:sp>
    </p:spTree>
    <p:extLst>
      <p:ext uri="{BB962C8B-B14F-4D97-AF65-F5344CB8AC3E}">
        <p14:creationId xmlns:p14="http://schemas.microsoft.com/office/powerpoint/2010/main" val="386697492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D9968012-D72A-49DE-AEC0-375CD82C5DC2}" type="slidenum">
              <a:rPr lang="en-NZ" smtClean="0"/>
              <a:t>9</a:t>
            </a:fld>
            <a:endParaRPr lang="en-NZ"/>
          </a:p>
        </p:txBody>
      </p:sp>
    </p:spTree>
    <p:extLst>
      <p:ext uri="{BB962C8B-B14F-4D97-AF65-F5344CB8AC3E}">
        <p14:creationId xmlns:p14="http://schemas.microsoft.com/office/powerpoint/2010/main" val="1418620111"/>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200" kern="1200" dirty="0">
              <a:solidFill>
                <a:schemeClr val="tx1"/>
              </a:solidFill>
              <a:effectLst/>
              <a:latin typeface="+mn-lt"/>
              <a:ea typeface="+mn-ea"/>
              <a:cs typeface="+mn-cs"/>
            </a:endParaRPr>
          </a:p>
        </p:txBody>
      </p:sp>
      <p:sp>
        <p:nvSpPr>
          <p:cNvPr id="4" name="Slide Number Placeholder 3"/>
          <p:cNvSpPr>
            <a:spLocks noGrp="1"/>
          </p:cNvSpPr>
          <p:nvPr>
            <p:ph type="sldNum" sz="quarter" idx="10"/>
          </p:nvPr>
        </p:nvSpPr>
        <p:spPr/>
        <p:txBody>
          <a:bodyPr/>
          <a:lstStyle/>
          <a:p>
            <a:fld id="{5D8195ED-9ACB-4C50-BECF-E4557D795167}" type="slidenum">
              <a:rPr lang="en-US" smtClean="0"/>
              <a:t>10</a:t>
            </a:fld>
            <a:endParaRPr lang="en-US"/>
          </a:p>
        </p:txBody>
      </p:sp>
    </p:spTree>
    <p:extLst>
      <p:ext uri="{BB962C8B-B14F-4D97-AF65-F5344CB8AC3E}">
        <p14:creationId xmlns:p14="http://schemas.microsoft.com/office/powerpoint/2010/main" val="1891385697"/>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a:solidFill>
                  <a:schemeClr val="tx1"/>
                </a:solidFill>
                <a:effectLst/>
                <a:latin typeface="+mn-lt"/>
                <a:ea typeface="+mn-ea"/>
                <a:cs typeface="+mn-cs"/>
              </a:rPr>
              <a:t/>
            </a:r>
            <a:br>
              <a:rPr lang="en-US" sz="1200" kern="1200" dirty="0">
                <a:solidFill>
                  <a:schemeClr val="tx1"/>
                </a:solidFill>
                <a:effectLst/>
                <a:latin typeface="+mn-lt"/>
                <a:ea typeface="+mn-ea"/>
                <a:cs typeface="+mn-cs"/>
              </a:rPr>
            </a:br>
            <a:r>
              <a:rPr lang="en-US" sz="1200" kern="1200" dirty="0">
                <a:solidFill>
                  <a:schemeClr val="tx1"/>
                </a:solidFill>
                <a:effectLst/>
                <a:latin typeface="+mn-lt"/>
                <a:ea typeface="+mn-ea"/>
                <a:cs typeface="+mn-cs"/>
              </a:rPr>
              <a:t> </a:t>
            </a:r>
          </a:p>
          <a:p>
            <a:endParaRPr lang="en-US" sz="1200" b="0" i="0" u="none" strike="noStrike" kern="1200" baseline="0" dirty="0">
              <a:solidFill>
                <a:schemeClr val="tx1"/>
              </a:solidFill>
              <a:latin typeface="+mn-lt"/>
              <a:ea typeface="+mn-ea"/>
              <a:cs typeface="+mn-cs"/>
            </a:endParaRPr>
          </a:p>
        </p:txBody>
      </p:sp>
      <p:sp>
        <p:nvSpPr>
          <p:cNvPr id="4" name="Slide Number Placeholder 3"/>
          <p:cNvSpPr>
            <a:spLocks noGrp="1"/>
          </p:cNvSpPr>
          <p:nvPr>
            <p:ph type="sldNum" sz="quarter" idx="10"/>
          </p:nvPr>
        </p:nvSpPr>
        <p:spPr/>
        <p:txBody>
          <a:bodyPr/>
          <a:lstStyle/>
          <a:p>
            <a:fld id="{5D8195ED-9ACB-4C50-BECF-E4557D795167}" type="slidenum">
              <a:rPr lang="en-US" smtClean="0"/>
              <a:t>11</a:t>
            </a:fld>
            <a:endParaRPr lang="en-US"/>
          </a:p>
        </p:txBody>
      </p:sp>
    </p:spTree>
    <p:extLst>
      <p:ext uri="{BB962C8B-B14F-4D97-AF65-F5344CB8AC3E}">
        <p14:creationId xmlns:p14="http://schemas.microsoft.com/office/powerpoint/2010/main" val="161130972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D8195ED-9ACB-4C50-BECF-E4557D795167}" type="slidenum">
              <a:rPr lang="en-US" smtClean="0"/>
              <a:t>12</a:t>
            </a:fld>
            <a:endParaRPr lang="en-US"/>
          </a:p>
        </p:txBody>
      </p:sp>
    </p:spTree>
    <p:extLst>
      <p:ext uri="{BB962C8B-B14F-4D97-AF65-F5344CB8AC3E}">
        <p14:creationId xmlns:p14="http://schemas.microsoft.com/office/powerpoint/2010/main" val="3509221674"/>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sz="1200" b="0" i="0" u="none" strike="noStrike" kern="1200" baseline="0" dirty="0">
              <a:solidFill>
                <a:schemeClr val="tx1"/>
              </a:solidFill>
              <a:latin typeface="+mn-lt"/>
              <a:ea typeface="+mn-ea"/>
              <a:cs typeface="+mn-cs"/>
            </a:endParaRPr>
          </a:p>
        </p:txBody>
      </p:sp>
      <p:sp>
        <p:nvSpPr>
          <p:cNvPr id="4" name="Slide Number Placeholder 3"/>
          <p:cNvSpPr>
            <a:spLocks noGrp="1"/>
          </p:cNvSpPr>
          <p:nvPr>
            <p:ph type="sldNum" sz="quarter" idx="10"/>
          </p:nvPr>
        </p:nvSpPr>
        <p:spPr/>
        <p:txBody>
          <a:bodyPr/>
          <a:lstStyle/>
          <a:p>
            <a:fld id="{5D8195ED-9ACB-4C50-BECF-E4557D795167}" type="slidenum">
              <a:rPr lang="en-US" smtClean="0"/>
              <a:t>13</a:t>
            </a:fld>
            <a:endParaRPr lang="en-US"/>
          </a:p>
        </p:txBody>
      </p:sp>
    </p:spTree>
    <p:extLst>
      <p:ext uri="{BB962C8B-B14F-4D97-AF65-F5344CB8AC3E}">
        <p14:creationId xmlns:p14="http://schemas.microsoft.com/office/powerpoint/2010/main" val="988146110"/>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NZ" dirty="0"/>
          </a:p>
        </p:txBody>
      </p:sp>
      <p:sp>
        <p:nvSpPr>
          <p:cNvPr id="4" name="Slide Number Placeholder 3"/>
          <p:cNvSpPr>
            <a:spLocks noGrp="1"/>
          </p:cNvSpPr>
          <p:nvPr>
            <p:ph type="sldNum" sz="quarter" idx="10"/>
          </p:nvPr>
        </p:nvSpPr>
        <p:spPr/>
        <p:txBody>
          <a:bodyPr/>
          <a:lstStyle/>
          <a:p>
            <a:fld id="{5D8195ED-9ACB-4C50-BECF-E4557D795167}" type="slidenum">
              <a:rPr lang="en-US" smtClean="0"/>
              <a:t>14</a:t>
            </a:fld>
            <a:endParaRPr lang="en-US"/>
          </a:p>
        </p:txBody>
      </p:sp>
    </p:spTree>
    <p:extLst>
      <p:ext uri="{BB962C8B-B14F-4D97-AF65-F5344CB8AC3E}">
        <p14:creationId xmlns:p14="http://schemas.microsoft.com/office/powerpoint/2010/main" val="145810725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NZ" dirty="0"/>
          </a:p>
        </p:txBody>
      </p:sp>
      <p:sp>
        <p:nvSpPr>
          <p:cNvPr id="4" name="Slide Number Placeholder 3"/>
          <p:cNvSpPr>
            <a:spLocks noGrp="1"/>
          </p:cNvSpPr>
          <p:nvPr>
            <p:ph type="sldNum" sz="quarter" idx="10"/>
          </p:nvPr>
        </p:nvSpPr>
        <p:spPr/>
        <p:txBody>
          <a:bodyPr/>
          <a:lstStyle/>
          <a:p>
            <a:fld id="{5D8195ED-9ACB-4C50-BECF-E4557D795167}" type="slidenum">
              <a:rPr lang="en-US" smtClean="0"/>
              <a:t>15</a:t>
            </a:fld>
            <a:endParaRPr lang="en-US"/>
          </a:p>
        </p:txBody>
      </p:sp>
    </p:spTree>
    <p:extLst>
      <p:ext uri="{BB962C8B-B14F-4D97-AF65-F5344CB8AC3E}">
        <p14:creationId xmlns:p14="http://schemas.microsoft.com/office/powerpoint/2010/main" val="3072552056"/>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5D8195ED-9ACB-4C50-BECF-E4557D795167}" type="slidenum">
              <a:rPr lang="en-US" smtClean="0"/>
              <a:t>16</a:t>
            </a:fld>
            <a:endParaRPr lang="en-US"/>
          </a:p>
        </p:txBody>
      </p:sp>
    </p:spTree>
    <p:extLst>
      <p:ext uri="{BB962C8B-B14F-4D97-AF65-F5344CB8AC3E}">
        <p14:creationId xmlns:p14="http://schemas.microsoft.com/office/powerpoint/2010/main" val="1644177256"/>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154955" y="1447800"/>
            <a:ext cx="8825658" cy="3329581"/>
          </a:xfrm>
        </p:spPr>
        <p:txBody>
          <a:bodyPr anchor="b"/>
          <a:lstStyle>
            <a:lvl1pPr>
              <a:defRPr sz="7200"/>
            </a:lvl1pPr>
          </a:lstStyle>
          <a:p>
            <a:r>
              <a:rPr lang="en-US" smtClean="0"/>
              <a:t>Click to edit Master title style</a:t>
            </a:r>
            <a:endParaRPr lang="en-US" dirty="0"/>
          </a:p>
        </p:txBody>
      </p:sp>
      <p:sp>
        <p:nvSpPr>
          <p:cNvPr id="3" name="Subtitle 2"/>
          <p:cNvSpPr>
            <a:spLocks noGrp="1"/>
          </p:cNvSpPr>
          <p:nvPr>
            <p:ph type="subTitle" idx="1"/>
          </p:nvPr>
        </p:nvSpPr>
        <p:spPr>
          <a:xfrm>
            <a:off x="1154955" y="4777380"/>
            <a:ext cx="8825658" cy="861420"/>
          </a:xfrm>
        </p:spPr>
        <p:txBody>
          <a:bodyPr anchor="t"/>
          <a:lstStyle>
            <a:lvl1pPr marL="0" indent="0" algn="l">
              <a:buNone/>
              <a:defRPr cap="all">
                <a:solidFill>
                  <a:schemeClr val="bg2">
                    <a:lumMod val="40000"/>
                    <a:lumOff val="6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F20A4467-D4E7-4F8D-AC2E-3373DC91FE08}" type="datetimeFigureOut">
              <a:rPr lang="en-US" smtClean="0"/>
              <a:t>4/3/2019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70D8723-5622-4F1B-89A2-C799BA0C3CCE}" type="slidenum">
              <a:rPr lang="en-US" smtClean="0"/>
              <a:t>‹#›</a:t>
            </a:fld>
            <a:endParaRPr lang="en-US"/>
          </a:p>
        </p:txBody>
      </p:sp>
    </p:spTree>
    <p:extLst>
      <p:ext uri="{BB962C8B-B14F-4D97-AF65-F5344CB8AC3E}">
        <p14:creationId xmlns:p14="http://schemas.microsoft.com/office/powerpoint/2010/main" val="210058093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3"/>
          <p:cNvSpPr>
            <a:spLocks noGrp="1"/>
          </p:cNvSpPr>
          <p:nvPr>
            <p:ph type="dt" sz="half" idx="10"/>
          </p:nvPr>
        </p:nvSpPr>
        <p:spPr/>
        <p:txBody>
          <a:bodyPr/>
          <a:lstStyle/>
          <a:p>
            <a:fld id="{F20A4467-D4E7-4F8D-AC2E-3373DC91FE08}" type="datetimeFigureOut">
              <a:rPr lang="en-US" smtClean="0"/>
              <a:t>4/3/2019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70D8723-5622-4F1B-89A2-C799BA0C3CCE}" type="slidenum">
              <a:rPr lang="en-US" smtClean="0"/>
              <a:t>‹#›</a:t>
            </a:fld>
            <a:endParaRPr lang="en-US"/>
          </a:p>
        </p:txBody>
      </p:sp>
    </p:spTree>
    <p:extLst>
      <p:ext uri="{BB962C8B-B14F-4D97-AF65-F5344CB8AC3E}">
        <p14:creationId xmlns:p14="http://schemas.microsoft.com/office/powerpoint/2010/main" val="399082651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1154956" y="2861733"/>
            <a:ext cx="8825657" cy="1915647"/>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1154955" y="4777381"/>
            <a:ext cx="8825658" cy="860400"/>
          </a:xfrm>
        </p:spPr>
        <p:txBody>
          <a:bodyPr anchor="t"/>
          <a:lstStyle>
            <a:lvl1pPr marL="0" indent="0" algn="l">
              <a:buNone/>
              <a:defRPr sz="2000" cap="all">
                <a:solidFill>
                  <a:schemeClr val="bg2">
                    <a:lumMod val="40000"/>
                    <a:lumOff val="6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F20A4467-D4E7-4F8D-AC2E-3373DC91FE08}" type="datetimeFigureOut">
              <a:rPr lang="en-US" smtClean="0"/>
              <a:t>4/3/2019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70D8723-5622-4F1B-89A2-C799BA0C3CCE}" type="slidenum">
              <a:rPr lang="en-US" smtClean="0"/>
              <a:t>‹#›</a:t>
            </a:fld>
            <a:endParaRPr lang="en-US"/>
          </a:p>
        </p:txBody>
      </p:sp>
    </p:spTree>
    <p:extLst>
      <p:ext uri="{BB962C8B-B14F-4D97-AF65-F5344CB8AC3E}">
        <p14:creationId xmlns:p14="http://schemas.microsoft.com/office/powerpoint/2010/main" val="505569469"/>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1103312" y="2060575"/>
            <a:ext cx="4396339" cy="4195763"/>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654493" y="2056092"/>
            <a:ext cx="4396341" cy="4200245"/>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F20A4467-D4E7-4F8D-AC2E-3373DC91FE08}" type="datetimeFigureOut">
              <a:rPr lang="en-US" smtClean="0"/>
              <a:t>4/3/2019</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770D8723-5622-4F1B-89A2-C799BA0C3CCE}" type="slidenum">
              <a:rPr lang="en-US" smtClean="0"/>
              <a:t>‹#›</a:t>
            </a:fld>
            <a:endParaRPr lang="en-US"/>
          </a:p>
        </p:txBody>
      </p:sp>
    </p:spTree>
    <p:extLst>
      <p:ext uri="{BB962C8B-B14F-4D97-AF65-F5344CB8AC3E}">
        <p14:creationId xmlns:p14="http://schemas.microsoft.com/office/powerpoint/2010/main" val="317839372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1103313" y="1905000"/>
            <a:ext cx="4396338" cy="576262"/>
          </a:xfrm>
        </p:spPr>
        <p:txBody>
          <a:bodyPr anchor="b">
            <a:noAutofit/>
          </a:bodyPr>
          <a:lstStyle>
            <a:lvl1pPr marL="0" indent="0">
              <a:buNone/>
              <a:defRPr sz="2400" b="0">
                <a:solidFill>
                  <a:schemeClr val="bg2">
                    <a:lumMod val="40000"/>
                    <a:lumOff val="6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4" name="Content Placeholder 3"/>
          <p:cNvSpPr>
            <a:spLocks noGrp="1"/>
          </p:cNvSpPr>
          <p:nvPr>
            <p:ph sz="half" idx="2"/>
          </p:nvPr>
        </p:nvSpPr>
        <p:spPr>
          <a:xfrm>
            <a:off x="1103312" y="2514600"/>
            <a:ext cx="4396339" cy="3741738"/>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654495" y="1905000"/>
            <a:ext cx="4396339" cy="576262"/>
          </a:xfrm>
        </p:spPr>
        <p:txBody>
          <a:bodyPr anchor="b">
            <a:noAutofit/>
          </a:bodyPr>
          <a:lstStyle>
            <a:lvl1pPr marL="0" indent="0">
              <a:buNone/>
              <a:defRPr sz="2400" b="0">
                <a:solidFill>
                  <a:schemeClr val="bg2">
                    <a:lumMod val="40000"/>
                    <a:lumOff val="6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6" name="Content Placeholder 5"/>
          <p:cNvSpPr>
            <a:spLocks noGrp="1"/>
          </p:cNvSpPr>
          <p:nvPr>
            <p:ph sz="quarter" idx="4"/>
          </p:nvPr>
        </p:nvSpPr>
        <p:spPr>
          <a:xfrm>
            <a:off x="5654495" y="2514600"/>
            <a:ext cx="4396339" cy="3741738"/>
          </a:xfrm>
        </p:spPr>
        <p:txBody>
          <a:bodyPr>
            <a:normAutofit/>
          </a:bodyPr>
          <a:lstStyle>
            <a:lvl1pPr>
              <a:defRPr sz="1800"/>
            </a:lvl1pPr>
            <a:lvl2pPr>
              <a:defRPr sz="1600"/>
            </a:lvl2pPr>
            <a:lvl3pPr>
              <a:defRPr sz="1400"/>
            </a:lvl3pPr>
            <a:lvl4pPr>
              <a:defRPr sz="1200"/>
            </a:lvl4pPr>
            <a:lvl5pPr>
              <a:defRPr sz="1200"/>
            </a:lvl5pPr>
            <a:lvl6pPr>
              <a:defRPr sz="1200"/>
            </a:lvl6pPr>
            <a:lvl7pPr>
              <a:defRPr sz="1200"/>
            </a:lvl7pPr>
            <a:lvl8pPr>
              <a:defRPr sz="1200"/>
            </a:lvl8pPr>
            <a:lvl9pPr>
              <a:defRPr sz="12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F20A4467-D4E7-4F8D-AC2E-3373DC91FE08}" type="datetimeFigureOut">
              <a:rPr lang="en-US" smtClean="0"/>
              <a:t>4/3/2019</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770D8723-5622-4F1B-89A2-C799BA0C3CCE}" type="slidenum">
              <a:rPr lang="en-US" smtClean="0"/>
              <a:t>‹#›</a:t>
            </a:fld>
            <a:endParaRPr lang="en-US"/>
          </a:p>
        </p:txBody>
      </p:sp>
    </p:spTree>
    <p:extLst>
      <p:ext uri="{BB962C8B-B14F-4D97-AF65-F5344CB8AC3E}">
        <p14:creationId xmlns:p14="http://schemas.microsoft.com/office/powerpoint/2010/main" val="51316703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7" name="Date Placeholder 2"/>
          <p:cNvSpPr>
            <a:spLocks noGrp="1"/>
          </p:cNvSpPr>
          <p:nvPr>
            <p:ph type="dt" sz="half" idx="10"/>
          </p:nvPr>
        </p:nvSpPr>
        <p:spPr/>
        <p:txBody>
          <a:bodyPr/>
          <a:lstStyle/>
          <a:p>
            <a:fld id="{F20A4467-D4E7-4F8D-AC2E-3373DC91FE08}" type="datetimeFigureOut">
              <a:rPr lang="en-US" smtClean="0"/>
              <a:t>4/3/2019</a:t>
            </a:fld>
            <a:endParaRPr lang="en-US"/>
          </a:p>
        </p:txBody>
      </p:sp>
      <p:sp>
        <p:nvSpPr>
          <p:cNvPr id="5" name="Footer Placeholder 3"/>
          <p:cNvSpPr>
            <a:spLocks noGrp="1"/>
          </p:cNvSpPr>
          <p:nvPr>
            <p:ph type="ftr" sz="quarter" idx="11"/>
          </p:nvPr>
        </p:nvSpPr>
        <p:spPr/>
        <p:txBody>
          <a:bodyPr/>
          <a:lstStyle/>
          <a:p>
            <a:endParaRPr lang="en-US"/>
          </a:p>
        </p:txBody>
      </p:sp>
      <p:sp>
        <p:nvSpPr>
          <p:cNvPr id="6" name="Slide Number Placeholder 4"/>
          <p:cNvSpPr>
            <a:spLocks noGrp="1"/>
          </p:cNvSpPr>
          <p:nvPr>
            <p:ph type="sldNum" sz="quarter" idx="12"/>
          </p:nvPr>
        </p:nvSpPr>
        <p:spPr/>
        <p:txBody>
          <a:bodyPr/>
          <a:lstStyle/>
          <a:p>
            <a:fld id="{770D8723-5622-4F1B-89A2-C799BA0C3CCE}" type="slidenum">
              <a:rPr lang="en-US" smtClean="0"/>
              <a:t>‹#›</a:t>
            </a:fld>
            <a:endParaRPr lang="en-US"/>
          </a:p>
        </p:txBody>
      </p:sp>
    </p:spTree>
    <p:extLst>
      <p:ext uri="{BB962C8B-B14F-4D97-AF65-F5344CB8AC3E}">
        <p14:creationId xmlns:p14="http://schemas.microsoft.com/office/powerpoint/2010/main" val="180832710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7" name="Date Placeholder 1"/>
          <p:cNvSpPr>
            <a:spLocks noGrp="1"/>
          </p:cNvSpPr>
          <p:nvPr>
            <p:ph type="dt" sz="half" idx="10"/>
          </p:nvPr>
        </p:nvSpPr>
        <p:spPr/>
        <p:txBody>
          <a:bodyPr/>
          <a:lstStyle/>
          <a:p>
            <a:fld id="{F20A4467-D4E7-4F8D-AC2E-3373DC91FE08}" type="datetimeFigureOut">
              <a:rPr lang="en-US" smtClean="0"/>
              <a:t>4/3/2019</a:t>
            </a:fld>
            <a:endParaRPr lang="en-US"/>
          </a:p>
        </p:txBody>
      </p:sp>
      <p:sp>
        <p:nvSpPr>
          <p:cNvPr id="5" name="Footer Placeholder 2"/>
          <p:cNvSpPr>
            <a:spLocks noGrp="1"/>
          </p:cNvSpPr>
          <p:nvPr>
            <p:ph type="ftr" sz="quarter" idx="11"/>
          </p:nvPr>
        </p:nvSpPr>
        <p:spPr/>
        <p:txBody>
          <a:bodyPr/>
          <a:lstStyle/>
          <a:p>
            <a:endParaRPr lang="en-US"/>
          </a:p>
        </p:txBody>
      </p:sp>
      <p:sp>
        <p:nvSpPr>
          <p:cNvPr id="6" name="Slide Number Placeholder 3"/>
          <p:cNvSpPr>
            <a:spLocks noGrp="1"/>
          </p:cNvSpPr>
          <p:nvPr>
            <p:ph type="sldNum" sz="quarter" idx="12"/>
          </p:nvPr>
        </p:nvSpPr>
        <p:spPr/>
        <p:txBody>
          <a:bodyPr/>
          <a:lstStyle/>
          <a:p>
            <a:fld id="{770D8723-5622-4F1B-89A2-C799BA0C3CCE}" type="slidenum">
              <a:rPr lang="en-US" smtClean="0"/>
              <a:t>‹#›</a:t>
            </a:fld>
            <a:endParaRPr lang="en-US"/>
          </a:p>
        </p:txBody>
      </p:sp>
    </p:spTree>
    <p:extLst>
      <p:ext uri="{BB962C8B-B14F-4D97-AF65-F5344CB8AC3E}">
        <p14:creationId xmlns:p14="http://schemas.microsoft.com/office/powerpoint/2010/main" val="382868202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154953" y="1447800"/>
            <a:ext cx="3401064" cy="1447800"/>
          </a:xfrm>
        </p:spPr>
        <p:txBody>
          <a:bodyPr anchor="b"/>
          <a:lstStyle>
            <a:lvl1pPr algn="l">
              <a:defRPr sz="2400" b="0"/>
            </a:lvl1pPr>
          </a:lstStyle>
          <a:p>
            <a:r>
              <a:rPr lang="en-US" smtClean="0"/>
              <a:t>Click to edit Master title style</a:t>
            </a:r>
            <a:endParaRPr lang="en-US" dirty="0"/>
          </a:p>
        </p:txBody>
      </p:sp>
      <p:sp>
        <p:nvSpPr>
          <p:cNvPr id="3" name="Content Placeholder 2"/>
          <p:cNvSpPr>
            <a:spLocks noGrp="1"/>
          </p:cNvSpPr>
          <p:nvPr>
            <p:ph idx="1"/>
          </p:nvPr>
        </p:nvSpPr>
        <p:spPr>
          <a:xfrm>
            <a:off x="4784616" y="1447800"/>
            <a:ext cx="5195997" cy="4572000"/>
          </a:xfrm>
        </p:spPr>
        <p:txBody>
          <a:bodyPr anchor="ctr">
            <a:normAutofit/>
          </a:bodyPr>
          <a:lstStyle>
            <a:lvl1pPr>
              <a:defRPr sz="2000"/>
            </a:lvl1pPr>
            <a:lvl2pPr>
              <a:defRPr sz="1800"/>
            </a:lvl2pPr>
            <a:lvl3pPr>
              <a:defRPr sz="1600"/>
            </a:lvl3pPr>
            <a:lvl4pPr>
              <a:defRPr sz="1400"/>
            </a:lvl4pPr>
            <a:lvl5pPr>
              <a:defRPr sz="1400"/>
            </a:lvl5pPr>
            <a:lvl6pPr>
              <a:defRPr sz="1400"/>
            </a:lvl6pPr>
            <a:lvl7pPr>
              <a:defRPr sz="1400"/>
            </a:lvl7pPr>
            <a:lvl8pPr>
              <a:defRPr sz="1400"/>
            </a:lvl8pPr>
            <a:lvl9pPr>
              <a:defRPr sz="1400"/>
            </a:lvl9p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1154953" y="3129280"/>
            <a:ext cx="3401063" cy="2895599"/>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7" name="Date Placeholder 4"/>
          <p:cNvSpPr>
            <a:spLocks noGrp="1"/>
          </p:cNvSpPr>
          <p:nvPr>
            <p:ph type="dt" sz="half" idx="10"/>
          </p:nvPr>
        </p:nvSpPr>
        <p:spPr/>
        <p:txBody>
          <a:bodyPr/>
          <a:lstStyle/>
          <a:p>
            <a:fld id="{F20A4467-D4E7-4F8D-AC2E-3373DC91FE08}" type="datetimeFigureOut">
              <a:rPr lang="en-US" smtClean="0"/>
              <a:t>4/3/2019</a:t>
            </a:fld>
            <a:endParaRPr lang="en-US"/>
          </a:p>
        </p:txBody>
      </p:sp>
      <p:sp>
        <p:nvSpPr>
          <p:cNvPr id="5" name="Footer Placeholder 5"/>
          <p:cNvSpPr>
            <a:spLocks noGrp="1"/>
          </p:cNvSpPr>
          <p:nvPr>
            <p:ph type="ftr" sz="quarter" idx="11"/>
          </p:nvPr>
        </p:nvSpPr>
        <p:spPr/>
        <p:txBody>
          <a:bodyPr/>
          <a:lstStyle/>
          <a:p>
            <a:endParaRPr lang="en-US"/>
          </a:p>
        </p:txBody>
      </p:sp>
      <p:sp>
        <p:nvSpPr>
          <p:cNvPr id="6" name="Slide Number Placeholder 6"/>
          <p:cNvSpPr>
            <a:spLocks noGrp="1"/>
          </p:cNvSpPr>
          <p:nvPr>
            <p:ph type="sldNum" sz="quarter" idx="12"/>
          </p:nvPr>
        </p:nvSpPr>
        <p:spPr/>
        <p:txBody>
          <a:bodyPr/>
          <a:lstStyle/>
          <a:p>
            <a:fld id="{770D8723-5622-4F1B-89A2-C799BA0C3CCE}" type="slidenum">
              <a:rPr lang="en-US" smtClean="0"/>
              <a:t>‹#›</a:t>
            </a:fld>
            <a:endParaRPr lang="en-US"/>
          </a:p>
        </p:txBody>
      </p:sp>
    </p:spTree>
    <p:extLst>
      <p:ext uri="{BB962C8B-B14F-4D97-AF65-F5344CB8AC3E}">
        <p14:creationId xmlns:p14="http://schemas.microsoft.com/office/powerpoint/2010/main" val="23111510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153907" y="1854192"/>
            <a:ext cx="5092906" cy="1574808"/>
          </a:xfrm>
        </p:spPr>
        <p:txBody>
          <a:bodyPr anchor="b">
            <a:normAutofit/>
          </a:bodyPr>
          <a:lstStyle>
            <a:lvl1pPr algn="l">
              <a:defRPr sz="36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6949546" y="1143000"/>
            <a:ext cx="3200400" cy="457200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1154954" y="3657600"/>
            <a:ext cx="5084979" cy="1371600"/>
          </a:xfrm>
        </p:spPr>
        <p:txBody>
          <a:bodyPr>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p>
            <a:fld id="{F20A4467-D4E7-4F8D-AC2E-3373DC91FE08}" type="datetimeFigureOut">
              <a:rPr lang="en-US" smtClean="0"/>
              <a:t>4/3/2019</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770D8723-5622-4F1B-89A2-C799BA0C3CCE}" type="slidenum">
              <a:rPr lang="en-US" smtClean="0"/>
              <a:t>‹#›</a:t>
            </a:fld>
            <a:endParaRPr lang="en-US"/>
          </a:p>
        </p:txBody>
      </p:sp>
    </p:spTree>
    <p:extLst>
      <p:ext uri="{BB962C8B-B14F-4D97-AF65-F5344CB8AC3E}">
        <p14:creationId xmlns:p14="http://schemas.microsoft.com/office/powerpoint/2010/main" val="188716031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Panoramic 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154956" y="4800587"/>
            <a:ext cx="8825657"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1154955" y="685800"/>
            <a:ext cx="8825658" cy="3640666"/>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1154956" y="5367325"/>
            <a:ext cx="8825656" cy="493712"/>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Date Placeholder 4"/>
          <p:cNvSpPr>
            <a:spLocks noGrp="1"/>
          </p:cNvSpPr>
          <p:nvPr>
            <p:ph type="dt" sz="half" idx="10"/>
          </p:nvPr>
        </p:nvSpPr>
        <p:spPr/>
        <p:txBody>
          <a:bodyPr/>
          <a:lstStyle/>
          <a:p>
            <a:fld id="{F20A4467-D4E7-4F8D-AC2E-3373DC91FE08}" type="datetimeFigureOut">
              <a:rPr lang="en-US" smtClean="0"/>
              <a:t>4/3/2019</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770D8723-5622-4F1B-89A2-C799BA0C3CCE}" type="slidenum">
              <a:rPr lang="en-US" smtClean="0"/>
              <a:t>‹#›</a:t>
            </a:fld>
            <a:endParaRPr lang="en-US"/>
          </a:p>
        </p:txBody>
      </p:sp>
    </p:spTree>
    <p:extLst>
      <p:ext uri="{BB962C8B-B14F-4D97-AF65-F5344CB8AC3E}">
        <p14:creationId xmlns:p14="http://schemas.microsoft.com/office/powerpoint/2010/main" val="4043267810"/>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1154954" y="1447800"/>
            <a:ext cx="8825659" cy="1981200"/>
          </a:xfrm>
        </p:spPr>
        <p:txBody>
          <a:bodyPr/>
          <a:lstStyle>
            <a:lvl1pPr>
              <a:defRPr sz="4800"/>
            </a:lvl1pPr>
          </a:lstStyle>
          <a:p>
            <a:r>
              <a:rPr lang="en-US" smtClean="0"/>
              <a:t>Click to edit Master title style</a:t>
            </a:r>
            <a:endParaRPr lang="en-US" dirty="0"/>
          </a:p>
        </p:txBody>
      </p:sp>
      <p:sp>
        <p:nvSpPr>
          <p:cNvPr id="8" name="Text Placeholder 3"/>
          <p:cNvSpPr>
            <a:spLocks noGrp="1"/>
          </p:cNvSpPr>
          <p:nvPr>
            <p:ph type="body" sz="half" idx="2"/>
          </p:nvPr>
        </p:nvSpPr>
        <p:spPr>
          <a:xfrm>
            <a:off x="1154954" y="3657600"/>
            <a:ext cx="8825659" cy="2362200"/>
          </a:xfrm>
        </p:spPr>
        <p:txBody>
          <a:bodyPr anchor="ctr">
            <a:normAutofit/>
          </a:bodyPr>
          <a:lstStyle>
            <a:lvl1pPr marL="0" indent="0">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4" name="Date Placeholder 3"/>
          <p:cNvSpPr>
            <a:spLocks noGrp="1"/>
          </p:cNvSpPr>
          <p:nvPr>
            <p:ph type="dt" sz="half" idx="10"/>
          </p:nvPr>
        </p:nvSpPr>
        <p:spPr/>
        <p:txBody>
          <a:bodyPr/>
          <a:lstStyle/>
          <a:p>
            <a:fld id="{F20A4467-D4E7-4F8D-AC2E-3373DC91FE08}" type="datetimeFigureOut">
              <a:rPr lang="en-US" smtClean="0"/>
              <a:t>4/3/2019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70D8723-5622-4F1B-89A2-C799BA0C3CCE}" type="slidenum">
              <a:rPr lang="en-US" smtClean="0"/>
              <a:t>‹#›</a:t>
            </a:fld>
            <a:endParaRPr lang="en-US"/>
          </a:p>
        </p:txBody>
      </p:sp>
    </p:spTree>
    <p:extLst>
      <p:ext uri="{BB962C8B-B14F-4D97-AF65-F5344CB8AC3E}">
        <p14:creationId xmlns:p14="http://schemas.microsoft.com/office/powerpoint/2010/main" val="3744205640"/>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574801" y="1447800"/>
            <a:ext cx="7999315" cy="2323374"/>
          </a:xfrm>
        </p:spPr>
        <p:txBody>
          <a:bodyPr/>
          <a:lstStyle>
            <a:lvl1pPr>
              <a:defRPr sz="4800"/>
            </a:lvl1pPr>
          </a:lstStyle>
          <a:p>
            <a:r>
              <a:rPr lang="en-US" smtClean="0"/>
              <a:t>Click to edit Master title style</a:t>
            </a:r>
            <a:endParaRPr lang="en-US" dirty="0"/>
          </a:p>
        </p:txBody>
      </p:sp>
      <p:sp>
        <p:nvSpPr>
          <p:cNvPr id="11" name="Text Placeholder 3"/>
          <p:cNvSpPr>
            <a:spLocks noGrp="1"/>
          </p:cNvSpPr>
          <p:nvPr>
            <p:ph type="body" sz="half" idx="14"/>
          </p:nvPr>
        </p:nvSpPr>
        <p:spPr>
          <a:xfrm>
            <a:off x="1930400" y="3771174"/>
            <a:ext cx="7279649" cy="342174"/>
          </a:xfrm>
        </p:spPr>
        <p:txBody>
          <a:bodyPr vert="horz" lIns="91440" tIns="45720" rIns="91440" bIns="45720" rtlCol="0" anchor="t">
            <a:normAutofit/>
          </a:bodyPr>
          <a:lstStyle>
            <a:lvl1pPr marL="0" indent="0">
              <a:buNone/>
              <a:defRPr lang="en-US" sz="1400" b="0" i="0" kern="1200" cap="small" dirty="0">
                <a:solidFill>
                  <a:schemeClr val="bg2">
                    <a:lumMod val="40000"/>
                    <a:lumOff val="60000"/>
                  </a:schemeClr>
                </a:solidFill>
                <a:latin typeface="+mj-lt"/>
                <a:ea typeface="+mj-ea"/>
                <a:cs typeface="+mj-cs"/>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marL="0" lvl="0" indent="0">
              <a:buNone/>
            </a:pPr>
            <a:r>
              <a:rPr lang="en-US" smtClean="0"/>
              <a:t>Edit Master text styles</a:t>
            </a:r>
          </a:p>
        </p:txBody>
      </p:sp>
      <p:sp>
        <p:nvSpPr>
          <p:cNvPr id="10" name="Text Placeholder 3"/>
          <p:cNvSpPr>
            <a:spLocks noGrp="1"/>
          </p:cNvSpPr>
          <p:nvPr>
            <p:ph type="body" sz="half" idx="2"/>
          </p:nvPr>
        </p:nvSpPr>
        <p:spPr>
          <a:xfrm>
            <a:off x="1154954" y="4350657"/>
            <a:ext cx="8825659" cy="1676400"/>
          </a:xfrm>
        </p:spPr>
        <p:txBody>
          <a:bodyPr anchor="ctr">
            <a:normAutofit/>
          </a:bodyPr>
          <a:lstStyle>
            <a:lvl1pPr marL="0" indent="0">
              <a:buNone/>
              <a:defRPr sz="18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4" name="Date Placeholder 3"/>
          <p:cNvSpPr>
            <a:spLocks noGrp="1"/>
          </p:cNvSpPr>
          <p:nvPr>
            <p:ph type="dt" sz="half" idx="10"/>
          </p:nvPr>
        </p:nvSpPr>
        <p:spPr/>
        <p:txBody>
          <a:bodyPr/>
          <a:lstStyle/>
          <a:p>
            <a:fld id="{F20A4467-D4E7-4F8D-AC2E-3373DC91FE08}" type="datetimeFigureOut">
              <a:rPr lang="en-US" smtClean="0"/>
              <a:t>4/3/2019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70D8723-5622-4F1B-89A2-C799BA0C3CCE}" type="slidenum">
              <a:rPr lang="en-US" smtClean="0"/>
              <a:t>‹#›</a:t>
            </a:fld>
            <a:endParaRPr lang="en-US"/>
          </a:p>
        </p:txBody>
      </p:sp>
      <p:sp>
        <p:nvSpPr>
          <p:cNvPr id="12" name="TextBox 11"/>
          <p:cNvSpPr txBox="1"/>
          <p:nvPr/>
        </p:nvSpPr>
        <p:spPr>
          <a:xfrm>
            <a:off x="898295" y="971253"/>
            <a:ext cx="801912" cy="1969770"/>
          </a:xfrm>
          <a:prstGeom prst="rect">
            <a:avLst/>
          </a:prstGeom>
          <a:noFill/>
        </p:spPr>
        <p:txBody>
          <a:bodyPr wrap="square" rtlCol="0">
            <a:spAutoFit/>
          </a:bodyPr>
          <a:lstStyle>
            <a:defPPr>
              <a:defRPr lang="en-US"/>
            </a:defPPr>
            <a:lvl1pPr algn="r">
              <a:defRPr sz="12200" b="0" i="0">
                <a:solidFill>
                  <a:schemeClr val="bg2">
                    <a:lumMod val="40000"/>
                    <a:lumOff val="60000"/>
                  </a:schemeClr>
                </a:solidFill>
                <a:latin typeface="Arial"/>
                <a:ea typeface="+mj-ea"/>
                <a:cs typeface="+mj-cs"/>
              </a:defRPr>
            </a:lvl1pPr>
          </a:lstStyle>
          <a:p>
            <a:pPr lvl="0"/>
            <a:r>
              <a:rPr lang="en-US" dirty="0"/>
              <a:t>“</a:t>
            </a:r>
          </a:p>
        </p:txBody>
      </p:sp>
      <p:sp>
        <p:nvSpPr>
          <p:cNvPr id="15" name="TextBox 14"/>
          <p:cNvSpPr txBox="1"/>
          <p:nvPr/>
        </p:nvSpPr>
        <p:spPr>
          <a:xfrm>
            <a:off x="9330490" y="2613787"/>
            <a:ext cx="801912" cy="1969770"/>
          </a:xfrm>
          <a:prstGeom prst="rect">
            <a:avLst/>
          </a:prstGeom>
          <a:noFill/>
        </p:spPr>
        <p:txBody>
          <a:bodyPr wrap="square" rtlCol="0">
            <a:spAutoFit/>
          </a:bodyPr>
          <a:lstStyle>
            <a:defPPr>
              <a:defRPr lang="en-US"/>
            </a:defPPr>
            <a:lvl1pPr algn="r">
              <a:defRPr sz="12200" b="0" i="0">
                <a:solidFill>
                  <a:schemeClr val="bg2">
                    <a:lumMod val="40000"/>
                    <a:lumOff val="60000"/>
                  </a:schemeClr>
                </a:solidFill>
                <a:latin typeface="Arial"/>
                <a:ea typeface="+mj-ea"/>
                <a:cs typeface="+mj-cs"/>
              </a:defRPr>
            </a:lvl1pPr>
          </a:lstStyle>
          <a:p>
            <a:pPr lvl="0"/>
            <a:r>
              <a:rPr lang="en-US" dirty="0"/>
              <a:t>”</a:t>
            </a:r>
          </a:p>
        </p:txBody>
      </p:sp>
    </p:spTree>
    <p:extLst>
      <p:ext uri="{BB962C8B-B14F-4D97-AF65-F5344CB8AC3E}">
        <p14:creationId xmlns:p14="http://schemas.microsoft.com/office/powerpoint/2010/main" val="390578142"/>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1154954" y="3124201"/>
            <a:ext cx="8825660" cy="1653180"/>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1154954" y="4777381"/>
            <a:ext cx="8825659" cy="860400"/>
          </a:xfrm>
        </p:spPr>
        <p:txBody>
          <a:bodyPr anchor="t"/>
          <a:lstStyle>
            <a:lvl1pPr marL="0" indent="0" algn="l">
              <a:buNone/>
              <a:defRPr sz="2000" cap="none">
                <a:solidFill>
                  <a:schemeClr val="bg2">
                    <a:lumMod val="40000"/>
                    <a:lumOff val="6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Edit Master text styles</a:t>
            </a:r>
          </a:p>
        </p:txBody>
      </p:sp>
      <p:sp>
        <p:nvSpPr>
          <p:cNvPr id="4" name="Date Placeholder 3"/>
          <p:cNvSpPr>
            <a:spLocks noGrp="1"/>
          </p:cNvSpPr>
          <p:nvPr>
            <p:ph type="dt" sz="half" idx="10"/>
          </p:nvPr>
        </p:nvSpPr>
        <p:spPr/>
        <p:txBody>
          <a:bodyPr/>
          <a:lstStyle/>
          <a:p>
            <a:fld id="{F20A4467-D4E7-4F8D-AC2E-3373DC91FE08}" type="datetimeFigureOut">
              <a:rPr lang="en-US" smtClean="0"/>
              <a:t>4/3/2019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70D8723-5622-4F1B-89A2-C799BA0C3CCE}" type="slidenum">
              <a:rPr lang="en-US" smtClean="0"/>
              <a:t>‹#›</a:t>
            </a:fld>
            <a:endParaRPr lang="en-US"/>
          </a:p>
        </p:txBody>
      </p:sp>
    </p:spTree>
    <p:extLst>
      <p:ext uri="{BB962C8B-B14F-4D97-AF65-F5344CB8AC3E}">
        <p14:creationId xmlns:p14="http://schemas.microsoft.com/office/powerpoint/2010/main" val="1144609168"/>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3 Colum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sz="4200"/>
            </a:lvl1pPr>
          </a:lstStyle>
          <a:p>
            <a:r>
              <a:rPr lang="en-US" smtClean="0"/>
              <a:t>Click to edit Master title style</a:t>
            </a:r>
            <a:endParaRPr lang="en-US" dirty="0"/>
          </a:p>
        </p:txBody>
      </p:sp>
      <p:sp>
        <p:nvSpPr>
          <p:cNvPr id="3" name="Text Placeholder 2"/>
          <p:cNvSpPr>
            <a:spLocks noGrp="1"/>
          </p:cNvSpPr>
          <p:nvPr>
            <p:ph type="body" idx="1"/>
          </p:nvPr>
        </p:nvSpPr>
        <p:spPr>
          <a:xfrm>
            <a:off x="632947" y="1981200"/>
            <a:ext cx="2946866" cy="576262"/>
          </a:xfrm>
        </p:spPr>
        <p:txBody>
          <a:bodyPr anchor="b">
            <a:noAutofit/>
          </a:bodyPr>
          <a:lstStyle>
            <a:lvl1pPr marL="0" indent="0">
              <a:buNone/>
              <a:defRPr sz="2400" b="0">
                <a:solidFill>
                  <a:schemeClr val="bg2">
                    <a:lumMod val="40000"/>
                    <a:lumOff val="6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16" name="Text Placeholder 3"/>
          <p:cNvSpPr>
            <a:spLocks noGrp="1"/>
          </p:cNvSpPr>
          <p:nvPr>
            <p:ph type="body" sz="half" idx="15"/>
          </p:nvPr>
        </p:nvSpPr>
        <p:spPr>
          <a:xfrm>
            <a:off x="652463" y="2667000"/>
            <a:ext cx="2927350" cy="3589338"/>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Text Placeholder 4"/>
          <p:cNvSpPr>
            <a:spLocks noGrp="1"/>
          </p:cNvSpPr>
          <p:nvPr>
            <p:ph type="body" sz="quarter" idx="3"/>
          </p:nvPr>
        </p:nvSpPr>
        <p:spPr>
          <a:xfrm>
            <a:off x="3883659" y="1981200"/>
            <a:ext cx="2936241" cy="576262"/>
          </a:xfrm>
        </p:spPr>
        <p:txBody>
          <a:bodyPr anchor="b">
            <a:noAutofit/>
          </a:bodyPr>
          <a:lstStyle>
            <a:lvl1pPr marL="0" indent="0">
              <a:buNone/>
              <a:defRPr sz="2400" b="0">
                <a:solidFill>
                  <a:schemeClr val="bg2">
                    <a:lumMod val="40000"/>
                    <a:lumOff val="6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19" name="Text Placeholder 3"/>
          <p:cNvSpPr>
            <a:spLocks noGrp="1"/>
          </p:cNvSpPr>
          <p:nvPr>
            <p:ph type="body" sz="half" idx="16"/>
          </p:nvPr>
        </p:nvSpPr>
        <p:spPr>
          <a:xfrm>
            <a:off x="3873106" y="2667000"/>
            <a:ext cx="2946794" cy="3589338"/>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14" name="Text Placeholder 4"/>
          <p:cNvSpPr>
            <a:spLocks noGrp="1"/>
          </p:cNvSpPr>
          <p:nvPr>
            <p:ph type="body" sz="quarter" idx="13"/>
          </p:nvPr>
        </p:nvSpPr>
        <p:spPr>
          <a:xfrm>
            <a:off x="7124700" y="1981200"/>
            <a:ext cx="2932113" cy="576262"/>
          </a:xfrm>
        </p:spPr>
        <p:txBody>
          <a:bodyPr anchor="b">
            <a:noAutofit/>
          </a:bodyPr>
          <a:lstStyle>
            <a:lvl1pPr marL="0" indent="0">
              <a:buNone/>
              <a:defRPr sz="2400" b="0">
                <a:solidFill>
                  <a:schemeClr val="bg2">
                    <a:lumMod val="40000"/>
                    <a:lumOff val="6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20" name="Text Placeholder 3"/>
          <p:cNvSpPr>
            <a:spLocks noGrp="1"/>
          </p:cNvSpPr>
          <p:nvPr>
            <p:ph type="body" sz="half" idx="17"/>
          </p:nvPr>
        </p:nvSpPr>
        <p:spPr>
          <a:xfrm>
            <a:off x="7124700" y="2667000"/>
            <a:ext cx="2932113" cy="3589338"/>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cxnSp>
        <p:nvCxnSpPr>
          <p:cNvPr id="17" name="Straight Connector 16"/>
          <p:cNvCxnSpPr/>
          <p:nvPr/>
        </p:nvCxnSpPr>
        <p:spPr>
          <a:xfrm>
            <a:off x="3726142" y="2133600"/>
            <a:ext cx="0" cy="3962400"/>
          </a:xfrm>
          <a:prstGeom prst="line">
            <a:avLst/>
          </a:prstGeom>
          <a:ln w="12700" cmpd="sng">
            <a:solidFill>
              <a:schemeClr val="bg2">
                <a:lumMod val="40000"/>
                <a:lumOff val="60000"/>
                <a:alpha val="40000"/>
              </a:schemeClr>
            </a:solidFill>
          </a:ln>
        </p:spPr>
        <p:style>
          <a:lnRef idx="2">
            <a:schemeClr val="accent1"/>
          </a:lnRef>
          <a:fillRef idx="0">
            <a:schemeClr val="accent1"/>
          </a:fillRef>
          <a:effectRef idx="1">
            <a:schemeClr val="accent1"/>
          </a:effectRef>
          <a:fontRef idx="minor">
            <a:schemeClr val="tx1"/>
          </a:fontRef>
        </p:style>
      </p:cxnSp>
      <p:cxnSp>
        <p:nvCxnSpPr>
          <p:cNvPr id="18" name="Straight Connector 17"/>
          <p:cNvCxnSpPr/>
          <p:nvPr/>
        </p:nvCxnSpPr>
        <p:spPr>
          <a:xfrm>
            <a:off x="6962227" y="2133600"/>
            <a:ext cx="0" cy="3966882"/>
          </a:xfrm>
          <a:prstGeom prst="line">
            <a:avLst/>
          </a:prstGeom>
          <a:ln w="12700" cmpd="sng">
            <a:solidFill>
              <a:schemeClr val="bg2">
                <a:lumMod val="40000"/>
                <a:lumOff val="60000"/>
                <a:alpha val="40000"/>
              </a:schemeClr>
            </a:solidFill>
          </a:ln>
        </p:spPr>
        <p:style>
          <a:lnRef idx="2">
            <a:schemeClr val="accent1"/>
          </a:lnRef>
          <a:fillRef idx="0">
            <a:schemeClr val="accent1"/>
          </a:fillRef>
          <a:effectRef idx="1">
            <a:schemeClr val="accent1"/>
          </a:effectRef>
          <a:fontRef idx="minor">
            <a:schemeClr val="tx1"/>
          </a:fontRef>
        </p:style>
      </p:cxnSp>
      <p:sp>
        <p:nvSpPr>
          <p:cNvPr id="7" name="Date Placeholder 3"/>
          <p:cNvSpPr>
            <a:spLocks noGrp="1"/>
          </p:cNvSpPr>
          <p:nvPr>
            <p:ph type="dt" sz="half" idx="10"/>
          </p:nvPr>
        </p:nvSpPr>
        <p:spPr/>
        <p:txBody>
          <a:bodyPr/>
          <a:lstStyle/>
          <a:p>
            <a:fld id="{F20A4467-D4E7-4F8D-AC2E-3373DC91FE08}" type="datetimeFigureOut">
              <a:rPr lang="en-US" smtClean="0"/>
              <a:t>4/3/2019</a:t>
            </a:fld>
            <a:endParaRPr lang="en-US"/>
          </a:p>
        </p:txBody>
      </p:sp>
      <p:sp>
        <p:nvSpPr>
          <p:cNvPr id="4"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70D8723-5622-4F1B-89A2-C799BA0C3CCE}" type="slidenum">
              <a:rPr lang="en-US" smtClean="0"/>
              <a:t>‹#›</a:t>
            </a:fld>
            <a:endParaRPr lang="en-US"/>
          </a:p>
        </p:txBody>
      </p:sp>
    </p:spTree>
    <p:extLst>
      <p:ext uri="{BB962C8B-B14F-4D97-AF65-F5344CB8AC3E}">
        <p14:creationId xmlns:p14="http://schemas.microsoft.com/office/powerpoint/2010/main" val="3058223384"/>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preserve="1">
  <p:cSld name="3 Picture Colum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sz="4200"/>
            </a:lvl1pPr>
          </a:lstStyle>
          <a:p>
            <a:r>
              <a:rPr lang="en-US" smtClean="0"/>
              <a:t>Click to edit Master title style</a:t>
            </a:r>
            <a:endParaRPr lang="en-US" dirty="0"/>
          </a:p>
        </p:txBody>
      </p:sp>
      <p:sp>
        <p:nvSpPr>
          <p:cNvPr id="3" name="Text Placeholder 2"/>
          <p:cNvSpPr>
            <a:spLocks noGrp="1"/>
          </p:cNvSpPr>
          <p:nvPr>
            <p:ph type="body" idx="1"/>
          </p:nvPr>
        </p:nvSpPr>
        <p:spPr>
          <a:xfrm>
            <a:off x="652463" y="4250949"/>
            <a:ext cx="2940050" cy="576262"/>
          </a:xfrm>
        </p:spPr>
        <p:txBody>
          <a:bodyPr anchor="b">
            <a:noAutofit/>
          </a:bodyPr>
          <a:lstStyle>
            <a:lvl1pPr marL="0" indent="0">
              <a:buNone/>
              <a:defRPr sz="2400" b="0">
                <a:solidFill>
                  <a:schemeClr val="bg2">
                    <a:lumMod val="40000"/>
                    <a:lumOff val="6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29" name="Picture Placeholder 2"/>
          <p:cNvSpPr>
            <a:spLocks noGrp="1" noChangeAspect="1"/>
          </p:cNvSpPr>
          <p:nvPr>
            <p:ph type="pic" idx="15"/>
          </p:nvPr>
        </p:nvSpPr>
        <p:spPr>
          <a:xfrm>
            <a:off x="652463" y="2209800"/>
            <a:ext cx="2940050" cy="152400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22" name="Text Placeholder 3"/>
          <p:cNvSpPr>
            <a:spLocks noGrp="1"/>
          </p:cNvSpPr>
          <p:nvPr>
            <p:ph type="body" sz="half" idx="18"/>
          </p:nvPr>
        </p:nvSpPr>
        <p:spPr>
          <a:xfrm>
            <a:off x="652463" y="4827211"/>
            <a:ext cx="2940050" cy="659189"/>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5" name="Text Placeholder 4"/>
          <p:cNvSpPr>
            <a:spLocks noGrp="1"/>
          </p:cNvSpPr>
          <p:nvPr>
            <p:ph type="body" sz="quarter" idx="3"/>
          </p:nvPr>
        </p:nvSpPr>
        <p:spPr>
          <a:xfrm>
            <a:off x="3889375" y="4250949"/>
            <a:ext cx="2930525" cy="576262"/>
          </a:xfrm>
        </p:spPr>
        <p:txBody>
          <a:bodyPr anchor="b">
            <a:noAutofit/>
          </a:bodyPr>
          <a:lstStyle>
            <a:lvl1pPr marL="0" indent="0">
              <a:buNone/>
              <a:defRPr sz="2400" b="0">
                <a:solidFill>
                  <a:schemeClr val="bg2">
                    <a:lumMod val="40000"/>
                    <a:lumOff val="6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30" name="Picture Placeholder 2"/>
          <p:cNvSpPr>
            <a:spLocks noGrp="1" noChangeAspect="1"/>
          </p:cNvSpPr>
          <p:nvPr>
            <p:ph type="pic" idx="21"/>
          </p:nvPr>
        </p:nvSpPr>
        <p:spPr>
          <a:xfrm>
            <a:off x="3889374" y="2209800"/>
            <a:ext cx="2930525" cy="152400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23" name="Text Placeholder 3"/>
          <p:cNvSpPr>
            <a:spLocks noGrp="1"/>
          </p:cNvSpPr>
          <p:nvPr>
            <p:ph type="body" sz="half" idx="19"/>
          </p:nvPr>
        </p:nvSpPr>
        <p:spPr>
          <a:xfrm>
            <a:off x="3888022" y="4827210"/>
            <a:ext cx="2934406" cy="659189"/>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sp>
        <p:nvSpPr>
          <p:cNvPr id="14" name="Text Placeholder 4"/>
          <p:cNvSpPr>
            <a:spLocks noGrp="1"/>
          </p:cNvSpPr>
          <p:nvPr>
            <p:ph type="body" sz="quarter" idx="13"/>
          </p:nvPr>
        </p:nvSpPr>
        <p:spPr>
          <a:xfrm>
            <a:off x="7124700" y="4250949"/>
            <a:ext cx="2932113" cy="576262"/>
          </a:xfrm>
        </p:spPr>
        <p:txBody>
          <a:bodyPr anchor="b">
            <a:noAutofit/>
          </a:bodyPr>
          <a:lstStyle>
            <a:lvl1pPr marL="0" indent="0">
              <a:buNone/>
              <a:defRPr sz="2400" b="0">
                <a:solidFill>
                  <a:schemeClr val="bg2">
                    <a:lumMod val="40000"/>
                    <a:lumOff val="60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Edit Master text styles</a:t>
            </a:r>
          </a:p>
        </p:txBody>
      </p:sp>
      <p:sp>
        <p:nvSpPr>
          <p:cNvPr id="31" name="Picture Placeholder 2"/>
          <p:cNvSpPr>
            <a:spLocks noGrp="1" noChangeAspect="1"/>
          </p:cNvSpPr>
          <p:nvPr>
            <p:ph type="pic" idx="22"/>
          </p:nvPr>
        </p:nvSpPr>
        <p:spPr>
          <a:xfrm>
            <a:off x="7124699" y="2209800"/>
            <a:ext cx="2932113" cy="1524000"/>
          </a:xfrm>
          <a:prstGeom prst="roundRect">
            <a:avLst>
              <a:gd name="adj" fmla="val 1858"/>
            </a:avLst>
          </a:prstGeom>
          <a:effectLst>
            <a:outerShdw blurRad="50800" dist="50800" dir="5400000" algn="tl" rotWithShape="0">
              <a:srgbClr val="000000">
                <a:alpha val="43000"/>
              </a:srgbClr>
            </a:outerShdw>
          </a:effectLst>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24" name="Text Placeholder 3"/>
          <p:cNvSpPr>
            <a:spLocks noGrp="1"/>
          </p:cNvSpPr>
          <p:nvPr>
            <p:ph type="body" sz="half" idx="20"/>
          </p:nvPr>
        </p:nvSpPr>
        <p:spPr>
          <a:xfrm>
            <a:off x="7124575" y="4827208"/>
            <a:ext cx="2935997" cy="659189"/>
          </a:xfrm>
        </p:spPr>
        <p:txBody>
          <a:bodyPr anchor="t">
            <a:normAutofit/>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Edit Master text styles</a:t>
            </a:r>
          </a:p>
        </p:txBody>
      </p:sp>
      <p:cxnSp>
        <p:nvCxnSpPr>
          <p:cNvPr id="19" name="Straight Connector 18"/>
          <p:cNvCxnSpPr/>
          <p:nvPr/>
        </p:nvCxnSpPr>
        <p:spPr>
          <a:xfrm>
            <a:off x="3726142" y="2133600"/>
            <a:ext cx="0" cy="3962400"/>
          </a:xfrm>
          <a:prstGeom prst="line">
            <a:avLst/>
          </a:prstGeom>
          <a:ln w="12700" cmpd="sng">
            <a:solidFill>
              <a:schemeClr val="bg2">
                <a:lumMod val="40000"/>
                <a:lumOff val="60000"/>
                <a:alpha val="40000"/>
              </a:schemeClr>
            </a:solidFill>
          </a:ln>
        </p:spPr>
        <p:style>
          <a:lnRef idx="2">
            <a:schemeClr val="accent1"/>
          </a:lnRef>
          <a:fillRef idx="0">
            <a:schemeClr val="accent1"/>
          </a:fillRef>
          <a:effectRef idx="1">
            <a:schemeClr val="accent1"/>
          </a:effectRef>
          <a:fontRef idx="minor">
            <a:schemeClr val="tx1"/>
          </a:fontRef>
        </p:style>
      </p:cxnSp>
      <p:cxnSp>
        <p:nvCxnSpPr>
          <p:cNvPr id="20" name="Straight Connector 19"/>
          <p:cNvCxnSpPr/>
          <p:nvPr/>
        </p:nvCxnSpPr>
        <p:spPr>
          <a:xfrm>
            <a:off x="6962227" y="2133600"/>
            <a:ext cx="0" cy="3966882"/>
          </a:xfrm>
          <a:prstGeom prst="line">
            <a:avLst/>
          </a:prstGeom>
          <a:ln w="12700" cmpd="sng">
            <a:solidFill>
              <a:schemeClr val="bg2">
                <a:lumMod val="40000"/>
                <a:lumOff val="60000"/>
                <a:alpha val="40000"/>
              </a:schemeClr>
            </a:solidFill>
          </a:ln>
        </p:spPr>
        <p:style>
          <a:lnRef idx="2">
            <a:schemeClr val="accent1"/>
          </a:lnRef>
          <a:fillRef idx="0">
            <a:schemeClr val="accent1"/>
          </a:fillRef>
          <a:effectRef idx="1">
            <a:schemeClr val="accent1"/>
          </a:effectRef>
          <a:fontRef idx="minor">
            <a:schemeClr val="tx1"/>
          </a:fontRef>
        </p:style>
      </p:cxnSp>
      <p:sp>
        <p:nvSpPr>
          <p:cNvPr id="7" name="Date Placeholder 3"/>
          <p:cNvSpPr>
            <a:spLocks noGrp="1"/>
          </p:cNvSpPr>
          <p:nvPr>
            <p:ph type="dt" sz="half" idx="10"/>
          </p:nvPr>
        </p:nvSpPr>
        <p:spPr/>
        <p:txBody>
          <a:bodyPr/>
          <a:lstStyle/>
          <a:p>
            <a:fld id="{F20A4467-D4E7-4F8D-AC2E-3373DC91FE08}" type="datetimeFigureOut">
              <a:rPr lang="en-US" smtClean="0"/>
              <a:t>4/3/2019</a:t>
            </a:fld>
            <a:endParaRPr lang="en-US"/>
          </a:p>
        </p:txBody>
      </p:sp>
      <p:sp>
        <p:nvSpPr>
          <p:cNvPr id="4"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70D8723-5622-4F1B-89A2-C799BA0C3CCE}" type="slidenum">
              <a:rPr lang="en-US" smtClean="0"/>
              <a:t>‹#›</a:t>
            </a:fld>
            <a:endParaRPr lang="en-US"/>
          </a:p>
        </p:txBody>
      </p:sp>
    </p:spTree>
    <p:extLst>
      <p:ext uri="{BB962C8B-B14F-4D97-AF65-F5344CB8AC3E}">
        <p14:creationId xmlns:p14="http://schemas.microsoft.com/office/powerpoint/2010/main" val="2416782356"/>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nchor="t" anchorCtr="0"/>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F20A4467-D4E7-4F8D-AC2E-3373DC91FE08}" type="datetimeFigureOut">
              <a:rPr lang="en-US" smtClean="0"/>
              <a:t>4/3/2019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70D8723-5622-4F1B-89A2-C799BA0C3CCE}" type="slidenum">
              <a:rPr lang="en-US" smtClean="0"/>
              <a:t>‹#›</a:t>
            </a:fld>
            <a:endParaRPr lang="en-US"/>
          </a:p>
        </p:txBody>
      </p:sp>
    </p:spTree>
    <p:extLst>
      <p:ext uri="{BB962C8B-B14F-4D97-AF65-F5344CB8AC3E}">
        <p14:creationId xmlns:p14="http://schemas.microsoft.com/office/powerpoint/2010/main" val="2852674871"/>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304212" y="430213"/>
            <a:ext cx="1752601" cy="5826125"/>
          </a:xfrm>
        </p:spPr>
        <p:txBody>
          <a:bodyPr vert="eaVert" anchor="b" anchorCtr="0"/>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52463" y="887414"/>
            <a:ext cx="7423149" cy="5368924"/>
          </a:xfrm>
        </p:spPr>
        <p:txBody>
          <a:bodyPr vert="eaVert"/>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F20A4467-D4E7-4F8D-AC2E-3373DC91FE08}" type="datetimeFigureOut">
              <a:rPr lang="en-US" smtClean="0"/>
              <a:t>4/3/2019</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70D8723-5622-4F1B-89A2-C799BA0C3CCE}" type="slidenum">
              <a:rPr lang="en-US" smtClean="0"/>
              <a:t>‹#›</a:t>
            </a:fld>
            <a:endParaRPr lang="en-US"/>
          </a:p>
        </p:txBody>
      </p:sp>
    </p:spTree>
    <p:extLst>
      <p:ext uri="{BB962C8B-B14F-4D97-AF65-F5344CB8AC3E}">
        <p14:creationId xmlns:p14="http://schemas.microsoft.com/office/powerpoint/2010/main" val="4057780332"/>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showMasterSp="0">
  <p:cSld name="1_Name Card">
    <p:spTree>
      <p:nvGrpSpPr>
        <p:cNvPr id="1" name=""/>
        <p:cNvGrpSpPr/>
        <p:nvPr/>
      </p:nvGrpSpPr>
      <p:grpSpPr>
        <a:xfrm>
          <a:off x="0" y="0"/>
          <a:ext cx="0" cy="0"/>
          <a:chOff x="0" y="0"/>
          <a:chExt cx="0" cy="0"/>
        </a:xfrm>
      </p:grpSpPr>
      <p:pic>
        <p:nvPicPr>
          <p:cNvPr id="8" name="Picture 7" descr="C3-HD-BTM.png"/>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4375150"/>
            <a:ext cx="12192000" cy="2482850"/>
          </a:xfrm>
          <a:prstGeom prst="rect">
            <a:avLst/>
          </a:prstGeom>
        </p:spPr>
      </p:pic>
      <p:sp>
        <p:nvSpPr>
          <p:cNvPr id="2" name="Title 1"/>
          <p:cNvSpPr>
            <a:spLocks noGrp="1"/>
          </p:cNvSpPr>
          <p:nvPr>
            <p:ph type="title"/>
          </p:nvPr>
        </p:nvSpPr>
        <p:spPr>
          <a:xfrm>
            <a:off x="1024495" y="1124701"/>
            <a:ext cx="10146186" cy="2511835"/>
          </a:xfrm>
        </p:spPr>
        <p:txBody>
          <a:bodyPr anchor="b"/>
          <a:lstStyle>
            <a:lvl1pPr algn="l">
              <a:defRPr sz="3200"/>
            </a:lvl1pPr>
          </a:lstStyle>
          <a:p>
            <a:r>
              <a:rPr lang="en-US" smtClean="0"/>
              <a:t>Click to edit Master title style</a:t>
            </a:r>
            <a:endParaRPr lang="en-US" dirty="0"/>
          </a:p>
        </p:txBody>
      </p:sp>
      <p:sp>
        <p:nvSpPr>
          <p:cNvPr id="4" name="Text Placeholder 3"/>
          <p:cNvSpPr>
            <a:spLocks noGrp="1"/>
          </p:cNvSpPr>
          <p:nvPr>
            <p:ph type="body" sz="half" idx="2"/>
          </p:nvPr>
        </p:nvSpPr>
        <p:spPr>
          <a:xfrm>
            <a:off x="1024467" y="3648315"/>
            <a:ext cx="10144654" cy="999885"/>
          </a:xfrm>
        </p:spPr>
        <p:txBody>
          <a:bodyPr anchor="t"/>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Edit Master text styles</a:t>
            </a:r>
          </a:p>
        </p:txBody>
      </p:sp>
      <p:sp>
        <p:nvSpPr>
          <p:cNvPr id="5" name="Date Placeholder 4"/>
          <p:cNvSpPr>
            <a:spLocks noGrp="1"/>
          </p:cNvSpPr>
          <p:nvPr>
            <p:ph type="dt" sz="half" idx="10"/>
          </p:nvPr>
        </p:nvSpPr>
        <p:spPr>
          <a:xfrm>
            <a:off x="7814452" y="378883"/>
            <a:ext cx="2910840" cy="365125"/>
          </a:xfrm>
        </p:spPr>
        <p:txBody>
          <a:bodyPr/>
          <a:lstStyle>
            <a:lvl1pPr algn="r">
              <a:defRPr/>
            </a:lvl1pPr>
          </a:lstStyle>
          <a:p>
            <a:fld id="{48A87A34-81AB-432B-8DAE-1953F412C126}" type="datetimeFigureOut">
              <a:rPr lang="en-US" dirty="0"/>
              <a:pPr/>
              <a:t>4/3/2019</a:t>
            </a:fld>
            <a:endParaRPr lang="en-US" dirty="0"/>
          </a:p>
        </p:txBody>
      </p:sp>
      <p:sp>
        <p:nvSpPr>
          <p:cNvPr id="6" name="Footer Placeholder 5"/>
          <p:cNvSpPr>
            <a:spLocks noGrp="1"/>
          </p:cNvSpPr>
          <p:nvPr>
            <p:ph type="ftr" sz="quarter" idx="11"/>
          </p:nvPr>
        </p:nvSpPr>
        <p:spPr>
          <a:xfrm>
            <a:off x="685800" y="378883"/>
            <a:ext cx="6991492" cy="365125"/>
          </a:xfrm>
        </p:spPr>
        <p:txBody>
          <a:bodyPr/>
          <a:lstStyle/>
          <a:p>
            <a:endParaRPr lang="en-US" dirty="0"/>
          </a:p>
        </p:txBody>
      </p:sp>
      <p:sp>
        <p:nvSpPr>
          <p:cNvPr id="7" name="Slide Number Placeholder 6"/>
          <p:cNvSpPr>
            <a:spLocks noGrp="1"/>
          </p:cNvSpPr>
          <p:nvPr>
            <p:ph type="sldNum" sz="quarter" idx="12"/>
          </p:nvPr>
        </p:nvSpPr>
        <p:spPr>
          <a:xfrm>
            <a:off x="10862452" y="381000"/>
            <a:ext cx="643748" cy="365125"/>
          </a:xfrm>
        </p:spPr>
        <p:txBody>
          <a:bodyPr/>
          <a:lstStyle/>
          <a:p>
            <a:fld id="{6D22F896-40B5-4ADD-8801-0D06FADFA095}" type="slidenum">
              <a:rPr lang="en-US" dirty="0"/>
              <a:t>‹#›</a:t>
            </a:fld>
            <a:endParaRPr lang="en-US" dirty="0"/>
          </a:p>
        </p:txBody>
      </p:sp>
    </p:spTree>
    <p:extLst>
      <p:ext uri="{BB962C8B-B14F-4D97-AF65-F5344CB8AC3E}">
        <p14:creationId xmlns:p14="http://schemas.microsoft.com/office/powerpoint/2010/main" val="213321179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21" Type="http://schemas.openxmlformats.org/officeDocument/2006/relationships/image" Target="../media/image3.png"/><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image" Target="../media/image2.png"/><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23" Type="http://schemas.openxmlformats.org/officeDocument/2006/relationships/image" Target="../media/image5.png"/><Relationship Id="rId10" Type="http://schemas.openxmlformats.org/officeDocument/2006/relationships/slideLayout" Target="../slideLayouts/slideLayout10.xml"/><Relationship Id="rId19" Type="http://schemas.openxmlformats.org/officeDocument/2006/relationships/theme" Target="../theme/theme1.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image" Target="../media/image4.pn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pic>
        <p:nvPicPr>
          <p:cNvPr id="8" name="Picture 7"/>
          <p:cNvPicPr>
            <a:picLocks noChangeAspect="1"/>
          </p:cNvPicPr>
          <p:nvPr/>
        </p:nvPicPr>
        <p:blipFill rotWithShape="1">
          <a:blip r:embed="rId20">
            <a:extLst>
              <a:ext uri="{28A0092B-C50C-407E-A947-70E740481C1C}">
                <a14:useLocalDpi xmlns:a14="http://schemas.microsoft.com/office/drawing/2010/main" val="0"/>
              </a:ext>
            </a:extLst>
          </a:blip>
          <a:srcRect l="3613"/>
          <a:stretch/>
        </p:blipFill>
        <p:spPr>
          <a:xfrm>
            <a:off x="0" y="2669685"/>
            <a:ext cx="4037012" cy="4188315"/>
          </a:xfrm>
          <a:prstGeom prst="rect">
            <a:avLst/>
          </a:prstGeom>
        </p:spPr>
      </p:pic>
      <p:pic>
        <p:nvPicPr>
          <p:cNvPr id="7" name="Picture 6"/>
          <p:cNvPicPr>
            <a:picLocks noChangeAspect="1"/>
          </p:cNvPicPr>
          <p:nvPr/>
        </p:nvPicPr>
        <p:blipFill rotWithShape="1">
          <a:blip r:embed="rId21">
            <a:extLst>
              <a:ext uri="{28A0092B-C50C-407E-A947-70E740481C1C}">
                <a14:useLocalDpi xmlns:a14="http://schemas.microsoft.com/office/drawing/2010/main" val="0"/>
              </a:ext>
            </a:extLst>
          </a:blip>
          <a:srcRect l="35640"/>
          <a:stretch/>
        </p:blipFill>
        <p:spPr>
          <a:xfrm>
            <a:off x="0" y="2892347"/>
            <a:ext cx="1522412" cy="2365453"/>
          </a:xfrm>
          <a:prstGeom prst="rect">
            <a:avLst/>
          </a:prstGeom>
        </p:spPr>
      </p:pic>
      <p:sp>
        <p:nvSpPr>
          <p:cNvPr id="16" name="Oval 15"/>
          <p:cNvSpPr/>
          <p:nvPr/>
        </p:nvSpPr>
        <p:spPr>
          <a:xfrm>
            <a:off x="8609012" y="1676400"/>
            <a:ext cx="2819400" cy="2819400"/>
          </a:xfrm>
          <a:prstGeom prst="ellipse">
            <a:avLst/>
          </a:prstGeom>
          <a:gradFill flip="none" rotWithShape="1">
            <a:gsLst>
              <a:gs pos="0">
                <a:schemeClr val="bg2">
                  <a:lumMod val="60000"/>
                  <a:lumOff val="40000"/>
                  <a:alpha val="7000"/>
                </a:schemeClr>
              </a:gs>
              <a:gs pos="69000">
                <a:schemeClr val="bg2">
                  <a:lumMod val="60000"/>
                  <a:lumOff val="40000"/>
                  <a:alpha val="0"/>
                </a:schemeClr>
              </a:gs>
              <a:gs pos="36000">
                <a:schemeClr val="bg2">
                  <a:lumMod val="60000"/>
                  <a:lumOff val="40000"/>
                  <a:alpha val="6000"/>
                </a:schemeClr>
              </a:gs>
            </a:gsLst>
            <a:path path="circle">
              <a:fillToRect l="50000" t="50000" r="50000" b="50000"/>
            </a:path>
            <a:tileRect/>
          </a:gradFill>
          <a:ln>
            <a:noFill/>
          </a:ln>
          <a:effectLst/>
        </p:spPr>
        <p:style>
          <a:lnRef idx="1">
            <a:schemeClr val="accent1"/>
          </a:lnRef>
          <a:fillRef idx="3">
            <a:schemeClr val="accent1"/>
          </a:fillRef>
          <a:effectRef idx="2">
            <a:schemeClr val="accent1"/>
          </a:effectRef>
          <a:fontRef idx="minor">
            <a:schemeClr val="lt1"/>
          </a:fontRef>
        </p:style>
      </p:sp>
      <p:pic>
        <p:nvPicPr>
          <p:cNvPr id="9" name="Picture 8"/>
          <p:cNvPicPr>
            <a:picLocks noChangeAspect="1"/>
          </p:cNvPicPr>
          <p:nvPr/>
        </p:nvPicPr>
        <p:blipFill rotWithShape="1">
          <a:blip r:embed="rId22">
            <a:extLst>
              <a:ext uri="{28A0092B-C50C-407E-A947-70E740481C1C}">
                <a14:useLocalDpi xmlns:a14="http://schemas.microsoft.com/office/drawing/2010/main" val="0"/>
              </a:ext>
            </a:extLst>
          </a:blip>
          <a:srcRect t="28813"/>
          <a:stretch/>
        </p:blipFill>
        <p:spPr>
          <a:xfrm>
            <a:off x="7999412" y="0"/>
            <a:ext cx="1603387" cy="1141407"/>
          </a:xfrm>
          <a:prstGeom prst="rect">
            <a:avLst/>
          </a:prstGeom>
        </p:spPr>
      </p:pic>
      <p:pic>
        <p:nvPicPr>
          <p:cNvPr id="10" name="Picture 9"/>
          <p:cNvPicPr>
            <a:picLocks noChangeAspect="1"/>
          </p:cNvPicPr>
          <p:nvPr/>
        </p:nvPicPr>
        <p:blipFill rotWithShape="1">
          <a:blip r:embed="rId23">
            <a:extLst>
              <a:ext uri="{28A0092B-C50C-407E-A947-70E740481C1C}">
                <a14:useLocalDpi xmlns:a14="http://schemas.microsoft.com/office/drawing/2010/main" val="0"/>
              </a:ext>
            </a:extLst>
          </a:blip>
          <a:srcRect b="23320"/>
          <a:stretch/>
        </p:blipFill>
        <p:spPr>
          <a:xfrm>
            <a:off x="8605878" y="6096000"/>
            <a:ext cx="993734" cy="762000"/>
          </a:xfrm>
          <a:prstGeom prst="rect">
            <a:avLst/>
          </a:prstGeom>
        </p:spPr>
      </p:pic>
      <p:sp>
        <p:nvSpPr>
          <p:cNvPr id="14" name="Rectangle 13"/>
          <p:cNvSpPr/>
          <p:nvPr/>
        </p:nvSpPr>
        <p:spPr>
          <a:xfrm>
            <a:off x="10437812" y="0"/>
            <a:ext cx="685800" cy="1143000"/>
          </a:xfrm>
          <a:prstGeom prst="rect">
            <a:avLst/>
          </a:prstGeom>
          <a:solidFill>
            <a:schemeClr val="accent1"/>
          </a:solidFill>
          <a:ln>
            <a:noFill/>
          </a:ln>
        </p:spPr>
        <p:style>
          <a:lnRef idx="1">
            <a:schemeClr val="accent1"/>
          </a:lnRef>
          <a:fillRef idx="3">
            <a:schemeClr val="accent1"/>
          </a:fillRef>
          <a:effectRef idx="2">
            <a:schemeClr val="accent1"/>
          </a:effectRef>
          <a:fontRef idx="minor">
            <a:schemeClr val="lt1"/>
          </a:fontRef>
        </p:style>
      </p:sp>
      <p:sp>
        <p:nvSpPr>
          <p:cNvPr id="2" name="Title Placeholder 1"/>
          <p:cNvSpPr>
            <a:spLocks noGrp="1"/>
          </p:cNvSpPr>
          <p:nvPr>
            <p:ph type="title"/>
          </p:nvPr>
        </p:nvSpPr>
        <p:spPr>
          <a:xfrm>
            <a:off x="646111" y="452718"/>
            <a:ext cx="9404723" cy="1400530"/>
          </a:xfrm>
          <a:prstGeom prst="rect">
            <a:avLst/>
          </a:prstGeom>
        </p:spPr>
        <p:txBody>
          <a:bodyPr vert="horz" lIns="91440" tIns="45720" rIns="91440" bIns="45720" rtlCol="0" anchor="t">
            <a:noAutofit/>
          </a:bodyPr>
          <a:lstStyle/>
          <a:p>
            <a:r>
              <a:rPr lang="en-US" smtClean="0"/>
              <a:t>Click to edit Master title style</a:t>
            </a:r>
            <a:endParaRPr lang="en-US" dirty="0"/>
          </a:p>
        </p:txBody>
      </p:sp>
      <p:sp>
        <p:nvSpPr>
          <p:cNvPr id="3" name="Text Placeholder 2"/>
          <p:cNvSpPr>
            <a:spLocks noGrp="1"/>
          </p:cNvSpPr>
          <p:nvPr>
            <p:ph type="body" idx="1"/>
          </p:nvPr>
        </p:nvSpPr>
        <p:spPr>
          <a:xfrm>
            <a:off x="1103312" y="2052918"/>
            <a:ext cx="8946541" cy="4195481"/>
          </a:xfrm>
          <a:prstGeom prst="rect">
            <a:avLst/>
          </a:prstGeom>
        </p:spPr>
        <p:txBody>
          <a:bodyPr vert="horz" lIns="91440" tIns="45720" rIns="91440" bIns="45720" rtlCol="0">
            <a:normAutofit/>
          </a:bodyPr>
          <a:lstStyle/>
          <a:p>
            <a:pPr lvl="0"/>
            <a:r>
              <a:rPr lang="en-US" smtClean="0"/>
              <a:t>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rot="5400000">
            <a:off x="10155639" y="1790701"/>
            <a:ext cx="990599" cy="304799"/>
          </a:xfrm>
          <a:prstGeom prst="rect">
            <a:avLst/>
          </a:prstGeom>
        </p:spPr>
        <p:txBody>
          <a:bodyPr vert="horz" lIns="91440" tIns="45720" rIns="91440" bIns="45720" rtlCol="0" anchor="t"/>
          <a:lstStyle>
            <a:lvl1pPr algn="l">
              <a:defRPr sz="1100" b="0" i="0">
                <a:solidFill>
                  <a:schemeClr val="tx1">
                    <a:tint val="75000"/>
                    <a:alpha val="60000"/>
                  </a:schemeClr>
                </a:solidFill>
              </a:defRPr>
            </a:lvl1pPr>
          </a:lstStyle>
          <a:p>
            <a:fld id="{F20A4467-D4E7-4F8D-AC2E-3373DC91FE08}" type="datetimeFigureOut">
              <a:rPr lang="en-US" smtClean="0"/>
              <a:t>4/3/2019</a:t>
            </a:fld>
            <a:endParaRPr lang="en-US"/>
          </a:p>
        </p:txBody>
      </p:sp>
      <p:sp>
        <p:nvSpPr>
          <p:cNvPr id="5" name="Footer Placeholder 4"/>
          <p:cNvSpPr>
            <a:spLocks noGrp="1"/>
          </p:cNvSpPr>
          <p:nvPr>
            <p:ph type="ftr" sz="quarter" idx="3"/>
          </p:nvPr>
        </p:nvSpPr>
        <p:spPr>
          <a:xfrm rot="5400000">
            <a:off x="8951573" y="3225297"/>
            <a:ext cx="3859795" cy="304801"/>
          </a:xfrm>
          <a:prstGeom prst="rect">
            <a:avLst/>
          </a:prstGeom>
        </p:spPr>
        <p:txBody>
          <a:bodyPr vert="horz" lIns="91440" tIns="45720" rIns="91440" bIns="45720" rtlCol="0" anchor="b"/>
          <a:lstStyle>
            <a:lvl1pPr algn="l">
              <a:defRPr sz="1100" b="0" i="0">
                <a:solidFill>
                  <a:schemeClr val="tx1">
                    <a:tint val="75000"/>
                    <a:alpha val="60000"/>
                  </a:schemeClr>
                </a:solidFill>
              </a:defRPr>
            </a:lvl1pPr>
          </a:lstStyle>
          <a:p>
            <a:endParaRPr lang="en-US"/>
          </a:p>
        </p:txBody>
      </p:sp>
      <p:sp>
        <p:nvSpPr>
          <p:cNvPr id="6" name="Slide Number Placeholder 5"/>
          <p:cNvSpPr>
            <a:spLocks noGrp="1"/>
          </p:cNvSpPr>
          <p:nvPr>
            <p:ph type="sldNum" sz="quarter" idx="4"/>
          </p:nvPr>
        </p:nvSpPr>
        <p:spPr bwMode="gray">
          <a:xfrm>
            <a:off x="10352540" y="295729"/>
            <a:ext cx="838199" cy="767687"/>
          </a:xfrm>
          <a:prstGeom prst="rect">
            <a:avLst/>
          </a:prstGeom>
        </p:spPr>
        <p:txBody>
          <a:bodyPr vert="horz" lIns="91440" tIns="45720" rIns="91440" bIns="45720" rtlCol="0" anchor="b"/>
          <a:lstStyle>
            <a:lvl1pPr algn="ctr">
              <a:defRPr sz="2800" b="0" i="0">
                <a:solidFill>
                  <a:schemeClr val="tx1">
                    <a:tint val="75000"/>
                  </a:schemeClr>
                </a:solidFill>
              </a:defRPr>
            </a:lvl1pPr>
          </a:lstStyle>
          <a:p>
            <a:fld id="{770D8723-5622-4F1B-89A2-C799BA0C3CCE}" type="slidenum">
              <a:rPr lang="en-US" smtClean="0"/>
              <a:t>‹#›</a:t>
            </a:fld>
            <a:endParaRPr lang="en-US"/>
          </a:p>
        </p:txBody>
      </p:sp>
    </p:spTree>
    <p:extLst>
      <p:ext uri="{BB962C8B-B14F-4D97-AF65-F5344CB8AC3E}">
        <p14:creationId xmlns:p14="http://schemas.microsoft.com/office/powerpoint/2010/main" val="3569723883"/>
      </p:ext>
    </p:extLst>
  </p:cSld>
  <p:clrMap bg1="dk1" tx1="lt1" bg2="dk2" tx2="lt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 id="2147483673" r:id="rId13"/>
    <p:sldLayoutId id="2147483674" r:id="rId14"/>
    <p:sldLayoutId id="2147483675" r:id="rId15"/>
    <p:sldLayoutId id="2147483676" r:id="rId16"/>
    <p:sldLayoutId id="2147483677" r:id="rId17"/>
    <p:sldLayoutId id="2147483678" r:id="rId18"/>
  </p:sldLayoutIdLst>
  <p:txStyles>
    <p:titleStyle>
      <a:lvl1pPr algn="l" defTabSz="457200" rtl="0" eaLnBrk="1" latinLnBrk="0" hangingPunct="1">
        <a:spcBef>
          <a:spcPct val="0"/>
        </a:spcBef>
        <a:buNone/>
        <a:defRPr sz="4200" b="0" i="0" kern="1200">
          <a:solidFill>
            <a:schemeClr val="tx2"/>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2000" b="0" i="0" kern="1200">
          <a:solidFill>
            <a:schemeClr val="tx1"/>
          </a:solidFill>
          <a:latin typeface="+mj-lt"/>
          <a:ea typeface="+mj-ea"/>
          <a:cs typeface="+mj-cs"/>
        </a:defRPr>
      </a:lvl1pPr>
      <a:lvl2pPr marL="742950" indent="-28575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800" b="0" i="0" kern="1200">
          <a:solidFill>
            <a:schemeClr val="tx1"/>
          </a:solidFill>
          <a:latin typeface="+mj-lt"/>
          <a:ea typeface="+mj-ea"/>
          <a:cs typeface="+mj-cs"/>
        </a:defRPr>
      </a:lvl2pPr>
      <a:lvl3pPr marL="11430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600" b="0" i="0" kern="1200">
          <a:solidFill>
            <a:schemeClr val="tx1"/>
          </a:solidFill>
          <a:latin typeface="+mj-lt"/>
          <a:ea typeface="+mj-ea"/>
          <a:cs typeface="+mj-cs"/>
        </a:defRPr>
      </a:lvl3pPr>
      <a:lvl4pPr marL="16002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4pPr>
      <a:lvl5pPr marL="20574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5pPr>
      <a:lvl6pPr marL="25060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6pPr>
      <a:lvl7pPr marL="29718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7pPr>
      <a:lvl8pPr marL="34290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8pPr>
      <a:lvl9pPr marL="38862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8" Type="http://schemas.openxmlformats.org/officeDocument/2006/relationships/image" Target="../media/image12.jpeg"/><Relationship Id="rId3" Type="http://schemas.openxmlformats.org/officeDocument/2006/relationships/image" Target="../media/image7.jpeg"/><Relationship Id="rId7" Type="http://schemas.openxmlformats.org/officeDocument/2006/relationships/image" Target="../media/image11.jpg"/><Relationship Id="rId2" Type="http://schemas.openxmlformats.org/officeDocument/2006/relationships/notesSlide" Target="../notesSlides/notesSlide1.xml"/><Relationship Id="rId1" Type="http://schemas.openxmlformats.org/officeDocument/2006/relationships/slideLayout" Target="../slideLayouts/slideLayout6.xml"/><Relationship Id="rId6" Type="http://schemas.openxmlformats.org/officeDocument/2006/relationships/image" Target="../media/image10.jpg"/><Relationship Id="rId5" Type="http://schemas.openxmlformats.org/officeDocument/2006/relationships/image" Target="../media/image9.png"/><Relationship Id="rId4" Type="http://schemas.openxmlformats.org/officeDocument/2006/relationships/image" Target="../media/image8.pn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13.jpg"/><Relationship Id="rId2" Type="http://schemas.openxmlformats.org/officeDocument/2006/relationships/notesSlide" Target="../notesSlides/notesSlide3.xml"/><Relationship Id="rId1" Type="http://schemas.openxmlformats.org/officeDocument/2006/relationships/slideLayout" Target="../slideLayouts/slideLayout6.xml"/><Relationship Id="rId6" Type="http://schemas.openxmlformats.org/officeDocument/2006/relationships/image" Target="../media/image16.png"/><Relationship Id="rId5" Type="http://schemas.openxmlformats.org/officeDocument/2006/relationships/image" Target="../media/image15.png"/><Relationship Id="rId4" Type="http://schemas.openxmlformats.org/officeDocument/2006/relationships/image" Target="../media/image14.jpg"/></Relationships>
</file>

<file path=ppt/slides/_rels/slide10.xml.rels><?xml version="1.0" encoding="UTF-8" standalone="yes"?>
<Relationships xmlns="http://schemas.openxmlformats.org/package/2006/relationships"><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notesSlide" Target="../notesSlides/notesSlide4.xml"/><Relationship Id="rId1" Type="http://schemas.openxmlformats.org/officeDocument/2006/relationships/slideLayout" Target="../slideLayouts/slideLayout5.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11.xml.rels><?xml version="1.0" encoding="UTF-8" standalone="yes"?>
<Relationships xmlns="http://schemas.openxmlformats.org/package/2006/relationships"><Relationship Id="rId8" Type="http://schemas.openxmlformats.org/officeDocument/2006/relationships/comments" Target="../comments/comment1.xml"/><Relationship Id="rId3" Type="http://schemas.openxmlformats.org/officeDocument/2006/relationships/diagramData" Target="../diagrams/data2.xml"/><Relationship Id="rId7" Type="http://schemas.microsoft.com/office/2007/relationships/diagramDrawing" Target="../diagrams/drawing2.xml"/><Relationship Id="rId2" Type="http://schemas.openxmlformats.org/officeDocument/2006/relationships/notesSlide" Target="../notesSlides/notesSlide5.xml"/><Relationship Id="rId1" Type="http://schemas.openxmlformats.org/officeDocument/2006/relationships/slideLayout" Target="../slideLayouts/slideLayout8.xml"/><Relationship Id="rId6" Type="http://schemas.openxmlformats.org/officeDocument/2006/relationships/diagramColors" Target="../diagrams/colors2.xml"/><Relationship Id="rId5" Type="http://schemas.openxmlformats.org/officeDocument/2006/relationships/diagramQuickStyle" Target="../diagrams/quickStyle2.xml"/><Relationship Id="rId4" Type="http://schemas.openxmlformats.org/officeDocument/2006/relationships/diagramLayout" Target="../diagrams/layout2.xml"/></Relationships>
</file>

<file path=ppt/slides/_rels/slide12.xml.rels><?xml version="1.0" encoding="UTF-8" standalone="yes"?>
<Relationships xmlns="http://schemas.openxmlformats.org/package/2006/relationships"><Relationship Id="rId8" Type="http://schemas.openxmlformats.org/officeDocument/2006/relationships/image" Target="../media/image17.png"/><Relationship Id="rId3" Type="http://schemas.openxmlformats.org/officeDocument/2006/relationships/diagramData" Target="../diagrams/data3.xml"/><Relationship Id="rId7" Type="http://schemas.microsoft.com/office/2007/relationships/diagramDrawing" Target="../diagrams/drawing3.xml"/><Relationship Id="rId12" Type="http://schemas.openxmlformats.org/officeDocument/2006/relationships/image" Target="../media/image19.jpeg"/><Relationship Id="rId2" Type="http://schemas.openxmlformats.org/officeDocument/2006/relationships/notesSlide" Target="../notesSlides/notesSlide6.xml"/><Relationship Id="rId1" Type="http://schemas.openxmlformats.org/officeDocument/2006/relationships/slideLayout" Target="../slideLayouts/slideLayout2.xml"/><Relationship Id="rId6" Type="http://schemas.openxmlformats.org/officeDocument/2006/relationships/diagramColors" Target="../diagrams/colors3.xml"/><Relationship Id="rId11" Type="http://schemas.openxmlformats.org/officeDocument/2006/relationships/image" Target="../media/image13.svg"/><Relationship Id="rId5" Type="http://schemas.openxmlformats.org/officeDocument/2006/relationships/diagramQuickStyle" Target="../diagrams/quickStyle3.xml"/><Relationship Id="rId10" Type="http://schemas.openxmlformats.org/officeDocument/2006/relationships/image" Target="../media/image18.png"/><Relationship Id="rId4" Type="http://schemas.openxmlformats.org/officeDocument/2006/relationships/diagramLayout" Target="../diagrams/layout3.xml"/><Relationship Id="rId9" Type="http://schemas.openxmlformats.org/officeDocument/2006/relationships/image" Target="../media/image11.svg"/></Relationships>
</file>

<file path=ppt/slides/_rels/slide13.xml.rels><?xml version="1.0" encoding="UTF-8" standalone="yes"?>
<Relationships xmlns="http://schemas.openxmlformats.org/package/2006/relationships"><Relationship Id="rId8" Type="http://schemas.openxmlformats.org/officeDocument/2006/relationships/diagramData" Target="../diagrams/data5.xml"/><Relationship Id="rId13" Type="http://schemas.openxmlformats.org/officeDocument/2006/relationships/diagramData" Target="../diagrams/data6.xml"/><Relationship Id="rId18" Type="http://schemas.openxmlformats.org/officeDocument/2006/relationships/image" Target="../media/image20.png"/><Relationship Id="rId3" Type="http://schemas.openxmlformats.org/officeDocument/2006/relationships/diagramData" Target="../diagrams/data4.xml"/><Relationship Id="rId21" Type="http://schemas.openxmlformats.org/officeDocument/2006/relationships/image" Target="../media/image18.svg"/><Relationship Id="rId7" Type="http://schemas.microsoft.com/office/2007/relationships/diagramDrawing" Target="../diagrams/drawing4.xml"/><Relationship Id="rId12" Type="http://schemas.microsoft.com/office/2007/relationships/diagramDrawing" Target="../diagrams/drawing5.xml"/><Relationship Id="rId17" Type="http://schemas.microsoft.com/office/2007/relationships/diagramDrawing" Target="../diagrams/drawing6.xml"/><Relationship Id="rId2" Type="http://schemas.openxmlformats.org/officeDocument/2006/relationships/notesSlide" Target="../notesSlides/notesSlide7.xml"/><Relationship Id="rId16" Type="http://schemas.openxmlformats.org/officeDocument/2006/relationships/diagramColors" Target="../diagrams/colors6.xml"/><Relationship Id="rId20" Type="http://schemas.openxmlformats.org/officeDocument/2006/relationships/image" Target="../media/image21.png"/><Relationship Id="rId1" Type="http://schemas.openxmlformats.org/officeDocument/2006/relationships/slideLayout" Target="../slideLayouts/slideLayout8.xml"/><Relationship Id="rId6" Type="http://schemas.openxmlformats.org/officeDocument/2006/relationships/diagramColors" Target="../diagrams/colors4.xml"/><Relationship Id="rId11" Type="http://schemas.openxmlformats.org/officeDocument/2006/relationships/diagramColors" Target="../diagrams/colors5.xml"/><Relationship Id="rId5" Type="http://schemas.openxmlformats.org/officeDocument/2006/relationships/diagramQuickStyle" Target="../diagrams/quickStyle4.xml"/><Relationship Id="rId15" Type="http://schemas.openxmlformats.org/officeDocument/2006/relationships/diagramQuickStyle" Target="../diagrams/quickStyle6.xml"/><Relationship Id="rId10" Type="http://schemas.openxmlformats.org/officeDocument/2006/relationships/diagramQuickStyle" Target="../diagrams/quickStyle5.xml"/><Relationship Id="rId19" Type="http://schemas.openxmlformats.org/officeDocument/2006/relationships/image" Target="../media/image16.svg"/><Relationship Id="rId4" Type="http://schemas.openxmlformats.org/officeDocument/2006/relationships/diagramLayout" Target="../diagrams/layout4.xml"/><Relationship Id="rId9" Type="http://schemas.openxmlformats.org/officeDocument/2006/relationships/diagramLayout" Target="../diagrams/layout5.xml"/><Relationship Id="rId14" Type="http://schemas.openxmlformats.org/officeDocument/2006/relationships/diagramLayout" Target="../diagrams/layout6.xml"/><Relationship Id="rId22" Type="http://schemas.openxmlformats.org/officeDocument/2006/relationships/hyperlink" Target="http://www.doi.gov/sites/doi.gov/files/uploads/fy2018-2022-strategic-plan.pdf" TargetMode="External"/></Relationships>
</file>

<file path=ppt/slides/_rels/slide14.xml.rels><?xml version="1.0" encoding="UTF-8" standalone="yes"?>
<Relationships xmlns="http://schemas.openxmlformats.org/package/2006/relationships"><Relationship Id="rId8" Type="http://schemas.openxmlformats.org/officeDocument/2006/relationships/diagramData" Target="../diagrams/data8.xml"/><Relationship Id="rId3" Type="http://schemas.openxmlformats.org/officeDocument/2006/relationships/diagramData" Target="../diagrams/data7.xml"/><Relationship Id="rId7" Type="http://schemas.microsoft.com/office/2007/relationships/diagramDrawing" Target="../diagrams/drawing7.xml"/><Relationship Id="rId12" Type="http://schemas.microsoft.com/office/2007/relationships/diagramDrawing" Target="../diagrams/drawing8.xml"/><Relationship Id="rId2" Type="http://schemas.openxmlformats.org/officeDocument/2006/relationships/notesSlide" Target="../notesSlides/notesSlide8.xml"/><Relationship Id="rId1" Type="http://schemas.openxmlformats.org/officeDocument/2006/relationships/slideLayout" Target="../slideLayouts/slideLayout8.xml"/><Relationship Id="rId6" Type="http://schemas.openxmlformats.org/officeDocument/2006/relationships/diagramColors" Target="../diagrams/colors7.xml"/><Relationship Id="rId11" Type="http://schemas.openxmlformats.org/officeDocument/2006/relationships/diagramColors" Target="../diagrams/colors8.xml"/><Relationship Id="rId5" Type="http://schemas.openxmlformats.org/officeDocument/2006/relationships/diagramQuickStyle" Target="../diagrams/quickStyle7.xml"/><Relationship Id="rId10" Type="http://schemas.openxmlformats.org/officeDocument/2006/relationships/diagramQuickStyle" Target="../diagrams/quickStyle8.xml"/><Relationship Id="rId4" Type="http://schemas.openxmlformats.org/officeDocument/2006/relationships/diagramLayout" Target="../diagrams/layout7.xml"/><Relationship Id="rId9" Type="http://schemas.openxmlformats.org/officeDocument/2006/relationships/diagramLayout" Target="../diagrams/layout8.xml"/></Relationships>
</file>

<file path=ppt/slides/_rels/slide15.xml.rels><?xml version="1.0" encoding="UTF-8" standalone="yes"?>
<Relationships xmlns="http://schemas.openxmlformats.org/package/2006/relationships"><Relationship Id="rId8" Type="http://schemas.openxmlformats.org/officeDocument/2006/relationships/diagramColors" Target="../diagrams/colors9.xml"/><Relationship Id="rId3" Type="http://schemas.openxmlformats.org/officeDocument/2006/relationships/image" Target="../media/image22.png"/><Relationship Id="rId7" Type="http://schemas.openxmlformats.org/officeDocument/2006/relationships/diagramQuickStyle" Target="../diagrams/quickStyle9.xml"/><Relationship Id="rId12" Type="http://schemas.openxmlformats.org/officeDocument/2006/relationships/image" Target="../media/image24.png"/><Relationship Id="rId2" Type="http://schemas.openxmlformats.org/officeDocument/2006/relationships/notesSlide" Target="../notesSlides/notesSlide9.xml"/><Relationship Id="rId1" Type="http://schemas.openxmlformats.org/officeDocument/2006/relationships/slideLayout" Target="../slideLayouts/slideLayout8.xml"/><Relationship Id="rId6" Type="http://schemas.openxmlformats.org/officeDocument/2006/relationships/diagramLayout" Target="../diagrams/layout9.xml"/><Relationship Id="rId11" Type="http://schemas.microsoft.com/office/2007/relationships/hdphoto" Target="../media/hdphoto1.wdp"/><Relationship Id="rId5" Type="http://schemas.openxmlformats.org/officeDocument/2006/relationships/diagramData" Target="../diagrams/data9.xml"/><Relationship Id="rId10" Type="http://schemas.openxmlformats.org/officeDocument/2006/relationships/image" Target="../media/image23.png"/><Relationship Id="rId4" Type="http://schemas.openxmlformats.org/officeDocument/2006/relationships/image" Target="../media/image20.svg"/><Relationship Id="rId9" Type="http://schemas.microsoft.com/office/2007/relationships/diagramDrawing" Target="../diagrams/drawing9.xml"/></Relationships>
</file>

<file path=ppt/slides/_rels/slide16.xml.rels><?xml version="1.0" encoding="UTF-8" standalone="yes"?>
<Relationships xmlns="http://schemas.openxmlformats.org/package/2006/relationships"><Relationship Id="rId8" Type="http://schemas.openxmlformats.org/officeDocument/2006/relationships/image" Target="../media/image25.png"/><Relationship Id="rId13" Type="http://schemas.openxmlformats.org/officeDocument/2006/relationships/diagramQuickStyle" Target="../diagrams/quickStyle11.xml"/><Relationship Id="rId3" Type="http://schemas.openxmlformats.org/officeDocument/2006/relationships/diagramData" Target="../diagrams/data10.xml"/><Relationship Id="rId7" Type="http://schemas.microsoft.com/office/2007/relationships/diagramDrawing" Target="../diagrams/drawing10.xml"/><Relationship Id="rId12" Type="http://schemas.openxmlformats.org/officeDocument/2006/relationships/diagramLayout" Target="../diagrams/layout11.xml"/><Relationship Id="rId2" Type="http://schemas.openxmlformats.org/officeDocument/2006/relationships/notesSlide" Target="../notesSlides/notesSlide10.xml"/><Relationship Id="rId1" Type="http://schemas.openxmlformats.org/officeDocument/2006/relationships/slideLayout" Target="../slideLayouts/slideLayout6.xml"/><Relationship Id="rId6" Type="http://schemas.openxmlformats.org/officeDocument/2006/relationships/diagramColors" Target="../diagrams/colors10.xml"/><Relationship Id="rId11" Type="http://schemas.openxmlformats.org/officeDocument/2006/relationships/diagramData" Target="../diagrams/data11.xml"/><Relationship Id="rId5" Type="http://schemas.openxmlformats.org/officeDocument/2006/relationships/diagramQuickStyle" Target="../diagrams/quickStyle10.xml"/><Relationship Id="rId15" Type="http://schemas.microsoft.com/office/2007/relationships/diagramDrawing" Target="../diagrams/drawing11.xml"/><Relationship Id="rId10" Type="http://schemas.openxmlformats.org/officeDocument/2006/relationships/image" Target="../media/image27.png"/><Relationship Id="rId4" Type="http://schemas.openxmlformats.org/officeDocument/2006/relationships/diagramLayout" Target="../diagrams/layout10.xml"/><Relationship Id="rId9" Type="http://schemas.openxmlformats.org/officeDocument/2006/relationships/image" Target="../media/image26.png"/><Relationship Id="rId14" Type="http://schemas.openxmlformats.org/officeDocument/2006/relationships/diagramColors" Target="../diagrams/colors11.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8.xml.rels><?xml version="1.0" encoding="UTF-8" standalone="yes"?>
<Relationships xmlns="http://schemas.openxmlformats.org/package/2006/relationships"><Relationship Id="rId2" Type="http://schemas.openxmlformats.org/officeDocument/2006/relationships/image" Target="../media/image28.jp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0.xml.rels><?xml version="1.0" encoding="UTF-8" standalone="yes"?>
<Relationships xmlns="http://schemas.openxmlformats.org/package/2006/relationships"><Relationship Id="rId2" Type="http://schemas.openxmlformats.org/officeDocument/2006/relationships/image" Target="../media/image29.jpg"/><Relationship Id="rId1" Type="http://schemas.openxmlformats.org/officeDocument/2006/relationships/slideLayout" Target="../slideLayouts/slideLayout7.xml"/></Relationships>
</file>

<file path=ppt/slides/_rels/slide21.xml.rels><?xml version="1.0" encoding="UTF-8" standalone="yes"?>
<Relationships xmlns="http://schemas.openxmlformats.org/package/2006/relationships"><Relationship Id="rId3" Type="http://schemas.openxmlformats.org/officeDocument/2006/relationships/image" Target="../media/image31.jpg"/><Relationship Id="rId2" Type="http://schemas.openxmlformats.org/officeDocument/2006/relationships/image" Target="../media/image30.jpg"/><Relationship Id="rId1" Type="http://schemas.openxmlformats.org/officeDocument/2006/relationships/slideLayout" Target="../slideLayouts/slideLayout7.xml"/><Relationship Id="rId4" Type="http://schemas.openxmlformats.org/officeDocument/2006/relationships/image" Target="../media/image32.jpeg"/></Relationships>
</file>

<file path=ppt/slides/_rels/slide22.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image" Target="../media/image33.png"/><Relationship Id="rId1" Type="http://schemas.openxmlformats.org/officeDocument/2006/relationships/slideLayout" Target="../slideLayouts/slideLayout7.xml"/><Relationship Id="rId5" Type="http://schemas.openxmlformats.org/officeDocument/2006/relationships/image" Target="../media/image36.jpeg"/><Relationship Id="rId4" Type="http://schemas.openxmlformats.org/officeDocument/2006/relationships/image" Target="../media/image35.jpeg"/></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4.xml.rels><?xml version="1.0" encoding="UTF-8" standalone="yes"?>
<Relationships xmlns="http://schemas.openxmlformats.org/package/2006/relationships"><Relationship Id="rId3" Type="http://schemas.openxmlformats.org/officeDocument/2006/relationships/image" Target="../media/image38.jpeg"/><Relationship Id="rId2" Type="http://schemas.openxmlformats.org/officeDocument/2006/relationships/image" Target="../media/image37.jpeg"/><Relationship Id="rId1" Type="http://schemas.openxmlformats.org/officeDocument/2006/relationships/slideLayout" Target="../slideLayouts/slideLayout18.xml"/><Relationship Id="rId4" Type="http://schemas.openxmlformats.org/officeDocument/2006/relationships/image" Target="../media/image39.jpeg"/></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6.xml.rels><?xml version="1.0" encoding="UTF-8" standalone="yes"?>
<Relationships xmlns="http://schemas.openxmlformats.org/package/2006/relationships"><Relationship Id="rId2" Type="http://schemas.openxmlformats.org/officeDocument/2006/relationships/image" Target="../media/image40.jpg"/><Relationship Id="rId1" Type="http://schemas.openxmlformats.org/officeDocument/2006/relationships/slideLayout" Target="../slideLayouts/slideLayout7.xml"/></Relationships>
</file>

<file path=ppt/slides/_rels/slide27.xml.rels><?xml version="1.0" encoding="UTF-8" standalone="yes"?>
<Relationships xmlns="http://schemas.openxmlformats.org/package/2006/relationships"><Relationship Id="rId3" Type="http://schemas.openxmlformats.org/officeDocument/2006/relationships/image" Target="../media/image42.jpeg"/><Relationship Id="rId2" Type="http://schemas.openxmlformats.org/officeDocument/2006/relationships/image" Target="../media/image41.jpeg"/><Relationship Id="rId1" Type="http://schemas.openxmlformats.org/officeDocument/2006/relationships/slideLayout" Target="../slideLayouts/slideLayout6.xml"/><Relationship Id="rId5" Type="http://schemas.openxmlformats.org/officeDocument/2006/relationships/image" Target="../media/image44.jpeg"/><Relationship Id="rId4" Type="http://schemas.openxmlformats.org/officeDocument/2006/relationships/image" Target="../media/image43.jpeg"/></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9.xml.rels><?xml version="1.0" encoding="UTF-8" standalone="yes"?>
<Relationships xmlns="http://schemas.openxmlformats.org/package/2006/relationships"><Relationship Id="rId2" Type="http://schemas.openxmlformats.org/officeDocument/2006/relationships/image" Target="../media/image45.jpg"/><Relationship Id="rId1" Type="http://schemas.openxmlformats.org/officeDocument/2006/relationships/slideLayout" Target="../slideLayouts/slideLayout7.xml"/></Relationships>
</file>

<file path=ppt/slides/_rels/slide30.xml.rels><?xml version="1.0" encoding="UTF-8" standalone="yes"?>
<Relationships xmlns="http://schemas.openxmlformats.org/package/2006/relationships"><Relationship Id="rId3" Type="http://schemas.openxmlformats.org/officeDocument/2006/relationships/image" Target="../media/image28.jpg"/><Relationship Id="rId2" Type="http://schemas.openxmlformats.org/officeDocument/2006/relationships/image" Target="../media/image46.jpeg"/><Relationship Id="rId1" Type="http://schemas.openxmlformats.org/officeDocument/2006/relationships/slideLayout" Target="../slideLayouts/slideLayout1.xml"/><Relationship Id="rId4" Type="http://schemas.openxmlformats.org/officeDocument/2006/relationships/image" Target="../media/image47.jpeg"/></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32.xml.rels><?xml version="1.0" encoding="UTF-8" standalone="yes"?>
<Relationships xmlns="http://schemas.openxmlformats.org/package/2006/relationships"><Relationship Id="rId3" Type="http://schemas.openxmlformats.org/officeDocument/2006/relationships/image" Target="../media/image49.jpeg"/><Relationship Id="rId2" Type="http://schemas.openxmlformats.org/officeDocument/2006/relationships/image" Target="../media/image48.jpeg"/><Relationship Id="rId1" Type="http://schemas.openxmlformats.org/officeDocument/2006/relationships/slideLayout" Target="../slideLayouts/slideLayout2.xml"/><Relationship Id="rId4" Type="http://schemas.openxmlformats.org/officeDocument/2006/relationships/image" Target="../media/image50.jpeg"/></Relationships>
</file>

<file path=ppt/slides/_rels/slide33.xml.rels><?xml version="1.0" encoding="UTF-8" standalone="yes"?>
<Relationships xmlns="http://schemas.openxmlformats.org/package/2006/relationships"><Relationship Id="rId3" Type="http://schemas.openxmlformats.org/officeDocument/2006/relationships/image" Target="../media/image52.jpeg"/><Relationship Id="rId2" Type="http://schemas.openxmlformats.org/officeDocument/2006/relationships/image" Target="../media/image51.jpeg"/><Relationship Id="rId1" Type="http://schemas.openxmlformats.org/officeDocument/2006/relationships/slideLayout" Target="../slideLayouts/slideLayout7.xml"/><Relationship Id="rId5" Type="http://schemas.openxmlformats.org/officeDocument/2006/relationships/image" Target="../media/image54.jpeg"/><Relationship Id="rId4" Type="http://schemas.openxmlformats.org/officeDocument/2006/relationships/image" Target="../media/image53.jpeg"/></Relationships>
</file>

<file path=ppt/slides/_rels/slide34.xml.rels><?xml version="1.0" encoding="UTF-8" standalone="yes"?>
<Relationships xmlns="http://schemas.openxmlformats.org/package/2006/relationships"><Relationship Id="rId3" Type="http://schemas.openxmlformats.org/officeDocument/2006/relationships/image" Target="../media/image56.jpeg"/><Relationship Id="rId2" Type="http://schemas.openxmlformats.org/officeDocument/2006/relationships/image" Target="../media/image55.jpeg"/><Relationship Id="rId1" Type="http://schemas.openxmlformats.org/officeDocument/2006/relationships/slideLayout" Target="../slideLayouts/slideLayout8.xml"/><Relationship Id="rId5" Type="http://schemas.openxmlformats.org/officeDocument/2006/relationships/image" Target="../media/image58.jpeg"/><Relationship Id="rId4" Type="http://schemas.openxmlformats.org/officeDocument/2006/relationships/image" Target="../media/image57.jpeg"/></Relationships>
</file>

<file path=ppt/slides/_rels/slide35.xml.rels><?xml version="1.0" encoding="UTF-8" standalone="yes"?>
<Relationships xmlns="http://schemas.openxmlformats.org/package/2006/relationships"><Relationship Id="rId3" Type="http://schemas.openxmlformats.org/officeDocument/2006/relationships/image" Target="../media/image60.jpeg"/><Relationship Id="rId2" Type="http://schemas.openxmlformats.org/officeDocument/2006/relationships/image" Target="../media/image59.jpeg"/><Relationship Id="rId1" Type="http://schemas.openxmlformats.org/officeDocument/2006/relationships/slideLayout" Target="../slideLayouts/slideLayout7.xml"/><Relationship Id="rId5" Type="http://schemas.openxmlformats.org/officeDocument/2006/relationships/image" Target="../media/image62.jpeg"/><Relationship Id="rId4" Type="http://schemas.openxmlformats.org/officeDocument/2006/relationships/image" Target="../media/image61.jpeg"/></Relationships>
</file>

<file path=ppt/slides/_rels/slide36.xml.rels><?xml version="1.0" encoding="UTF-8" standalone="yes"?>
<Relationships xmlns="http://schemas.openxmlformats.org/package/2006/relationships"><Relationship Id="rId2" Type="http://schemas.openxmlformats.org/officeDocument/2006/relationships/chart" Target="../charts/chart1.xml"/><Relationship Id="rId1" Type="http://schemas.openxmlformats.org/officeDocument/2006/relationships/slideLayout" Target="../slideLayouts/slideLayout6.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dirty="0" smtClean="0"/>
              <a:t>OSG </a:t>
            </a:r>
            <a:r>
              <a:rPr lang="en-US" dirty="0" err="1" smtClean="0"/>
              <a:t>Tiwahe</a:t>
            </a:r>
            <a:r>
              <a:rPr lang="en-US" dirty="0" smtClean="0"/>
              <a:t> Presentation </a:t>
            </a:r>
            <a:endParaRPr lang="en-US" dirty="0"/>
          </a:p>
        </p:txBody>
      </p:sp>
      <p:sp>
        <p:nvSpPr>
          <p:cNvPr id="3" name="Subtitle 2"/>
          <p:cNvSpPr>
            <a:spLocks noGrp="1"/>
          </p:cNvSpPr>
          <p:nvPr>
            <p:ph type="subTitle" idx="1"/>
          </p:nvPr>
        </p:nvSpPr>
        <p:spPr>
          <a:xfrm>
            <a:off x="1524000" y="4777380"/>
            <a:ext cx="8977313" cy="980481"/>
          </a:xfrm>
        </p:spPr>
        <p:txBody>
          <a:bodyPr>
            <a:normAutofit fontScale="62500" lnSpcReduction="20000"/>
          </a:bodyPr>
          <a:lstStyle/>
          <a:p>
            <a:r>
              <a:rPr lang="en-US" dirty="0" smtClean="0"/>
              <a:t>Presenters: </a:t>
            </a:r>
          </a:p>
          <a:p>
            <a:r>
              <a:rPr lang="en-US" dirty="0" smtClean="0"/>
              <a:t>Cheri Goodwin, Director, Children &amp; Family Services, Red Lake Nation</a:t>
            </a:r>
          </a:p>
          <a:p>
            <a:r>
              <a:rPr lang="en-US" dirty="0" smtClean="0"/>
              <a:t>MERCEDES Garcia, National </a:t>
            </a:r>
            <a:r>
              <a:rPr lang="en-US" dirty="0" err="1" smtClean="0"/>
              <a:t>Tiwahe</a:t>
            </a:r>
            <a:r>
              <a:rPr lang="en-US" dirty="0" smtClean="0"/>
              <a:t> Coordinator, Office of Indian Services, Bureau of Indian Affairs, Department of Interior </a:t>
            </a:r>
            <a:endParaRPr lang="en-US" dirty="0"/>
          </a:p>
        </p:txBody>
      </p:sp>
    </p:spTree>
    <p:extLst>
      <p:ext uri="{BB962C8B-B14F-4D97-AF65-F5344CB8AC3E}">
        <p14:creationId xmlns:p14="http://schemas.microsoft.com/office/powerpoint/2010/main" val="3832395046"/>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Introduction to </a:t>
            </a:r>
            <a:r>
              <a:rPr lang="en-US" dirty="0" err="1" smtClean="0"/>
              <a:t>Tiwahe</a:t>
            </a:r>
            <a:endParaRPr lang="en-US" dirty="0"/>
          </a:p>
        </p:txBody>
      </p:sp>
      <p:sp>
        <p:nvSpPr>
          <p:cNvPr id="3" name="Content Placeholder 2"/>
          <p:cNvSpPr>
            <a:spLocks noGrp="1"/>
          </p:cNvSpPr>
          <p:nvPr>
            <p:ph idx="1"/>
          </p:nvPr>
        </p:nvSpPr>
        <p:spPr/>
        <p:txBody>
          <a:bodyPr/>
          <a:lstStyle/>
          <a:p>
            <a:r>
              <a:rPr lang="en-US" b="1" i="1" dirty="0" err="1" smtClean="0"/>
              <a:t>Tiwahe</a:t>
            </a:r>
            <a:r>
              <a:rPr lang="en-US" dirty="0" smtClean="0"/>
              <a:t> </a:t>
            </a:r>
            <a:r>
              <a:rPr lang="en-US" dirty="0"/>
              <a:t>means family in the Lakota </a:t>
            </a:r>
            <a:r>
              <a:rPr lang="en-US" dirty="0" smtClean="0"/>
              <a:t>language</a:t>
            </a:r>
          </a:p>
          <a:p>
            <a:r>
              <a:rPr lang="en-US" dirty="0" smtClean="0"/>
              <a:t>This </a:t>
            </a:r>
            <a:r>
              <a:rPr lang="en-US" dirty="0"/>
              <a:t>is a five-year initiative </a:t>
            </a:r>
            <a:r>
              <a:rPr lang="en-US" dirty="0" smtClean="0"/>
              <a:t>(FY 2015 </a:t>
            </a:r>
            <a:r>
              <a:rPr lang="en-US" dirty="0"/>
              <a:t>– </a:t>
            </a:r>
            <a:r>
              <a:rPr lang="en-US" dirty="0" smtClean="0"/>
              <a:t>FY 2019)</a:t>
            </a:r>
          </a:p>
          <a:p>
            <a:endParaRPr lang="en-US" dirty="0"/>
          </a:p>
          <a:p>
            <a:r>
              <a:rPr lang="en-US" dirty="0" smtClean="0"/>
              <a:t>Coordinated </a:t>
            </a:r>
            <a:r>
              <a:rPr lang="en-US" dirty="0"/>
              <a:t>Service Delivery Approach – The National </a:t>
            </a:r>
            <a:r>
              <a:rPr lang="en-US" dirty="0" err="1"/>
              <a:t>Tiwahe</a:t>
            </a:r>
            <a:r>
              <a:rPr lang="en-US" dirty="0"/>
              <a:t> Coordinator (NTC) works closely with each participating </a:t>
            </a:r>
            <a:r>
              <a:rPr lang="en-US" dirty="0" smtClean="0"/>
              <a:t>pilot tribe </a:t>
            </a:r>
            <a:r>
              <a:rPr lang="en-US" dirty="0"/>
              <a:t>to implement a plan and achieve </a:t>
            </a:r>
            <a:r>
              <a:rPr lang="en-US" dirty="0" err="1"/>
              <a:t>Tiwahe</a:t>
            </a:r>
            <a:r>
              <a:rPr lang="en-US" dirty="0"/>
              <a:t> goals through three </a:t>
            </a:r>
            <a:r>
              <a:rPr lang="en-US" dirty="0" smtClean="0"/>
              <a:t>phases:</a:t>
            </a:r>
          </a:p>
          <a:p>
            <a:pPr lvl="1"/>
            <a:r>
              <a:rPr lang="en-US" dirty="0" smtClean="0"/>
              <a:t>Phase </a:t>
            </a:r>
            <a:r>
              <a:rPr lang="en-US" dirty="0"/>
              <a:t>1:  Planning and </a:t>
            </a:r>
            <a:r>
              <a:rPr lang="en-US" dirty="0" smtClean="0"/>
              <a:t>Development</a:t>
            </a:r>
          </a:p>
          <a:p>
            <a:pPr lvl="1"/>
            <a:r>
              <a:rPr lang="en-US" dirty="0" smtClean="0"/>
              <a:t>Phase </a:t>
            </a:r>
            <a:r>
              <a:rPr lang="en-US" dirty="0"/>
              <a:t>2:  Service Delivery and </a:t>
            </a:r>
            <a:r>
              <a:rPr lang="en-US" dirty="0" smtClean="0"/>
              <a:t>Implementation</a:t>
            </a:r>
          </a:p>
          <a:p>
            <a:pPr lvl="1"/>
            <a:r>
              <a:rPr lang="en-US" dirty="0" smtClean="0"/>
              <a:t>Phase </a:t>
            </a:r>
            <a:r>
              <a:rPr lang="en-US" dirty="0"/>
              <a:t>3:  Reporting and Enhancement</a:t>
            </a:r>
          </a:p>
          <a:p>
            <a:endParaRPr lang="en-US" dirty="0"/>
          </a:p>
        </p:txBody>
      </p:sp>
    </p:spTree>
    <p:extLst>
      <p:ext uri="{BB962C8B-B14F-4D97-AF65-F5344CB8AC3E}">
        <p14:creationId xmlns:p14="http://schemas.microsoft.com/office/powerpoint/2010/main" val="1591690734"/>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smtClean="0"/>
              <a:t>Tiwahe</a:t>
            </a:r>
            <a:r>
              <a:rPr lang="en-US" dirty="0" smtClean="0"/>
              <a:t> Overarching Goal</a:t>
            </a:r>
            <a:endParaRPr lang="en-US" dirty="0"/>
          </a:p>
        </p:txBody>
      </p:sp>
      <p:sp>
        <p:nvSpPr>
          <p:cNvPr id="3" name="Content Placeholder 2"/>
          <p:cNvSpPr>
            <a:spLocks noGrp="1"/>
          </p:cNvSpPr>
          <p:nvPr>
            <p:ph idx="1"/>
          </p:nvPr>
        </p:nvSpPr>
        <p:spPr>
          <a:xfrm>
            <a:off x="1103312" y="1716066"/>
            <a:ext cx="8946541" cy="4532333"/>
          </a:xfrm>
        </p:spPr>
        <p:txBody>
          <a:bodyPr/>
          <a:lstStyle/>
          <a:p>
            <a:r>
              <a:rPr lang="en-US" dirty="0"/>
              <a:t>To improve the health, safety, and well-being of families by implementation of a coordinated service delivery model among agencies and justice systems to:</a:t>
            </a:r>
          </a:p>
          <a:p>
            <a:pPr lvl="1"/>
            <a:r>
              <a:rPr lang="en-US" dirty="0"/>
              <a:t>increase access to family and social services,</a:t>
            </a:r>
          </a:p>
          <a:p>
            <a:pPr lvl="1"/>
            <a:r>
              <a:rPr lang="en-US" dirty="0"/>
              <a:t>create alternatives to incarceration via solution-focused sentencing options,</a:t>
            </a:r>
          </a:p>
          <a:p>
            <a:pPr lvl="1"/>
            <a:r>
              <a:rPr lang="en-US" dirty="0"/>
              <a:t>improve links to appropriate prevention, intervention and treatment opportunities,</a:t>
            </a:r>
          </a:p>
          <a:p>
            <a:pPr lvl="1"/>
            <a:r>
              <a:rPr lang="en-US" dirty="0"/>
              <a:t>improve case management services, and</a:t>
            </a:r>
          </a:p>
          <a:p>
            <a:pPr lvl="1"/>
            <a:r>
              <a:rPr lang="en-US" dirty="0"/>
              <a:t>improve the overall partnerships among local, tribal, county, state and federal providers to improve access to services for tribal children, youth and families. </a:t>
            </a:r>
          </a:p>
          <a:p>
            <a:endParaRPr lang="en-US" dirty="0"/>
          </a:p>
        </p:txBody>
      </p:sp>
    </p:spTree>
    <p:extLst>
      <p:ext uri="{BB962C8B-B14F-4D97-AF65-F5344CB8AC3E}">
        <p14:creationId xmlns:p14="http://schemas.microsoft.com/office/powerpoint/2010/main" val="229615945"/>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smtClean="0"/>
              <a:t>Tiwahe</a:t>
            </a:r>
            <a:r>
              <a:rPr lang="en-US" dirty="0" smtClean="0"/>
              <a:t> Across The Board Increases </a:t>
            </a:r>
            <a:endParaRPr lang="en-US" dirty="0"/>
          </a:p>
        </p:txBody>
      </p:sp>
      <p:sp>
        <p:nvSpPr>
          <p:cNvPr id="3" name="Content Placeholder 2"/>
          <p:cNvSpPr>
            <a:spLocks noGrp="1"/>
          </p:cNvSpPr>
          <p:nvPr>
            <p:ph idx="1"/>
          </p:nvPr>
        </p:nvSpPr>
        <p:spPr/>
        <p:txBody>
          <a:bodyPr/>
          <a:lstStyle/>
          <a:p>
            <a:r>
              <a:rPr lang="en-US" dirty="0" err="1" smtClean="0"/>
              <a:t>Tiwahe</a:t>
            </a:r>
            <a:r>
              <a:rPr lang="en-US" dirty="0" smtClean="0"/>
              <a:t> provided Across The Board increases to </a:t>
            </a:r>
            <a:r>
              <a:rPr lang="en-US" b="1" dirty="0" smtClean="0"/>
              <a:t>all tribes </a:t>
            </a:r>
            <a:r>
              <a:rPr lang="en-US" dirty="0" smtClean="0"/>
              <a:t>that operated a Social Services and Indian Child Welfare Act (ICWA) program in FY 2014</a:t>
            </a:r>
          </a:p>
          <a:p>
            <a:r>
              <a:rPr lang="en-US" dirty="0" smtClean="0"/>
              <a:t>An 8% increase in Social Services was given to all Tribes in FY 2015 based on their TPA allocation in FY 2014. </a:t>
            </a:r>
          </a:p>
          <a:p>
            <a:r>
              <a:rPr lang="en-US" dirty="0" smtClean="0"/>
              <a:t>A 21% increase in ICWA TPA was given to all Tribes in FY 2015 based on their TPA allocations in FY 2014. </a:t>
            </a:r>
          </a:p>
          <a:p>
            <a:endParaRPr lang="en-US" dirty="0"/>
          </a:p>
          <a:p>
            <a:r>
              <a:rPr lang="en-US" dirty="0" err="1" smtClean="0"/>
              <a:t>Tiwahe</a:t>
            </a:r>
            <a:r>
              <a:rPr lang="en-US" dirty="0" smtClean="0"/>
              <a:t> pilot tribes received an additional increase for </a:t>
            </a:r>
            <a:r>
              <a:rPr lang="en-US" dirty="0" err="1" smtClean="0"/>
              <a:t>Tiwahe</a:t>
            </a:r>
            <a:r>
              <a:rPr lang="en-US" dirty="0" smtClean="0"/>
              <a:t> implementation from the Initiative. </a:t>
            </a:r>
            <a:endParaRPr lang="en-US" dirty="0"/>
          </a:p>
        </p:txBody>
      </p:sp>
    </p:spTree>
    <p:extLst>
      <p:ext uri="{BB962C8B-B14F-4D97-AF65-F5344CB8AC3E}">
        <p14:creationId xmlns:p14="http://schemas.microsoft.com/office/powerpoint/2010/main" val="1613790150"/>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err="1" smtClean="0"/>
              <a:t>Tiwahe</a:t>
            </a:r>
            <a:r>
              <a:rPr lang="en-US" dirty="0" smtClean="0"/>
              <a:t> Initiative Pilot Sites</a:t>
            </a:r>
            <a:endParaRPr lang="en-US" dirty="0"/>
          </a:p>
        </p:txBody>
      </p:sp>
      <p:pic>
        <p:nvPicPr>
          <p:cNvPr id="3" name="Picture 2" descr="http://wildninja.files.wordpress.com/2011/11/spirit-lake-tribe1.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593853" y="4383757"/>
            <a:ext cx="1829369" cy="1796618"/>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descr="http://www.avcp.org/wp-content/uploads/2014/04/ReAVCPLogo1.pn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099458" y="1853248"/>
            <a:ext cx="1940406" cy="1810156"/>
          </a:xfrm>
          <a:prstGeom prst="rect">
            <a:avLst/>
          </a:prstGeom>
          <a:ln>
            <a:noFill/>
          </a:ln>
          <a:extLst>
            <a:ext uri="{909E8E84-426E-40DD-AFC4-6F175D3DCCD1}">
              <a14:hiddenFill xmlns:a14="http://schemas.microsoft.com/office/drawing/2010/main">
                <a:solidFill>
                  <a:srgbClr val="FFFFFF"/>
                </a:solidFill>
              </a14:hiddenFill>
            </a:ext>
          </a:extLst>
        </p:spPr>
      </p:pic>
      <p:pic>
        <p:nvPicPr>
          <p:cNvPr id="7" name="Picture 2" descr="https://www.southernute-nsn.gov/wp-content/uploads/2013/04/ute-mountain-ute.pn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7919359" y="4205729"/>
            <a:ext cx="1861457" cy="1898899"/>
          </a:xfrm>
          <a:prstGeom prst="rect">
            <a:avLst/>
          </a:prstGeom>
          <a:ln>
            <a:noFill/>
          </a:ln>
          <a:effectLst>
            <a:innerShdw blurRad="63500" dist="50800" dir="13500000">
              <a:prstClr val="black">
                <a:alpha val="50000"/>
              </a:prstClr>
            </a:innerShdw>
          </a:effectLst>
          <a:extLst>
            <a:ext uri="{909E8E84-426E-40DD-AFC4-6F175D3DCCD1}">
              <a14:hiddenFill xmlns:a14="http://schemas.microsoft.com/office/drawing/2010/main">
                <a:solidFill>
                  <a:srgbClr val="FFFFFF"/>
                </a:solidFill>
              </a14:hiddenFill>
            </a:ext>
          </a:extLst>
        </p:spPr>
      </p:pic>
      <p:pic>
        <p:nvPicPr>
          <p:cNvPr id="8" name="Picture 7"/>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968343" y="1873079"/>
            <a:ext cx="1812473" cy="1770493"/>
          </a:xfrm>
          <a:prstGeom prst="rect">
            <a:avLst/>
          </a:prstGeom>
        </p:spPr>
      </p:pic>
      <p:pic>
        <p:nvPicPr>
          <p:cNvPr id="9" name="Picture 8"/>
          <p:cNvPicPr>
            <a:picLocks noChangeAspect="1"/>
          </p:cNvPicPr>
          <p:nvPr/>
        </p:nvPicPr>
        <p:blipFill>
          <a:blip r:embed="rId7">
            <a:extLst>
              <a:ext uri="{28A0092B-C50C-407E-A947-70E740481C1C}">
                <a14:useLocalDpi xmlns:a14="http://schemas.microsoft.com/office/drawing/2010/main" val="0"/>
              </a:ext>
            </a:extLst>
          </a:blip>
          <a:stretch>
            <a:fillRect/>
          </a:stretch>
        </p:blipFill>
        <p:spPr>
          <a:xfrm>
            <a:off x="4497801" y="1738713"/>
            <a:ext cx="2012605" cy="2039226"/>
          </a:xfrm>
          <a:prstGeom prst="rect">
            <a:avLst/>
          </a:prstGeom>
        </p:spPr>
      </p:pic>
      <p:pic>
        <p:nvPicPr>
          <p:cNvPr id="1026" name="Picture 2" descr="H:\red-lake-tribal-nation-seal-2.jpg"/>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1099458" y="4146087"/>
            <a:ext cx="2178948" cy="203428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867769309"/>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Four Federal Goals</a:t>
            </a:r>
            <a:endParaRPr lang="en-US" dirty="0"/>
          </a:p>
        </p:txBody>
      </p:sp>
      <p:sp>
        <p:nvSpPr>
          <p:cNvPr id="3" name="Content Placeholder 2"/>
          <p:cNvSpPr>
            <a:spLocks noGrp="1"/>
          </p:cNvSpPr>
          <p:nvPr>
            <p:ph idx="1"/>
          </p:nvPr>
        </p:nvSpPr>
        <p:spPr>
          <a:xfrm>
            <a:off x="1103312" y="1414464"/>
            <a:ext cx="9312276" cy="4833936"/>
          </a:xfrm>
        </p:spPr>
        <p:txBody>
          <a:bodyPr>
            <a:normAutofit fontScale="85000" lnSpcReduction="20000"/>
          </a:bodyPr>
          <a:lstStyle/>
          <a:p>
            <a:pPr lvl="0"/>
            <a:r>
              <a:rPr lang="en-US" b="1" dirty="0"/>
              <a:t>Support Families through Coordinated Service Delivery</a:t>
            </a:r>
          </a:p>
          <a:p>
            <a:pPr lvl="1"/>
            <a:r>
              <a:rPr lang="en-US" dirty="0"/>
              <a:t>Develop </a:t>
            </a:r>
            <a:r>
              <a:rPr lang="en-US" dirty="0" err="1"/>
              <a:t>Tiwahe</a:t>
            </a:r>
            <a:r>
              <a:rPr lang="en-US" dirty="0"/>
              <a:t> Plans at the Tribal Level</a:t>
            </a:r>
          </a:p>
          <a:p>
            <a:pPr lvl="1"/>
            <a:r>
              <a:rPr lang="en-US" dirty="0"/>
              <a:t>Coordinate Social Services, Justice Service, Tribal Courts, Youth &amp; Family Programs</a:t>
            </a:r>
          </a:p>
          <a:p>
            <a:endParaRPr lang="en-US" dirty="0"/>
          </a:p>
          <a:p>
            <a:pPr lvl="0"/>
            <a:r>
              <a:rPr lang="en-US" b="1" dirty="0"/>
              <a:t>Integrate Culture in Services</a:t>
            </a:r>
          </a:p>
          <a:p>
            <a:pPr lvl="1"/>
            <a:r>
              <a:rPr lang="en-US" dirty="0"/>
              <a:t>Programs with cultural components</a:t>
            </a:r>
          </a:p>
          <a:p>
            <a:pPr marL="0" indent="0">
              <a:buNone/>
            </a:pPr>
            <a:endParaRPr lang="en-US" dirty="0"/>
          </a:p>
          <a:p>
            <a:pPr lvl="0"/>
            <a:r>
              <a:rPr lang="en-US" b="1" dirty="0"/>
              <a:t>Support Self-Determination and Self-Governance</a:t>
            </a:r>
          </a:p>
          <a:p>
            <a:pPr lvl="1"/>
            <a:r>
              <a:rPr lang="en-US" dirty="0"/>
              <a:t>Data </a:t>
            </a:r>
            <a:r>
              <a:rPr lang="en-US" dirty="0" smtClean="0"/>
              <a:t>driven-decisions (data system)</a:t>
            </a:r>
            <a:endParaRPr lang="en-US" dirty="0"/>
          </a:p>
          <a:p>
            <a:pPr lvl="1"/>
            <a:r>
              <a:rPr lang="en-US" dirty="0"/>
              <a:t>Self-directing of funds</a:t>
            </a:r>
          </a:p>
          <a:p>
            <a:pPr marL="0" indent="0">
              <a:buNone/>
            </a:pPr>
            <a:endParaRPr lang="en-US" sz="2400" dirty="0"/>
          </a:p>
          <a:p>
            <a:pPr lvl="0"/>
            <a:r>
              <a:rPr lang="en-US" b="1" dirty="0"/>
              <a:t>Model Program for leading Indian Country</a:t>
            </a:r>
          </a:p>
          <a:p>
            <a:pPr lvl="1"/>
            <a:r>
              <a:rPr lang="en-US" dirty="0"/>
              <a:t>Reporting successes and challenges</a:t>
            </a:r>
          </a:p>
          <a:p>
            <a:pPr lvl="1"/>
            <a:r>
              <a:rPr lang="en-US" dirty="0"/>
              <a:t>Sharing ideas</a:t>
            </a:r>
          </a:p>
          <a:p>
            <a:endParaRPr lang="en-US" dirty="0"/>
          </a:p>
        </p:txBody>
      </p:sp>
    </p:spTree>
    <p:extLst>
      <p:ext uri="{BB962C8B-B14F-4D97-AF65-F5344CB8AC3E}">
        <p14:creationId xmlns:p14="http://schemas.microsoft.com/office/powerpoint/2010/main" val="1546812882"/>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smtClean="0"/>
              <a:t>Tiwahe</a:t>
            </a:r>
            <a:r>
              <a:rPr lang="en-US" dirty="0" smtClean="0"/>
              <a:t> Implementation</a:t>
            </a:r>
            <a:endParaRPr lang="en-US" dirty="0"/>
          </a:p>
        </p:txBody>
      </p:sp>
      <p:sp>
        <p:nvSpPr>
          <p:cNvPr id="3" name="Content Placeholder 2"/>
          <p:cNvSpPr>
            <a:spLocks noGrp="1"/>
          </p:cNvSpPr>
          <p:nvPr>
            <p:ph idx="1"/>
          </p:nvPr>
        </p:nvSpPr>
        <p:spPr/>
        <p:txBody>
          <a:bodyPr>
            <a:normAutofit/>
          </a:bodyPr>
          <a:lstStyle/>
          <a:p>
            <a:r>
              <a:rPr lang="en-US" dirty="0" err="1"/>
              <a:t>Tiwahe</a:t>
            </a:r>
            <a:r>
              <a:rPr lang="en-US" dirty="0"/>
              <a:t> fosters collaboration of </a:t>
            </a:r>
            <a:r>
              <a:rPr lang="en-US" dirty="0" smtClean="0"/>
              <a:t>services </a:t>
            </a:r>
            <a:r>
              <a:rPr lang="en-US" dirty="0"/>
              <a:t>among tribal programs and with State and Federal </a:t>
            </a:r>
            <a:r>
              <a:rPr lang="en-US" dirty="0" smtClean="0"/>
              <a:t>partners.</a:t>
            </a:r>
          </a:p>
          <a:p>
            <a:r>
              <a:rPr lang="en-US" dirty="0" smtClean="0"/>
              <a:t>Each </a:t>
            </a:r>
            <a:r>
              <a:rPr lang="en-US" dirty="0"/>
              <a:t>of the Tribes participating in this initiative determined how they wanted to implement </a:t>
            </a:r>
            <a:r>
              <a:rPr lang="en-US" dirty="0" err="1" smtClean="0"/>
              <a:t>Tiwahe</a:t>
            </a:r>
            <a:r>
              <a:rPr lang="en-US" dirty="0" smtClean="0"/>
              <a:t>. </a:t>
            </a:r>
          </a:p>
          <a:p>
            <a:r>
              <a:rPr lang="en-US" dirty="0" err="1" smtClean="0"/>
              <a:t>Tiwahe</a:t>
            </a:r>
            <a:r>
              <a:rPr lang="en-US" dirty="0" smtClean="0"/>
              <a:t> </a:t>
            </a:r>
            <a:r>
              <a:rPr lang="en-US" dirty="0"/>
              <a:t>Tribes share the common goals and purpose of the initiative, but realize the methods, actions, and outcomes in their own </a:t>
            </a:r>
            <a:r>
              <a:rPr lang="en-US" dirty="0" smtClean="0"/>
              <a:t>way.</a:t>
            </a:r>
          </a:p>
          <a:p>
            <a:r>
              <a:rPr lang="en-US" dirty="0" smtClean="0"/>
              <a:t>The </a:t>
            </a:r>
            <a:r>
              <a:rPr lang="en-US" dirty="0"/>
              <a:t>Bureau of Indian Affairs (BIA) works with the </a:t>
            </a:r>
            <a:r>
              <a:rPr lang="en-US" dirty="0" err="1"/>
              <a:t>Tiwahe</a:t>
            </a:r>
            <a:r>
              <a:rPr lang="en-US" dirty="0"/>
              <a:t> Tribes to build the capacity to track and analyze data on the impact the funding has on the family unit and will take those lessons and apply them throughout Indian Country so that all tribes are benefited by the lessons of </a:t>
            </a:r>
            <a:r>
              <a:rPr lang="en-US" dirty="0" err="1"/>
              <a:t>Tiwahe</a:t>
            </a:r>
            <a:r>
              <a:rPr lang="en-US" dirty="0"/>
              <a:t>.</a:t>
            </a:r>
          </a:p>
        </p:txBody>
      </p:sp>
    </p:spTree>
    <p:extLst>
      <p:ext uri="{BB962C8B-B14F-4D97-AF65-F5344CB8AC3E}">
        <p14:creationId xmlns:p14="http://schemas.microsoft.com/office/powerpoint/2010/main" val="3650942078"/>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err="1" smtClean="0"/>
              <a:t>Tiwahe</a:t>
            </a:r>
            <a:r>
              <a:rPr lang="en-US" dirty="0" smtClean="0"/>
              <a:t> Framework </a:t>
            </a:r>
            <a:endParaRPr lang="en-US" dirty="0"/>
          </a:p>
        </p:txBody>
      </p:sp>
      <p:sp>
        <p:nvSpPr>
          <p:cNvPr id="3" name="Content Placeholder 2"/>
          <p:cNvSpPr>
            <a:spLocks noGrp="1"/>
          </p:cNvSpPr>
          <p:nvPr>
            <p:ph idx="1"/>
          </p:nvPr>
        </p:nvSpPr>
        <p:spPr/>
        <p:txBody>
          <a:bodyPr/>
          <a:lstStyle/>
          <a:p>
            <a:r>
              <a:rPr lang="en-US" dirty="0" smtClean="0"/>
              <a:t>Self-Governance </a:t>
            </a:r>
            <a:r>
              <a:rPr lang="en-US" dirty="0"/>
              <a:t>for tribes is what </a:t>
            </a:r>
            <a:r>
              <a:rPr lang="en-US" dirty="0" err="1" smtClean="0"/>
              <a:t>Tiwahe</a:t>
            </a:r>
            <a:r>
              <a:rPr lang="en-US" dirty="0" smtClean="0"/>
              <a:t> </a:t>
            </a:r>
            <a:r>
              <a:rPr lang="en-US" dirty="0"/>
              <a:t>is to family. </a:t>
            </a:r>
            <a:endParaRPr lang="en-US" dirty="0" smtClean="0"/>
          </a:p>
          <a:p>
            <a:r>
              <a:rPr lang="en-US" dirty="0" smtClean="0"/>
              <a:t>The </a:t>
            </a:r>
            <a:r>
              <a:rPr lang="en-US" dirty="0" err="1" smtClean="0"/>
              <a:t>Tiwahe</a:t>
            </a:r>
            <a:r>
              <a:rPr lang="en-US" dirty="0" smtClean="0"/>
              <a:t> Framework helps tribes to measure the impact that the on-the-ground work of tribal programs have on a family or individual. </a:t>
            </a:r>
          </a:p>
          <a:p>
            <a:pPr lvl="1"/>
            <a:r>
              <a:rPr lang="en-US" dirty="0" smtClean="0"/>
              <a:t>Data is gathered from the families directly (through surveys, assessments or self-reflection tools) to ensure they are the voice of whether a program or service is making a difference</a:t>
            </a:r>
          </a:p>
          <a:p>
            <a:pPr lvl="1"/>
            <a:endParaRPr lang="en-US" dirty="0" smtClean="0"/>
          </a:p>
        </p:txBody>
      </p:sp>
    </p:spTree>
    <p:extLst>
      <p:ext uri="{BB962C8B-B14F-4D97-AF65-F5344CB8AC3E}">
        <p14:creationId xmlns:p14="http://schemas.microsoft.com/office/powerpoint/2010/main" val="1563710741"/>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a:extLst>
              <a:ext uri="{FF2B5EF4-FFF2-40B4-BE49-F238E27FC236}">
                <a16:creationId xmlns:a16="http://schemas.microsoft.com/office/drawing/2014/main" id="{32FFFF44-B4A7-48A5-9E4D-23A5C11A0013}"/>
              </a:ext>
            </a:extLst>
          </p:cNvPr>
          <p:cNvSpPr txBox="1">
            <a:spLocks/>
          </p:cNvSpPr>
          <p:nvPr/>
        </p:nvSpPr>
        <p:spPr>
          <a:xfrm>
            <a:off x="601999" y="1451762"/>
            <a:ext cx="4728117" cy="5600224"/>
          </a:xfrm>
          <a:prstGeom prst="rect">
            <a:avLst/>
          </a:prstGeom>
        </p:spPr>
        <p:txBody>
          <a:bodyPr vert="horz" lIns="91440" tIns="45720" rIns="91440" bIns="45720" rtlCol="0" anchor="t">
            <a:normAutofit/>
          </a:bodyPr>
          <a:lstStyle>
            <a:lvl1pPr algn="l" defTabSz="457200" rtl="0" eaLnBrk="1" latinLnBrk="0" hangingPunct="1">
              <a:spcBef>
                <a:spcPct val="0"/>
              </a:spcBef>
              <a:buNone/>
              <a:defRPr sz="1800" b="1" kern="1200" cap="all" baseline="0">
                <a:solidFill>
                  <a:schemeClr val="bg1"/>
                </a:solidFill>
                <a:latin typeface="Arial" panose="020B0604020202020204" pitchFamily="34" charset="0"/>
                <a:ea typeface="+mj-ea"/>
                <a:cs typeface="Arial" panose="020B0604020202020204" pitchFamily="34" charset="0"/>
              </a:defRPr>
            </a:lvl1pPr>
          </a:lstStyle>
          <a:p>
            <a:r>
              <a:rPr lang="en-NZ" sz="2800" dirty="0">
                <a:solidFill>
                  <a:schemeClr val="bg2">
                    <a:lumMod val="40000"/>
                    <a:lumOff val="60000"/>
                  </a:schemeClr>
                </a:solidFill>
              </a:rPr>
              <a:t>US - </a:t>
            </a:r>
            <a:r>
              <a:rPr lang="en-NZ" sz="2800" dirty="0" err="1">
                <a:solidFill>
                  <a:schemeClr val="bg2">
                    <a:lumMod val="40000"/>
                    <a:lumOff val="60000"/>
                  </a:schemeClr>
                </a:solidFill>
              </a:rPr>
              <a:t>Tiwahe</a:t>
            </a:r>
            <a:r>
              <a:rPr lang="en-NZ" sz="2800" dirty="0">
                <a:solidFill>
                  <a:schemeClr val="bg2">
                    <a:lumMod val="40000"/>
                    <a:lumOff val="60000"/>
                  </a:schemeClr>
                </a:solidFill>
              </a:rPr>
              <a:t> initiative </a:t>
            </a:r>
          </a:p>
          <a:p>
            <a:endParaRPr lang="en-NZ" sz="2800" dirty="0">
              <a:solidFill>
                <a:schemeClr val="tx1"/>
              </a:solidFill>
            </a:endParaRPr>
          </a:p>
          <a:p>
            <a:pPr marL="457200" indent="-457200">
              <a:buFont typeface="Courier New" panose="02070309020205020404" pitchFamily="49" charset="0"/>
              <a:buChar char="o"/>
            </a:pPr>
            <a:r>
              <a:rPr lang="en-NZ" dirty="0">
                <a:solidFill>
                  <a:schemeClr val="tx1"/>
                </a:solidFill>
              </a:rPr>
              <a:t>5 year </a:t>
            </a:r>
          </a:p>
          <a:p>
            <a:r>
              <a:rPr lang="en-NZ" dirty="0">
                <a:solidFill>
                  <a:schemeClr val="tx1"/>
                </a:solidFill>
              </a:rPr>
              <a:t>	demonstration project</a:t>
            </a:r>
          </a:p>
          <a:p>
            <a:endParaRPr lang="en-NZ" sz="2800" dirty="0"/>
          </a:p>
        </p:txBody>
      </p:sp>
      <p:sp>
        <p:nvSpPr>
          <p:cNvPr id="5" name="Title 1">
            <a:extLst>
              <a:ext uri="{FF2B5EF4-FFF2-40B4-BE49-F238E27FC236}">
                <a16:creationId xmlns:a16="http://schemas.microsoft.com/office/drawing/2014/main" id="{4B67BB7F-937A-4AA3-A979-DFC5BF346F71}"/>
              </a:ext>
            </a:extLst>
          </p:cNvPr>
          <p:cNvSpPr txBox="1">
            <a:spLocks/>
          </p:cNvSpPr>
          <p:nvPr/>
        </p:nvSpPr>
        <p:spPr>
          <a:xfrm>
            <a:off x="5590364" y="1491011"/>
            <a:ext cx="4935627" cy="5600224"/>
          </a:xfrm>
          <a:prstGeom prst="rect">
            <a:avLst/>
          </a:prstGeom>
        </p:spPr>
        <p:txBody>
          <a:bodyPr vert="horz" lIns="91440" tIns="45720" rIns="91440" bIns="45720" rtlCol="0" anchor="t">
            <a:normAutofit/>
          </a:bodyPr>
          <a:lstStyle>
            <a:lvl1pPr algn="l" defTabSz="457200" rtl="0" eaLnBrk="1" latinLnBrk="0" hangingPunct="1">
              <a:spcBef>
                <a:spcPct val="0"/>
              </a:spcBef>
              <a:buNone/>
              <a:defRPr sz="1800" b="1" kern="1200" cap="all" baseline="0">
                <a:solidFill>
                  <a:schemeClr val="bg1"/>
                </a:solidFill>
                <a:latin typeface="Arial" panose="020B0604020202020204" pitchFamily="34" charset="0"/>
                <a:ea typeface="+mj-ea"/>
                <a:cs typeface="Arial" panose="020B0604020202020204" pitchFamily="34" charset="0"/>
              </a:defRPr>
            </a:lvl1pPr>
          </a:lstStyle>
          <a:p>
            <a:r>
              <a:rPr lang="en-NZ" sz="2800" dirty="0">
                <a:solidFill>
                  <a:schemeClr val="bg2">
                    <a:lumMod val="40000"/>
                    <a:lumOff val="60000"/>
                  </a:schemeClr>
                </a:solidFill>
              </a:rPr>
              <a:t>NZ - Whanau </a:t>
            </a:r>
            <a:r>
              <a:rPr lang="en-NZ" sz="2800" dirty="0" err="1">
                <a:solidFill>
                  <a:schemeClr val="bg2">
                    <a:lumMod val="40000"/>
                    <a:lumOff val="60000"/>
                  </a:schemeClr>
                </a:solidFill>
              </a:rPr>
              <a:t>ora</a:t>
            </a:r>
            <a:r>
              <a:rPr lang="en-NZ" sz="2800" dirty="0">
                <a:solidFill>
                  <a:schemeClr val="bg2">
                    <a:lumMod val="40000"/>
                    <a:lumOff val="60000"/>
                  </a:schemeClr>
                </a:solidFill>
              </a:rPr>
              <a:t> policy </a:t>
            </a:r>
            <a:br>
              <a:rPr lang="en-NZ" sz="2800" dirty="0">
                <a:solidFill>
                  <a:schemeClr val="bg2">
                    <a:lumMod val="40000"/>
                    <a:lumOff val="60000"/>
                  </a:schemeClr>
                </a:solidFill>
              </a:rPr>
            </a:br>
            <a:endParaRPr lang="en-NZ" sz="2800" dirty="0">
              <a:solidFill>
                <a:schemeClr val="tx1"/>
              </a:solidFill>
            </a:endParaRPr>
          </a:p>
          <a:p>
            <a:pPr marL="457200" indent="-457200">
              <a:buFont typeface="Courier New" panose="02070309020205020404" pitchFamily="49" charset="0"/>
              <a:buChar char="o"/>
            </a:pPr>
            <a:r>
              <a:rPr lang="en-NZ" dirty="0">
                <a:solidFill>
                  <a:schemeClr val="tx1"/>
                </a:solidFill>
              </a:rPr>
              <a:t>12 </a:t>
            </a:r>
            <a:r>
              <a:rPr lang="en-NZ" dirty="0" err="1">
                <a:solidFill>
                  <a:schemeClr val="tx1"/>
                </a:solidFill>
              </a:rPr>
              <a:t>yEAR</a:t>
            </a:r>
            <a:r>
              <a:rPr lang="en-NZ" dirty="0">
                <a:solidFill>
                  <a:schemeClr val="tx1"/>
                </a:solidFill>
              </a:rPr>
              <a:t> </a:t>
            </a:r>
          </a:p>
          <a:p>
            <a:r>
              <a:rPr lang="en-NZ" dirty="0">
                <a:solidFill>
                  <a:schemeClr val="tx1"/>
                </a:solidFill>
              </a:rPr>
              <a:t>	government policy</a:t>
            </a:r>
          </a:p>
          <a:p>
            <a:endParaRPr lang="en-NZ" dirty="0"/>
          </a:p>
        </p:txBody>
      </p:sp>
      <p:pic>
        <p:nvPicPr>
          <p:cNvPr id="6" name="Picture 5" descr="A picture containing text&#10;&#10;Description generated with high confidence">
            <a:extLst>
              <a:ext uri="{FF2B5EF4-FFF2-40B4-BE49-F238E27FC236}">
                <a16:creationId xmlns:a16="http://schemas.microsoft.com/office/drawing/2014/main" id="{7C319DAA-FFE7-484F-8960-7A23E762B505}"/>
              </a:ext>
            </a:extLst>
          </p:cNvPr>
          <p:cNvPicPr>
            <a:picLocks noChangeAspect="1"/>
          </p:cNvPicPr>
          <p:nvPr/>
        </p:nvPicPr>
        <p:blipFill rotWithShape="1">
          <a:blip r:embed="rId3"/>
          <a:srcRect l="1812" t="5945" r="1681" b="13951"/>
          <a:stretch/>
        </p:blipFill>
        <p:spPr>
          <a:xfrm>
            <a:off x="5590364" y="3242074"/>
            <a:ext cx="3509390" cy="1595176"/>
          </a:xfrm>
          <a:prstGeom prst="roundRect">
            <a:avLst>
              <a:gd name="adj" fmla="val 16667"/>
            </a:avLst>
          </a:prstGeom>
          <a:ln>
            <a:noFill/>
          </a:ln>
          <a:effectLst>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p:spPr>
      </p:pic>
      <p:pic>
        <p:nvPicPr>
          <p:cNvPr id="8" name="Picture 7" descr="A group of people standing on top of a grass covered field&#10;&#10;Description generated with very high confidence">
            <a:extLst>
              <a:ext uri="{FF2B5EF4-FFF2-40B4-BE49-F238E27FC236}">
                <a16:creationId xmlns:a16="http://schemas.microsoft.com/office/drawing/2014/main" id="{D42E03E8-8439-474F-8523-EB553C226A7F}"/>
              </a:ext>
            </a:extLst>
          </p:cNvPr>
          <p:cNvPicPr>
            <a:picLocks noChangeAspect="1"/>
          </p:cNvPicPr>
          <p:nvPr/>
        </p:nvPicPr>
        <p:blipFill rotWithShape="1">
          <a:blip r:embed="rId4"/>
          <a:srcRect l="9933" t="11246" r="14040" b="15975"/>
          <a:stretch/>
        </p:blipFill>
        <p:spPr>
          <a:xfrm>
            <a:off x="9179860" y="3974739"/>
            <a:ext cx="1741948" cy="2223391"/>
          </a:xfrm>
          <a:prstGeom prst="rect">
            <a:avLst/>
          </a:prstGeom>
          <a:ln>
            <a:noFill/>
          </a:ln>
          <a:effectLst>
            <a:softEdge rad="112500"/>
          </a:effectLst>
        </p:spPr>
      </p:pic>
      <p:sp>
        <p:nvSpPr>
          <p:cNvPr id="10" name="Title 8">
            <a:extLst>
              <a:ext uri="{FF2B5EF4-FFF2-40B4-BE49-F238E27FC236}">
                <a16:creationId xmlns:a16="http://schemas.microsoft.com/office/drawing/2014/main" id="{6E5DAE21-0D10-42BF-BB88-4B4AA1B3AB40}"/>
              </a:ext>
            </a:extLst>
          </p:cNvPr>
          <p:cNvSpPr txBox="1">
            <a:spLocks/>
          </p:cNvSpPr>
          <p:nvPr/>
        </p:nvSpPr>
        <p:spPr>
          <a:xfrm>
            <a:off x="646111" y="452718"/>
            <a:ext cx="9404723" cy="1019091"/>
          </a:xfrm>
          <a:prstGeom prst="rect">
            <a:avLst/>
          </a:prstGeom>
        </p:spPr>
        <p:txBody>
          <a:bodyPr/>
          <a:lstStyle>
            <a:lvl1pPr algn="l" defTabSz="457200" rtl="0" eaLnBrk="1" latinLnBrk="0" hangingPunct="1">
              <a:spcBef>
                <a:spcPct val="0"/>
              </a:spcBef>
              <a:buNone/>
              <a:defRPr sz="4200" b="0" i="0" kern="1200">
                <a:solidFill>
                  <a:schemeClr val="tx2"/>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r>
              <a:rPr lang="en-NZ" dirty="0"/>
              <a:t>US – NZ INDIGENOUS RELATIONSHIP</a:t>
            </a:r>
            <a:endParaRPr lang="en-NZ" sz="2400" dirty="0"/>
          </a:p>
        </p:txBody>
      </p:sp>
      <p:pic>
        <p:nvPicPr>
          <p:cNvPr id="27" name="Picture 26">
            <a:extLst>
              <a:ext uri="{FF2B5EF4-FFF2-40B4-BE49-F238E27FC236}">
                <a16:creationId xmlns:a16="http://schemas.microsoft.com/office/drawing/2014/main" id="{FD4AC551-44DF-4E10-A09E-8D2F33B91A66}"/>
              </a:ext>
            </a:extLst>
          </p:cNvPr>
          <p:cNvPicPr>
            <a:picLocks noChangeAspect="1"/>
          </p:cNvPicPr>
          <p:nvPr/>
        </p:nvPicPr>
        <p:blipFill>
          <a:blip r:embed="rId5"/>
          <a:stretch>
            <a:fillRect/>
          </a:stretch>
        </p:blipFill>
        <p:spPr>
          <a:xfrm>
            <a:off x="821033" y="3242074"/>
            <a:ext cx="2773312" cy="1595176"/>
          </a:xfrm>
          <a:prstGeom prst="roundRect">
            <a:avLst>
              <a:gd name="adj" fmla="val 16667"/>
            </a:avLst>
          </a:prstGeom>
          <a:ln>
            <a:noFill/>
          </a:ln>
          <a:effectLst>
            <a:outerShdw blurRad="76200" dist="38100" dir="7800000" algn="tl" rotWithShape="0">
              <a:srgbClr val="000000">
                <a:alpha val="40000"/>
              </a:srgbClr>
            </a:outerShdw>
          </a:effectLst>
          <a:scene3d>
            <a:camera prst="orthographicFront"/>
            <a:lightRig rig="contrasting" dir="t">
              <a:rot lat="0" lon="0" rev="4200000"/>
            </a:lightRig>
          </a:scene3d>
          <a:sp3d prstMaterial="plastic">
            <a:bevelT w="381000" h="114300" prst="relaxedInset"/>
            <a:contourClr>
              <a:srgbClr val="969696"/>
            </a:contourClr>
          </a:sp3d>
        </p:spPr>
      </p:pic>
      <p:pic>
        <p:nvPicPr>
          <p:cNvPr id="9" name="Picture 8">
            <a:extLst>
              <a:ext uri="{FF2B5EF4-FFF2-40B4-BE49-F238E27FC236}">
                <a16:creationId xmlns:a16="http://schemas.microsoft.com/office/drawing/2014/main" id="{9FAA76EE-A487-4DFD-9705-F8A7DE89338D}"/>
              </a:ext>
            </a:extLst>
          </p:cNvPr>
          <p:cNvPicPr>
            <a:picLocks noChangeAspect="1"/>
          </p:cNvPicPr>
          <p:nvPr/>
        </p:nvPicPr>
        <p:blipFill>
          <a:blip r:embed="rId6"/>
          <a:stretch>
            <a:fillRect/>
          </a:stretch>
        </p:blipFill>
        <p:spPr>
          <a:xfrm>
            <a:off x="3674451" y="3974740"/>
            <a:ext cx="1381198" cy="2223391"/>
          </a:xfrm>
          <a:prstGeom prst="rect">
            <a:avLst/>
          </a:prstGeom>
          <a:ln>
            <a:noFill/>
          </a:ln>
          <a:effectLst>
            <a:softEdge rad="112500"/>
          </a:effectLst>
        </p:spPr>
      </p:pic>
    </p:spTree>
    <p:extLst>
      <p:ext uri="{BB962C8B-B14F-4D97-AF65-F5344CB8AC3E}">
        <p14:creationId xmlns:p14="http://schemas.microsoft.com/office/powerpoint/2010/main" val="3949579233"/>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CURRENT POSITION </a:t>
            </a:r>
            <a:br>
              <a:rPr lang="en-US" dirty="0"/>
            </a:br>
            <a:r>
              <a:rPr lang="en-US" sz="2200" dirty="0"/>
              <a:t>Overview</a:t>
            </a:r>
          </a:p>
        </p:txBody>
      </p:sp>
      <p:sp>
        <p:nvSpPr>
          <p:cNvPr id="13" name="Content Placeholder 12"/>
          <p:cNvSpPr>
            <a:spLocks noGrp="1"/>
          </p:cNvSpPr>
          <p:nvPr>
            <p:ph sz="half" idx="2"/>
          </p:nvPr>
        </p:nvSpPr>
        <p:spPr>
          <a:xfrm>
            <a:off x="646111" y="2576944"/>
            <a:ext cx="3765571" cy="3741738"/>
          </a:xfrm>
        </p:spPr>
        <p:txBody>
          <a:bodyPr>
            <a:normAutofit/>
          </a:bodyPr>
          <a:lstStyle/>
          <a:p>
            <a:r>
              <a:rPr lang="en-US" dirty="0"/>
              <a:t>FY 2019 is the final year of funding for the </a:t>
            </a:r>
            <a:r>
              <a:rPr lang="en-US" dirty="0" err="1"/>
              <a:t>Tiwahe</a:t>
            </a:r>
            <a:r>
              <a:rPr lang="en-US" dirty="0"/>
              <a:t> Demonstration Project.</a:t>
            </a:r>
          </a:p>
          <a:p>
            <a:r>
              <a:rPr lang="en-US" dirty="0" err="1"/>
              <a:t>Tiwahe</a:t>
            </a:r>
            <a:r>
              <a:rPr lang="en-US" dirty="0"/>
              <a:t> Pilot Tribes </a:t>
            </a:r>
            <a:r>
              <a:rPr lang="en-US" b="1" u="sng" dirty="0"/>
              <a:t>MUST</a:t>
            </a:r>
            <a:r>
              <a:rPr lang="en-US" b="1" dirty="0"/>
              <a:t> </a:t>
            </a:r>
            <a:r>
              <a:rPr lang="en-US" dirty="0"/>
              <a:t>provide Congress:</a:t>
            </a:r>
          </a:p>
          <a:p>
            <a:pPr lvl="1">
              <a:buFont typeface="Courier New" panose="02070309020205020404" pitchFamily="49" charset="0"/>
              <a:buChar char="o"/>
            </a:pPr>
            <a:r>
              <a:rPr lang="en-US" b="1" dirty="0"/>
              <a:t>Final Report</a:t>
            </a:r>
            <a:r>
              <a:rPr lang="en-US" dirty="0"/>
              <a:t> that includes</a:t>
            </a:r>
          </a:p>
          <a:p>
            <a:pPr lvl="1">
              <a:buFont typeface="Courier New" panose="02070309020205020404" pitchFamily="49" charset="0"/>
              <a:buChar char="o"/>
            </a:pPr>
            <a:r>
              <a:rPr lang="en-US" b="1" dirty="0"/>
              <a:t>Measures of Success </a:t>
            </a:r>
          </a:p>
          <a:p>
            <a:pPr lvl="1">
              <a:buFont typeface="Courier New" panose="02070309020205020404" pitchFamily="49" charset="0"/>
              <a:buChar char="o"/>
            </a:pPr>
            <a:r>
              <a:rPr lang="en-US" b="1" dirty="0"/>
              <a:t>Guidelines to Implement</a:t>
            </a:r>
            <a:endParaRPr lang="en-US" dirty="0"/>
          </a:p>
        </p:txBody>
      </p:sp>
      <p:sp>
        <p:nvSpPr>
          <p:cNvPr id="14" name="Text Placeholder 13"/>
          <p:cNvSpPr>
            <a:spLocks noGrp="1"/>
          </p:cNvSpPr>
          <p:nvPr>
            <p:ph type="body" sz="quarter" idx="3"/>
          </p:nvPr>
        </p:nvSpPr>
        <p:spPr>
          <a:xfrm>
            <a:off x="4411682" y="1852644"/>
            <a:ext cx="1343879" cy="576262"/>
          </a:xfrm>
        </p:spPr>
        <p:txBody>
          <a:bodyPr/>
          <a:lstStyle/>
          <a:p>
            <a:r>
              <a:rPr lang="en-US" b="1" dirty="0"/>
              <a:t>IMPACT</a:t>
            </a:r>
          </a:p>
        </p:txBody>
      </p:sp>
      <p:sp>
        <p:nvSpPr>
          <p:cNvPr id="15" name="Content Placeholder 14"/>
          <p:cNvSpPr>
            <a:spLocks noGrp="1"/>
          </p:cNvSpPr>
          <p:nvPr>
            <p:ph sz="quarter" idx="4"/>
          </p:nvPr>
        </p:nvSpPr>
        <p:spPr>
          <a:xfrm>
            <a:off x="4383348" y="2576944"/>
            <a:ext cx="3928891" cy="3335340"/>
          </a:xfrm>
        </p:spPr>
        <p:txBody>
          <a:bodyPr>
            <a:normAutofit/>
          </a:bodyPr>
          <a:lstStyle/>
          <a:p>
            <a:r>
              <a:rPr lang="en-US" dirty="0"/>
              <a:t>Permanent </a:t>
            </a:r>
            <a:r>
              <a:rPr lang="en-US" b="1" dirty="0">
                <a:solidFill>
                  <a:schemeClr val="accent3">
                    <a:lumMod val="60000"/>
                    <a:lumOff val="40000"/>
                  </a:schemeClr>
                </a:solidFill>
              </a:rPr>
              <a:t>loss</a:t>
            </a:r>
            <a:r>
              <a:rPr lang="en-US" dirty="0"/>
              <a:t> of increased funding to support Indian Families  ($$)</a:t>
            </a:r>
          </a:p>
          <a:p>
            <a:r>
              <a:rPr lang="en-US" dirty="0"/>
              <a:t>Risk </a:t>
            </a:r>
            <a:r>
              <a:rPr lang="en-US" dirty="0" err="1"/>
              <a:t>Tiwahe</a:t>
            </a:r>
            <a:r>
              <a:rPr lang="en-US" dirty="0"/>
              <a:t> Principles </a:t>
            </a:r>
            <a:r>
              <a:rPr lang="en-US" b="1" dirty="0">
                <a:solidFill>
                  <a:schemeClr val="accent3">
                    <a:lumMod val="60000"/>
                    <a:lumOff val="40000"/>
                  </a:schemeClr>
                </a:solidFill>
              </a:rPr>
              <a:t>not</a:t>
            </a:r>
            <a:r>
              <a:rPr lang="en-US" dirty="0"/>
              <a:t> being applied to meaningfully support and protect Indian Families</a:t>
            </a:r>
          </a:p>
        </p:txBody>
      </p:sp>
      <p:sp>
        <p:nvSpPr>
          <p:cNvPr id="8" name="Text Placeholder 13">
            <a:extLst>
              <a:ext uri="{FF2B5EF4-FFF2-40B4-BE49-F238E27FC236}">
                <a16:creationId xmlns:a16="http://schemas.microsoft.com/office/drawing/2014/main" id="{ED511C8C-7874-414A-9B50-1AB66C56FC12}"/>
              </a:ext>
            </a:extLst>
          </p:cNvPr>
          <p:cNvSpPr txBox="1">
            <a:spLocks/>
          </p:cNvSpPr>
          <p:nvPr/>
        </p:nvSpPr>
        <p:spPr>
          <a:xfrm>
            <a:off x="646111" y="1852644"/>
            <a:ext cx="1343879" cy="576262"/>
          </a:xfrm>
          <a:prstGeom prst="rect">
            <a:avLst/>
          </a:prstGeom>
        </p:spPr>
        <p:txBody>
          <a:bodyPr vert="horz" lIns="91440" tIns="45720" rIns="91440" bIns="45720" rtlCol="0" anchor="b">
            <a:noAutofit/>
          </a:bodyPr>
          <a:lstStyle>
            <a:lvl1pPr marL="0" indent="0" algn="l" defTabSz="457200" rtl="0" eaLnBrk="1" latinLnBrk="0" hangingPunct="1">
              <a:spcBef>
                <a:spcPts val="1000"/>
              </a:spcBef>
              <a:spcAft>
                <a:spcPts val="0"/>
              </a:spcAft>
              <a:buClr>
                <a:schemeClr val="bg2">
                  <a:lumMod val="40000"/>
                  <a:lumOff val="60000"/>
                </a:schemeClr>
              </a:buClr>
              <a:buSzPct val="80000"/>
              <a:buFont typeface="Wingdings 3" charset="2"/>
              <a:buNone/>
              <a:defRPr sz="2400" b="0" i="0" kern="1200">
                <a:solidFill>
                  <a:schemeClr val="bg2">
                    <a:lumMod val="40000"/>
                    <a:lumOff val="60000"/>
                  </a:schemeClr>
                </a:solidFill>
                <a:latin typeface="+mj-lt"/>
                <a:ea typeface="+mj-ea"/>
                <a:cs typeface="+mj-cs"/>
              </a:defRPr>
            </a:lvl1pPr>
            <a:lvl2pPr marL="457200" indent="0" algn="l" defTabSz="457200" rtl="0" eaLnBrk="1" latinLnBrk="0" hangingPunct="1">
              <a:spcBef>
                <a:spcPts val="1000"/>
              </a:spcBef>
              <a:spcAft>
                <a:spcPts val="0"/>
              </a:spcAft>
              <a:buClr>
                <a:schemeClr val="bg2">
                  <a:lumMod val="40000"/>
                  <a:lumOff val="60000"/>
                </a:schemeClr>
              </a:buClr>
              <a:buSzPct val="80000"/>
              <a:buFont typeface="Wingdings 3" charset="2"/>
              <a:buNone/>
              <a:defRPr sz="2000" b="1" i="0" kern="1200">
                <a:solidFill>
                  <a:schemeClr val="tx1"/>
                </a:solidFill>
                <a:latin typeface="+mj-lt"/>
                <a:ea typeface="+mj-ea"/>
                <a:cs typeface="+mj-cs"/>
              </a:defRPr>
            </a:lvl2pPr>
            <a:lvl3pPr marL="914400" indent="0" algn="l" defTabSz="457200" rtl="0" eaLnBrk="1" latinLnBrk="0" hangingPunct="1">
              <a:spcBef>
                <a:spcPts val="1000"/>
              </a:spcBef>
              <a:spcAft>
                <a:spcPts val="0"/>
              </a:spcAft>
              <a:buClr>
                <a:schemeClr val="bg2">
                  <a:lumMod val="40000"/>
                  <a:lumOff val="60000"/>
                </a:schemeClr>
              </a:buClr>
              <a:buSzPct val="80000"/>
              <a:buFont typeface="Wingdings 3" charset="2"/>
              <a:buNone/>
              <a:defRPr sz="1800" b="1" i="0" kern="1200">
                <a:solidFill>
                  <a:schemeClr val="tx1"/>
                </a:solidFill>
                <a:latin typeface="+mj-lt"/>
                <a:ea typeface="+mj-ea"/>
                <a:cs typeface="+mj-cs"/>
              </a:defRPr>
            </a:lvl3pPr>
            <a:lvl4pPr marL="1371600" indent="0" algn="l" defTabSz="457200" rtl="0" eaLnBrk="1" latinLnBrk="0" hangingPunct="1">
              <a:spcBef>
                <a:spcPts val="1000"/>
              </a:spcBef>
              <a:spcAft>
                <a:spcPts val="0"/>
              </a:spcAft>
              <a:buClr>
                <a:schemeClr val="bg2">
                  <a:lumMod val="40000"/>
                  <a:lumOff val="60000"/>
                </a:schemeClr>
              </a:buClr>
              <a:buSzPct val="80000"/>
              <a:buFont typeface="Wingdings 3" charset="2"/>
              <a:buNone/>
              <a:defRPr sz="1600" b="1" i="0" kern="1200">
                <a:solidFill>
                  <a:schemeClr val="tx1"/>
                </a:solidFill>
                <a:latin typeface="+mj-lt"/>
                <a:ea typeface="+mj-ea"/>
                <a:cs typeface="+mj-cs"/>
              </a:defRPr>
            </a:lvl4pPr>
            <a:lvl5pPr marL="1828800" indent="0" algn="l" defTabSz="457200" rtl="0" eaLnBrk="1" latinLnBrk="0" hangingPunct="1">
              <a:spcBef>
                <a:spcPts val="1000"/>
              </a:spcBef>
              <a:spcAft>
                <a:spcPts val="0"/>
              </a:spcAft>
              <a:buClr>
                <a:schemeClr val="bg2">
                  <a:lumMod val="40000"/>
                  <a:lumOff val="60000"/>
                </a:schemeClr>
              </a:buClr>
              <a:buSzPct val="80000"/>
              <a:buFont typeface="Wingdings 3" charset="2"/>
              <a:buNone/>
              <a:defRPr sz="1600" b="1" i="0" kern="1200">
                <a:solidFill>
                  <a:schemeClr val="tx1"/>
                </a:solidFill>
                <a:latin typeface="+mj-lt"/>
                <a:ea typeface="+mj-ea"/>
                <a:cs typeface="+mj-cs"/>
              </a:defRPr>
            </a:lvl5pPr>
            <a:lvl6pPr marL="2286000" indent="0" algn="l" defTabSz="457200" rtl="0" eaLnBrk="1" latinLnBrk="0" hangingPunct="1">
              <a:spcBef>
                <a:spcPts val="1000"/>
              </a:spcBef>
              <a:spcAft>
                <a:spcPts val="0"/>
              </a:spcAft>
              <a:buClr>
                <a:schemeClr val="bg2">
                  <a:lumMod val="40000"/>
                  <a:lumOff val="60000"/>
                </a:schemeClr>
              </a:buClr>
              <a:buSzPct val="80000"/>
              <a:buFont typeface="Wingdings 3" charset="2"/>
              <a:buNone/>
              <a:defRPr sz="1600" b="1" i="0" kern="1200">
                <a:solidFill>
                  <a:schemeClr val="tx1"/>
                </a:solidFill>
                <a:latin typeface="+mj-lt"/>
                <a:ea typeface="+mj-ea"/>
                <a:cs typeface="+mj-cs"/>
              </a:defRPr>
            </a:lvl6pPr>
            <a:lvl7pPr marL="2743200" indent="0" algn="l" defTabSz="457200" rtl="0" eaLnBrk="1" latinLnBrk="0" hangingPunct="1">
              <a:spcBef>
                <a:spcPts val="1000"/>
              </a:spcBef>
              <a:spcAft>
                <a:spcPts val="0"/>
              </a:spcAft>
              <a:buClr>
                <a:schemeClr val="bg2">
                  <a:lumMod val="40000"/>
                  <a:lumOff val="60000"/>
                </a:schemeClr>
              </a:buClr>
              <a:buSzPct val="80000"/>
              <a:buFont typeface="Wingdings 3" charset="2"/>
              <a:buNone/>
              <a:defRPr sz="1600" b="1" i="0" kern="1200">
                <a:solidFill>
                  <a:schemeClr val="tx1"/>
                </a:solidFill>
                <a:latin typeface="+mj-lt"/>
                <a:ea typeface="+mj-ea"/>
                <a:cs typeface="+mj-cs"/>
              </a:defRPr>
            </a:lvl7pPr>
            <a:lvl8pPr marL="3200400" indent="0" algn="l" defTabSz="457200" rtl="0" eaLnBrk="1" latinLnBrk="0" hangingPunct="1">
              <a:spcBef>
                <a:spcPts val="1000"/>
              </a:spcBef>
              <a:spcAft>
                <a:spcPts val="0"/>
              </a:spcAft>
              <a:buClr>
                <a:schemeClr val="bg2">
                  <a:lumMod val="40000"/>
                  <a:lumOff val="60000"/>
                </a:schemeClr>
              </a:buClr>
              <a:buSzPct val="80000"/>
              <a:buFont typeface="Wingdings 3" charset="2"/>
              <a:buNone/>
              <a:defRPr sz="1600" b="1" i="0" kern="1200">
                <a:solidFill>
                  <a:schemeClr val="tx1"/>
                </a:solidFill>
                <a:latin typeface="+mj-lt"/>
                <a:ea typeface="+mj-ea"/>
                <a:cs typeface="+mj-cs"/>
              </a:defRPr>
            </a:lvl8pPr>
            <a:lvl9pPr marL="3657600" indent="0" algn="l" defTabSz="457200" rtl="0" eaLnBrk="1" latinLnBrk="0" hangingPunct="1">
              <a:spcBef>
                <a:spcPts val="1000"/>
              </a:spcBef>
              <a:spcAft>
                <a:spcPts val="0"/>
              </a:spcAft>
              <a:buClr>
                <a:schemeClr val="bg2">
                  <a:lumMod val="40000"/>
                  <a:lumOff val="60000"/>
                </a:schemeClr>
              </a:buClr>
              <a:buSzPct val="80000"/>
              <a:buFont typeface="Wingdings 3" charset="2"/>
              <a:buNone/>
              <a:defRPr sz="1600" b="1" i="0" kern="1200">
                <a:solidFill>
                  <a:schemeClr val="tx1"/>
                </a:solidFill>
                <a:latin typeface="+mj-lt"/>
                <a:ea typeface="+mj-ea"/>
                <a:cs typeface="+mj-cs"/>
              </a:defRPr>
            </a:lvl9pPr>
          </a:lstStyle>
          <a:p>
            <a:r>
              <a:rPr lang="en-US" b="1" dirty="0"/>
              <a:t>ISSUE</a:t>
            </a:r>
          </a:p>
        </p:txBody>
      </p:sp>
      <p:graphicFrame>
        <p:nvGraphicFramePr>
          <p:cNvPr id="9" name="Diagram 8">
            <a:extLst>
              <a:ext uri="{FF2B5EF4-FFF2-40B4-BE49-F238E27FC236}">
                <a16:creationId xmlns:a16="http://schemas.microsoft.com/office/drawing/2014/main" id="{CFE58F09-1A6B-4DD0-B8BB-14071B085045}"/>
              </a:ext>
            </a:extLst>
          </p:cNvPr>
          <p:cNvGraphicFramePr/>
          <p:nvPr>
            <p:extLst/>
          </p:nvPr>
        </p:nvGraphicFramePr>
        <p:xfrm>
          <a:off x="7216238" y="1374569"/>
          <a:ext cx="4785756" cy="4601688"/>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501853232"/>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154953" y="612140"/>
            <a:ext cx="3401064" cy="1447800"/>
          </a:xfrm>
        </p:spPr>
        <p:txBody>
          <a:bodyPr/>
          <a:lstStyle/>
          <a:p>
            <a:r>
              <a:rPr lang="en-US" sz="3200" b="1" dirty="0">
                <a:solidFill>
                  <a:schemeClr val="accent5">
                    <a:lumMod val="40000"/>
                    <a:lumOff val="60000"/>
                  </a:schemeClr>
                </a:solidFill>
              </a:rPr>
              <a:t>1. DEVELOP</a:t>
            </a:r>
            <a:br>
              <a:rPr lang="en-US" sz="3200" b="1" dirty="0">
                <a:solidFill>
                  <a:schemeClr val="accent5">
                    <a:lumMod val="40000"/>
                    <a:lumOff val="60000"/>
                  </a:schemeClr>
                </a:solidFill>
              </a:rPr>
            </a:br>
            <a:r>
              <a:rPr lang="en-US" b="1" dirty="0">
                <a:solidFill>
                  <a:schemeClr val="accent5">
                    <a:lumMod val="40000"/>
                    <a:lumOff val="60000"/>
                  </a:schemeClr>
                </a:solidFill>
              </a:rPr>
              <a:t>Common Language </a:t>
            </a:r>
            <a:r>
              <a:rPr lang="en-US" b="1" dirty="0"/>
              <a:t/>
            </a:r>
            <a:br>
              <a:rPr lang="en-US" b="1" dirty="0"/>
            </a:br>
            <a:endParaRPr lang="en-US" b="1" dirty="0"/>
          </a:p>
        </p:txBody>
      </p:sp>
      <p:sp>
        <p:nvSpPr>
          <p:cNvPr id="6" name="Content Placeholder 5">
            <a:extLst>
              <a:ext uri="{FF2B5EF4-FFF2-40B4-BE49-F238E27FC236}">
                <a16:creationId xmlns:a16="http://schemas.microsoft.com/office/drawing/2014/main" id="{7F28FBF8-21B0-4775-B792-67F8492B6923}"/>
              </a:ext>
            </a:extLst>
          </p:cNvPr>
          <p:cNvSpPr>
            <a:spLocks noGrp="1"/>
          </p:cNvSpPr>
          <p:nvPr>
            <p:ph idx="1"/>
          </p:nvPr>
        </p:nvSpPr>
        <p:spPr>
          <a:xfrm>
            <a:off x="4784616" y="1757681"/>
            <a:ext cx="6068441" cy="3500119"/>
          </a:xfrm>
        </p:spPr>
        <p:txBody>
          <a:bodyPr>
            <a:normAutofit/>
          </a:bodyPr>
          <a:lstStyle/>
          <a:p>
            <a:r>
              <a:rPr lang="en-US" sz="1700" b="1" dirty="0"/>
              <a:t>Tribal Priority Areas </a:t>
            </a:r>
            <a:r>
              <a:rPr lang="en-US" sz="1700" dirty="0"/>
              <a:t>– The priority areas for change at a Population Level for all Alaska Natives &amp; American Indians.  </a:t>
            </a:r>
          </a:p>
          <a:p>
            <a:r>
              <a:rPr lang="en-US" sz="1700" b="1" dirty="0"/>
              <a:t>Tribal Outcomes </a:t>
            </a:r>
            <a:r>
              <a:rPr lang="en-US" sz="1700" dirty="0"/>
              <a:t>– Tribal Level goals as defined individually by each (</a:t>
            </a:r>
            <a:r>
              <a:rPr lang="en-US" sz="1700" dirty="0" err="1"/>
              <a:t>Tiwahe</a:t>
            </a:r>
            <a:r>
              <a:rPr lang="en-US" sz="1700" dirty="0"/>
              <a:t>) Tribe. Tribal Goals are rolled up to an overall effort that demonstrates the value gained in each Tribal Priority Area.</a:t>
            </a:r>
          </a:p>
          <a:p>
            <a:r>
              <a:rPr lang="en-US" sz="1700" b="1" dirty="0"/>
              <a:t>Possible Indicators </a:t>
            </a:r>
            <a:r>
              <a:rPr lang="en-US" sz="1700" dirty="0"/>
              <a:t>– Examples of indicators that a Tribe can use to measure their efforts toward Tribal Outcomes.</a:t>
            </a:r>
          </a:p>
          <a:p>
            <a:endParaRPr lang="en-NZ" dirty="0"/>
          </a:p>
        </p:txBody>
      </p:sp>
      <p:sp>
        <p:nvSpPr>
          <p:cNvPr id="7" name="Text Placeholder 6">
            <a:extLst>
              <a:ext uri="{FF2B5EF4-FFF2-40B4-BE49-F238E27FC236}">
                <a16:creationId xmlns:a16="http://schemas.microsoft.com/office/drawing/2014/main" id="{5B77BBB6-208A-43D5-97EC-2D9DE0266101}"/>
              </a:ext>
            </a:extLst>
          </p:cNvPr>
          <p:cNvSpPr>
            <a:spLocks noGrp="1"/>
          </p:cNvSpPr>
          <p:nvPr>
            <p:ph type="body" sz="half" idx="2"/>
          </p:nvPr>
        </p:nvSpPr>
        <p:spPr>
          <a:xfrm>
            <a:off x="1154954" y="1981200"/>
            <a:ext cx="3629662" cy="2895599"/>
          </a:xfrm>
        </p:spPr>
        <p:txBody>
          <a:bodyPr>
            <a:normAutofit/>
          </a:bodyPr>
          <a:lstStyle/>
          <a:p>
            <a:r>
              <a:rPr lang="en-US" sz="2000" dirty="0"/>
              <a:t>Common language for reporting purposes. </a:t>
            </a:r>
          </a:p>
          <a:p>
            <a:endParaRPr lang="en-US" sz="2000" dirty="0"/>
          </a:p>
          <a:p>
            <a:r>
              <a:rPr lang="en-US" sz="2000" dirty="0"/>
              <a:t>Better way to communicate how Indian Families Thrive.</a:t>
            </a:r>
            <a:endParaRPr lang="en-NZ" sz="2000" dirty="0"/>
          </a:p>
        </p:txBody>
      </p:sp>
      <p:sp>
        <p:nvSpPr>
          <p:cNvPr id="3" name="Text Placeholder 5">
            <a:extLst>
              <a:ext uri="{FF2B5EF4-FFF2-40B4-BE49-F238E27FC236}">
                <a16:creationId xmlns:a16="http://schemas.microsoft.com/office/drawing/2014/main" id="{148B2957-877E-4B0B-AFFC-79716500DE64}"/>
              </a:ext>
            </a:extLst>
          </p:cNvPr>
          <p:cNvSpPr txBox="1">
            <a:spLocks/>
          </p:cNvSpPr>
          <p:nvPr/>
        </p:nvSpPr>
        <p:spPr>
          <a:xfrm>
            <a:off x="646483" y="823548"/>
            <a:ext cx="9091283" cy="3589338"/>
          </a:xfrm>
          <a:prstGeom prst="rect">
            <a:avLst/>
          </a:prstGeom>
        </p:spPr>
        <p:txBody>
          <a:bodyPr>
            <a:normAutofit/>
          </a:bodyPr>
          <a:lstStyle>
            <a:lvl1pPr marL="342900" indent="-3429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2000" b="0" i="0" kern="1200">
                <a:solidFill>
                  <a:schemeClr val="tx1"/>
                </a:solidFill>
                <a:latin typeface="+mj-lt"/>
                <a:ea typeface="+mj-ea"/>
                <a:cs typeface="+mj-cs"/>
              </a:defRPr>
            </a:lvl1pPr>
            <a:lvl2pPr marL="742950" indent="-28575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800" b="0" i="0" kern="1200">
                <a:solidFill>
                  <a:schemeClr val="tx1"/>
                </a:solidFill>
                <a:latin typeface="+mj-lt"/>
                <a:ea typeface="+mj-ea"/>
                <a:cs typeface="+mj-cs"/>
              </a:defRPr>
            </a:lvl2pPr>
            <a:lvl3pPr marL="11430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600" b="0" i="0" kern="1200">
                <a:solidFill>
                  <a:schemeClr val="tx1"/>
                </a:solidFill>
                <a:latin typeface="+mj-lt"/>
                <a:ea typeface="+mj-ea"/>
                <a:cs typeface="+mj-cs"/>
              </a:defRPr>
            </a:lvl3pPr>
            <a:lvl4pPr marL="16002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4pPr>
            <a:lvl5pPr marL="20574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5pPr>
            <a:lvl6pPr marL="25060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6pPr>
            <a:lvl7pPr marL="29718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7pPr>
            <a:lvl8pPr marL="34290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8pPr>
            <a:lvl9pPr marL="38862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9pPr>
          </a:lstStyle>
          <a:p>
            <a:endParaRPr lang="en-US" dirty="0"/>
          </a:p>
          <a:p>
            <a:endParaRPr lang="en-US" dirty="0"/>
          </a:p>
        </p:txBody>
      </p:sp>
      <p:graphicFrame>
        <p:nvGraphicFramePr>
          <p:cNvPr id="5" name="Diagram 4">
            <a:extLst>
              <a:ext uri="{FF2B5EF4-FFF2-40B4-BE49-F238E27FC236}">
                <a16:creationId xmlns:a16="http://schemas.microsoft.com/office/drawing/2014/main" id="{95F39D85-8296-472B-B315-9622DD086865}"/>
              </a:ext>
            </a:extLst>
          </p:cNvPr>
          <p:cNvGraphicFramePr/>
          <p:nvPr>
            <p:extLst/>
          </p:nvPr>
        </p:nvGraphicFramePr>
        <p:xfrm>
          <a:off x="261257" y="5385544"/>
          <a:ext cx="11388272" cy="648908"/>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Tree>
    <p:extLst>
      <p:ext uri="{BB962C8B-B14F-4D97-AF65-F5344CB8AC3E}">
        <p14:creationId xmlns:p14="http://schemas.microsoft.com/office/powerpoint/2010/main" val="580241510"/>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35A0166-F647-4803-AB2C-DC0756A85546}"/>
              </a:ext>
            </a:extLst>
          </p:cNvPr>
          <p:cNvSpPr>
            <a:spLocks noGrp="1"/>
          </p:cNvSpPr>
          <p:nvPr>
            <p:ph type="title"/>
          </p:nvPr>
        </p:nvSpPr>
        <p:spPr/>
        <p:txBody>
          <a:bodyPr/>
          <a:lstStyle/>
          <a:p>
            <a:r>
              <a:rPr lang="en-NZ" sz="3600" dirty="0" smtClean="0"/>
              <a:t>TIWAHE FRAMEWORK </a:t>
            </a:r>
            <a:endParaRPr lang="en-NZ" sz="3600" dirty="0"/>
          </a:p>
        </p:txBody>
      </p:sp>
      <p:sp>
        <p:nvSpPr>
          <p:cNvPr id="3" name="Content Placeholder 2">
            <a:extLst>
              <a:ext uri="{FF2B5EF4-FFF2-40B4-BE49-F238E27FC236}">
                <a16:creationId xmlns:a16="http://schemas.microsoft.com/office/drawing/2014/main" id="{0699157F-F8F0-40CA-B767-2C86F378001B}"/>
              </a:ext>
            </a:extLst>
          </p:cNvPr>
          <p:cNvSpPr>
            <a:spLocks noGrp="1"/>
          </p:cNvSpPr>
          <p:nvPr>
            <p:ph idx="1"/>
          </p:nvPr>
        </p:nvSpPr>
        <p:spPr>
          <a:xfrm>
            <a:off x="371799" y="2915917"/>
            <a:ext cx="3462644" cy="2065129"/>
          </a:xfrm>
        </p:spPr>
        <p:txBody>
          <a:bodyPr>
            <a:normAutofit/>
          </a:bodyPr>
          <a:lstStyle/>
          <a:p>
            <a:pPr>
              <a:buFont typeface="Courier New" panose="02070309020205020404" pitchFamily="49" charset="0"/>
              <a:buChar char="o"/>
            </a:pPr>
            <a:r>
              <a:rPr lang="en-NZ" sz="1600" b="1" dirty="0"/>
              <a:t>DEVELOP</a:t>
            </a:r>
            <a:r>
              <a:rPr lang="en-NZ" sz="1600" dirty="0"/>
              <a:t> Common “Outcomes” language to improve communication of </a:t>
            </a:r>
            <a:r>
              <a:rPr lang="en-NZ" sz="1600" dirty="0" err="1"/>
              <a:t>Tiwahe</a:t>
            </a:r>
            <a:r>
              <a:rPr lang="en-NZ" sz="1600" dirty="0"/>
              <a:t> impact</a:t>
            </a:r>
            <a:endParaRPr lang="en-NZ" sz="1600" b="1" dirty="0"/>
          </a:p>
          <a:p>
            <a:pPr>
              <a:buFont typeface="Courier New" panose="02070309020205020404" pitchFamily="49" charset="0"/>
              <a:buChar char="o"/>
            </a:pPr>
            <a:r>
              <a:rPr lang="en-NZ" sz="1600" b="1" dirty="0"/>
              <a:t>AGREE</a:t>
            </a:r>
            <a:r>
              <a:rPr lang="en-NZ" sz="1600" dirty="0"/>
              <a:t> on Tribal Priority Areas to show where funding is contributing to positive gains</a:t>
            </a:r>
          </a:p>
        </p:txBody>
      </p:sp>
      <p:sp>
        <p:nvSpPr>
          <p:cNvPr id="7" name="Content Placeholder 2">
            <a:extLst>
              <a:ext uri="{FF2B5EF4-FFF2-40B4-BE49-F238E27FC236}">
                <a16:creationId xmlns:a16="http://schemas.microsoft.com/office/drawing/2014/main" id="{A0E56FC9-2293-445D-90EA-CE0FBF7D62B9}"/>
              </a:ext>
            </a:extLst>
          </p:cNvPr>
          <p:cNvSpPr txBox="1">
            <a:spLocks/>
          </p:cNvSpPr>
          <p:nvPr/>
        </p:nvSpPr>
        <p:spPr>
          <a:xfrm>
            <a:off x="4388414" y="2915916"/>
            <a:ext cx="3279004" cy="2065129"/>
          </a:xfrm>
          <a:prstGeom prst="rect">
            <a:avLst/>
          </a:prstGeom>
        </p:spPr>
        <p:txBody>
          <a:bodyPr vert="horz" lIns="91440" tIns="45720" rIns="91440" bIns="45720" rtlCol="0">
            <a:normAutofit/>
          </a:bodyPr>
          <a:lstStyle>
            <a:lvl1pPr marL="342900" indent="-3429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2000" b="0" i="0" kern="1200">
                <a:solidFill>
                  <a:schemeClr val="tx1"/>
                </a:solidFill>
                <a:latin typeface="+mj-lt"/>
                <a:ea typeface="+mj-ea"/>
                <a:cs typeface="+mj-cs"/>
              </a:defRPr>
            </a:lvl1pPr>
            <a:lvl2pPr marL="742950" indent="-28575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800" b="0" i="0" kern="1200">
                <a:solidFill>
                  <a:schemeClr val="tx1"/>
                </a:solidFill>
                <a:latin typeface="+mj-lt"/>
                <a:ea typeface="+mj-ea"/>
                <a:cs typeface="+mj-cs"/>
              </a:defRPr>
            </a:lvl2pPr>
            <a:lvl3pPr marL="11430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600" b="0" i="0" kern="1200">
                <a:solidFill>
                  <a:schemeClr val="tx1"/>
                </a:solidFill>
                <a:latin typeface="+mj-lt"/>
                <a:ea typeface="+mj-ea"/>
                <a:cs typeface="+mj-cs"/>
              </a:defRPr>
            </a:lvl3pPr>
            <a:lvl4pPr marL="16002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4pPr>
            <a:lvl5pPr marL="20574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5pPr>
            <a:lvl6pPr marL="25060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6pPr>
            <a:lvl7pPr marL="29718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7pPr>
            <a:lvl8pPr marL="34290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8pPr>
            <a:lvl9pPr marL="38862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9pPr>
          </a:lstStyle>
          <a:p>
            <a:pPr>
              <a:buFont typeface="Courier New" panose="02070309020205020404" pitchFamily="49" charset="0"/>
              <a:buChar char="o"/>
            </a:pPr>
            <a:r>
              <a:rPr lang="en-NZ" sz="1600" b="1" dirty="0"/>
              <a:t>CONNECT</a:t>
            </a:r>
            <a:r>
              <a:rPr lang="en-NZ" sz="1600" dirty="0"/>
              <a:t> Tribe’s activities to end goals of Tribal Priority Areas</a:t>
            </a:r>
          </a:p>
          <a:p>
            <a:pPr>
              <a:buFont typeface="Courier New" panose="02070309020205020404" pitchFamily="49" charset="0"/>
              <a:buChar char="o"/>
            </a:pPr>
            <a:r>
              <a:rPr lang="en-NZ" sz="1600" b="1"/>
              <a:t>DOCUMENT </a:t>
            </a:r>
            <a:r>
              <a:rPr lang="en-NZ" sz="1600"/>
              <a:t>Practice </a:t>
            </a:r>
            <a:r>
              <a:rPr lang="en-NZ" sz="1600" dirty="0"/>
              <a:t>Guidelines for other Tribes to adopt</a:t>
            </a:r>
            <a:endParaRPr lang="en-NZ" sz="1600" b="1" dirty="0"/>
          </a:p>
        </p:txBody>
      </p:sp>
      <p:sp>
        <p:nvSpPr>
          <p:cNvPr id="8" name="Content Placeholder 2">
            <a:extLst>
              <a:ext uri="{FF2B5EF4-FFF2-40B4-BE49-F238E27FC236}">
                <a16:creationId xmlns:a16="http://schemas.microsoft.com/office/drawing/2014/main" id="{74616941-BA6D-44FE-AEB6-D968A485912A}"/>
              </a:ext>
            </a:extLst>
          </p:cNvPr>
          <p:cNvSpPr txBox="1">
            <a:spLocks/>
          </p:cNvSpPr>
          <p:nvPr/>
        </p:nvSpPr>
        <p:spPr>
          <a:xfrm>
            <a:off x="8221390" y="2915917"/>
            <a:ext cx="3658888" cy="1199758"/>
          </a:xfrm>
          <a:prstGeom prst="rect">
            <a:avLst/>
          </a:prstGeom>
        </p:spPr>
        <p:txBody>
          <a:bodyPr vert="horz" lIns="91440" tIns="45720" rIns="91440" bIns="45720" rtlCol="0">
            <a:normAutofit/>
          </a:bodyPr>
          <a:lstStyle>
            <a:lvl1pPr marL="342900" indent="-3429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2000" b="0" i="0" kern="1200">
                <a:solidFill>
                  <a:schemeClr val="tx1"/>
                </a:solidFill>
                <a:latin typeface="+mj-lt"/>
                <a:ea typeface="+mj-ea"/>
                <a:cs typeface="+mj-cs"/>
              </a:defRPr>
            </a:lvl1pPr>
            <a:lvl2pPr marL="742950" indent="-28575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800" b="0" i="0" kern="1200">
                <a:solidFill>
                  <a:schemeClr val="tx1"/>
                </a:solidFill>
                <a:latin typeface="+mj-lt"/>
                <a:ea typeface="+mj-ea"/>
                <a:cs typeface="+mj-cs"/>
              </a:defRPr>
            </a:lvl2pPr>
            <a:lvl3pPr marL="11430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600" b="0" i="0" kern="1200">
                <a:solidFill>
                  <a:schemeClr val="tx1"/>
                </a:solidFill>
                <a:latin typeface="+mj-lt"/>
                <a:ea typeface="+mj-ea"/>
                <a:cs typeface="+mj-cs"/>
              </a:defRPr>
            </a:lvl3pPr>
            <a:lvl4pPr marL="16002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4pPr>
            <a:lvl5pPr marL="20574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5pPr>
            <a:lvl6pPr marL="25060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6pPr>
            <a:lvl7pPr marL="29718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7pPr>
            <a:lvl8pPr marL="34290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8pPr>
            <a:lvl9pPr marL="38862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9pPr>
          </a:lstStyle>
          <a:p>
            <a:pPr>
              <a:buFont typeface="Courier New" panose="02070309020205020404" pitchFamily="49" charset="0"/>
              <a:buChar char="o"/>
            </a:pPr>
            <a:r>
              <a:rPr lang="en-NZ" sz="1600" b="1" dirty="0"/>
              <a:t>PUBLISH</a:t>
            </a:r>
            <a:r>
              <a:rPr lang="en-NZ" sz="1600" dirty="0"/>
              <a:t> Collective Impact Report to </a:t>
            </a:r>
            <a:r>
              <a:rPr lang="en-NZ" sz="1600" dirty="0" smtClean="0"/>
              <a:t>Congress</a:t>
            </a:r>
            <a:endParaRPr lang="en-NZ" sz="1600" dirty="0"/>
          </a:p>
        </p:txBody>
      </p:sp>
      <p:graphicFrame>
        <p:nvGraphicFramePr>
          <p:cNvPr id="9" name="Diagram 8">
            <a:extLst>
              <a:ext uri="{FF2B5EF4-FFF2-40B4-BE49-F238E27FC236}">
                <a16:creationId xmlns:a16="http://schemas.microsoft.com/office/drawing/2014/main" id="{FFD91265-2BAA-4A3A-B59C-6A565305BAA4}"/>
              </a:ext>
            </a:extLst>
          </p:cNvPr>
          <p:cNvGraphicFramePr/>
          <p:nvPr>
            <p:extLst/>
          </p:nvPr>
        </p:nvGraphicFramePr>
        <p:xfrm>
          <a:off x="176810" y="1853248"/>
          <a:ext cx="11388272" cy="648908"/>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pic>
        <p:nvPicPr>
          <p:cNvPr id="5" name="Graphic 4" descr="Bar chart">
            <a:extLst>
              <a:ext uri="{FF2B5EF4-FFF2-40B4-BE49-F238E27FC236}">
                <a16:creationId xmlns:a16="http://schemas.microsoft.com/office/drawing/2014/main" id="{A9E2C48B-BF23-4EF9-98F1-BAEFEFA662B5}"/>
              </a:ext>
            </a:extLst>
          </p:cNvPr>
          <p:cNvPicPr>
            <a:picLocks noChangeAspect="1"/>
          </p:cNvPicPr>
          <p:nvPr/>
        </p:nvPicPr>
        <p:blipFill>
          <a:blip r:embed="rId8">
            <a:extLst>
              <a:ext uri="{96DAC541-7B7A-43D3-8B79-37D633B846F1}">
                <asvg:svgBlip xmlns:asvg="http://schemas.microsoft.com/office/drawing/2016/SVG/main" xmlns="" r:embed="rId9"/>
              </a:ext>
            </a:extLst>
          </a:blip>
          <a:stretch>
            <a:fillRect/>
          </a:stretch>
        </p:blipFill>
        <p:spPr>
          <a:xfrm>
            <a:off x="1645920" y="4981045"/>
            <a:ext cx="1268373" cy="1268373"/>
          </a:xfrm>
          <a:prstGeom prst="rect">
            <a:avLst/>
          </a:prstGeom>
        </p:spPr>
      </p:pic>
      <p:pic>
        <p:nvPicPr>
          <p:cNvPr id="12" name="Graphic 11" descr="Checklist">
            <a:extLst>
              <a:ext uri="{FF2B5EF4-FFF2-40B4-BE49-F238E27FC236}">
                <a16:creationId xmlns:a16="http://schemas.microsoft.com/office/drawing/2014/main" id="{4F8B1116-B6E4-4E21-B0B7-39314C467D85}"/>
              </a:ext>
            </a:extLst>
          </p:cNvPr>
          <p:cNvPicPr>
            <a:picLocks noChangeAspect="1"/>
          </p:cNvPicPr>
          <p:nvPr/>
        </p:nvPicPr>
        <p:blipFill>
          <a:blip r:embed="rId10">
            <a:extLst>
              <a:ext uri="{96DAC541-7B7A-43D3-8B79-37D633B846F1}">
                <asvg:svgBlip xmlns:asvg="http://schemas.microsoft.com/office/drawing/2016/SVG/main" xmlns="" r:embed="rId11"/>
              </a:ext>
            </a:extLst>
          </a:blip>
          <a:stretch>
            <a:fillRect/>
          </a:stretch>
        </p:blipFill>
        <p:spPr>
          <a:xfrm>
            <a:off x="5393729" y="4981045"/>
            <a:ext cx="1268373" cy="1268373"/>
          </a:xfrm>
          <a:prstGeom prst="rect">
            <a:avLst/>
          </a:prstGeom>
        </p:spPr>
      </p:pic>
      <p:grpSp>
        <p:nvGrpSpPr>
          <p:cNvPr id="20" name="Group 19">
            <a:extLst>
              <a:ext uri="{FF2B5EF4-FFF2-40B4-BE49-F238E27FC236}">
                <a16:creationId xmlns:a16="http://schemas.microsoft.com/office/drawing/2014/main" id="{8FBFB902-A580-4E63-87DC-0052C8DADE8E}"/>
              </a:ext>
            </a:extLst>
          </p:cNvPr>
          <p:cNvGrpSpPr/>
          <p:nvPr/>
        </p:nvGrpSpPr>
        <p:grpSpPr>
          <a:xfrm>
            <a:off x="8513575" y="3658935"/>
            <a:ext cx="2763276" cy="2590483"/>
            <a:chOff x="7757567" y="3814799"/>
            <a:chExt cx="2763276" cy="2590483"/>
          </a:xfrm>
        </p:grpSpPr>
        <p:pic>
          <p:nvPicPr>
            <p:cNvPr id="1026" name="Picture 2" descr="Image result for Collective Impact Report">
              <a:extLst>
                <a:ext uri="{FF2B5EF4-FFF2-40B4-BE49-F238E27FC236}">
                  <a16:creationId xmlns:a16="http://schemas.microsoft.com/office/drawing/2014/main" id="{16B696A7-C026-4090-97AC-64D2FDC11949}"/>
                </a:ext>
              </a:extLst>
            </p:cNvPr>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7757567" y="3814799"/>
              <a:ext cx="2763276" cy="2590483"/>
            </a:xfrm>
            <a:prstGeom prst="rect">
              <a:avLst/>
            </a:prstGeom>
            <a:noFill/>
            <a:extLst>
              <a:ext uri="{909E8E84-426E-40DD-AFC4-6F175D3DCCD1}">
                <a14:hiddenFill xmlns:a14="http://schemas.microsoft.com/office/drawing/2010/main">
                  <a:solidFill>
                    <a:srgbClr val="FFFFFF"/>
                  </a:solidFill>
                </a14:hiddenFill>
              </a:ext>
            </a:extLst>
          </p:spPr>
        </p:pic>
        <p:sp>
          <p:nvSpPr>
            <p:cNvPr id="17" name="TextBox 16">
              <a:extLst>
                <a:ext uri="{FF2B5EF4-FFF2-40B4-BE49-F238E27FC236}">
                  <a16:creationId xmlns:a16="http://schemas.microsoft.com/office/drawing/2014/main" id="{269F29F8-F39C-4E5B-9EAF-8FB060E4AF36}"/>
                </a:ext>
              </a:extLst>
            </p:cNvPr>
            <p:cNvSpPr txBox="1"/>
            <p:nvPr/>
          </p:nvSpPr>
          <p:spPr>
            <a:xfrm>
              <a:off x="7872721" y="4593507"/>
              <a:ext cx="1302791" cy="414522"/>
            </a:xfrm>
            <a:prstGeom prst="rect">
              <a:avLst/>
            </a:prstGeom>
            <a:solidFill>
              <a:schemeClr val="tx1"/>
            </a:solidFill>
          </p:spPr>
          <p:txBody>
            <a:bodyPr wrap="square" rtlCol="0">
              <a:spAutoFit/>
            </a:bodyPr>
            <a:lstStyle/>
            <a:p>
              <a:pPr algn="ctr"/>
              <a:r>
                <a:rPr lang="en-NZ" sz="1000" i="1" dirty="0">
                  <a:solidFill>
                    <a:schemeClr val="bg1"/>
                  </a:solidFill>
                  <a:latin typeface="Calibri" panose="020F0502020204030204" pitchFamily="34" charset="0"/>
                  <a:cs typeface="Calibri" panose="020F0502020204030204" pitchFamily="34" charset="0"/>
                </a:rPr>
                <a:t>Success per </a:t>
              </a:r>
              <a:r>
                <a:rPr lang="en-NZ" sz="1000" i="1" dirty="0" err="1">
                  <a:solidFill>
                    <a:schemeClr val="bg1"/>
                  </a:solidFill>
                  <a:latin typeface="Calibri" panose="020F0502020204030204" pitchFamily="34" charset="0"/>
                  <a:cs typeface="Calibri" panose="020F0502020204030204" pitchFamily="34" charset="0"/>
                </a:rPr>
                <a:t>Tiwahe</a:t>
              </a:r>
              <a:r>
                <a:rPr lang="en-NZ" sz="1000" i="1" dirty="0">
                  <a:solidFill>
                    <a:schemeClr val="bg1"/>
                  </a:solidFill>
                  <a:latin typeface="Calibri" panose="020F0502020204030204" pitchFamily="34" charset="0"/>
                  <a:cs typeface="Calibri" panose="020F0502020204030204" pitchFamily="34" charset="0"/>
                </a:rPr>
                <a:t> Family </a:t>
              </a:r>
            </a:p>
          </p:txBody>
        </p:sp>
      </p:grpSp>
      <p:sp>
        <p:nvSpPr>
          <p:cNvPr id="19" name="TextBox 18">
            <a:extLst>
              <a:ext uri="{FF2B5EF4-FFF2-40B4-BE49-F238E27FC236}">
                <a16:creationId xmlns:a16="http://schemas.microsoft.com/office/drawing/2014/main" id="{CABDCFFA-B79F-4238-93C2-83450A4C5CD9}"/>
              </a:ext>
            </a:extLst>
          </p:cNvPr>
          <p:cNvSpPr txBox="1"/>
          <p:nvPr/>
        </p:nvSpPr>
        <p:spPr>
          <a:xfrm>
            <a:off x="8628729" y="3696203"/>
            <a:ext cx="1302791" cy="338554"/>
          </a:xfrm>
          <a:prstGeom prst="rect">
            <a:avLst/>
          </a:prstGeom>
          <a:solidFill>
            <a:schemeClr val="tx1"/>
          </a:solidFill>
        </p:spPr>
        <p:txBody>
          <a:bodyPr wrap="square" rtlCol="0">
            <a:spAutoFit/>
          </a:bodyPr>
          <a:lstStyle/>
          <a:p>
            <a:pPr algn="ctr"/>
            <a:r>
              <a:rPr lang="en-NZ" sz="1600" b="1" dirty="0" err="1">
                <a:solidFill>
                  <a:schemeClr val="accent5"/>
                </a:solidFill>
              </a:rPr>
              <a:t>Tiwahe</a:t>
            </a:r>
            <a:endParaRPr lang="en-NZ" sz="1600" b="1" dirty="0">
              <a:solidFill>
                <a:schemeClr val="accent5"/>
              </a:solidFill>
            </a:endParaRPr>
          </a:p>
        </p:txBody>
      </p:sp>
    </p:spTree>
    <p:extLst>
      <p:ext uri="{BB962C8B-B14F-4D97-AF65-F5344CB8AC3E}">
        <p14:creationId xmlns:p14="http://schemas.microsoft.com/office/powerpoint/2010/main" val="2212922005"/>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154953" y="612140"/>
            <a:ext cx="3754504" cy="1447800"/>
          </a:xfrm>
        </p:spPr>
        <p:txBody>
          <a:bodyPr/>
          <a:lstStyle/>
          <a:p>
            <a:r>
              <a:rPr lang="en-US" sz="3200" b="1" dirty="0" smtClean="0">
                <a:solidFill>
                  <a:schemeClr val="accent5">
                    <a:lumMod val="40000"/>
                    <a:lumOff val="60000"/>
                  </a:schemeClr>
                </a:solidFill>
              </a:rPr>
              <a:t>2. AGREE on</a:t>
            </a:r>
            <a:br>
              <a:rPr lang="en-US" sz="3200" b="1" dirty="0" smtClean="0">
                <a:solidFill>
                  <a:schemeClr val="accent5">
                    <a:lumMod val="40000"/>
                    <a:lumOff val="60000"/>
                  </a:schemeClr>
                </a:solidFill>
              </a:rPr>
            </a:br>
            <a:r>
              <a:rPr lang="en-US" sz="2800" b="1" dirty="0" smtClean="0">
                <a:solidFill>
                  <a:schemeClr val="accent5">
                    <a:lumMod val="40000"/>
                    <a:lumOff val="60000"/>
                  </a:schemeClr>
                </a:solidFill>
              </a:rPr>
              <a:t>Tribal </a:t>
            </a:r>
            <a:r>
              <a:rPr lang="en-US" sz="2800" b="1" dirty="0">
                <a:solidFill>
                  <a:schemeClr val="accent5">
                    <a:lumMod val="40000"/>
                    <a:lumOff val="60000"/>
                  </a:schemeClr>
                </a:solidFill>
              </a:rPr>
              <a:t>Priority Areas</a:t>
            </a:r>
            <a:r>
              <a:rPr lang="en-US" sz="2000" b="1" dirty="0">
                <a:solidFill>
                  <a:schemeClr val="accent5">
                    <a:lumMod val="40000"/>
                    <a:lumOff val="60000"/>
                  </a:schemeClr>
                </a:solidFill>
              </a:rPr>
              <a:t> </a:t>
            </a:r>
            <a:r>
              <a:rPr lang="en-US" b="1" dirty="0"/>
              <a:t/>
            </a:r>
            <a:br>
              <a:rPr lang="en-US" b="1" dirty="0"/>
            </a:br>
            <a:endParaRPr lang="en-US" b="1" dirty="0"/>
          </a:p>
        </p:txBody>
      </p:sp>
      <p:sp>
        <p:nvSpPr>
          <p:cNvPr id="7" name="Text Placeholder 6">
            <a:extLst>
              <a:ext uri="{FF2B5EF4-FFF2-40B4-BE49-F238E27FC236}">
                <a16:creationId xmlns:a16="http://schemas.microsoft.com/office/drawing/2014/main" id="{5B77BBB6-208A-43D5-97EC-2D9DE0266101}"/>
              </a:ext>
            </a:extLst>
          </p:cNvPr>
          <p:cNvSpPr>
            <a:spLocks noGrp="1"/>
          </p:cNvSpPr>
          <p:nvPr>
            <p:ph type="body" sz="half" idx="2"/>
          </p:nvPr>
        </p:nvSpPr>
        <p:spPr>
          <a:xfrm>
            <a:off x="1202448" y="1830416"/>
            <a:ext cx="2748956" cy="2895599"/>
          </a:xfrm>
        </p:spPr>
        <p:txBody>
          <a:bodyPr>
            <a:normAutofit/>
          </a:bodyPr>
          <a:lstStyle/>
          <a:p>
            <a:endParaRPr lang="en-US" sz="2000" dirty="0"/>
          </a:p>
          <a:p>
            <a:r>
              <a:rPr lang="en-NZ" sz="2000" dirty="0"/>
              <a:t>Agree on Tribal Priority Areas to show where government funding is “improving the quality of life in Indian Country”</a:t>
            </a:r>
          </a:p>
        </p:txBody>
      </p:sp>
      <p:sp>
        <p:nvSpPr>
          <p:cNvPr id="3" name="Text Placeholder 5">
            <a:extLst>
              <a:ext uri="{FF2B5EF4-FFF2-40B4-BE49-F238E27FC236}">
                <a16:creationId xmlns:a16="http://schemas.microsoft.com/office/drawing/2014/main" id="{148B2957-877E-4B0B-AFFC-79716500DE64}"/>
              </a:ext>
            </a:extLst>
          </p:cNvPr>
          <p:cNvSpPr txBox="1">
            <a:spLocks/>
          </p:cNvSpPr>
          <p:nvPr/>
        </p:nvSpPr>
        <p:spPr>
          <a:xfrm>
            <a:off x="634452" y="1066238"/>
            <a:ext cx="9091283" cy="3589338"/>
          </a:xfrm>
          <a:prstGeom prst="rect">
            <a:avLst/>
          </a:prstGeom>
        </p:spPr>
        <p:txBody>
          <a:bodyPr>
            <a:normAutofit/>
          </a:bodyPr>
          <a:lstStyle>
            <a:lvl1pPr marL="342900" indent="-3429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2000" b="0" i="0" kern="1200">
                <a:solidFill>
                  <a:schemeClr val="tx1"/>
                </a:solidFill>
                <a:latin typeface="+mj-lt"/>
                <a:ea typeface="+mj-ea"/>
                <a:cs typeface="+mj-cs"/>
              </a:defRPr>
            </a:lvl1pPr>
            <a:lvl2pPr marL="742950" indent="-28575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800" b="0" i="0" kern="1200">
                <a:solidFill>
                  <a:schemeClr val="tx1"/>
                </a:solidFill>
                <a:latin typeface="+mj-lt"/>
                <a:ea typeface="+mj-ea"/>
                <a:cs typeface="+mj-cs"/>
              </a:defRPr>
            </a:lvl2pPr>
            <a:lvl3pPr marL="11430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600" b="0" i="0" kern="1200">
                <a:solidFill>
                  <a:schemeClr val="tx1"/>
                </a:solidFill>
                <a:latin typeface="+mj-lt"/>
                <a:ea typeface="+mj-ea"/>
                <a:cs typeface="+mj-cs"/>
              </a:defRPr>
            </a:lvl3pPr>
            <a:lvl4pPr marL="16002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4pPr>
            <a:lvl5pPr marL="20574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5pPr>
            <a:lvl6pPr marL="25060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6pPr>
            <a:lvl7pPr marL="29718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7pPr>
            <a:lvl8pPr marL="34290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8pPr>
            <a:lvl9pPr marL="3886200" indent="-228600" algn="l" defTabSz="457200" rtl="0" eaLnBrk="1" latinLnBrk="0" hangingPunct="1">
              <a:spcBef>
                <a:spcPts val="1000"/>
              </a:spcBef>
              <a:spcAft>
                <a:spcPts val="0"/>
              </a:spcAft>
              <a:buClr>
                <a:schemeClr val="bg2">
                  <a:lumMod val="40000"/>
                  <a:lumOff val="60000"/>
                </a:schemeClr>
              </a:buClr>
              <a:buSzPct val="80000"/>
              <a:buFont typeface="Wingdings 3" charset="2"/>
              <a:buChar char=""/>
              <a:defRPr sz="1400" b="0" i="0" kern="1200">
                <a:solidFill>
                  <a:schemeClr val="tx1"/>
                </a:solidFill>
                <a:latin typeface="+mj-lt"/>
                <a:ea typeface="+mj-ea"/>
                <a:cs typeface="+mj-cs"/>
              </a:defRPr>
            </a:lvl9pPr>
          </a:lstStyle>
          <a:p>
            <a:endParaRPr lang="en-US" dirty="0"/>
          </a:p>
          <a:p>
            <a:endParaRPr lang="en-US" dirty="0"/>
          </a:p>
        </p:txBody>
      </p:sp>
      <p:graphicFrame>
        <p:nvGraphicFramePr>
          <p:cNvPr id="5" name="Diagram 4">
            <a:extLst>
              <a:ext uri="{FF2B5EF4-FFF2-40B4-BE49-F238E27FC236}">
                <a16:creationId xmlns:a16="http://schemas.microsoft.com/office/drawing/2014/main" id="{95F39D85-8296-472B-B315-9622DD086865}"/>
              </a:ext>
            </a:extLst>
          </p:cNvPr>
          <p:cNvGraphicFramePr/>
          <p:nvPr>
            <p:extLst/>
          </p:nvPr>
        </p:nvGraphicFramePr>
        <p:xfrm>
          <a:off x="401864" y="5303315"/>
          <a:ext cx="11388272" cy="648908"/>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graphicFrame>
        <p:nvGraphicFramePr>
          <p:cNvPr id="9" name="Content Placeholder 8">
            <a:extLst>
              <a:ext uri="{FF2B5EF4-FFF2-40B4-BE49-F238E27FC236}">
                <a16:creationId xmlns:a16="http://schemas.microsoft.com/office/drawing/2014/main" id="{712AE304-F92A-4B04-8F55-B4551C09080F}"/>
              </a:ext>
            </a:extLst>
          </p:cNvPr>
          <p:cNvGraphicFramePr>
            <a:graphicFrameLocks noGrp="1"/>
          </p:cNvGraphicFramePr>
          <p:nvPr>
            <p:ph idx="1"/>
            <p:extLst/>
          </p:nvPr>
        </p:nvGraphicFramePr>
        <p:xfrm>
          <a:off x="5066658" y="1425077"/>
          <a:ext cx="6055118" cy="3683479"/>
        </p:xfrm>
        <a:graphic>
          <a:graphicData uri="http://schemas.openxmlformats.org/drawingml/2006/diagram">
            <dgm:relIds xmlns:dgm="http://schemas.openxmlformats.org/drawingml/2006/diagram" xmlns:r="http://schemas.openxmlformats.org/officeDocument/2006/relationships" r:dm="rId8" r:lo="rId9" r:qs="rId10" r:cs="rId11"/>
          </a:graphicData>
        </a:graphic>
      </p:graphicFrame>
      <p:grpSp>
        <p:nvGrpSpPr>
          <p:cNvPr id="30" name="Group 29">
            <a:extLst>
              <a:ext uri="{FF2B5EF4-FFF2-40B4-BE49-F238E27FC236}">
                <a16:creationId xmlns:a16="http://schemas.microsoft.com/office/drawing/2014/main" id="{82B8CB3F-81DF-4E25-A013-1FFD946C7C80}"/>
              </a:ext>
            </a:extLst>
          </p:cNvPr>
          <p:cNvGrpSpPr/>
          <p:nvPr/>
        </p:nvGrpSpPr>
        <p:grpSpPr>
          <a:xfrm>
            <a:off x="4323156" y="2742650"/>
            <a:ext cx="1156380" cy="1071753"/>
            <a:chOff x="4323156" y="2742650"/>
            <a:chExt cx="1156380" cy="1071753"/>
          </a:xfrm>
        </p:grpSpPr>
        <p:sp>
          <p:nvSpPr>
            <p:cNvPr id="11" name="Rectangle: Rounded Corners 10">
              <a:extLst>
                <a:ext uri="{FF2B5EF4-FFF2-40B4-BE49-F238E27FC236}">
                  <a16:creationId xmlns:a16="http://schemas.microsoft.com/office/drawing/2014/main" id="{D85147A6-A519-4AD0-81F2-007738B9FABA}"/>
                </a:ext>
              </a:extLst>
            </p:cNvPr>
            <p:cNvSpPr/>
            <p:nvPr/>
          </p:nvSpPr>
          <p:spPr>
            <a:xfrm rot="10800000" flipV="1">
              <a:off x="4323156" y="2742650"/>
              <a:ext cx="1156380" cy="1071753"/>
            </a:xfrm>
            <a:prstGeom prst="roundRect">
              <a:avLst>
                <a:gd name="adj" fmla="val 10000"/>
              </a:avLst>
            </a:prstGeom>
          </p:spPr>
          <p:style>
            <a:lnRef idx="2">
              <a:schemeClr val="lt1">
                <a:hueOff val="0"/>
                <a:satOff val="0"/>
                <a:lumOff val="0"/>
                <a:alphaOff val="0"/>
              </a:schemeClr>
            </a:lnRef>
            <a:fillRef idx="1">
              <a:schemeClr val="accent6">
                <a:hueOff val="0"/>
                <a:satOff val="0"/>
                <a:lumOff val="0"/>
                <a:alphaOff val="0"/>
              </a:schemeClr>
            </a:fillRef>
            <a:effectRef idx="0">
              <a:schemeClr val="accent6">
                <a:hueOff val="0"/>
                <a:satOff val="0"/>
                <a:lumOff val="0"/>
                <a:alphaOff val="0"/>
              </a:schemeClr>
            </a:effectRef>
            <a:fontRef idx="minor">
              <a:schemeClr val="lt1"/>
            </a:fontRef>
          </p:style>
        </p:sp>
        <p:sp>
          <p:nvSpPr>
            <p:cNvPr id="12" name="Rectangle: Rounded Corners 4">
              <a:extLst>
                <a:ext uri="{FF2B5EF4-FFF2-40B4-BE49-F238E27FC236}">
                  <a16:creationId xmlns:a16="http://schemas.microsoft.com/office/drawing/2014/main" id="{E13A54FC-B749-471D-8F3E-AB191C37A0FF}"/>
                </a:ext>
              </a:extLst>
            </p:cNvPr>
            <p:cNvSpPr txBox="1"/>
            <p:nvPr/>
          </p:nvSpPr>
          <p:spPr>
            <a:xfrm>
              <a:off x="4349025" y="2774041"/>
              <a:ext cx="1104643" cy="1008972"/>
            </a:xfrm>
            <a:prstGeom prst="rect">
              <a:avLst/>
            </a:prstGeom>
          </p:spPr>
          <p:style>
            <a:lnRef idx="0">
              <a:scrgbClr r="0" g="0" b="0"/>
            </a:lnRef>
            <a:fillRef idx="0">
              <a:scrgbClr r="0" g="0" b="0"/>
            </a:fillRef>
            <a:effectRef idx="0">
              <a:scrgbClr r="0" g="0" b="0"/>
            </a:effectRef>
            <a:fontRef idx="minor">
              <a:schemeClr val="lt1"/>
            </a:fontRef>
          </p:style>
          <p:txBody>
            <a:bodyPr spcFirstLastPara="0" vert="horz" wrap="square" lIns="64770" tIns="43180" rIns="64770" bIns="43180" numCol="1" spcCol="1270" anchor="ctr" anchorCtr="0">
              <a:noAutofit/>
            </a:bodyPr>
            <a:lstStyle/>
            <a:p>
              <a:pPr marL="0" lvl="0" indent="0" algn="ctr" defTabSz="1511300">
                <a:lnSpc>
                  <a:spcPct val="90000"/>
                </a:lnSpc>
                <a:spcBef>
                  <a:spcPct val="0"/>
                </a:spcBef>
                <a:spcAft>
                  <a:spcPct val="35000"/>
                </a:spcAft>
                <a:buNone/>
              </a:pPr>
              <a:r>
                <a:rPr lang="en-US" dirty="0"/>
                <a:t>Priority Areas</a:t>
              </a:r>
              <a:r>
                <a:rPr lang="en-US" kern="1200" dirty="0"/>
                <a:t>  </a:t>
              </a:r>
            </a:p>
          </p:txBody>
        </p:sp>
      </p:grpSp>
      <p:grpSp>
        <p:nvGrpSpPr>
          <p:cNvPr id="29" name="Group 28">
            <a:extLst>
              <a:ext uri="{FF2B5EF4-FFF2-40B4-BE49-F238E27FC236}">
                <a16:creationId xmlns:a16="http://schemas.microsoft.com/office/drawing/2014/main" id="{7E473497-C3DA-4863-AA59-7078EC73A1FC}"/>
              </a:ext>
            </a:extLst>
          </p:cNvPr>
          <p:cNvGrpSpPr/>
          <p:nvPr/>
        </p:nvGrpSpPr>
        <p:grpSpPr>
          <a:xfrm>
            <a:off x="4277408" y="1028270"/>
            <a:ext cx="6844368" cy="4080286"/>
            <a:chOff x="4277408" y="1026454"/>
            <a:chExt cx="6844368" cy="4080286"/>
          </a:xfrm>
        </p:grpSpPr>
        <p:grpSp>
          <p:nvGrpSpPr>
            <p:cNvPr id="4" name="Group 3">
              <a:extLst>
                <a:ext uri="{FF2B5EF4-FFF2-40B4-BE49-F238E27FC236}">
                  <a16:creationId xmlns:a16="http://schemas.microsoft.com/office/drawing/2014/main" id="{05189D28-CA79-4904-9392-090C46EAE01D}"/>
                </a:ext>
              </a:extLst>
            </p:cNvPr>
            <p:cNvGrpSpPr/>
            <p:nvPr/>
          </p:nvGrpSpPr>
          <p:grpSpPr>
            <a:xfrm>
              <a:off x="4277408" y="1425077"/>
              <a:ext cx="6844368" cy="3681663"/>
              <a:chOff x="4298350" y="1322495"/>
              <a:chExt cx="6844368" cy="3681663"/>
            </a:xfrm>
          </p:grpSpPr>
          <p:graphicFrame>
            <p:nvGraphicFramePr>
              <p:cNvPr id="13" name="Diagram 12">
                <a:extLst>
                  <a:ext uri="{FF2B5EF4-FFF2-40B4-BE49-F238E27FC236}">
                    <a16:creationId xmlns:a16="http://schemas.microsoft.com/office/drawing/2014/main" id="{2635BCEC-1F2E-47AD-9300-EBB211E38AAC}"/>
                  </a:ext>
                </a:extLst>
              </p:cNvPr>
              <p:cNvGraphicFramePr/>
              <p:nvPr>
                <p:extLst/>
              </p:nvPr>
            </p:nvGraphicFramePr>
            <p:xfrm>
              <a:off x="5087600" y="1322495"/>
              <a:ext cx="6055118" cy="3681663"/>
            </p:xfrm>
            <a:graphic>
              <a:graphicData uri="http://schemas.openxmlformats.org/drawingml/2006/diagram">
                <dgm:relIds xmlns:dgm="http://schemas.openxmlformats.org/drawingml/2006/diagram" xmlns:r="http://schemas.openxmlformats.org/officeDocument/2006/relationships" r:dm="rId13" r:lo="rId14" r:qs="rId15" r:cs="rId16"/>
              </a:graphicData>
            </a:graphic>
          </p:graphicFrame>
          <p:sp>
            <p:nvSpPr>
              <p:cNvPr id="16" name="Rectangle: Rounded Corners 4">
                <a:extLst>
                  <a:ext uri="{FF2B5EF4-FFF2-40B4-BE49-F238E27FC236}">
                    <a16:creationId xmlns:a16="http://schemas.microsoft.com/office/drawing/2014/main" id="{35047D2D-22C2-4183-89AF-2ADC67CC4A65}"/>
                  </a:ext>
                </a:extLst>
              </p:cNvPr>
              <p:cNvSpPr txBox="1"/>
              <p:nvPr/>
            </p:nvSpPr>
            <p:spPr>
              <a:xfrm>
                <a:off x="4298350" y="2548703"/>
                <a:ext cx="1218385" cy="1253859"/>
              </a:xfrm>
              <a:prstGeom prst="rect">
                <a:avLst/>
              </a:prstGeom>
              <a:effectLst>
                <a:glow rad="228600">
                  <a:schemeClr val="accent4">
                    <a:satMod val="175000"/>
                    <a:alpha val="40000"/>
                  </a:schemeClr>
                </a:glow>
                <a:outerShdw blurRad="63500" dist="38100" dir="5400000" rotWithShape="0">
                  <a:srgbClr val="000000">
                    <a:alpha val="60000"/>
                  </a:srgbClr>
                </a:outerShdw>
              </a:effectLst>
            </p:spPr>
            <p:style>
              <a:lnRef idx="0">
                <a:schemeClr val="accent3"/>
              </a:lnRef>
              <a:fillRef idx="3">
                <a:schemeClr val="accent3"/>
              </a:fillRef>
              <a:effectRef idx="3">
                <a:schemeClr val="accent3"/>
              </a:effectRef>
              <a:fontRef idx="minor">
                <a:schemeClr val="lt1"/>
              </a:fontRef>
            </p:style>
            <p:txBody>
              <a:bodyPr spcFirstLastPara="0" vert="horz" wrap="square" lIns="64770" tIns="43180" rIns="64770" bIns="43180" numCol="1" spcCol="1270" anchor="ctr" anchorCtr="0">
                <a:noAutofit/>
              </a:bodyPr>
              <a:lstStyle/>
              <a:p>
                <a:pPr marL="0" lvl="0" indent="0" algn="ctr" defTabSz="1511300">
                  <a:lnSpc>
                    <a:spcPct val="90000"/>
                  </a:lnSpc>
                  <a:spcBef>
                    <a:spcPct val="0"/>
                  </a:spcBef>
                  <a:spcAft>
                    <a:spcPct val="35000"/>
                  </a:spcAft>
                  <a:buNone/>
                </a:pPr>
                <a:r>
                  <a:rPr lang="en-US" b="1" dirty="0">
                    <a:solidFill>
                      <a:schemeClr val="bg2">
                        <a:lumMod val="75000"/>
                      </a:schemeClr>
                    </a:solidFill>
                  </a:rPr>
                  <a:t>Tribal Priority Areas</a:t>
                </a:r>
                <a:r>
                  <a:rPr lang="en-US" b="1" kern="1200" dirty="0">
                    <a:solidFill>
                      <a:schemeClr val="bg2">
                        <a:lumMod val="75000"/>
                      </a:schemeClr>
                    </a:solidFill>
                  </a:rPr>
                  <a:t>  </a:t>
                </a:r>
              </a:p>
            </p:txBody>
          </p:sp>
        </p:grpSp>
        <p:sp>
          <p:nvSpPr>
            <p:cNvPr id="26" name="Rectangle: Rounded Corners 25">
              <a:extLst>
                <a:ext uri="{FF2B5EF4-FFF2-40B4-BE49-F238E27FC236}">
                  <a16:creationId xmlns:a16="http://schemas.microsoft.com/office/drawing/2014/main" id="{3358D4BE-98A0-4291-8915-4DA5D0621629}"/>
                </a:ext>
              </a:extLst>
            </p:cNvPr>
            <p:cNvSpPr/>
            <p:nvPr/>
          </p:nvSpPr>
          <p:spPr>
            <a:xfrm>
              <a:off x="7484553" y="1026454"/>
              <a:ext cx="2142774" cy="442178"/>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NZ" sz="2000" b="1" dirty="0"/>
                <a:t>Proposed State</a:t>
              </a:r>
            </a:p>
          </p:txBody>
        </p:sp>
        <p:pic>
          <p:nvPicPr>
            <p:cNvPr id="28" name="Graphic 27" descr="Lightbulb">
              <a:extLst>
                <a:ext uri="{FF2B5EF4-FFF2-40B4-BE49-F238E27FC236}">
                  <a16:creationId xmlns:a16="http://schemas.microsoft.com/office/drawing/2014/main" id="{4C14C137-39EF-4945-86B7-18A63A81FF58}"/>
                </a:ext>
              </a:extLst>
            </p:cNvPr>
            <p:cNvPicPr>
              <a:picLocks noChangeAspect="1"/>
            </p:cNvPicPr>
            <p:nvPr/>
          </p:nvPicPr>
          <p:blipFill>
            <a:blip r:embed="rId18">
              <a:extLst>
                <a:ext uri="{96DAC541-7B7A-43D3-8B79-37D633B846F1}">
                  <asvg:svgBlip xmlns:asvg="http://schemas.microsoft.com/office/drawing/2016/SVG/main" xmlns="" r:embed="rId19"/>
                </a:ext>
              </a:extLst>
            </a:blip>
            <a:stretch>
              <a:fillRect/>
            </a:stretch>
          </p:blipFill>
          <p:spPr>
            <a:xfrm>
              <a:off x="7207171" y="1048761"/>
              <a:ext cx="397564" cy="397564"/>
            </a:xfrm>
            <a:prstGeom prst="rect">
              <a:avLst/>
            </a:prstGeom>
          </p:spPr>
        </p:pic>
      </p:grpSp>
      <p:grpSp>
        <p:nvGrpSpPr>
          <p:cNvPr id="33" name="Group 32">
            <a:extLst>
              <a:ext uri="{FF2B5EF4-FFF2-40B4-BE49-F238E27FC236}">
                <a16:creationId xmlns:a16="http://schemas.microsoft.com/office/drawing/2014/main" id="{2BEA9F48-95A9-4FE1-B88F-498B6E408635}"/>
              </a:ext>
            </a:extLst>
          </p:cNvPr>
          <p:cNvGrpSpPr/>
          <p:nvPr/>
        </p:nvGrpSpPr>
        <p:grpSpPr>
          <a:xfrm>
            <a:off x="7168549" y="963468"/>
            <a:ext cx="2536099" cy="564379"/>
            <a:chOff x="7168549" y="963468"/>
            <a:chExt cx="2536099" cy="564379"/>
          </a:xfrm>
        </p:grpSpPr>
        <p:sp>
          <p:nvSpPr>
            <p:cNvPr id="31" name="Rectangle: Rounded Corners 30">
              <a:extLst>
                <a:ext uri="{FF2B5EF4-FFF2-40B4-BE49-F238E27FC236}">
                  <a16:creationId xmlns:a16="http://schemas.microsoft.com/office/drawing/2014/main" id="{7E3E0D2A-76ED-4502-BC19-89B9A3861D7D}"/>
                </a:ext>
              </a:extLst>
            </p:cNvPr>
            <p:cNvSpPr/>
            <p:nvPr/>
          </p:nvSpPr>
          <p:spPr>
            <a:xfrm>
              <a:off x="7168549" y="963468"/>
              <a:ext cx="2536099" cy="564379"/>
            </a:xfrm>
            <a:prstGeom prst="roundRect">
              <a:avLst/>
            </a:prstGeom>
            <a:no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NZ" sz="2000" b="1" dirty="0"/>
                <a:t>Current State</a:t>
              </a:r>
            </a:p>
          </p:txBody>
        </p:sp>
        <p:pic>
          <p:nvPicPr>
            <p:cNvPr id="32" name="Graphic 31" descr="Gears">
              <a:extLst>
                <a:ext uri="{FF2B5EF4-FFF2-40B4-BE49-F238E27FC236}">
                  <a16:creationId xmlns:a16="http://schemas.microsoft.com/office/drawing/2014/main" id="{9E9EB206-8D33-48B4-818C-B2DFFF7BCBCF}"/>
                </a:ext>
              </a:extLst>
            </p:cNvPr>
            <p:cNvPicPr>
              <a:picLocks noChangeAspect="1"/>
            </p:cNvPicPr>
            <p:nvPr/>
          </p:nvPicPr>
          <p:blipFill>
            <a:blip r:embed="rId20">
              <a:extLst>
                <a:ext uri="{96DAC541-7B7A-43D3-8B79-37D633B846F1}">
                  <asvg:svgBlip xmlns:asvg="http://schemas.microsoft.com/office/drawing/2016/SVG/main" xmlns="" r:embed="rId21"/>
                </a:ext>
              </a:extLst>
            </a:blip>
            <a:stretch>
              <a:fillRect/>
            </a:stretch>
          </p:blipFill>
          <p:spPr>
            <a:xfrm>
              <a:off x="7220856" y="1046876"/>
              <a:ext cx="397564" cy="397564"/>
            </a:xfrm>
            <a:prstGeom prst="rect">
              <a:avLst/>
            </a:prstGeom>
          </p:spPr>
        </p:pic>
      </p:grpSp>
      <p:sp>
        <p:nvSpPr>
          <p:cNvPr id="35" name="Rectangle 34">
            <a:extLst>
              <a:ext uri="{FF2B5EF4-FFF2-40B4-BE49-F238E27FC236}">
                <a16:creationId xmlns:a16="http://schemas.microsoft.com/office/drawing/2014/main" id="{3918EF7F-F430-4A7F-9745-70811EDB456A}"/>
              </a:ext>
            </a:extLst>
          </p:cNvPr>
          <p:cNvSpPr/>
          <p:nvPr/>
        </p:nvSpPr>
        <p:spPr>
          <a:xfrm>
            <a:off x="1154953" y="6312042"/>
            <a:ext cx="10398418" cy="523220"/>
          </a:xfrm>
          <a:prstGeom prst="rect">
            <a:avLst/>
          </a:prstGeom>
        </p:spPr>
        <p:txBody>
          <a:bodyPr wrap="square">
            <a:spAutoFit/>
          </a:bodyPr>
          <a:lstStyle/>
          <a:p>
            <a:r>
              <a:rPr lang="en-NZ" sz="1400" i="1" dirty="0"/>
              <a:t>DOI 2018 – 2022 Strategic Plan URL: </a:t>
            </a:r>
            <a:r>
              <a:rPr lang="en-NZ" sz="1400" i="1" dirty="0">
                <a:hlinkClick r:id="rId22"/>
              </a:rPr>
              <a:t>www.doi.gov/sites/doi.gov/files/uploads/fy2018-2022-strategic-plan.pdf</a:t>
            </a:r>
            <a:endParaRPr lang="en-NZ" sz="1400" i="1" dirty="0"/>
          </a:p>
          <a:p>
            <a:endParaRPr lang="en-NZ" sz="1400" i="1" dirty="0"/>
          </a:p>
        </p:txBody>
      </p:sp>
      <p:sp>
        <p:nvSpPr>
          <p:cNvPr id="36" name="TextBox 35">
            <a:extLst>
              <a:ext uri="{FF2B5EF4-FFF2-40B4-BE49-F238E27FC236}">
                <a16:creationId xmlns:a16="http://schemas.microsoft.com/office/drawing/2014/main" id="{A030226C-2417-45F5-BF62-2BB6C927429D}"/>
              </a:ext>
            </a:extLst>
          </p:cNvPr>
          <p:cNvSpPr txBox="1"/>
          <p:nvPr/>
        </p:nvSpPr>
        <p:spPr>
          <a:xfrm>
            <a:off x="3154768" y="4111823"/>
            <a:ext cx="328602" cy="276999"/>
          </a:xfrm>
          <a:prstGeom prst="rect">
            <a:avLst/>
          </a:prstGeom>
          <a:noFill/>
        </p:spPr>
        <p:txBody>
          <a:bodyPr wrap="square" rtlCol="0">
            <a:spAutoFit/>
          </a:bodyPr>
          <a:lstStyle/>
          <a:p>
            <a:r>
              <a:rPr lang="en-NZ" sz="1200" dirty="0"/>
              <a:t>1</a:t>
            </a:r>
          </a:p>
        </p:txBody>
      </p:sp>
      <p:sp>
        <p:nvSpPr>
          <p:cNvPr id="38" name="TextBox 37">
            <a:extLst>
              <a:ext uri="{FF2B5EF4-FFF2-40B4-BE49-F238E27FC236}">
                <a16:creationId xmlns:a16="http://schemas.microsoft.com/office/drawing/2014/main" id="{1E9C04F4-F641-46FA-9345-D4C21D784A72}"/>
              </a:ext>
            </a:extLst>
          </p:cNvPr>
          <p:cNvSpPr txBox="1"/>
          <p:nvPr/>
        </p:nvSpPr>
        <p:spPr>
          <a:xfrm>
            <a:off x="1038147" y="6264127"/>
            <a:ext cx="328602" cy="276999"/>
          </a:xfrm>
          <a:prstGeom prst="rect">
            <a:avLst/>
          </a:prstGeom>
          <a:noFill/>
        </p:spPr>
        <p:txBody>
          <a:bodyPr wrap="square" rtlCol="0">
            <a:spAutoFit/>
          </a:bodyPr>
          <a:lstStyle/>
          <a:p>
            <a:r>
              <a:rPr lang="en-NZ" sz="1200" dirty="0"/>
              <a:t>1</a:t>
            </a:r>
          </a:p>
        </p:txBody>
      </p:sp>
    </p:spTree>
    <p:extLst>
      <p:ext uri="{BB962C8B-B14F-4D97-AF65-F5344CB8AC3E}">
        <p14:creationId xmlns:p14="http://schemas.microsoft.com/office/powerpoint/2010/main" val="162847168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xit" presetSubtype="0" fill="hold" grpId="0" nodeType="clickEffect">
                                  <p:stCondLst>
                                    <p:cond delay="0"/>
                                  </p:stCondLst>
                                  <p:childTnLst>
                                    <p:animEffect transition="out" filter="fade">
                                      <p:cBhvr>
                                        <p:cTn id="6" dur="500"/>
                                        <p:tgtEl>
                                          <p:spTgt spid="9"/>
                                        </p:tgtEl>
                                      </p:cBhvr>
                                    </p:animEffect>
                                    <p:set>
                                      <p:cBhvr>
                                        <p:cTn id="7" dur="1" fill="hold">
                                          <p:stCondLst>
                                            <p:cond delay="499"/>
                                          </p:stCondLst>
                                        </p:cTn>
                                        <p:tgtEl>
                                          <p:spTgt spid="9"/>
                                        </p:tgtEl>
                                        <p:attrNameLst>
                                          <p:attrName>style.visibility</p:attrName>
                                        </p:attrNameLst>
                                      </p:cBhvr>
                                      <p:to>
                                        <p:strVal val="hidden"/>
                                      </p:to>
                                    </p:set>
                                  </p:childTnLst>
                                </p:cTn>
                              </p:par>
                              <p:par>
                                <p:cTn id="8" presetID="10" presetClass="exit" presetSubtype="0" fill="hold" nodeType="withEffect">
                                  <p:stCondLst>
                                    <p:cond delay="0"/>
                                  </p:stCondLst>
                                  <p:childTnLst>
                                    <p:animEffect transition="out" filter="fade">
                                      <p:cBhvr>
                                        <p:cTn id="9" dur="500"/>
                                        <p:tgtEl>
                                          <p:spTgt spid="30"/>
                                        </p:tgtEl>
                                      </p:cBhvr>
                                    </p:animEffect>
                                    <p:set>
                                      <p:cBhvr>
                                        <p:cTn id="10" dur="1" fill="hold">
                                          <p:stCondLst>
                                            <p:cond delay="499"/>
                                          </p:stCondLst>
                                        </p:cTn>
                                        <p:tgtEl>
                                          <p:spTgt spid="30"/>
                                        </p:tgtEl>
                                        <p:attrNameLst>
                                          <p:attrName>style.visibility</p:attrName>
                                        </p:attrNameLst>
                                      </p:cBhvr>
                                      <p:to>
                                        <p:strVal val="hidden"/>
                                      </p:to>
                                    </p:set>
                                  </p:childTnLst>
                                </p:cTn>
                              </p:par>
                              <p:par>
                                <p:cTn id="11" presetID="10" presetClass="exit" presetSubtype="0" fill="hold" nodeType="withEffect">
                                  <p:stCondLst>
                                    <p:cond delay="0"/>
                                  </p:stCondLst>
                                  <p:childTnLst>
                                    <p:animEffect transition="out" filter="fade">
                                      <p:cBhvr>
                                        <p:cTn id="12" dur="500"/>
                                        <p:tgtEl>
                                          <p:spTgt spid="33"/>
                                        </p:tgtEl>
                                      </p:cBhvr>
                                    </p:animEffect>
                                    <p:set>
                                      <p:cBhvr>
                                        <p:cTn id="13" dur="1" fill="hold">
                                          <p:stCondLst>
                                            <p:cond delay="499"/>
                                          </p:stCondLst>
                                        </p:cTn>
                                        <p:tgtEl>
                                          <p:spTgt spid="33"/>
                                        </p:tgtEl>
                                        <p:attrNameLst>
                                          <p:attrName>style.visibility</p:attrName>
                                        </p:attrNameLst>
                                      </p:cBhvr>
                                      <p:to>
                                        <p:strVal val="hidden"/>
                                      </p:to>
                                    </p:set>
                                  </p:childTnLst>
                                </p:cTn>
                              </p:par>
                              <p:par>
                                <p:cTn id="14" presetID="10" presetClass="entr" presetSubtype="0" fill="hold" nodeType="withEffect">
                                  <p:stCondLst>
                                    <p:cond delay="0"/>
                                  </p:stCondLst>
                                  <p:childTnLst>
                                    <p:set>
                                      <p:cBhvr>
                                        <p:cTn id="15" dur="1" fill="hold">
                                          <p:stCondLst>
                                            <p:cond delay="0"/>
                                          </p:stCondLst>
                                        </p:cTn>
                                        <p:tgtEl>
                                          <p:spTgt spid="29"/>
                                        </p:tgtEl>
                                        <p:attrNameLst>
                                          <p:attrName>style.visibility</p:attrName>
                                        </p:attrNameLst>
                                      </p:cBhvr>
                                      <p:to>
                                        <p:strVal val="visible"/>
                                      </p:to>
                                    </p:set>
                                    <p:animEffect transition="in" filter="fade">
                                      <p:cBhvr>
                                        <p:cTn id="16" dur="500"/>
                                        <p:tgtEl>
                                          <p:spTgt spid="2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9" grpId="0">
        <p:bldAsOne/>
      </p:bldGraphic>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10" name="Diagram 9">
            <a:extLst>
              <a:ext uri="{FF2B5EF4-FFF2-40B4-BE49-F238E27FC236}">
                <a16:creationId xmlns:a16="http://schemas.microsoft.com/office/drawing/2014/main" id="{397700A8-389D-4411-9F27-F25FDC3F8CE0}"/>
              </a:ext>
            </a:extLst>
          </p:cNvPr>
          <p:cNvGraphicFramePr/>
          <p:nvPr>
            <p:extLst/>
          </p:nvPr>
        </p:nvGraphicFramePr>
        <p:xfrm>
          <a:off x="5895701" y="1022432"/>
          <a:ext cx="2833603" cy="3751787"/>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grpSp>
        <p:nvGrpSpPr>
          <p:cNvPr id="27" name="Group 26">
            <a:extLst>
              <a:ext uri="{FF2B5EF4-FFF2-40B4-BE49-F238E27FC236}">
                <a16:creationId xmlns:a16="http://schemas.microsoft.com/office/drawing/2014/main" id="{E782CF35-75A1-4119-80FC-19B750CC0B14}"/>
              </a:ext>
            </a:extLst>
          </p:cNvPr>
          <p:cNvGrpSpPr/>
          <p:nvPr/>
        </p:nvGrpSpPr>
        <p:grpSpPr>
          <a:xfrm>
            <a:off x="8461982" y="2303939"/>
            <a:ext cx="2237371" cy="2259107"/>
            <a:chOff x="9948649" y="2703947"/>
            <a:chExt cx="2237371" cy="2259107"/>
          </a:xfrm>
        </p:grpSpPr>
        <p:sp>
          <p:nvSpPr>
            <p:cNvPr id="22" name="TextBox 21">
              <a:extLst>
                <a:ext uri="{FF2B5EF4-FFF2-40B4-BE49-F238E27FC236}">
                  <a16:creationId xmlns:a16="http://schemas.microsoft.com/office/drawing/2014/main" id="{EEB9ED96-1DAB-4D46-9230-4211B706323E}"/>
                </a:ext>
              </a:extLst>
            </p:cNvPr>
            <p:cNvSpPr txBox="1"/>
            <p:nvPr/>
          </p:nvSpPr>
          <p:spPr>
            <a:xfrm>
              <a:off x="9948649" y="4624500"/>
              <a:ext cx="2237371" cy="338554"/>
            </a:xfrm>
            <a:prstGeom prst="rect">
              <a:avLst/>
            </a:prstGeom>
            <a:noFill/>
          </p:spPr>
          <p:txBody>
            <a:bodyPr wrap="square" rtlCol="0">
              <a:spAutoFit/>
            </a:bodyPr>
            <a:lstStyle/>
            <a:p>
              <a:r>
                <a:rPr lang="en-US" sz="1600" dirty="0"/>
                <a:t>AI/AN Connected</a:t>
              </a:r>
            </a:p>
          </p:txBody>
        </p:sp>
        <p:sp>
          <p:nvSpPr>
            <p:cNvPr id="23" name="TextBox 22">
              <a:extLst>
                <a:ext uri="{FF2B5EF4-FFF2-40B4-BE49-F238E27FC236}">
                  <a16:creationId xmlns:a16="http://schemas.microsoft.com/office/drawing/2014/main" id="{50C5EC96-85C6-4916-A5CF-FD68871B6AB6}"/>
                </a:ext>
              </a:extLst>
            </p:cNvPr>
            <p:cNvSpPr txBox="1"/>
            <p:nvPr/>
          </p:nvSpPr>
          <p:spPr>
            <a:xfrm>
              <a:off x="9948649" y="3687155"/>
              <a:ext cx="1973284" cy="338554"/>
            </a:xfrm>
            <a:prstGeom prst="rect">
              <a:avLst/>
            </a:prstGeom>
            <a:noFill/>
          </p:spPr>
          <p:txBody>
            <a:bodyPr wrap="square" rtlCol="0">
              <a:spAutoFit/>
            </a:bodyPr>
            <a:lstStyle/>
            <a:p>
              <a:r>
                <a:rPr lang="en-US" sz="1600" dirty="0"/>
                <a:t>AI/AN Progressing</a:t>
              </a:r>
            </a:p>
          </p:txBody>
        </p:sp>
        <p:sp>
          <p:nvSpPr>
            <p:cNvPr id="24" name="TextBox 23">
              <a:extLst>
                <a:ext uri="{FF2B5EF4-FFF2-40B4-BE49-F238E27FC236}">
                  <a16:creationId xmlns:a16="http://schemas.microsoft.com/office/drawing/2014/main" id="{CE182F71-1E71-4B4D-B772-ECEF994548B8}"/>
                </a:ext>
              </a:extLst>
            </p:cNvPr>
            <p:cNvSpPr txBox="1"/>
            <p:nvPr/>
          </p:nvSpPr>
          <p:spPr>
            <a:xfrm>
              <a:off x="9948649" y="2703947"/>
              <a:ext cx="1973284" cy="338554"/>
            </a:xfrm>
            <a:prstGeom prst="rect">
              <a:avLst/>
            </a:prstGeom>
            <a:noFill/>
          </p:spPr>
          <p:txBody>
            <a:bodyPr wrap="square" rtlCol="0">
              <a:spAutoFit/>
            </a:bodyPr>
            <a:lstStyle/>
            <a:p>
              <a:r>
                <a:rPr lang="en-US" sz="1600" dirty="0"/>
                <a:t>AI/AN Thriving</a:t>
              </a:r>
            </a:p>
          </p:txBody>
        </p:sp>
      </p:grpSp>
      <p:sp>
        <p:nvSpPr>
          <p:cNvPr id="4" name="Text Placeholder 3">
            <a:extLst>
              <a:ext uri="{FF2B5EF4-FFF2-40B4-BE49-F238E27FC236}">
                <a16:creationId xmlns:a16="http://schemas.microsoft.com/office/drawing/2014/main" id="{EC5F1FD3-1FD0-4CD2-AB02-342A637CD164}"/>
              </a:ext>
            </a:extLst>
          </p:cNvPr>
          <p:cNvSpPr>
            <a:spLocks noGrp="1"/>
          </p:cNvSpPr>
          <p:nvPr>
            <p:ph type="body" sz="half" idx="2"/>
          </p:nvPr>
        </p:nvSpPr>
        <p:spPr>
          <a:xfrm>
            <a:off x="1147916" y="1895707"/>
            <a:ext cx="2953109" cy="3066586"/>
          </a:xfrm>
        </p:spPr>
        <p:txBody>
          <a:bodyPr>
            <a:normAutofit/>
          </a:bodyPr>
          <a:lstStyle/>
          <a:p>
            <a:r>
              <a:rPr lang="en-NZ" sz="2000" dirty="0"/>
              <a:t>Connecting Tribe’s success measures to overall Tribal Priority Areas</a:t>
            </a:r>
          </a:p>
          <a:p>
            <a:endParaRPr lang="en-NZ" sz="2000" dirty="0"/>
          </a:p>
          <a:p>
            <a:endParaRPr lang="en-NZ" sz="2000" dirty="0"/>
          </a:p>
        </p:txBody>
      </p:sp>
      <p:graphicFrame>
        <p:nvGraphicFramePr>
          <p:cNvPr id="8" name="Diagram 7">
            <a:extLst>
              <a:ext uri="{FF2B5EF4-FFF2-40B4-BE49-F238E27FC236}">
                <a16:creationId xmlns:a16="http://schemas.microsoft.com/office/drawing/2014/main" id="{A348FA70-6EA2-42D0-B690-48D5FEFE1745}"/>
              </a:ext>
            </a:extLst>
          </p:cNvPr>
          <p:cNvGraphicFramePr/>
          <p:nvPr>
            <p:extLst/>
          </p:nvPr>
        </p:nvGraphicFramePr>
        <p:xfrm>
          <a:off x="401864" y="5406005"/>
          <a:ext cx="11388272" cy="648908"/>
        </p:xfrm>
        <a:graphic>
          <a:graphicData uri="http://schemas.openxmlformats.org/drawingml/2006/diagram">
            <dgm:relIds xmlns:dgm="http://schemas.openxmlformats.org/drawingml/2006/diagram" xmlns:r="http://schemas.openxmlformats.org/officeDocument/2006/relationships" r:dm="rId8" r:lo="rId9" r:qs="rId10" r:cs="rId11"/>
          </a:graphicData>
        </a:graphic>
      </p:graphicFrame>
      <p:sp>
        <p:nvSpPr>
          <p:cNvPr id="9" name="Title 1">
            <a:extLst>
              <a:ext uri="{FF2B5EF4-FFF2-40B4-BE49-F238E27FC236}">
                <a16:creationId xmlns:a16="http://schemas.microsoft.com/office/drawing/2014/main" id="{D3E0AEE8-4D14-44BE-815E-C72D911C9B92}"/>
              </a:ext>
            </a:extLst>
          </p:cNvPr>
          <p:cNvSpPr>
            <a:spLocks noGrp="1"/>
          </p:cNvSpPr>
          <p:nvPr>
            <p:ph type="title"/>
          </p:nvPr>
        </p:nvSpPr>
        <p:spPr>
          <a:xfrm>
            <a:off x="1154953" y="612140"/>
            <a:ext cx="3754504" cy="1447800"/>
          </a:xfrm>
        </p:spPr>
        <p:txBody>
          <a:bodyPr/>
          <a:lstStyle/>
          <a:p>
            <a:r>
              <a:rPr lang="en-US" sz="3200" b="1" dirty="0">
                <a:solidFill>
                  <a:schemeClr val="accent5">
                    <a:lumMod val="40000"/>
                    <a:lumOff val="60000"/>
                  </a:schemeClr>
                </a:solidFill>
              </a:rPr>
              <a:t>3. CONNECT</a:t>
            </a:r>
            <a:br>
              <a:rPr lang="en-US" sz="3200" b="1" dirty="0">
                <a:solidFill>
                  <a:schemeClr val="accent5">
                    <a:lumMod val="40000"/>
                    <a:lumOff val="60000"/>
                  </a:schemeClr>
                </a:solidFill>
              </a:rPr>
            </a:br>
            <a:r>
              <a:rPr lang="en-US" sz="2800" b="1" dirty="0">
                <a:solidFill>
                  <a:schemeClr val="accent5">
                    <a:lumMod val="40000"/>
                    <a:lumOff val="60000"/>
                  </a:schemeClr>
                </a:solidFill>
              </a:rPr>
              <a:t>Success Measures</a:t>
            </a:r>
            <a:r>
              <a:rPr lang="en-US" sz="2000" b="1" dirty="0">
                <a:solidFill>
                  <a:schemeClr val="accent5">
                    <a:lumMod val="40000"/>
                    <a:lumOff val="60000"/>
                  </a:schemeClr>
                </a:solidFill>
              </a:rPr>
              <a:t> </a:t>
            </a:r>
            <a:r>
              <a:rPr lang="en-US" b="1" dirty="0"/>
              <a:t/>
            </a:r>
            <a:br>
              <a:rPr lang="en-US" b="1" dirty="0"/>
            </a:br>
            <a:endParaRPr lang="en-US" b="1" dirty="0"/>
          </a:p>
        </p:txBody>
      </p:sp>
      <p:sp>
        <p:nvSpPr>
          <p:cNvPr id="13" name="TextBox 12">
            <a:extLst>
              <a:ext uri="{FF2B5EF4-FFF2-40B4-BE49-F238E27FC236}">
                <a16:creationId xmlns:a16="http://schemas.microsoft.com/office/drawing/2014/main" id="{786A454D-C716-4023-B6AA-AF155F54EFE0}"/>
              </a:ext>
            </a:extLst>
          </p:cNvPr>
          <p:cNvSpPr txBox="1"/>
          <p:nvPr/>
        </p:nvSpPr>
        <p:spPr>
          <a:xfrm>
            <a:off x="4099138" y="3982116"/>
            <a:ext cx="1891753" cy="738664"/>
          </a:xfrm>
          <a:prstGeom prst="rect">
            <a:avLst/>
          </a:prstGeom>
          <a:noFill/>
        </p:spPr>
        <p:txBody>
          <a:bodyPr wrap="square" rtlCol="0">
            <a:spAutoFit/>
          </a:bodyPr>
          <a:lstStyle/>
          <a:p>
            <a:pPr algn="ctr"/>
            <a:r>
              <a:rPr lang="en-US" sz="1400" i="1" dirty="0">
                <a:solidFill>
                  <a:schemeClr val="accent4">
                    <a:lumMod val="60000"/>
                    <a:lumOff val="40000"/>
                  </a:schemeClr>
                </a:solidFill>
              </a:rPr>
              <a:t>Individual Performance Metrics</a:t>
            </a:r>
          </a:p>
        </p:txBody>
      </p:sp>
      <p:sp>
        <p:nvSpPr>
          <p:cNvPr id="14" name="TextBox 13">
            <a:extLst>
              <a:ext uri="{FF2B5EF4-FFF2-40B4-BE49-F238E27FC236}">
                <a16:creationId xmlns:a16="http://schemas.microsoft.com/office/drawing/2014/main" id="{1CB9F3F6-3397-4762-812E-DB1F0B405FEE}"/>
              </a:ext>
            </a:extLst>
          </p:cNvPr>
          <p:cNvSpPr txBox="1"/>
          <p:nvPr/>
        </p:nvSpPr>
        <p:spPr>
          <a:xfrm>
            <a:off x="3791449" y="4717258"/>
            <a:ext cx="2507129" cy="523220"/>
          </a:xfrm>
          <a:prstGeom prst="rect">
            <a:avLst/>
          </a:prstGeom>
          <a:noFill/>
        </p:spPr>
        <p:txBody>
          <a:bodyPr wrap="square" rtlCol="0">
            <a:spAutoFit/>
          </a:bodyPr>
          <a:lstStyle/>
          <a:p>
            <a:pPr algn="ctr"/>
            <a:r>
              <a:rPr lang="en-US" sz="1400" i="1" dirty="0">
                <a:solidFill>
                  <a:schemeClr val="accent4">
                    <a:lumMod val="60000"/>
                    <a:lumOff val="40000"/>
                  </a:schemeClr>
                </a:solidFill>
              </a:rPr>
              <a:t>Across The Board </a:t>
            </a:r>
            <a:r>
              <a:rPr lang="en-US" sz="1400" i="1" dirty="0" err="1">
                <a:solidFill>
                  <a:schemeClr val="accent4">
                    <a:lumMod val="60000"/>
                    <a:lumOff val="40000"/>
                  </a:schemeClr>
                </a:solidFill>
              </a:rPr>
              <a:t>PerformanceMetrics</a:t>
            </a:r>
            <a:r>
              <a:rPr lang="en-US" sz="1400" i="1" dirty="0">
                <a:solidFill>
                  <a:schemeClr val="accent4">
                    <a:lumMod val="60000"/>
                    <a:lumOff val="40000"/>
                  </a:schemeClr>
                </a:solidFill>
              </a:rPr>
              <a:t> </a:t>
            </a:r>
          </a:p>
        </p:txBody>
      </p:sp>
      <p:cxnSp>
        <p:nvCxnSpPr>
          <p:cNvPr id="21" name="Straight Arrow Connector 20">
            <a:extLst>
              <a:ext uri="{FF2B5EF4-FFF2-40B4-BE49-F238E27FC236}">
                <a16:creationId xmlns:a16="http://schemas.microsoft.com/office/drawing/2014/main" id="{51C84558-DF12-4D60-9506-934E89A6192E}"/>
              </a:ext>
            </a:extLst>
          </p:cNvPr>
          <p:cNvCxnSpPr>
            <a:cxnSpLocks/>
          </p:cNvCxnSpPr>
          <p:nvPr/>
        </p:nvCxnSpPr>
        <p:spPr>
          <a:xfrm>
            <a:off x="5788891" y="4563046"/>
            <a:ext cx="431832" cy="0"/>
          </a:xfrm>
          <a:prstGeom prst="straightConnector1">
            <a:avLst/>
          </a:prstGeom>
          <a:ln>
            <a:tailEnd type="arrow"/>
          </a:ln>
        </p:spPr>
        <p:style>
          <a:lnRef idx="3">
            <a:schemeClr val="accent4"/>
          </a:lnRef>
          <a:fillRef idx="0">
            <a:schemeClr val="accent4"/>
          </a:fillRef>
          <a:effectRef idx="2">
            <a:schemeClr val="accent4"/>
          </a:effectRef>
          <a:fontRef idx="minor">
            <a:schemeClr val="tx1"/>
          </a:fontRef>
        </p:style>
      </p:cxnSp>
      <p:grpSp>
        <p:nvGrpSpPr>
          <p:cNvPr id="42" name="Group 41">
            <a:extLst>
              <a:ext uri="{FF2B5EF4-FFF2-40B4-BE49-F238E27FC236}">
                <a16:creationId xmlns:a16="http://schemas.microsoft.com/office/drawing/2014/main" id="{A7A9DA85-BEDF-4B49-80D3-4DF823037655}"/>
              </a:ext>
            </a:extLst>
          </p:cNvPr>
          <p:cNvGrpSpPr/>
          <p:nvPr/>
        </p:nvGrpSpPr>
        <p:grpSpPr>
          <a:xfrm>
            <a:off x="4174123" y="2517708"/>
            <a:ext cx="2242272" cy="1435350"/>
            <a:chOff x="4928579" y="2450846"/>
            <a:chExt cx="2242272" cy="1435350"/>
          </a:xfrm>
        </p:grpSpPr>
        <p:grpSp>
          <p:nvGrpSpPr>
            <p:cNvPr id="28" name="Group 27">
              <a:extLst>
                <a:ext uri="{FF2B5EF4-FFF2-40B4-BE49-F238E27FC236}">
                  <a16:creationId xmlns:a16="http://schemas.microsoft.com/office/drawing/2014/main" id="{844951B0-7C4D-4482-A3FF-CFD301980A2D}"/>
                </a:ext>
              </a:extLst>
            </p:cNvPr>
            <p:cNvGrpSpPr/>
            <p:nvPr/>
          </p:nvGrpSpPr>
          <p:grpSpPr>
            <a:xfrm>
              <a:off x="4928579" y="2450846"/>
              <a:ext cx="2242272" cy="1163108"/>
              <a:chOff x="3869909" y="2746482"/>
              <a:chExt cx="2282833" cy="1167523"/>
            </a:xfrm>
          </p:grpSpPr>
          <p:sp>
            <p:nvSpPr>
              <p:cNvPr id="16" name="TextBox 15">
                <a:extLst>
                  <a:ext uri="{FF2B5EF4-FFF2-40B4-BE49-F238E27FC236}">
                    <a16:creationId xmlns:a16="http://schemas.microsoft.com/office/drawing/2014/main" id="{CEEE6935-800F-4E1B-BBF7-5DA8CD21DFC0}"/>
                  </a:ext>
                </a:extLst>
              </p:cNvPr>
              <p:cNvSpPr txBox="1"/>
              <p:nvPr/>
            </p:nvSpPr>
            <p:spPr>
              <a:xfrm>
                <a:off x="3869909" y="2956276"/>
                <a:ext cx="1606592" cy="957729"/>
              </a:xfrm>
              <a:prstGeom prst="rect">
                <a:avLst/>
              </a:prstGeom>
            </p:spPr>
            <p:style>
              <a:lnRef idx="0">
                <a:schemeClr val="accent3"/>
              </a:lnRef>
              <a:fillRef idx="3">
                <a:schemeClr val="accent3"/>
              </a:fillRef>
              <a:effectRef idx="3">
                <a:schemeClr val="accent3"/>
              </a:effectRef>
              <a:fontRef idx="minor">
                <a:schemeClr val="lt1"/>
              </a:fontRef>
            </p:style>
            <p:txBody>
              <a:bodyPr wrap="square" rtlCol="0">
                <a:spAutoFit/>
              </a:bodyPr>
              <a:lstStyle/>
              <a:p>
                <a:pPr algn="ctr"/>
                <a:r>
                  <a:rPr lang="en-US" sz="1400" b="1" dirty="0"/>
                  <a:t>Recognize how Tribe’s realize Success Measures </a:t>
                </a:r>
              </a:p>
            </p:txBody>
          </p:sp>
          <p:cxnSp>
            <p:nvCxnSpPr>
              <p:cNvPr id="17" name="Straight Arrow Connector 16">
                <a:extLst>
                  <a:ext uri="{FF2B5EF4-FFF2-40B4-BE49-F238E27FC236}">
                    <a16:creationId xmlns:a16="http://schemas.microsoft.com/office/drawing/2014/main" id="{666F9DE1-2345-4327-A1B5-6DB59F5A8F93}"/>
                  </a:ext>
                </a:extLst>
              </p:cNvPr>
              <p:cNvCxnSpPr>
                <a:cxnSpLocks/>
              </p:cNvCxnSpPr>
              <p:nvPr/>
            </p:nvCxnSpPr>
            <p:spPr>
              <a:xfrm flipV="1">
                <a:off x="5636616" y="2746482"/>
                <a:ext cx="516126" cy="209794"/>
              </a:xfrm>
              <a:prstGeom prst="straightConnector1">
                <a:avLst/>
              </a:prstGeom>
              <a:ln>
                <a:tailEnd type="arrow"/>
              </a:ln>
            </p:spPr>
            <p:style>
              <a:lnRef idx="3">
                <a:schemeClr val="accent3"/>
              </a:lnRef>
              <a:fillRef idx="0">
                <a:schemeClr val="accent3"/>
              </a:fillRef>
              <a:effectRef idx="2">
                <a:schemeClr val="accent3"/>
              </a:effectRef>
              <a:fontRef idx="minor">
                <a:schemeClr val="tx1"/>
              </a:fontRef>
            </p:style>
          </p:cxnSp>
        </p:grpSp>
        <p:cxnSp>
          <p:nvCxnSpPr>
            <p:cNvPr id="35" name="Straight Arrow Connector 34">
              <a:extLst>
                <a:ext uri="{FF2B5EF4-FFF2-40B4-BE49-F238E27FC236}">
                  <a16:creationId xmlns:a16="http://schemas.microsoft.com/office/drawing/2014/main" id="{58D64326-49DD-46FC-8407-BFF3C7E53D00}"/>
                </a:ext>
              </a:extLst>
            </p:cNvPr>
            <p:cNvCxnSpPr>
              <a:cxnSpLocks/>
            </p:cNvCxnSpPr>
            <p:nvPr/>
          </p:nvCxnSpPr>
          <p:spPr>
            <a:xfrm flipV="1">
              <a:off x="6634540" y="3171210"/>
              <a:ext cx="520693" cy="1146"/>
            </a:xfrm>
            <a:prstGeom prst="straightConnector1">
              <a:avLst/>
            </a:prstGeom>
            <a:ln>
              <a:tailEnd type="arrow"/>
            </a:ln>
          </p:spPr>
          <p:style>
            <a:lnRef idx="3">
              <a:schemeClr val="accent3"/>
            </a:lnRef>
            <a:fillRef idx="0">
              <a:schemeClr val="accent3"/>
            </a:fillRef>
            <a:effectRef idx="2">
              <a:schemeClr val="accent3"/>
            </a:effectRef>
            <a:fontRef idx="minor">
              <a:schemeClr val="tx1"/>
            </a:fontRef>
          </p:style>
        </p:cxnSp>
        <p:cxnSp>
          <p:nvCxnSpPr>
            <p:cNvPr id="39" name="Straight Arrow Connector 38">
              <a:extLst>
                <a:ext uri="{FF2B5EF4-FFF2-40B4-BE49-F238E27FC236}">
                  <a16:creationId xmlns:a16="http://schemas.microsoft.com/office/drawing/2014/main" id="{1087E234-B357-469E-BEE5-0656AA1478EB}"/>
                </a:ext>
              </a:extLst>
            </p:cNvPr>
            <p:cNvCxnSpPr>
              <a:cxnSpLocks/>
            </p:cNvCxnSpPr>
            <p:nvPr/>
          </p:nvCxnSpPr>
          <p:spPr>
            <a:xfrm>
              <a:off x="6650157" y="3683716"/>
              <a:ext cx="416215" cy="202480"/>
            </a:xfrm>
            <a:prstGeom prst="straightConnector1">
              <a:avLst/>
            </a:prstGeom>
            <a:ln>
              <a:tailEnd type="arrow"/>
            </a:ln>
          </p:spPr>
          <p:style>
            <a:lnRef idx="3">
              <a:schemeClr val="accent3"/>
            </a:lnRef>
            <a:fillRef idx="0">
              <a:schemeClr val="accent3"/>
            </a:fillRef>
            <a:effectRef idx="2">
              <a:schemeClr val="accent3"/>
            </a:effectRef>
            <a:fontRef idx="minor">
              <a:schemeClr val="tx1"/>
            </a:fontRef>
          </p:style>
        </p:cxnSp>
      </p:grpSp>
      <p:sp>
        <p:nvSpPr>
          <p:cNvPr id="69" name="TextBox 68">
            <a:extLst>
              <a:ext uri="{FF2B5EF4-FFF2-40B4-BE49-F238E27FC236}">
                <a16:creationId xmlns:a16="http://schemas.microsoft.com/office/drawing/2014/main" id="{B51174FF-AE9F-47D3-BAFB-E63320ED86B6}"/>
              </a:ext>
            </a:extLst>
          </p:cNvPr>
          <p:cNvSpPr txBox="1"/>
          <p:nvPr/>
        </p:nvSpPr>
        <p:spPr>
          <a:xfrm>
            <a:off x="8461982" y="1161977"/>
            <a:ext cx="1973284" cy="584775"/>
          </a:xfrm>
          <a:prstGeom prst="rect">
            <a:avLst/>
          </a:prstGeom>
          <a:noFill/>
        </p:spPr>
        <p:txBody>
          <a:bodyPr wrap="square" rtlCol="0">
            <a:spAutoFit/>
          </a:bodyPr>
          <a:lstStyle/>
          <a:p>
            <a:r>
              <a:rPr lang="en-US" sz="1600" dirty="0"/>
              <a:t>AI/AN Lead Healthy Lifestyles </a:t>
            </a:r>
          </a:p>
        </p:txBody>
      </p:sp>
      <p:grpSp>
        <p:nvGrpSpPr>
          <p:cNvPr id="3" name="Group 2">
            <a:extLst>
              <a:ext uri="{FF2B5EF4-FFF2-40B4-BE49-F238E27FC236}">
                <a16:creationId xmlns:a16="http://schemas.microsoft.com/office/drawing/2014/main" id="{16D375DA-2340-4B50-BF94-BBCE9A55DEFB}"/>
              </a:ext>
            </a:extLst>
          </p:cNvPr>
          <p:cNvGrpSpPr/>
          <p:nvPr/>
        </p:nvGrpSpPr>
        <p:grpSpPr>
          <a:xfrm>
            <a:off x="8406502" y="2119106"/>
            <a:ext cx="2691192" cy="2598152"/>
            <a:chOff x="11135257" y="2087438"/>
            <a:chExt cx="2691192" cy="2598152"/>
          </a:xfrm>
        </p:grpSpPr>
        <p:sp>
          <p:nvSpPr>
            <p:cNvPr id="70" name="TextBox 69">
              <a:extLst>
                <a:ext uri="{FF2B5EF4-FFF2-40B4-BE49-F238E27FC236}">
                  <a16:creationId xmlns:a16="http://schemas.microsoft.com/office/drawing/2014/main" id="{6E4162E5-586E-497B-A454-2B910D0B70AE}"/>
                </a:ext>
              </a:extLst>
            </p:cNvPr>
            <p:cNvSpPr txBox="1"/>
            <p:nvPr/>
          </p:nvSpPr>
          <p:spPr>
            <a:xfrm>
              <a:off x="11135257" y="2087438"/>
              <a:ext cx="2691192" cy="830997"/>
            </a:xfrm>
            <a:prstGeom prst="rect">
              <a:avLst/>
            </a:prstGeom>
            <a:noFill/>
          </p:spPr>
          <p:txBody>
            <a:bodyPr wrap="square" rtlCol="0">
              <a:spAutoFit/>
            </a:bodyPr>
            <a:lstStyle/>
            <a:p>
              <a:r>
                <a:rPr lang="en-US" sz="1600" dirty="0"/>
                <a:t>“</a:t>
              </a:r>
              <a:r>
                <a:rPr lang="en-US" sz="1600" dirty="0" err="1"/>
                <a:t>Ojibwes</a:t>
              </a:r>
              <a:r>
                <a:rPr lang="en-US" sz="1600" dirty="0"/>
                <a:t> have a quality of life that meet their health needs.”</a:t>
              </a:r>
            </a:p>
          </p:txBody>
        </p:sp>
        <p:sp>
          <p:nvSpPr>
            <p:cNvPr id="71" name="TextBox 70">
              <a:extLst>
                <a:ext uri="{FF2B5EF4-FFF2-40B4-BE49-F238E27FC236}">
                  <a16:creationId xmlns:a16="http://schemas.microsoft.com/office/drawing/2014/main" id="{3B4A2540-EF90-4D6F-8432-04877453ACDA}"/>
                </a:ext>
              </a:extLst>
            </p:cNvPr>
            <p:cNvSpPr txBox="1"/>
            <p:nvPr/>
          </p:nvSpPr>
          <p:spPr>
            <a:xfrm>
              <a:off x="11135257" y="2996638"/>
              <a:ext cx="2691192" cy="1077218"/>
            </a:xfrm>
            <a:prstGeom prst="rect">
              <a:avLst/>
            </a:prstGeom>
            <a:noFill/>
          </p:spPr>
          <p:txBody>
            <a:bodyPr wrap="square" rtlCol="0">
              <a:spAutoFit/>
            </a:bodyPr>
            <a:lstStyle/>
            <a:p>
              <a:r>
                <a:rPr lang="en-US" sz="1600" dirty="0"/>
                <a:t>“</a:t>
              </a:r>
              <a:r>
                <a:rPr lang="en-US" sz="1600" dirty="0" err="1"/>
                <a:t>Ojibwes</a:t>
              </a:r>
              <a:r>
                <a:rPr lang="en-US" sz="1600" dirty="0"/>
                <a:t> receive a physical and at least one preventative health screening yearly.”</a:t>
              </a:r>
            </a:p>
          </p:txBody>
        </p:sp>
        <p:sp>
          <p:nvSpPr>
            <p:cNvPr id="72" name="TextBox 71">
              <a:extLst>
                <a:ext uri="{FF2B5EF4-FFF2-40B4-BE49-F238E27FC236}">
                  <a16:creationId xmlns:a16="http://schemas.microsoft.com/office/drawing/2014/main" id="{8DA085EF-6997-4A31-A272-6DA7B8BA41AC}"/>
                </a:ext>
              </a:extLst>
            </p:cNvPr>
            <p:cNvSpPr txBox="1"/>
            <p:nvPr/>
          </p:nvSpPr>
          <p:spPr>
            <a:xfrm>
              <a:off x="11135257" y="4100815"/>
              <a:ext cx="2691192" cy="584775"/>
            </a:xfrm>
            <a:prstGeom prst="rect">
              <a:avLst/>
            </a:prstGeom>
            <a:noFill/>
          </p:spPr>
          <p:txBody>
            <a:bodyPr wrap="square" rtlCol="0">
              <a:spAutoFit/>
            </a:bodyPr>
            <a:lstStyle/>
            <a:p>
              <a:r>
                <a:rPr lang="en-US" sz="1600" dirty="0"/>
                <a:t>“</a:t>
              </a:r>
              <a:r>
                <a:rPr lang="en-US" sz="1600" dirty="0" err="1"/>
                <a:t>Ojibwes</a:t>
              </a:r>
              <a:r>
                <a:rPr lang="en-US" sz="1600" dirty="0"/>
                <a:t> have insurance or Medicaid coverage.”</a:t>
              </a:r>
            </a:p>
          </p:txBody>
        </p:sp>
      </p:grpSp>
      <p:sp>
        <p:nvSpPr>
          <p:cNvPr id="2" name="Content Placeholder 1"/>
          <p:cNvSpPr>
            <a:spLocks noGrp="1"/>
          </p:cNvSpPr>
          <p:nvPr>
            <p:ph idx="1"/>
          </p:nvPr>
        </p:nvSpPr>
        <p:spPr/>
        <p:txBody>
          <a:bodyPr/>
          <a:lstStyle/>
          <a:p>
            <a:endParaRPr lang="en-US"/>
          </a:p>
        </p:txBody>
      </p:sp>
    </p:spTree>
    <p:extLst>
      <p:ext uri="{BB962C8B-B14F-4D97-AF65-F5344CB8AC3E}">
        <p14:creationId xmlns:p14="http://schemas.microsoft.com/office/powerpoint/2010/main" val="68732010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xit" presetSubtype="0" fill="hold" nodeType="clickEffect">
                                  <p:stCondLst>
                                    <p:cond delay="0"/>
                                  </p:stCondLst>
                                  <p:childTnLst>
                                    <p:animEffect transition="out" filter="fade">
                                      <p:cBhvr>
                                        <p:cTn id="6" dur="500"/>
                                        <p:tgtEl>
                                          <p:spTgt spid="27"/>
                                        </p:tgtEl>
                                      </p:cBhvr>
                                    </p:animEffect>
                                    <p:set>
                                      <p:cBhvr>
                                        <p:cTn id="7" dur="1" fill="hold">
                                          <p:stCondLst>
                                            <p:cond delay="499"/>
                                          </p:stCondLst>
                                        </p:cTn>
                                        <p:tgtEl>
                                          <p:spTgt spid="27"/>
                                        </p:tgtEl>
                                        <p:attrNameLst>
                                          <p:attrName>style.visibility</p:attrName>
                                        </p:attrNameLst>
                                      </p:cBhvr>
                                      <p:to>
                                        <p:strVal val="hidden"/>
                                      </p:to>
                                    </p:set>
                                  </p:childTnLst>
                                </p:cTn>
                              </p:par>
                              <p:par>
                                <p:cTn id="8" presetID="10" presetClass="entr" presetSubtype="0" fill="hold" nodeType="withEffect">
                                  <p:stCondLst>
                                    <p:cond delay="0"/>
                                  </p:stCondLst>
                                  <p:childTnLst>
                                    <p:set>
                                      <p:cBhvr>
                                        <p:cTn id="9" dur="1" fill="hold">
                                          <p:stCondLst>
                                            <p:cond delay="0"/>
                                          </p:stCondLst>
                                        </p:cTn>
                                        <p:tgtEl>
                                          <p:spTgt spid="3"/>
                                        </p:tgtEl>
                                        <p:attrNameLst>
                                          <p:attrName>style.visibility</p:attrName>
                                        </p:attrNameLst>
                                      </p:cBhvr>
                                      <p:to>
                                        <p:strVal val="visible"/>
                                      </p:to>
                                    </p:set>
                                    <p:animEffect transition="in" filter="fade">
                                      <p:cBhvr>
                                        <p:cTn id="10"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 name="Content Placeholder 10" descr="Lightbulb">
            <a:extLst>
              <a:ext uri="{FF2B5EF4-FFF2-40B4-BE49-F238E27FC236}">
                <a16:creationId xmlns:a16="http://schemas.microsoft.com/office/drawing/2014/main" id="{2D99F831-94E9-42B9-8958-F2A20FA31D76}"/>
              </a:ext>
            </a:extLst>
          </p:cNvPr>
          <p:cNvPicPr>
            <a:picLocks noGrp="1" noChangeAspect="1"/>
          </p:cNvPicPr>
          <p:nvPr>
            <p:ph idx="1"/>
          </p:nvPr>
        </p:nvPicPr>
        <p:blipFill>
          <a:blip r:embed="rId3">
            <a:extLst>
              <a:ext uri="{96DAC541-7B7A-43D3-8B79-37D633B846F1}">
                <asvg:svgBlip xmlns:asvg="http://schemas.microsoft.com/office/drawing/2016/SVG/main" xmlns="" r:embed="rId4"/>
              </a:ext>
            </a:extLst>
          </a:blip>
          <a:stretch>
            <a:fillRect/>
          </a:stretch>
        </p:blipFill>
        <p:spPr>
          <a:xfrm>
            <a:off x="823727" y="2461791"/>
            <a:ext cx="462775" cy="462775"/>
          </a:xfrm>
        </p:spPr>
      </p:pic>
      <p:sp>
        <p:nvSpPr>
          <p:cNvPr id="4" name="Text Placeholder 3">
            <a:extLst>
              <a:ext uri="{FF2B5EF4-FFF2-40B4-BE49-F238E27FC236}">
                <a16:creationId xmlns:a16="http://schemas.microsoft.com/office/drawing/2014/main" id="{EC5F1FD3-1FD0-4CD2-AB02-342A637CD164}"/>
              </a:ext>
            </a:extLst>
          </p:cNvPr>
          <p:cNvSpPr>
            <a:spLocks noGrp="1"/>
          </p:cNvSpPr>
          <p:nvPr>
            <p:ph type="body" sz="half" idx="2"/>
          </p:nvPr>
        </p:nvSpPr>
        <p:spPr>
          <a:xfrm>
            <a:off x="1154228" y="1779601"/>
            <a:ext cx="2953109" cy="1356885"/>
          </a:xfrm>
        </p:spPr>
        <p:txBody>
          <a:bodyPr>
            <a:normAutofit/>
          </a:bodyPr>
          <a:lstStyle/>
          <a:p>
            <a:r>
              <a:rPr lang="en-NZ" sz="2000" dirty="0"/>
              <a:t>Connecting Tribe’s success measures to overall Tribal Priority Areas</a:t>
            </a:r>
          </a:p>
          <a:p>
            <a:endParaRPr lang="en-NZ" sz="2000" dirty="0"/>
          </a:p>
        </p:txBody>
      </p:sp>
      <p:graphicFrame>
        <p:nvGraphicFramePr>
          <p:cNvPr id="8" name="Diagram 7">
            <a:extLst>
              <a:ext uri="{FF2B5EF4-FFF2-40B4-BE49-F238E27FC236}">
                <a16:creationId xmlns:a16="http://schemas.microsoft.com/office/drawing/2014/main" id="{A348FA70-6EA2-42D0-B690-48D5FEFE1745}"/>
              </a:ext>
            </a:extLst>
          </p:cNvPr>
          <p:cNvGraphicFramePr/>
          <p:nvPr>
            <p:extLst/>
          </p:nvPr>
        </p:nvGraphicFramePr>
        <p:xfrm>
          <a:off x="401864" y="5406005"/>
          <a:ext cx="11388272" cy="648908"/>
        </p:xfrm>
        <a:graphic>
          <a:graphicData uri="http://schemas.openxmlformats.org/drawingml/2006/diagram">
            <dgm:relIds xmlns:dgm="http://schemas.openxmlformats.org/drawingml/2006/diagram" xmlns:r="http://schemas.openxmlformats.org/officeDocument/2006/relationships" r:dm="rId5" r:lo="rId6" r:qs="rId7" r:cs="rId8"/>
          </a:graphicData>
        </a:graphic>
      </p:graphicFrame>
      <p:sp>
        <p:nvSpPr>
          <p:cNvPr id="9" name="Title 1">
            <a:extLst>
              <a:ext uri="{FF2B5EF4-FFF2-40B4-BE49-F238E27FC236}">
                <a16:creationId xmlns:a16="http://schemas.microsoft.com/office/drawing/2014/main" id="{D3E0AEE8-4D14-44BE-815E-C72D911C9B92}"/>
              </a:ext>
            </a:extLst>
          </p:cNvPr>
          <p:cNvSpPr>
            <a:spLocks noGrp="1"/>
          </p:cNvSpPr>
          <p:nvPr>
            <p:ph type="title"/>
          </p:nvPr>
        </p:nvSpPr>
        <p:spPr>
          <a:xfrm>
            <a:off x="1154953" y="612140"/>
            <a:ext cx="3754504" cy="1447800"/>
          </a:xfrm>
        </p:spPr>
        <p:txBody>
          <a:bodyPr/>
          <a:lstStyle/>
          <a:p>
            <a:r>
              <a:rPr lang="en-US" sz="3200" b="1" dirty="0">
                <a:solidFill>
                  <a:schemeClr val="accent5">
                    <a:lumMod val="40000"/>
                    <a:lumOff val="60000"/>
                  </a:schemeClr>
                </a:solidFill>
              </a:rPr>
              <a:t>4</a:t>
            </a:r>
            <a:r>
              <a:rPr lang="en-US" sz="3200" b="1" dirty="0" smtClean="0">
                <a:solidFill>
                  <a:schemeClr val="accent5">
                    <a:lumMod val="40000"/>
                    <a:lumOff val="60000"/>
                  </a:schemeClr>
                </a:solidFill>
              </a:rPr>
              <a:t>. </a:t>
            </a:r>
            <a:r>
              <a:rPr lang="en-US" sz="3200" b="1" dirty="0">
                <a:solidFill>
                  <a:schemeClr val="accent5">
                    <a:lumMod val="40000"/>
                    <a:lumOff val="60000"/>
                  </a:schemeClr>
                </a:solidFill>
              </a:rPr>
              <a:t>CONNECT</a:t>
            </a:r>
            <a:br>
              <a:rPr lang="en-US" sz="3200" b="1" dirty="0">
                <a:solidFill>
                  <a:schemeClr val="accent5">
                    <a:lumMod val="40000"/>
                    <a:lumOff val="60000"/>
                  </a:schemeClr>
                </a:solidFill>
              </a:rPr>
            </a:br>
            <a:r>
              <a:rPr lang="en-US" sz="2800" b="1" dirty="0">
                <a:solidFill>
                  <a:schemeClr val="accent5">
                    <a:lumMod val="40000"/>
                    <a:lumOff val="60000"/>
                  </a:schemeClr>
                </a:solidFill>
              </a:rPr>
              <a:t>Success Measures</a:t>
            </a:r>
            <a:r>
              <a:rPr lang="en-US" sz="2000" b="1" dirty="0">
                <a:solidFill>
                  <a:schemeClr val="accent5">
                    <a:lumMod val="40000"/>
                    <a:lumOff val="60000"/>
                  </a:schemeClr>
                </a:solidFill>
              </a:rPr>
              <a:t> </a:t>
            </a:r>
            <a:r>
              <a:rPr lang="en-US" b="1" dirty="0"/>
              <a:t/>
            </a:r>
            <a:br>
              <a:rPr lang="en-US" b="1" dirty="0"/>
            </a:br>
            <a:endParaRPr lang="en-US" b="1" dirty="0"/>
          </a:p>
        </p:txBody>
      </p:sp>
      <p:grpSp>
        <p:nvGrpSpPr>
          <p:cNvPr id="26" name="Group 25">
            <a:extLst>
              <a:ext uri="{FF2B5EF4-FFF2-40B4-BE49-F238E27FC236}">
                <a16:creationId xmlns:a16="http://schemas.microsoft.com/office/drawing/2014/main" id="{0F90DA3D-A8E7-404C-9A79-B51253A606EB}"/>
              </a:ext>
            </a:extLst>
          </p:cNvPr>
          <p:cNvGrpSpPr/>
          <p:nvPr/>
        </p:nvGrpSpPr>
        <p:grpSpPr>
          <a:xfrm>
            <a:off x="5001646" y="864698"/>
            <a:ext cx="7190354" cy="4326297"/>
            <a:chOff x="-746294" y="847056"/>
            <a:chExt cx="10865654" cy="4849200"/>
          </a:xfrm>
        </p:grpSpPr>
        <p:pic>
          <p:nvPicPr>
            <p:cNvPr id="29" name="Picture 28">
              <a:extLst>
                <a:ext uri="{FF2B5EF4-FFF2-40B4-BE49-F238E27FC236}">
                  <a16:creationId xmlns:a16="http://schemas.microsoft.com/office/drawing/2014/main" id="{74BDAC14-5B94-495A-8301-158C30DCE3FD}"/>
                </a:ext>
              </a:extLst>
            </p:cNvPr>
            <p:cNvPicPr>
              <a:picLocks noChangeAspect="1"/>
            </p:cNvPicPr>
            <p:nvPr/>
          </p:nvPicPr>
          <p:blipFill>
            <a:blip r:embed="rId10">
              <a:extLst>
                <a:ext uri="{BEBA8EAE-BF5A-486C-A8C5-ECC9F3942E4B}">
                  <a14:imgProps xmlns:a14="http://schemas.microsoft.com/office/drawing/2010/main">
                    <a14:imgLayer r:embed="rId11">
                      <a14:imgEffect>
                        <a14:backgroundRemoval t="10000" b="90000" l="10000" r="90000"/>
                      </a14:imgEffect>
                    </a14:imgLayer>
                  </a14:imgProps>
                </a:ext>
              </a:extLst>
            </a:blip>
            <a:stretch>
              <a:fillRect/>
            </a:stretch>
          </p:blipFill>
          <p:spPr>
            <a:xfrm>
              <a:off x="-746294" y="847056"/>
              <a:ext cx="10865654" cy="4849200"/>
            </a:xfrm>
            <a:prstGeom prst="rect">
              <a:avLst/>
            </a:prstGeom>
          </p:spPr>
        </p:pic>
        <p:pic>
          <p:nvPicPr>
            <p:cNvPr id="30" name="Picture 29">
              <a:extLst>
                <a:ext uri="{FF2B5EF4-FFF2-40B4-BE49-F238E27FC236}">
                  <a16:creationId xmlns:a16="http://schemas.microsoft.com/office/drawing/2014/main" id="{9C87FD6A-FA94-47FF-A96A-081E41921DDF}"/>
                </a:ext>
              </a:extLst>
            </p:cNvPr>
            <p:cNvPicPr>
              <a:picLocks noChangeAspect="1"/>
            </p:cNvPicPr>
            <p:nvPr/>
          </p:nvPicPr>
          <p:blipFill>
            <a:blip r:embed="rId12"/>
            <a:stretch>
              <a:fillRect/>
            </a:stretch>
          </p:blipFill>
          <p:spPr>
            <a:xfrm>
              <a:off x="89631" y="4893563"/>
              <a:ext cx="8267174" cy="549552"/>
            </a:xfrm>
            <a:prstGeom prst="rect">
              <a:avLst/>
            </a:prstGeom>
          </p:spPr>
        </p:pic>
      </p:grpSp>
      <p:sp>
        <p:nvSpPr>
          <p:cNvPr id="10" name="TextBox 9">
            <a:extLst>
              <a:ext uri="{FF2B5EF4-FFF2-40B4-BE49-F238E27FC236}">
                <a16:creationId xmlns:a16="http://schemas.microsoft.com/office/drawing/2014/main" id="{2539BDC7-E26D-45B8-902B-4070EB7118C0}"/>
              </a:ext>
            </a:extLst>
          </p:cNvPr>
          <p:cNvSpPr txBox="1"/>
          <p:nvPr/>
        </p:nvSpPr>
        <p:spPr>
          <a:xfrm>
            <a:off x="1698987" y="4490284"/>
            <a:ext cx="3647713" cy="307777"/>
          </a:xfrm>
          <a:prstGeom prst="rect">
            <a:avLst/>
          </a:prstGeom>
          <a:noFill/>
        </p:spPr>
        <p:txBody>
          <a:bodyPr wrap="square" rtlCol="0">
            <a:spAutoFit/>
          </a:bodyPr>
          <a:lstStyle/>
          <a:p>
            <a:pPr algn="ctr"/>
            <a:r>
              <a:rPr lang="en-US" sz="1400" i="1" dirty="0">
                <a:solidFill>
                  <a:schemeClr val="accent4">
                    <a:lumMod val="60000"/>
                    <a:lumOff val="40000"/>
                  </a:schemeClr>
                </a:solidFill>
              </a:rPr>
              <a:t>Individual Performance Metrics</a:t>
            </a:r>
          </a:p>
        </p:txBody>
      </p:sp>
      <p:sp>
        <p:nvSpPr>
          <p:cNvPr id="12" name="TextBox 11">
            <a:extLst>
              <a:ext uri="{FF2B5EF4-FFF2-40B4-BE49-F238E27FC236}">
                <a16:creationId xmlns:a16="http://schemas.microsoft.com/office/drawing/2014/main" id="{FA886F0E-0B4C-4B0C-82E0-A9DF7C48E5BD}"/>
              </a:ext>
            </a:extLst>
          </p:cNvPr>
          <p:cNvSpPr txBox="1"/>
          <p:nvPr/>
        </p:nvSpPr>
        <p:spPr>
          <a:xfrm>
            <a:off x="1404348" y="4075002"/>
            <a:ext cx="4510249" cy="307777"/>
          </a:xfrm>
          <a:prstGeom prst="rect">
            <a:avLst/>
          </a:prstGeom>
          <a:noFill/>
        </p:spPr>
        <p:txBody>
          <a:bodyPr wrap="square" rtlCol="0">
            <a:spAutoFit/>
          </a:bodyPr>
          <a:lstStyle/>
          <a:p>
            <a:pPr algn="ctr"/>
            <a:r>
              <a:rPr lang="en-US" sz="1400" i="1" dirty="0">
                <a:solidFill>
                  <a:schemeClr val="accent4">
                    <a:lumMod val="60000"/>
                    <a:lumOff val="40000"/>
                  </a:schemeClr>
                </a:solidFill>
              </a:rPr>
              <a:t>Across The Board </a:t>
            </a:r>
            <a:r>
              <a:rPr lang="en-US" sz="1400" i="1" dirty="0" err="1">
                <a:solidFill>
                  <a:schemeClr val="accent4">
                    <a:lumMod val="60000"/>
                    <a:lumOff val="40000"/>
                  </a:schemeClr>
                </a:solidFill>
              </a:rPr>
              <a:t>PerformanceMetrics</a:t>
            </a:r>
            <a:r>
              <a:rPr lang="en-US" sz="1400" i="1" dirty="0">
                <a:solidFill>
                  <a:schemeClr val="accent4">
                    <a:lumMod val="60000"/>
                    <a:lumOff val="40000"/>
                  </a:schemeClr>
                </a:solidFill>
              </a:rPr>
              <a:t> </a:t>
            </a:r>
          </a:p>
        </p:txBody>
      </p:sp>
      <p:sp>
        <p:nvSpPr>
          <p:cNvPr id="2" name="Rectangle 1">
            <a:extLst>
              <a:ext uri="{FF2B5EF4-FFF2-40B4-BE49-F238E27FC236}">
                <a16:creationId xmlns:a16="http://schemas.microsoft.com/office/drawing/2014/main" id="{834A8EFD-C314-4830-866F-479EFE80175F}"/>
              </a:ext>
            </a:extLst>
          </p:cNvPr>
          <p:cNvSpPr/>
          <p:nvPr/>
        </p:nvSpPr>
        <p:spPr>
          <a:xfrm>
            <a:off x="1177416" y="2370014"/>
            <a:ext cx="2625197" cy="1200329"/>
          </a:xfrm>
          <a:prstGeom prst="rect">
            <a:avLst/>
          </a:prstGeom>
        </p:spPr>
        <p:txBody>
          <a:bodyPr wrap="square">
            <a:spAutoFit/>
          </a:bodyPr>
          <a:lstStyle/>
          <a:p>
            <a:pPr algn="ctr"/>
            <a:r>
              <a:rPr lang="en-NZ" dirty="0">
                <a:solidFill>
                  <a:schemeClr val="accent3">
                    <a:lumMod val="60000"/>
                    <a:lumOff val="40000"/>
                  </a:schemeClr>
                </a:solidFill>
              </a:rPr>
              <a:t>Propose to ‘workshop’ this effort together in </a:t>
            </a:r>
            <a:r>
              <a:rPr lang="en-NZ" dirty="0" smtClean="0">
                <a:solidFill>
                  <a:schemeClr val="accent3">
                    <a:lumMod val="60000"/>
                    <a:lumOff val="40000"/>
                  </a:schemeClr>
                </a:solidFill>
              </a:rPr>
              <a:t>Jan.-March </a:t>
            </a:r>
            <a:endParaRPr lang="en-NZ" dirty="0">
              <a:solidFill>
                <a:schemeClr val="accent3">
                  <a:lumMod val="60000"/>
                  <a:lumOff val="40000"/>
                </a:schemeClr>
              </a:solidFill>
            </a:endParaRPr>
          </a:p>
        </p:txBody>
      </p:sp>
      <p:sp>
        <p:nvSpPr>
          <p:cNvPr id="3" name="TextBox 2">
            <a:extLst>
              <a:ext uri="{FF2B5EF4-FFF2-40B4-BE49-F238E27FC236}">
                <a16:creationId xmlns:a16="http://schemas.microsoft.com/office/drawing/2014/main" id="{3BE6A50C-E467-4C56-927F-4219BCF99685}"/>
              </a:ext>
            </a:extLst>
          </p:cNvPr>
          <p:cNvSpPr txBox="1"/>
          <p:nvPr/>
        </p:nvSpPr>
        <p:spPr>
          <a:xfrm>
            <a:off x="11049387" y="3429000"/>
            <a:ext cx="461665" cy="1638300"/>
          </a:xfrm>
          <a:prstGeom prst="rect">
            <a:avLst/>
          </a:prstGeom>
          <a:noFill/>
        </p:spPr>
        <p:txBody>
          <a:bodyPr vert="vert270" wrap="square" rtlCol="0">
            <a:spAutoFit/>
          </a:bodyPr>
          <a:lstStyle/>
          <a:p>
            <a:pPr algn="ctr"/>
            <a:r>
              <a:rPr lang="en-NZ" dirty="0"/>
              <a:t>Outputs</a:t>
            </a:r>
          </a:p>
        </p:txBody>
      </p:sp>
      <p:sp>
        <p:nvSpPr>
          <p:cNvPr id="14" name="TextBox 13">
            <a:extLst>
              <a:ext uri="{FF2B5EF4-FFF2-40B4-BE49-F238E27FC236}">
                <a16:creationId xmlns:a16="http://schemas.microsoft.com/office/drawing/2014/main" id="{1ADB59E2-A380-4A57-A0C9-C9095F42A312}"/>
              </a:ext>
            </a:extLst>
          </p:cNvPr>
          <p:cNvSpPr txBox="1"/>
          <p:nvPr/>
        </p:nvSpPr>
        <p:spPr>
          <a:xfrm>
            <a:off x="11049388" y="2039786"/>
            <a:ext cx="461665" cy="1638300"/>
          </a:xfrm>
          <a:prstGeom prst="rect">
            <a:avLst/>
          </a:prstGeom>
          <a:noFill/>
        </p:spPr>
        <p:txBody>
          <a:bodyPr vert="vert270" wrap="square" rtlCol="0">
            <a:spAutoFit/>
          </a:bodyPr>
          <a:lstStyle/>
          <a:p>
            <a:pPr algn="ctr"/>
            <a:r>
              <a:rPr lang="en-NZ" dirty="0"/>
              <a:t>Outcomes</a:t>
            </a:r>
          </a:p>
        </p:txBody>
      </p:sp>
      <p:sp>
        <p:nvSpPr>
          <p:cNvPr id="15" name="TextBox 14">
            <a:extLst>
              <a:ext uri="{FF2B5EF4-FFF2-40B4-BE49-F238E27FC236}">
                <a16:creationId xmlns:a16="http://schemas.microsoft.com/office/drawing/2014/main" id="{75B23D5D-0D16-4C23-AC35-D5366581D7BA}"/>
              </a:ext>
            </a:extLst>
          </p:cNvPr>
          <p:cNvSpPr txBox="1"/>
          <p:nvPr/>
        </p:nvSpPr>
        <p:spPr>
          <a:xfrm>
            <a:off x="4305300" y="1603617"/>
            <a:ext cx="3412455" cy="307777"/>
          </a:xfrm>
          <a:prstGeom prst="rect">
            <a:avLst/>
          </a:prstGeom>
          <a:noFill/>
        </p:spPr>
        <p:txBody>
          <a:bodyPr wrap="square" rtlCol="0">
            <a:spAutoFit/>
          </a:bodyPr>
          <a:lstStyle/>
          <a:p>
            <a:pPr algn="ctr"/>
            <a:r>
              <a:rPr lang="en-US" sz="1400" i="1" dirty="0">
                <a:solidFill>
                  <a:schemeClr val="accent4">
                    <a:lumMod val="60000"/>
                    <a:lumOff val="40000"/>
                  </a:schemeClr>
                </a:solidFill>
              </a:rPr>
              <a:t>AI/AN Lead Healthy Lifestyles </a:t>
            </a:r>
          </a:p>
        </p:txBody>
      </p:sp>
      <p:sp>
        <p:nvSpPr>
          <p:cNvPr id="16" name="TextBox 15">
            <a:extLst>
              <a:ext uri="{FF2B5EF4-FFF2-40B4-BE49-F238E27FC236}">
                <a16:creationId xmlns:a16="http://schemas.microsoft.com/office/drawing/2014/main" id="{288A426B-9224-4F72-9E4B-ED06D0FF82FC}"/>
              </a:ext>
            </a:extLst>
          </p:cNvPr>
          <p:cNvSpPr txBox="1"/>
          <p:nvPr/>
        </p:nvSpPr>
        <p:spPr>
          <a:xfrm>
            <a:off x="11049388" y="784467"/>
            <a:ext cx="461665" cy="1638300"/>
          </a:xfrm>
          <a:prstGeom prst="rect">
            <a:avLst/>
          </a:prstGeom>
          <a:noFill/>
        </p:spPr>
        <p:txBody>
          <a:bodyPr vert="vert270" wrap="square" rtlCol="0">
            <a:spAutoFit/>
          </a:bodyPr>
          <a:lstStyle/>
          <a:p>
            <a:pPr algn="ctr"/>
            <a:r>
              <a:rPr lang="en-NZ" dirty="0"/>
              <a:t>Impact</a:t>
            </a:r>
          </a:p>
        </p:txBody>
      </p:sp>
      <p:grpSp>
        <p:nvGrpSpPr>
          <p:cNvPr id="6" name="Group 5">
            <a:extLst>
              <a:ext uri="{FF2B5EF4-FFF2-40B4-BE49-F238E27FC236}">
                <a16:creationId xmlns:a16="http://schemas.microsoft.com/office/drawing/2014/main" id="{5FB8D04B-27E3-4D15-AE64-7289CE86AC7C}"/>
              </a:ext>
            </a:extLst>
          </p:cNvPr>
          <p:cNvGrpSpPr/>
          <p:nvPr/>
        </p:nvGrpSpPr>
        <p:grpSpPr>
          <a:xfrm>
            <a:off x="4130525" y="1933010"/>
            <a:ext cx="1216175" cy="2310453"/>
            <a:chOff x="4130525" y="1933010"/>
            <a:chExt cx="1216175" cy="2310453"/>
          </a:xfrm>
        </p:grpSpPr>
        <p:cxnSp>
          <p:nvCxnSpPr>
            <p:cNvPr id="17" name="Straight Arrow Connector 16">
              <a:extLst>
                <a:ext uri="{FF2B5EF4-FFF2-40B4-BE49-F238E27FC236}">
                  <a16:creationId xmlns:a16="http://schemas.microsoft.com/office/drawing/2014/main" id="{B6414F6C-F809-49EC-930F-897BEBB2B9CF}"/>
                </a:ext>
              </a:extLst>
            </p:cNvPr>
            <p:cNvCxnSpPr>
              <a:cxnSpLocks/>
            </p:cNvCxnSpPr>
            <p:nvPr/>
          </p:nvCxnSpPr>
          <p:spPr>
            <a:xfrm flipV="1">
              <a:off x="4130525" y="2253154"/>
              <a:ext cx="1216175" cy="1413489"/>
            </a:xfrm>
            <a:prstGeom prst="straightConnector1">
              <a:avLst/>
            </a:prstGeom>
            <a:ln>
              <a:headEnd type="arrow" w="med" len="med"/>
              <a:tailEnd type="arrow" w="med" len="med"/>
            </a:ln>
          </p:spPr>
          <p:style>
            <a:lnRef idx="3">
              <a:schemeClr val="accent4"/>
            </a:lnRef>
            <a:fillRef idx="0">
              <a:schemeClr val="accent4"/>
            </a:fillRef>
            <a:effectRef idx="2">
              <a:schemeClr val="accent4"/>
            </a:effectRef>
            <a:fontRef idx="minor">
              <a:schemeClr val="tx1"/>
            </a:fontRef>
          </p:style>
        </p:cxnSp>
        <p:sp>
          <p:nvSpPr>
            <p:cNvPr id="19" name="TextBox 18">
              <a:extLst>
                <a:ext uri="{FF2B5EF4-FFF2-40B4-BE49-F238E27FC236}">
                  <a16:creationId xmlns:a16="http://schemas.microsoft.com/office/drawing/2014/main" id="{B65488B0-F952-4D02-A816-C7F7A4F42396}"/>
                </a:ext>
              </a:extLst>
            </p:cNvPr>
            <p:cNvSpPr txBox="1"/>
            <p:nvPr/>
          </p:nvSpPr>
          <p:spPr>
            <a:xfrm rot="18667918">
              <a:off x="3800327" y="2934348"/>
              <a:ext cx="2310453" cy="307777"/>
            </a:xfrm>
            <a:prstGeom prst="rect">
              <a:avLst/>
            </a:prstGeom>
            <a:noFill/>
          </p:spPr>
          <p:txBody>
            <a:bodyPr wrap="square" rtlCol="0">
              <a:spAutoFit/>
            </a:bodyPr>
            <a:lstStyle/>
            <a:p>
              <a:pPr algn="ctr"/>
              <a:r>
                <a:rPr lang="en-US" sz="1400" i="1" dirty="0">
                  <a:solidFill>
                    <a:schemeClr val="accent4">
                      <a:lumMod val="60000"/>
                      <a:lumOff val="40000"/>
                    </a:schemeClr>
                  </a:solidFill>
                </a:rPr>
                <a:t>OUTCOMES</a:t>
              </a:r>
            </a:p>
          </p:txBody>
        </p:sp>
      </p:grpSp>
      <p:grpSp>
        <p:nvGrpSpPr>
          <p:cNvPr id="21" name="Group 20">
            <a:extLst>
              <a:ext uri="{FF2B5EF4-FFF2-40B4-BE49-F238E27FC236}">
                <a16:creationId xmlns:a16="http://schemas.microsoft.com/office/drawing/2014/main" id="{2E024AA7-207A-49B5-A1D0-D68360EE759F}"/>
              </a:ext>
            </a:extLst>
          </p:cNvPr>
          <p:cNvGrpSpPr/>
          <p:nvPr/>
        </p:nvGrpSpPr>
        <p:grpSpPr>
          <a:xfrm>
            <a:off x="4138091" y="1617753"/>
            <a:ext cx="1216175" cy="2669340"/>
            <a:chOff x="4130525" y="1629039"/>
            <a:chExt cx="1216175" cy="2669340"/>
          </a:xfrm>
        </p:grpSpPr>
        <p:grpSp>
          <p:nvGrpSpPr>
            <p:cNvPr id="22" name="Group 21">
              <a:extLst>
                <a:ext uri="{FF2B5EF4-FFF2-40B4-BE49-F238E27FC236}">
                  <a16:creationId xmlns:a16="http://schemas.microsoft.com/office/drawing/2014/main" id="{2F582C95-A629-4FF6-BB9B-B6641C8B55FC}"/>
                </a:ext>
              </a:extLst>
            </p:cNvPr>
            <p:cNvGrpSpPr/>
            <p:nvPr/>
          </p:nvGrpSpPr>
          <p:grpSpPr>
            <a:xfrm>
              <a:off x="4130525" y="1629039"/>
              <a:ext cx="1216175" cy="2310453"/>
              <a:chOff x="4130525" y="1629039"/>
              <a:chExt cx="1216175" cy="2310453"/>
            </a:xfrm>
          </p:grpSpPr>
          <p:cxnSp>
            <p:nvCxnSpPr>
              <p:cNvPr id="24" name="Straight Arrow Connector 23">
                <a:extLst>
                  <a:ext uri="{FF2B5EF4-FFF2-40B4-BE49-F238E27FC236}">
                    <a16:creationId xmlns:a16="http://schemas.microsoft.com/office/drawing/2014/main" id="{8107B1A2-AFE4-4B55-B367-DE10F57C0CD8}"/>
                  </a:ext>
                </a:extLst>
              </p:cNvPr>
              <p:cNvCxnSpPr>
                <a:cxnSpLocks/>
              </p:cNvCxnSpPr>
              <p:nvPr/>
            </p:nvCxnSpPr>
            <p:spPr>
              <a:xfrm flipV="1">
                <a:off x="4130525" y="2253154"/>
                <a:ext cx="1216175" cy="1413489"/>
              </a:xfrm>
              <a:prstGeom prst="straightConnector1">
                <a:avLst/>
              </a:prstGeom>
              <a:ln>
                <a:headEnd type="arrow" w="med" len="med"/>
                <a:tailEnd type="arrow" w="med" len="med"/>
              </a:ln>
            </p:spPr>
            <p:style>
              <a:lnRef idx="3">
                <a:schemeClr val="accent3"/>
              </a:lnRef>
              <a:fillRef idx="0">
                <a:schemeClr val="accent3"/>
              </a:fillRef>
              <a:effectRef idx="2">
                <a:schemeClr val="accent3"/>
              </a:effectRef>
              <a:fontRef idx="minor">
                <a:schemeClr val="tx1"/>
              </a:fontRef>
            </p:style>
          </p:cxnSp>
          <p:sp>
            <p:nvSpPr>
              <p:cNvPr id="25" name="TextBox 24">
                <a:extLst>
                  <a:ext uri="{FF2B5EF4-FFF2-40B4-BE49-F238E27FC236}">
                    <a16:creationId xmlns:a16="http://schemas.microsoft.com/office/drawing/2014/main" id="{C9EBCD2F-EB1F-4F57-97B9-FADA47872045}"/>
                  </a:ext>
                </a:extLst>
              </p:cNvPr>
              <p:cNvSpPr txBox="1"/>
              <p:nvPr/>
            </p:nvSpPr>
            <p:spPr>
              <a:xfrm rot="18667918">
                <a:off x="3384083" y="2614989"/>
                <a:ext cx="2310453" cy="338554"/>
              </a:xfrm>
              <a:prstGeom prst="rect">
                <a:avLst/>
              </a:prstGeom>
              <a:noFill/>
            </p:spPr>
            <p:txBody>
              <a:bodyPr wrap="square" rtlCol="0">
                <a:spAutoFit/>
              </a:bodyPr>
              <a:lstStyle/>
              <a:p>
                <a:pPr algn="ctr"/>
                <a:r>
                  <a:rPr lang="en-US" sz="1600" b="1" i="1" dirty="0">
                    <a:solidFill>
                      <a:schemeClr val="accent3">
                        <a:lumMod val="60000"/>
                        <a:lumOff val="40000"/>
                      </a:schemeClr>
                    </a:solidFill>
                  </a:rPr>
                  <a:t>CONNECT</a:t>
                </a:r>
                <a:endParaRPr lang="en-US" sz="1400" b="1" i="1" dirty="0">
                  <a:solidFill>
                    <a:schemeClr val="accent3">
                      <a:lumMod val="60000"/>
                      <a:lumOff val="40000"/>
                    </a:schemeClr>
                  </a:solidFill>
                </a:endParaRPr>
              </a:p>
            </p:txBody>
          </p:sp>
        </p:grpSp>
        <p:sp>
          <p:nvSpPr>
            <p:cNvPr id="23" name="TextBox 22">
              <a:extLst>
                <a:ext uri="{FF2B5EF4-FFF2-40B4-BE49-F238E27FC236}">
                  <a16:creationId xmlns:a16="http://schemas.microsoft.com/office/drawing/2014/main" id="{1365D44F-2FD8-4625-8FC3-FC268EC16F3A}"/>
                </a:ext>
              </a:extLst>
            </p:cNvPr>
            <p:cNvSpPr txBox="1"/>
            <p:nvPr/>
          </p:nvSpPr>
          <p:spPr>
            <a:xfrm rot="18667918">
              <a:off x="3760299" y="2973876"/>
              <a:ext cx="2310453" cy="338554"/>
            </a:xfrm>
            <a:prstGeom prst="rect">
              <a:avLst/>
            </a:prstGeom>
            <a:noFill/>
          </p:spPr>
          <p:txBody>
            <a:bodyPr wrap="square" rtlCol="0">
              <a:spAutoFit/>
            </a:bodyPr>
            <a:lstStyle/>
            <a:p>
              <a:pPr algn="ctr"/>
              <a:r>
                <a:rPr lang="en-US" sz="1600" b="1" i="1" dirty="0">
                  <a:solidFill>
                    <a:schemeClr val="accent3">
                      <a:lumMod val="60000"/>
                      <a:lumOff val="40000"/>
                    </a:schemeClr>
                  </a:solidFill>
                </a:rPr>
                <a:t>OUTCOMES</a:t>
              </a:r>
              <a:endParaRPr lang="en-US" sz="1400" b="1" i="1" dirty="0">
                <a:solidFill>
                  <a:schemeClr val="accent3">
                    <a:lumMod val="60000"/>
                    <a:lumOff val="40000"/>
                  </a:schemeClr>
                </a:solidFill>
              </a:endParaRPr>
            </a:p>
          </p:txBody>
        </p:sp>
      </p:grpSp>
    </p:spTree>
    <p:extLst>
      <p:ext uri="{BB962C8B-B14F-4D97-AF65-F5344CB8AC3E}">
        <p14:creationId xmlns:p14="http://schemas.microsoft.com/office/powerpoint/2010/main" val="161326077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500"/>
                                        <p:tgtEl>
                                          <p:spTgt spid="2"/>
                                        </p:tgtEl>
                                      </p:cBhvr>
                                    </p:animEffect>
                                  </p:childTnLst>
                                </p:cTn>
                              </p:par>
                              <p:par>
                                <p:cTn id="8" presetID="10" presetClass="entr" presetSubtype="0" fill="hold" nodeType="withEffect">
                                  <p:stCondLst>
                                    <p:cond delay="0"/>
                                  </p:stCondLst>
                                  <p:childTnLst>
                                    <p:set>
                                      <p:cBhvr>
                                        <p:cTn id="9" dur="1" fill="hold">
                                          <p:stCondLst>
                                            <p:cond delay="0"/>
                                          </p:stCondLst>
                                        </p:cTn>
                                        <p:tgtEl>
                                          <p:spTgt spid="11"/>
                                        </p:tgtEl>
                                        <p:attrNameLst>
                                          <p:attrName>style.visibility</p:attrName>
                                        </p:attrNameLst>
                                      </p:cBhvr>
                                      <p:to>
                                        <p:strVal val="visible"/>
                                      </p:to>
                                    </p:set>
                                    <p:animEffect transition="in" filter="fade">
                                      <p:cBhvr>
                                        <p:cTn id="10" dur="500"/>
                                        <p:tgtEl>
                                          <p:spTgt spid="11"/>
                                        </p:tgtEl>
                                      </p:cBhvr>
                                    </p:animEffect>
                                  </p:childTnLst>
                                </p:cTn>
                              </p:par>
                              <p:par>
                                <p:cTn id="11" presetID="10" presetClass="exit" presetSubtype="0" fill="hold" grpId="0" nodeType="withEffect">
                                  <p:stCondLst>
                                    <p:cond delay="0"/>
                                  </p:stCondLst>
                                  <p:childTnLst>
                                    <p:animEffect transition="out" filter="fade">
                                      <p:cBhvr>
                                        <p:cTn id="12" dur="500"/>
                                        <p:tgtEl>
                                          <p:spTgt spid="4">
                                            <p:txEl>
                                              <p:pRg st="0" end="0"/>
                                            </p:txEl>
                                          </p:spTgt>
                                        </p:tgtEl>
                                      </p:cBhvr>
                                    </p:animEffect>
                                    <p:set>
                                      <p:cBhvr>
                                        <p:cTn id="13" dur="1" fill="hold">
                                          <p:stCondLst>
                                            <p:cond delay="499"/>
                                          </p:stCondLst>
                                        </p:cTn>
                                        <p:tgtEl>
                                          <p:spTgt spid="4">
                                            <p:txEl>
                                              <p:pRg st="0" end="0"/>
                                            </p:txEl>
                                          </p:spTgt>
                                        </p:tgtEl>
                                        <p:attrNameLst>
                                          <p:attrName>style.visibility</p:attrName>
                                        </p:attrNameLst>
                                      </p:cBhvr>
                                      <p:to>
                                        <p:strVal val="hidden"/>
                                      </p:to>
                                    </p:set>
                                  </p:childTnLst>
                                </p:cTn>
                              </p:par>
                              <p:par>
                                <p:cTn id="14" presetID="10" presetClass="exit" presetSubtype="0" fill="hold" nodeType="withEffect">
                                  <p:stCondLst>
                                    <p:cond delay="0"/>
                                  </p:stCondLst>
                                  <p:childTnLst>
                                    <p:animEffect transition="out" filter="fade">
                                      <p:cBhvr>
                                        <p:cTn id="15" dur="500"/>
                                        <p:tgtEl>
                                          <p:spTgt spid="6"/>
                                        </p:tgtEl>
                                      </p:cBhvr>
                                    </p:animEffect>
                                    <p:set>
                                      <p:cBhvr>
                                        <p:cTn id="16" dur="1" fill="hold">
                                          <p:stCondLst>
                                            <p:cond delay="499"/>
                                          </p:stCondLst>
                                        </p:cTn>
                                        <p:tgtEl>
                                          <p:spTgt spid="6"/>
                                        </p:tgtEl>
                                        <p:attrNameLst>
                                          <p:attrName>style.visibility</p:attrName>
                                        </p:attrNameLst>
                                      </p:cBhvr>
                                      <p:to>
                                        <p:strVal val="hidden"/>
                                      </p:to>
                                    </p:set>
                                  </p:childTnLst>
                                </p:cTn>
                              </p:par>
                              <p:par>
                                <p:cTn id="17" presetID="10" presetClass="entr" presetSubtype="0" fill="hold" nodeType="withEffect">
                                  <p:stCondLst>
                                    <p:cond delay="0"/>
                                  </p:stCondLst>
                                  <p:childTnLst>
                                    <p:set>
                                      <p:cBhvr>
                                        <p:cTn id="18" dur="1" fill="hold">
                                          <p:stCondLst>
                                            <p:cond delay="0"/>
                                          </p:stCondLst>
                                        </p:cTn>
                                        <p:tgtEl>
                                          <p:spTgt spid="21"/>
                                        </p:tgtEl>
                                        <p:attrNameLst>
                                          <p:attrName>style.visibility</p:attrName>
                                        </p:attrNameLst>
                                      </p:cBhvr>
                                      <p:to>
                                        <p:strVal val="visible"/>
                                      </p:to>
                                    </p:set>
                                    <p:animEffect transition="in" filter="fade">
                                      <p:cBhvr>
                                        <p:cTn id="19" dur="500"/>
                                        <p:tgtEl>
                                          <p:spTgt spid="2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build="p"/>
      <p:bldP spid="2" grpId="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3" name="Diagram 2">
            <a:extLst>
              <a:ext uri="{FF2B5EF4-FFF2-40B4-BE49-F238E27FC236}">
                <a16:creationId xmlns:a16="http://schemas.microsoft.com/office/drawing/2014/main" id="{EDD7AE46-15B6-4373-8CEB-0216D5D43757}"/>
              </a:ext>
            </a:extLst>
          </p:cNvPr>
          <p:cNvGraphicFramePr/>
          <p:nvPr>
            <p:extLst/>
          </p:nvPr>
        </p:nvGraphicFramePr>
        <p:xfrm>
          <a:off x="1155700" y="1159590"/>
          <a:ext cx="9054053" cy="4556760"/>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sp>
        <p:nvSpPr>
          <p:cNvPr id="13" name="Arrow: Striped Right 12">
            <a:extLst>
              <a:ext uri="{FF2B5EF4-FFF2-40B4-BE49-F238E27FC236}">
                <a16:creationId xmlns:a16="http://schemas.microsoft.com/office/drawing/2014/main" id="{11021E33-CF49-45BA-B98C-3C057E76BCE3}"/>
              </a:ext>
            </a:extLst>
          </p:cNvPr>
          <p:cNvSpPr/>
          <p:nvPr/>
        </p:nvSpPr>
        <p:spPr>
          <a:xfrm rot="20712591">
            <a:off x="1809702" y="2138121"/>
            <a:ext cx="3953713" cy="650807"/>
          </a:xfrm>
          <a:prstGeom prst="stripedRightArrow">
            <a:avLst/>
          </a:prstGeom>
        </p:spPr>
        <p:style>
          <a:lnRef idx="1">
            <a:schemeClr val="accent1"/>
          </a:lnRef>
          <a:fillRef idx="2">
            <a:schemeClr val="accent1"/>
          </a:fillRef>
          <a:effectRef idx="1">
            <a:schemeClr val="accent1"/>
          </a:effectRef>
          <a:fontRef idx="minor">
            <a:schemeClr val="dk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r>
              <a:rPr lang="en-NZ" sz="1400" dirty="0">
                <a:ln w="0"/>
                <a:solidFill>
                  <a:schemeClr val="accent1"/>
                </a:solidFill>
                <a:effectLst>
                  <a:outerShdw blurRad="38100" dist="25400" dir="5400000" algn="ctr" rotWithShape="0">
                    <a:srgbClr val="6E747A">
                      <a:alpha val="43000"/>
                    </a:srgbClr>
                  </a:outerShdw>
                </a:effectLst>
              </a:rPr>
              <a:t>HOW TO IMPLEMENT TIWAHE PRACTICE </a:t>
            </a:r>
          </a:p>
        </p:txBody>
      </p:sp>
      <p:sp>
        <p:nvSpPr>
          <p:cNvPr id="5" name="Title 1">
            <a:extLst>
              <a:ext uri="{FF2B5EF4-FFF2-40B4-BE49-F238E27FC236}">
                <a16:creationId xmlns:a16="http://schemas.microsoft.com/office/drawing/2014/main" id="{3DD29DB4-8C63-48EB-89E5-7B1A1DFD7A72}"/>
              </a:ext>
            </a:extLst>
          </p:cNvPr>
          <p:cNvSpPr>
            <a:spLocks noGrp="1"/>
          </p:cNvSpPr>
          <p:nvPr>
            <p:ph type="title"/>
          </p:nvPr>
        </p:nvSpPr>
        <p:spPr>
          <a:xfrm>
            <a:off x="1154952" y="612140"/>
            <a:ext cx="4179047" cy="1447800"/>
          </a:xfrm>
        </p:spPr>
        <p:txBody>
          <a:bodyPr/>
          <a:lstStyle/>
          <a:p>
            <a:r>
              <a:rPr lang="en-US" sz="3200" b="1" dirty="0">
                <a:solidFill>
                  <a:schemeClr val="accent5">
                    <a:lumMod val="40000"/>
                    <a:lumOff val="60000"/>
                  </a:schemeClr>
                </a:solidFill>
              </a:rPr>
              <a:t>5</a:t>
            </a:r>
            <a:r>
              <a:rPr lang="en-US" sz="3200" b="1" dirty="0" smtClean="0">
                <a:solidFill>
                  <a:schemeClr val="accent5">
                    <a:lumMod val="40000"/>
                    <a:lumOff val="60000"/>
                  </a:schemeClr>
                </a:solidFill>
              </a:rPr>
              <a:t>. </a:t>
            </a:r>
            <a:r>
              <a:rPr lang="en-US" sz="3200" b="1" dirty="0">
                <a:solidFill>
                  <a:schemeClr val="accent5">
                    <a:lumMod val="40000"/>
                    <a:lumOff val="60000"/>
                  </a:schemeClr>
                </a:solidFill>
              </a:rPr>
              <a:t>DOCUMENT</a:t>
            </a:r>
            <a:br>
              <a:rPr lang="en-US" sz="3200" b="1" dirty="0">
                <a:solidFill>
                  <a:schemeClr val="accent5">
                    <a:lumMod val="40000"/>
                    <a:lumOff val="60000"/>
                  </a:schemeClr>
                </a:solidFill>
              </a:rPr>
            </a:br>
            <a:r>
              <a:rPr lang="en-US" sz="2800" b="1" dirty="0" err="1">
                <a:solidFill>
                  <a:schemeClr val="accent5">
                    <a:lumMod val="40000"/>
                    <a:lumOff val="60000"/>
                  </a:schemeClr>
                </a:solidFill>
              </a:rPr>
              <a:t>Tiwahe</a:t>
            </a:r>
            <a:r>
              <a:rPr lang="en-US" sz="2800" b="1" dirty="0">
                <a:solidFill>
                  <a:schemeClr val="accent5">
                    <a:lumMod val="40000"/>
                    <a:lumOff val="60000"/>
                  </a:schemeClr>
                </a:solidFill>
              </a:rPr>
              <a:t> Practice Guide</a:t>
            </a:r>
            <a:r>
              <a:rPr lang="en-US" b="1" dirty="0"/>
              <a:t/>
            </a:r>
            <a:br>
              <a:rPr lang="en-US" b="1" dirty="0"/>
            </a:br>
            <a:endParaRPr lang="en-US" b="1" dirty="0"/>
          </a:p>
        </p:txBody>
      </p:sp>
      <p:pic>
        <p:nvPicPr>
          <p:cNvPr id="7" name="Picture 6">
            <a:extLst>
              <a:ext uri="{FF2B5EF4-FFF2-40B4-BE49-F238E27FC236}">
                <a16:creationId xmlns:a16="http://schemas.microsoft.com/office/drawing/2014/main" id="{CF93F39F-6230-45E0-A201-B99C9157B236}"/>
              </a:ext>
            </a:extLst>
          </p:cNvPr>
          <p:cNvPicPr>
            <a:picLocks noChangeAspect="1"/>
          </p:cNvPicPr>
          <p:nvPr/>
        </p:nvPicPr>
        <p:blipFill>
          <a:blip r:embed="rId8"/>
          <a:stretch>
            <a:fillRect/>
          </a:stretch>
        </p:blipFill>
        <p:spPr>
          <a:xfrm rot="20330963">
            <a:off x="8206663" y="3217705"/>
            <a:ext cx="916035" cy="1272704"/>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pic>
        <p:nvPicPr>
          <p:cNvPr id="8" name="Picture 7">
            <a:extLst>
              <a:ext uri="{FF2B5EF4-FFF2-40B4-BE49-F238E27FC236}">
                <a16:creationId xmlns:a16="http://schemas.microsoft.com/office/drawing/2014/main" id="{1175DEF5-07B2-4BDF-A1B9-A88DA8C8B4A2}"/>
              </a:ext>
            </a:extLst>
          </p:cNvPr>
          <p:cNvPicPr>
            <a:picLocks noChangeAspect="1"/>
          </p:cNvPicPr>
          <p:nvPr/>
        </p:nvPicPr>
        <p:blipFill>
          <a:blip r:embed="rId9"/>
          <a:stretch>
            <a:fillRect/>
          </a:stretch>
        </p:blipFill>
        <p:spPr>
          <a:xfrm rot="1117754">
            <a:off x="9883619" y="3309590"/>
            <a:ext cx="1060876" cy="1170925"/>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sp>
        <p:nvSpPr>
          <p:cNvPr id="4" name="AutoShape 2" descr="Image result for te pou matakana">
            <a:extLst>
              <a:ext uri="{FF2B5EF4-FFF2-40B4-BE49-F238E27FC236}">
                <a16:creationId xmlns:a16="http://schemas.microsoft.com/office/drawing/2014/main" id="{F7F2319E-8A99-42FF-821B-F25197FCD67F}"/>
              </a:ext>
            </a:extLst>
          </p:cNvPr>
          <p:cNvSpPr>
            <a:spLocks noChangeAspect="1" noChangeArrowheads="1"/>
          </p:cNvSpPr>
          <p:nvPr/>
        </p:nvSpPr>
        <p:spPr bwMode="auto">
          <a:xfrm>
            <a:off x="5943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NZ"/>
          </a:p>
        </p:txBody>
      </p:sp>
      <p:pic>
        <p:nvPicPr>
          <p:cNvPr id="10" name="Picture 9">
            <a:extLst>
              <a:ext uri="{FF2B5EF4-FFF2-40B4-BE49-F238E27FC236}">
                <a16:creationId xmlns:a16="http://schemas.microsoft.com/office/drawing/2014/main" id="{66B61DA3-D511-41A9-A710-C8D4896CF956}"/>
              </a:ext>
            </a:extLst>
          </p:cNvPr>
          <p:cNvPicPr>
            <a:picLocks noChangeAspect="1"/>
          </p:cNvPicPr>
          <p:nvPr/>
        </p:nvPicPr>
        <p:blipFill>
          <a:blip r:embed="rId10"/>
          <a:stretch>
            <a:fillRect/>
          </a:stretch>
        </p:blipFill>
        <p:spPr>
          <a:xfrm>
            <a:off x="9082651" y="2576251"/>
            <a:ext cx="961365" cy="1400698"/>
          </a:xfrm>
          <a:prstGeom prst="roundRect">
            <a:avLst>
              <a:gd name="adj" fmla="val 8594"/>
            </a:avLst>
          </a:prstGeom>
          <a:solidFill>
            <a:srgbClr val="FFFFFF">
              <a:shade val="85000"/>
            </a:srgbClr>
          </a:solidFill>
          <a:ln>
            <a:noFill/>
          </a:ln>
          <a:effectLst>
            <a:reflection blurRad="12700" stA="38000" endPos="28000" dist="5000" dir="5400000" sy="-100000" algn="bl" rotWithShape="0"/>
          </a:effectLst>
        </p:spPr>
      </p:pic>
      <p:graphicFrame>
        <p:nvGraphicFramePr>
          <p:cNvPr id="12" name="Diagram 11">
            <a:extLst>
              <a:ext uri="{FF2B5EF4-FFF2-40B4-BE49-F238E27FC236}">
                <a16:creationId xmlns:a16="http://schemas.microsoft.com/office/drawing/2014/main" id="{2663FBF1-74F5-445A-9DEC-7AACEE6CEE99}"/>
              </a:ext>
            </a:extLst>
          </p:cNvPr>
          <p:cNvGraphicFramePr/>
          <p:nvPr>
            <p:extLst/>
          </p:nvPr>
        </p:nvGraphicFramePr>
        <p:xfrm>
          <a:off x="401864" y="5406005"/>
          <a:ext cx="11388272" cy="648908"/>
        </p:xfrm>
        <a:graphic>
          <a:graphicData uri="http://schemas.openxmlformats.org/drawingml/2006/diagram">
            <dgm:relIds xmlns:dgm="http://schemas.openxmlformats.org/drawingml/2006/diagram" xmlns:r="http://schemas.openxmlformats.org/officeDocument/2006/relationships" r:dm="rId11" r:lo="rId12" r:qs="rId13" r:cs="rId14"/>
          </a:graphicData>
        </a:graphic>
      </p:graphicFrame>
    </p:spTree>
    <p:extLst>
      <p:ext uri="{BB962C8B-B14F-4D97-AF65-F5344CB8AC3E}">
        <p14:creationId xmlns:p14="http://schemas.microsoft.com/office/powerpoint/2010/main" val="422634193"/>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Using the </a:t>
            </a:r>
            <a:r>
              <a:rPr lang="en-US" dirty="0" err="1" smtClean="0"/>
              <a:t>Tiwahe</a:t>
            </a:r>
            <a:r>
              <a:rPr lang="en-US" dirty="0" smtClean="0"/>
              <a:t> Framework </a:t>
            </a:r>
            <a:br>
              <a:rPr lang="en-US" dirty="0" smtClean="0"/>
            </a:br>
            <a:r>
              <a:rPr lang="en-US" i="1" dirty="0" smtClean="0"/>
              <a:t>in action </a:t>
            </a:r>
            <a:endParaRPr lang="en-US" dirty="0"/>
          </a:p>
        </p:txBody>
      </p:sp>
      <p:sp>
        <p:nvSpPr>
          <p:cNvPr id="3" name="TextBox 2"/>
          <p:cNvSpPr txBox="1"/>
          <p:nvPr/>
        </p:nvSpPr>
        <p:spPr>
          <a:xfrm>
            <a:off x="885825" y="2357438"/>
            <a:ext cx="10172700" cy="1754326"/>
          </a:xfrm>
          <a:prstGeom prst="rect">
            <a:avLst/>
          </a:prstGeom>
          <a:noFill/>
        </p:spPr>
        <p:txBody>
          <a:bodyPr wrap="square" rtlCol="0">
            <a:spAutoFit/>
          </a:bodyPr>
          <a:lstStyle/>
          <a:p>
            <a:pPr marL="285750" indent="-285750">
              <a:buFont typeface="Arial" panose="020B0604020202020204" pitchFamily="34" charset="0"/>
              <a:buChar char="•"/>
            </a:pPr>
            <a:r>
              <a:rPr lang="en-US" dirty="0" smtClean="0"/>
              <a:t>Red Lake Nation – Red Lake, MN</a:t>
            </a:r>
          </a:p>
          <a:p>
            <a:pPr marL="285750" indent="-285750">
              <a:buFont typeface="Arial" panose="020B0604020202020204" pitchFamily="34" charset="0"/>
              <a:buChar char="•"/>
            </a:pPr>
            <a:endParaRPr lang="en-US" dirty="0"/>
          </a:p>
          <a:p>
            <a:pPr marL="285750" indent="-285750">
              <a:buFont typeface="Arial" panose="020B0604020202020204" pitchFamily="34" charset="0"/>
              <a:buChar char="•"/>
            </a:pPr>
            <a:endParaRPr lang="en-US" dirty="0" smtClean="0"/>
          </a:p>
          <a:p>
            <a:pPr marL="285750" indent="-285750">
              <a:buFont typeface="Arial" panose="020B0604020202020204" pitchFamily="34" charset="0"/>
              <a:buChar char="•"/>
            </a:pPr>
            <a:endParaRPr lang="en-US" dirty="0" smtClean="0"/>
          </a:p>
          <a:p>
            <a:pPr marL="285750" indent="-285750">
              <a:buFont typeface="Arial" panose="020B0604020202020204" pitchFamily="34" charset="0"/>
              <a:buChar char="•"/>
            </a:pPr>
            <a:r>
              <a:rPr lang="en-US" dirty="0" smtClean="0"/>
              <a:t>Cheri Goodwin, Director, Family &amp; Children Services Director, Red Lake Nation</a:t>
            </a:r>
          </a:p>
          <a:p>
            <a:endParaRPr lang="en-US" dirty="0"/>
          </a:p>
        </p:txBody>
      </p:sp>
    </p:spTree>
    <p:extLst>
      <p:ext uri="{BB962C8B-B14F-4D97-AF65-F5344CB8AC3E}">
        <p14:creationId xmlns:p14="http://schemas.microsoft.com/office/powerpoint/2010/main" val="4208761725"/>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ontent Placeholder 2"/>
          <p:cNvSpPr>
            <a:spLocks noGrp="1"/>
          </p:cNvSpPr>
          <p:nvPr>
            <p:ph idx="1"/>
          </p:nvPr>
        </p:nvSpPr>
        <p:spPr>
          <a:xfrm>
            <a:off x="6846072" y="1471613"/>
            <a:ext cx="4660127" cy="4747072"/>
          </a:xfrm>
        </p:spPr>
        <p:txBody>
          <a:bodyPr>
            <a:normAutofit lnSpcReduction="10000"/>
          </a:bodyPr>
          <a:lstStyle/>
          <a:p>
            <a:pPr marL="0" lvl="0" indent="0">
              <a:buNone/>
            </a:pPr>
            <a:endParaRPr lang="en-US" b="1" dirty="0" smtClean="0">
              <a:solidFill>
                <a:prstClr val="black"/>
              </a:solidFill>
            </a:endParaRPr>
          </a:p>
          <a:p>
            <a:pPr marL="0" lvl="0" indent="0">
              <a:buNone/>
            </a:pPr>
            <a:endParaRPr lang="en-US" b="1" dirty="0">
              <a:solidFill>
                <a:prstClr val="black"/>
              </a:solidFill>
            </a:endParaRPr>
          </a:p>
          <a:p>
            <a:pPr marL="0" lvl="0" indent="0">
              <a:buNone/>
            </a:pPr>
            <a:r>
              <a:rPr lang="en-US" b="1" dirty="0" smtClean="0"/>
              <a:t>We </a:t>
            </a:r>
            <a:r>
              <a:rPr lang="en-US" b="1" dirty="0"/>
              <a:t>believe that families prosper when they:</a:t>
            </a:r>
          </a:p>
          <a:p>
            <a:pPr lvl="0"/>
            <a:r>
              <a:rPr lang="en-US" b="1" dirty="0"/>
              <a:t>Are engaged in their cultural and spiritual beliefs and traditions</a:t>
            </a:r>
          </a:p>
          <a:p>
            <a:pPr lvl="0"/>
            <a:r>
              <a:rPr lang="en-US" b="1" dirty="0"/>
              <a:t>Have positive relationships and connections</a:t>
            </a:r>
          </a:p>
          <a:p>
            <a:pPr lvl="0"/>
            <a:r>
              <a:rPr lang="en-US" b="1" dirty="0"/>
              <a:t>Are safe and secure</a:t>
            </a:r>
          </a:p>
          <a:p>
            <a:pPr lvl="0"/>
            <a:r>
              <a:rPr lang="en-US" b="1" dirty="0"/>
              <a:t>Receive supportive help and services</a:t>
            </a:r>
          </a:p>
          <a:p>
            <a:pPr lvl="0"/>
            <a:r>
              <a:rPr lang="en-US" b="1" dirty="0"/>
              <a:t>Are physically and emotionally healthy </a:t>
            </a:r>
          </a:p>
          <a:p>
            <a:pPr marL="0" indent="0">
              <a:buNone/>
            </a:pPr>
            <a:endParaRPr lang="en-US" dirty="0"/>
          </a:p>
        </p:txBody>
      </p:sp>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269227" y="2055163"/>
            <a:ext cx="6327249" cy="3796350"/>
          </a:xfrm>
          <a:prstGeom prst="rect">
            <a:avLst/>
          </a:prstGeom>
        </p:spPr>
      </p:pic>
      <p:sp>
        <p:nvSpPr>
          <p:cNvPr id="5" name="Title 1"/>
          <p:cNvSpPr>
            <a:spLocks noGrp="1"/>
          </p:cNvSpPr>
          <p:nvPr>
            <p:ph type="title"/>
          </p:nvPr>
        </p:nvSpPr>
        <p:spPr>
          <a:xfrm>
            <a:off x="646111" y="452718"/>
            <a:ext cx="9404723" cy="1400530"/>
          </a:xfrm>
        </p:spPr>
        <p:txBody>
          <a:bodyPr/>
          <a:lstStyle/>
          <a:p>
            <a:r>
              <a:rPr lang="en-US" dirty="0" smtClean="0"/>
              <a:t>Using the </a:t>
            </a:r>
            <a:r>
              <a:rPr lang="en-US" dirty="0" err="1" smtClean="0"/>
              <a:t>Tiwahe</a:t>
            </a:r>
            <a:r>
              <a:rPr lang="en-US" dirty="0" smtClean="0"/>
              <a:t> Framework </a:t>
            </a:r>
            <a:br>
              <a:rPr lang="en-US" dirty="0" smtClean="0"/>
            </a:br>
            <a:r>
              <a:rPr lang="en-US" i="1" dirty="0" smtClean="0"/>
              <a:t>in action </a:t>
            </a:r>
            <a:endParaRPr lang="en-US" dirty="0"/>
          </a:p>
        </p:txBody>
      </p:sp>
    </p:spTree>
    <p:extLst>
      <p:ext uri="{BB962C8B-B14F-4D97-AF65-F5344CB8AC3E}">
        <p14:creationId xmlns:p14="http://schemas.microsoft.com/office/powerpoint/2010/main" val="3916589081"/>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624468" y="2141553"/>
            <a:ext cx="6995532" cy="4031873"/>
          </a:xfrm>
          <a:prstGeom prst="rect">
            <a:avLst/>
          </a:prstGeom>
        </p:spPr>
        <p:txBody>
          <a:bodyPr wrap="square">
            <a:spAutoFit/>
          </a:bodyPr>
          <a:lstStyle/>
          <a:p>
            <a:pPr marR="0" lvl="0">
              <a:spcBef>
                <a:spcPts val="0"/>
              </a:spcBef>
              <a:spcAft>
                <a:spcPts val="0"/>
              </a:spcAft>
            </a:pPr>
            <a:r>
              <a:rPr lang="en-US" dirty="0" smtClean="0">
                <a:latin typeface="Calibri" panose="020F0502020204030204" pitchFamily="34" charset="0"/>
                <a:ea typeface="Calibri" panose="020F0502020204030204" pitchFamily="34" charset="0"/>
                <a:cs typeface="Times New Roman" panose="02020603050405020304" pitchFamily="18" charset="0"/>
              </a:rPr>
              <a:t> </a:t>
            </a:r>
            <a:r>
              <a:rPr lang="en-US" sz="3200" b="1" dirty="0" smtClean="0">
                <a:latin typeface="Calibri" panose="020F0502020204030204" pitchFamily="34" charset="0"/>
                <a:ea typeface="Calibri" panose="020F0502020204030204" pitchFamily="34" charset="0"/>
                <a:cs typeface="Times New Roman" panose="02020603050405020304" pitchFamily="18" charset="0"/>
              </a:rPr>
              <a:t>Domain I: Cultural: Relationships and Connections…</a:t>
            </a:r>
          </a:p>
          <a:p>
            <a:pPr marL="742950" lvl="1" indent="-285750">
              <a:buFont typeface="Arial" panose="020B0604020202020204" pitchFamily="34" charset="0"/>
              <a:buChar char="•"/>
            </a:pPr>
            <a:r>
              <a:rPr lang="en-US" sz="3200" dirty="0" smtClean="0">
                <a:effectLst/>
                <a:latin typeface="Calibri" panose="020F0502020204030204" pitchFamily="34" charset="0"/>
                <a:ea typeface="Calibri" panose="020F0502020204030204" pitchFamily="34" charset="0"/>
                <a:cs typeface="Times New Roman" panose="02020603050405020304" pitchFamily="18" charset="0"/>
              </a:rPr>
              <a:t>Youth relationships</a:t>
            </a:r>
          </a:p>
          <a:p>
            <a:pPr marL="742950" lvl="1" indent="-285750">
              <a:buFont typeface="Arial" panose="020B0604020202020204" pitchFamily="34" charset="0"/>
              <a:buChar char="•"/>
            </a:pPr>
            <a:r>
              <a:rPr lang="en-US" sz="3200" dirty="0" smtClean="0">
                <a:latin typeface="Calibri" panose="020F0502020204030204" pitchFamily="34" charset="0"/>
                <a:ea typeface="Calibri" panose="020F0502020204030204" pitchFamily="34" charset="0"/>
                <a:cs typeface="Times New Roman" panose="02020603050405020304" pitchFamily="18" charset="0"/>
              </a:rPr>
              <a:t>Social avenues</a:t>
            </a:r>
          </a:p>
          <a:p>
            <a:pPr marL="742950" lvl="1" indent="-285750">
              <a:buFont typeface="Arial" panose="020B0604020202020204" pitchFamily="34" charset="0"/>
              <a:buChar char="•"/>
            </a:pPr>
            <a:r>
              <a:rPr lang="en-US" sz="3200" dirty="0" smtClean="0">
                <a:effectLst/>
                <a:latin typeface="Calibri" panose="020F0502020204030204" pitchFamily="34" charset="0"/>
                <a:ea typeface="Calibri" panose="020F0502020204030204" pitchFamily="34" charset="0"/>
                <a:cs typeface="Times New Roman" panose="02020603050405020304" pitchFamily="18" charset="0"/>
              </a:rPr>
              <a:t>Vulnerable adult advocacy</a:t>
            </a:r>
          </a:p>
          <a:p>
            <a:pPr marL="742950" lvl="1" indent="-285750">
              <a:buFont typeface="Arial" panose="020B0604020202020204" pitchFamily="34" charset="0"/>
              <a:buChar char="•"/>
            </a:pPr>
            <a:r>
              <a:rPr lang="en-US" sz="3200" dirty="0" smtClean="0">
                <a:latin typeface="Calibri" panose="020F0502020204030204" pitchFamily="34" charset="0"/>
                <a:ea typeface="Calibri" panose="020F0502020204030204" pitchFamily="34" charset="0"/>
                <a:cs typeface="Times New Roman" panose="02020603050405020304" pitchFamily="18" charset="0"/>
              </a:rPr>
              <a:t>Mentoring, coaching, parenting in traditional ways</a:t>
            </a:r>
          </a:p>
          <a:p>
            <a:pPr marL="285750" marR="0" lvl="0" indent="-285750">
              <a:spcBef>
                <a:spcPts val="0"/>
              </a:spcBef>
              <a:spcAft>
                <a:spcPts val="0"/>
              </a:spcAft>
              <a:buFont typeface="Arial" panose="020B0604020202020204" pitchFamily="34" charset="0"/>
              <a:buChar char="•"/>
            </a:pPr>
            <a:endParaRPr lang="en-US" sz="3200" dirty="0">
              <a:effectLst/>
              <a:latin typeface="Calibri" panose="020F0502020204030204" pitchFamily="34" charset="0"/>
              <a:ea typeface="Calibri" panose="020F0502020204030204" pitchFamily="34" charset="0"/>
              <a:cs typeface="Times New Roman" panose="02020603050405020304" pitchFamily="18" charset="0"/>
            </a:endParaRPr>
          </a:p>
        </p:txBody>
      </p:sp>
      <p:sp>
        <p:nvSpPr>
          <p:cNvPr id="6" name="Rectangle 5"/>
          <p:cNvSpPr/>
          <p:nvPr/>
        </p:nvSpPr>
        <p:spPr>
          <a:xfrm>
            <a:off x="753054" y="529709"/>
            <a:ext cx="8790995" cy="1077218"/>
          </a:xfrm>
          <a:prstGeom prst="rect">
            <a:avLst/>
          </a:prstGeom>
        </p:spPr>
        <p:txBody>
          <a:bodyPr wrap="square">
            <a:spAutoFit/>
          </a:bodyPr>
          <a:lstStyle/>
          <a:p>
            <a:r>
              <a:rPr lang="en-US" sz="3200" dirty="0"/>
              <a:t>Using the </a:t>
            </a:r>
            <a:r>
              <a:rPr lang="en-US" sz="3200" dirty="0" err="1"/>
              <a:t>Tiwahe</a:t>
            </a:r>
            <a:r>
              <a:rPr lang="en-US" sz="3200" dirty="0"/>
              <a:t> Framework </a:t>
            </a:r>
            <a:br>
              <a:rPr lang="en-US" sz="3200" dirty="0"/>
            </a:br>
            <a:r>
              <a:rPr lang="en-US" sz="3200" i="1" dirty="0"/>
              <a:t>in action </a:t>
            </a:r>
            <a:endParaRPr lang="en-US" sz="3200" dirty="0"/>
          </a:p>
        </p:txBody>
      </p:sp>
      <p:sp>
        <p:nvSpPr>
          <p:cNvPr id="3" name="Title 2"/>
          <p:cNvSpPr>
            <a:spLocks noGrp="1"/>
          </p:cNvSpPr>
          <p:nvPr>
            <p:ph type="ctrTitle"/>
          </p:nvPr>
        </p:nvSpPr>
        <p:spPr/>
        <p:txBody>
          <a:bodyPr/>
          <a:lstStyle/>
          <a:p>
            <a:endParaRPr lang="en-US"/>
          </a:p>
        </p:txBody>
      </p:sp>
      <p:sp>
        <p:nvSpPr>
          <p:cNvPr id="5" name="Subtitle 4"/>
          <p:cNvSpPr>
            <a:spLocks noGrp="1"/>
          </p:cNvSpPr>
          <p:nvPr>
            <p:ph type="subTitle" idx="1"/>
          </p:nvPr>
        </p:nvSpPr>
        <p:spPr/>
        <p:txBody>
          <a:bodyPr/>
          <a:lstStyle/>
          <a:p>
            <a:endParaRPr lang="en-US"/>
          </a:p>
        </p:txBody>
      </p:sp>
    </p:spTree>
    <p:extLst>
      <p:ext uri="{BB962C8B-B14F-4D97-AF65-F5344CB8AC3E}">
        <p14:creationId xmlns:p14="http://schemas.microsoft.com/office/powerpoint/2010/main" val="3506209763"/>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653994" y="585416"/>
            <a:ext cx="9660836" cy="5780598"/>
          </a:xfrm>
          <a:prstGeom prst="rect">
            <a:avLst/>
          </a:prstGeom>
        </p:spPr>
      </p:pic>
    </p:spTree>
    <p:extLst>
      <p:ext uri="{BB962C8B-B14F-4D97-AF65-F5344CB8AC3E}">
        <p14:creationId xmlns:p14="http://schemas.microsoft.com/office/powerpoint/2010/main" val="1008867596"/>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260738" y="2600076"/>
            <a:ext cx="2919122" cy="3892163"/>
          </a:xfrm>
          <a:prstGeom prst="rect">
            <a:avLst/>
          </a:prstGeom>
        </p:spPr>
      </p:pic>
      <p:pic>
        <p:nvPicPr>
          <p:cNvPr id="3" name="Picture 2"/>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571505" y="2229235"/>
            <a:ext cx="3197253" cy="4263004"/>
          </a:xfrm>
          <a:prstGeom prst="rect">
            <a:avLst/>
          </a:prstGeom>
        </p:spPr>
      </p:pic>
      <p:pic>
        <p:nvPicPr>
          <p:cNvPr id="5" name="Content Placeholder 3"/>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3538330" y="997731"/>
            <a:ext cx="4819125" cy="3614344"/>
          </a:xfrm>
          <a:prstGeom prst="rect">
            <a:avLst/>
          </a:prstGeom>
        </p:spPr>
      </p:pic>
    </p:spTree>
    <p:extLst>
      <p:ext uri="{BB962C8B-B14F-4D97-AF65-F5344CB8AC3E}">
        <p14:creationId xmlns:p14="http://schemas.microsoft.com/office/powerpoint/2010/main" val="1075896522"/>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a:stretch>
            <a:fillRect/>
          </a:stretch>
        </p:blipFill>
        <p:spPr>
          <a:xfrm>
            <a:off x="667339" y="1500282"/>
            <a:ext cx="2168664" cy="3188884"/>
          </a:xfrm>
          <a:prstGeom prst="rect">
            <a:avLst/>
          </a:prstGeom>
        </p:spPr>
      </p:pic>
      <p:pic>
        <p:nvPicPr>
          <p:cNvPr id="4" name="Picture 3"/>
          <p:cNvPicPr>
            <a:picLocks noChangeAspect="1"/>
          </p:cNvPicPr>
          <p:nvPr/>
        </p:nvPicPr>
        <p:blipFill>
          <a:blip r:embed="rId3"/>
          <a:stretch>
            <a:fillRect/>
          </a:stretch>
        </p:blipFill>
        <p:spPr>
          <a:xfrm>
            <a:off x="2836003" y="3094724"/>
            <a:ext cx="2788821" cy="3560197"/>
          </a:xfrm>
          <a:prstGeom prst="rect">
            <a:avLst/>
          </a:prstGeom>
        </p:spPr>
      </p:pic>
      <p:pic>
        <p:nvPicPr>
          <p:cNvPr id="5" name="Picture 4"/>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175411" y="3534251"/>
            <a:ext cx="4681006" cy="3120670"/>
          </a:xfrm>
          <a:prstGeom prst="rect">
            <a:avLst/>
          </a:prstGeom>
        </p:spPr>
      </p:pic>
      <p:pic>
        <p:nvPicPr>
          <p:cNvPr id="7" name="Picture 2" descr="Image may contain: 20 people, including Cheri Goodwin, Bobby Smith-Holthusen, Andrea Goodwin, Darchelle Strong and Sheldon Brown, people smiling, people standing and indoo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5554653" y="176332"/>
            <a:ext cx="4477224" cy="335791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514346976"/>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753056" y="2112978"/>
            <a:ext cx="8919582" cy="2554545"/>
          </a:xfrm>
          <a:prstGeom prst="rect">
            <a:avLst/>
          </a:prstGeom>
        </p:spPr>
        <p:txBody>
          <a:bodyPr wrap="square">
            <a:spAutoFit/>
          </a:bodyPr>
          <a:lstStyle/>
          <a:p>
            <a:pPr marR="0" lvl="0">
              <a:spcBef>
                <a:spcPts val="0"/>
              </a:spcBef>
              <a:spcAft>
                <a:spcPts val="0"/>
              </a:spcAft>
            </a:pPr>
            <a:r>
              <a:rPr lang="en-US" dirty="0" smtClean="0">
                <a:latin typeface="Calibri" panose="020F0502020204030204" pitchFamily="34" charset="0"/>
                <a:ea typeface="Calibri" panose="020F0502020204030204" pitchFamily="34" charset="0"/>
                <a:cs typeface="Times New Roman" panose="02020603050405020304" pitchFamily="18" charset="0"/>
              </a:rPr>
              <a:t> </a:t>
            </a:r>
            <a:r>
              <a:rPr lang="en-US" sz="3200" b="1" dirty="0" smtClean="0">
                <a:latin typeface="Calibri" panose="020F0502020204030204" pitchFamily="34" charset="0"/>
                <a:ea typeface="Calibri" panose="020F0502020204030204" pitchFamily="34" charset="0"/>
                <a:cs typeface="Times New Roman" panose="02020603050405020304" pitchFamily="18" charset="0"/>
              </a:rPr>
              <a:t>Domain II: Safety/Security &amp; Family Reunification</a:t>
            </a:r>
          </a:p>
          <a:p>
            <a:pPr marL="742950" lvl="1" indent="-285750">
              <a:buFont typeface="Arial" panose="020B0604020202020204" pitchFamily="34" charset="0"/>
              <a:buChar char="•"/>
            </a:pPr>
            <a:r>
              <a:rPr lang="en-US" sz="3200" dirty="0" smtClean="0">
                <a:latin typeface="Calibri" panose="020F0502020204030204" pitchFamily="34" charset="0"/>
                <a:ea typeface="Calibri" panose="020F0502020204030204" pitchFamily="34" charset="0"/>
                <a:cs typeface="Times New Roman" panose="02020603050405020304" pitchFamily="18" charset="0"/>
              </a:rPr>
              <a:t>Community home security</a:t>
            </a:r>
          </a:p>
          <a:p>
            <a:pPr marL="742950" lvl="1" indent="-285750">
              <a:buFont typeface="Arial" panose="020B0604020202020204" pitchFamily="34" charset="0"/>
              <a:buChar char="•"/>
            </a:pPr>
            <a:r>
              <a:rPr lang="en-US" sz="3200" dirty="0" smtClean="0">
                <a:latin typeface="Calibri" panose="020F0502020204030204" pitchFamily="34" charset="0"/>
                <a:ea typeface="Calibri" panose="020F0502020204030204" pitchFamily="34" charset="0"/>
                <a:cs typeface="Times New Roman" panose="02020603050405020304" pitchFamily="18" charset="0"/>
              </a:rPr>
              <a:t>Medical alert program</a:t>
            </a:r>
          </a:p>
          <a:p>
            <a:pPr marL="742950" lvl="1" indent="-285750">
              <a:buFont typeface="Arial" panose="020B0604020202020204" pitchFamily="34" charset="0"/>
              <a:buChar char="•"/>
            </a:pPr>
            <a:r>
              <a:rPr lang="en-US" sz="3200" dirty="0" smtClean="0">
                <a:latin typeface="Calibri" panose="020F0502020204030204" pitchFamily="34" charset="0"/>
                <a:ea typeface="Calibri" panose="020F0502020204030204" pitchFamily="34" charset="0"/>
                <a:cs typeface="Times New Roman" panose="02020603050405020304" pitchFamily="18" charset="0"/>
              </a:rPr>
              <a:t>Expand capacity of home maintenance program</a:t>
            </a:r>
          </a:p>
          <a:p>
            <a:pPr marL="285750" marR="0" lvl="0" indent="-285750">
              <a:spcBef>
                <a:spcPts val="0"/>
              </a:spcBef>
              <a:spcAft>
                <a:spcPts val="0"/>
              </a:spcAft>
              <a:buFont typeface="Arial" panose="020B0604020202020204" pitchFamily="34" charset="0"/>
              <a:buChar char="•"/>
            </a:pPr>
            <a:endParaRPr lang="en-US" sz="3200" dirty="0">
              <a:effectLst/>
              <a:latin typeface="Calibri" panose="020F0502020204030204" pitchFamily="34" charset="0"/>
              <a:ea typeface="Calibri" panose="020F0502020204030204" pitchFamily="34" charset="0"/>
              <a:cs typeface="Times New Roman" panose="02020603050405020304" pitchFamily="18" charset="0"/>
            </a:endParaRPr>
          </a:p>
        </p:txBody>
      </p:sp>
      <p:sp>
        <p:nvSpPr>
          <p:cNvPr id="5" name="Rectangle 4"/>
          <p:cNvSpPr/>
          <p:nvPr/>
        </p:nvSpPr>
        <p:spPr>
          <a:xfrm>
            <a:off x="753056" y="507463"/>
            <a:ext cx="8790995" cy="1077218"/>
          </a:xfrm>
          <a:prstGeom prst="rect">
            <a:avLst/>
          </a:prstGeom>
        </p:spPr>
        <p:txBody>
          <a:bodyPr wrap="square">
            <a:spAutoFit/>
          </a:bodyPr>
          <a:lstStyle/>
          <a:p>
            <a:r>
              <a:rPr lang="en-US" sz="3200" dirty="0"/>
              <a:t>Using the </a:t>
            </a:r>
            <a:r>
              <a:rPr lang="en-US" sz="3200" dirty="0" err="1"/>
              <a:t>Tiwahe</a:t>
            </a:r>
            <a:r>
              <a:rPr lang="en-US" sz="3200" dirty="0"/>
              <a:t> Framework </a:t>
            </a:r>
            <a:br>
              <a:rPr lang="en-US" sz="3200" dirty="0"/>
            </a:br>
            <a:r>
              <a:rPr lang="en-US" sz="3200" i="1" dirty="0"/>
              <a:t>in action </a:t>
            </a:r>
            <a:endParaRPr lang="en-US" sz="3200" dirty="0"/>
          </a:p>
        </p:txBody>
      </p:sp>
    </p:spTree>
    <p:extLst>
      <p:ext uri="{BB962C8B-B14F-4D97-AF65-F5344CB8AC3E}">
        <p14:creationId xmlns:p14="http://schemas.microsoft.com/office/powerpoint/2010/main" val="1090187992"/>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ext Placeholder 2"/>
          <p:cNvSpPr>
            <a:spLocks noGrp="1"/>
          </p:cNvSpPr>
          <p:nvPr>
            <p:ph type="body" sz="half" idx="2"/>
          </p:nvPr>
        </p:nvSpPr>
        <p:spPr/>
        <p:txBody>
          <a:bodyPr/>
          <a:lstStyle/>
          <a:p>
            <a:endParaRPr lang="en-US" dirty="0"/>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73712" y="1210365"/>
            <a:ext cx="5156752" cy="3437835"/>
          </a:xfrm>
          <a:prstGeom prst="rect">
            <a:avLst/>
          </a:prstGeom>
        </p:spPr>
      </p:pic>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6098649" y="3096812"/>
            <a:ext cx="5236265" cy="3490843"/>
          </a:xfrm>
          <a:prstGeom prst="rect">
            <a:avLst/>
          </a:prstGeom>
        </p:spPr>
      </p:pic>
      <p:pic>
        <p:nvPicPr>
          <p:cNvPr id="6" name="Picture 5"/>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6575727" y="83047"/>
            <a:ext cx="4369573" cy="2913049"/>
          </a:xfrm>
          <a:prstGeom prst="rect">
            <a:avLst/>
          </a:prstGeom>
        </p:spPr>
      </p:pic>
      <p:sp>
        <p:nvSpPr>
          <p:cNvPr id="7" name="Title 6"/>
          <p:cNvSpPr>
            <a:spLocks noGrp="1"/>
          </p:cNvSpPr>
          <p:nvPr>
            <p:ph type="title"/>
          </p:nvPr>
        </p:nvSpPr>
        <p:spPr/>
        <p:txBody>
          <a:bodyPr/>
          <a:lstStyle/>
          <a:p>
            <a:endParaRPr lang="en-US"/>
          </a:p>
        </p:txBody>
      </p:sp>
    </p:spTree>
    <p:extLst>
      <p:ext uri="{BB962C8B-B14F-4D97-AF65-F5344CB8AC3E}">
        <p14:creationId xmlns:p14="http://schemas.microsoft.com/office/powerpoint/2010/main" val="1618358781"/>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753054" y="1743074"/>
            <a:ext cx="10734095" cy="5262979"/>
          </a:xfrm>
          <a:prstGeom prst="rect">
            <a:avLst/>
          </a:prstGeom>
        </p:spPr>
        <p:txBody>
          <a:bodyPr wrap="square">
            <a:spAutoFit/>
          </a:bodyPr>
          <a:lstStyle/>
          <a:p>
            <a:pPr marR="0" lvl="0">
              <a:spcBef>
                <a:spcPts val="0"/>
              </a:spcBef>
              <a:spcAft>
                <a:spcPts val="0"/>
              </a:spcAft>
            </a:pPr>
            <a:r>
              <a:rPr lang="en-US" sz="2800" b="1" dirty="0" smtClean="0">
                <a:latin typeface="Calibri" panose="020F0502020204030204" pitchFamily="34" charset="0"/>
                <a:ea typeface="Calibri" panose="020F0502020204030204" pitchFamily="34" charset="0"/>
                <a:cs typeface="Times New Roman" panose="02020603050405020304" pitchFamily="18" charset="0"/>
              </a:rPr>
              <a:t>Domain III: Moving Home: Supportive Services: Money Follows the Person</a:t>
            </a:r>
          </a:p>
          <a:p>
            <a:pPr marL="742950" lvl="1" indent="-285750">
              <a:buFont typeface="Arial" panose="020B0604020202020204" pitchFamily="34" charset="0"/>
              <a:buChar char="•"/>
            </a:pPr>
            <a:r>
              <a:rPr lang="en-US" sz="2800" dirty="0" smtClean="0">
                <a:latin typeface="Calibri" panose="020F0502020204030204" pitchFamily="34" charset="0"/>
                <a:ea typeface="Calibri" panose="020F0502020204030204" pitchFamily="34" charset="0"/>
                <a:cs typeface="Times New Roman" panose="02020603050405020304" pitchFamily="18" charset="0"/>
              </a:rPr>
              <a:t>PCA services</a:t>
            </a:r>
          </a:p>
          <a:p>
            <a:pPr marL="742950" lvl="1" indent="-285750">
              <a:buFont typeface="Arial" panose="020B0604020202020204" pitchFamily="34" charset="0"/>
              <a:buChar char="•"/>
            </a:pPr>
            <a:r>
              <a:rPr lang="en-US" sz="2800" dirty="0" smtClean="0">
                <a:latin typeface="Calibri" panose="020F0502020204030204" pitchFamily="34" charset="0"/>
                <a:ea typeface="Calibri" panose="020F0502020204030204" pitchFamily="34" charset="0"/>
                <a:cs typeface="Times New Roman" panose="02020603050405020304" pitchFamily="18" charset="0"/>
              </a:rPr>
              <a:t>Establish PCA agency</a:t>
            </a:r>
          </a:p>
          <a:p>
            <a:pPr marL="742950" lvl="1" indent="-285750">
              <a:buFont typeface="Arial" panose="020B0604020202020204" pitchFamily="34" charset="0"/>
              <a:buChar char="•"/>
            </a:pPr>
            <a:r>
              <a:rPr lang="en-US" sz="2800" dirty="0" smtClean="0">
                <a:latin typeface="Calibri" panose="020F0502020204030204" pitchFamily="34" charset="0"/>
                <a:ea typeface="Calibri" panose="020F0502020204030204" pitchFamily="34" charset="0"/>
                <a:cs typeface="Times New Roman" panose="02020603050405020304" pitchFamily="18" charset="0"/>
              </a:rPr>
              <a:t>Transition MN Choice</a:t>
            </a:r>
          </a:p>
          <a:p>
            <a:pPr marL="742950" lvl="1" indent="-285750">
              <a:buFont typeface="Arial" panose="020B0604020202020204" pitchFamily="34" charset="0"/>
              <a:buChar char="•"/>
            </a:pPr>
            <a:r>
              <a:rPr lang="en-US" sz="2800" dirty="0" smtClean="0">
                <a:latin typeface="Calibri" panose="020F0502020204030204" pitchFamily="34" charset="0"/>
                <a:ea typeface="Calibri" panose="020F0502020204030204" pitchFamily="34" charset="0"/>
                <a:cs typeface="Times New Roman" panose="02020603050405020304" pitchFamily="18" charset="0"/>
              </a:rPr>
              <a:t>AMHRS (</a:t>
            </a:r>
            <a:r>
              <a:rPr lang="en-US" sz="2800" dirty="0"/>
              <a:t>a</a:t>
            </a:r>
            <a:r>
              <a:rPr lang="en-US" sz="2800" dirty="0" smtClean="0"/>
              <a:t>dult </a:t>
            </a:r>
            <a:r>
              <a:rPr lang="en-US" sz="2800" dirty="0"/>
              <a:t>rehabilitative mental health </a:t>
            </a:r>
            <a:r>
              <a:rPr lang="en-US" sz="2800" dirty="0" smtClean="0"/>
              <a:t>services &amp; Children’s Mental Health)</a:t>
            </a:r>
            <a:endParaRPr lang="en-US" sz="2800" dirty="0" smtClean="0">
              <a:latin typeface="Calibri" panose="020F0502020204030204" pitchFamily="34" charset="0"/>
              <a:ea typeface="Calibri" panose="020F0502020204030204" pitchFamily="34" charset="0"/>
              <a:cs typeface="Times New Roman" panose="02020603050405020304" pitchFamily="18" charset="0"/>
            </a:endParaRPr>
          </a:p>
          <a:p>
            <a:pPr marL="742950" lvl="1" indent="-285750">
              <a:buFont typeface="Arial" panose="020B0604020202020204" pitchFamily="34" charset="0"/>
              <a:buChar char="•"/>
            </a:pPr>
            <a:r>
              <a:rPr lang="en-US" sz="2800" dirty="0" smtClean="0">
                <a:latin typeface="Calibri" panose="020F0502020204030204" pitchFamily="34" charset="0"/>
                <a:ea typeface="Calibri" panose="020F0502020204030204" pitchFamily="34" charset="0"/>
                <a:cs typeface="Times New Roman" panose="02020603050405020304" pitchFamily="18" charset="0"/>
              </a:rPr>
              <a:t>Adult Day Center</a:t>
            </a:r>
          </a:p>
          <a:p>
            <a:pPr marL="742950" lvl="1" indent="-285750">
              <a:buFont typeface="Arial" panose="020B0604020202020204" pitchFamily="34" charset="0"/>
              <a:buChar char="•"/>
            </a:pPr>
            <a:r>
              <a:rPr lang="en-US" sz="2800" dirty="0" smtClean="0">
                <a:latin typeface="Calibri" panose="020F0502020204030204" pitchFamily="34" charset="0"/>
                <a:ea typeface="Calibri" panose="020F0502020204030204" pitchFamily="34" charset="0"/>
                <a:cs typeface="Times New Roman" panose="02020603050405020304" pitchFamily="18" charset="0"/>
              </a:rPr>
              <a:t>Adult Foster Care licensing</a:t>
            </a:r>
          </a:p>
          <a:p>
            <a:pPr marL="742950" lvl="1" indent="-285750">
              <a:buFont typeface="Arial" panose="020B0604020202020204" pitchFamily="34" charset="0"/>
              <a:buChar char="•"/>
            </a:pPr>
            <a:r>
              <a:rPr lang="en-US" sz="2800" dirty="0" smtClean="0">
                <a:latin typeface="Calibri" panose="020F0502020204030204" pitchFamily="34" charset="0"/>
                <a:ea typeface="Calibri" panose="020F0502020204030204" pitchFamily="34" charset="0"/>
                <a:cs typeface="Times New Roman" panose="02020603050405020304" pitchFamily="18" charset="0"/>
              </a:rPr>
              <a:t>Vulnerable Adult Targeted Case Management</a:t>
            </a:r>
          </a:p>
          <a:p>
            <a:pPr marL="742950" lvl="1" indent="-285750">
              <a:buFont typeface="Arial" panose="020B0604020202020204" pitchFamily="34" charset="0"/>
              <a:buChar char="•"/>
            </a:pPr>
            <a:r>
              <a:rPr lang="en-US" sz="2800" dirty="0" smtClean="0">
                <a:latin typeface="Calibri" panose="020F0502020204030204" pitchFamily="34" charset="0"/>
                <a:ea typeface="Calibri" panose="020F0502020204030204" pitchFamily="34" charset="0"/>
                <a:cs typeface="Times New Roman" panose="02020603050405020304" pitchFamily="18" charset="0"/>
              </a:rPr>
              <a:t>Native Stand Youth Group</a:t>
            </a:r>
          </a:p>
          <a:p>
            <a:pPr marL="285750" marR="0" lvl="0" indent="-285750">
              <a:spcBef>
                <a:spcPts val="0"/>
              </a:spcBef>
              <a:spcAft>
                <a:spcPts val="0"/>
              </a:spcAft>
              <a:buFont typeface="Arial" panose="020B0604020202020204" pitchFamily="34" charset="0"/>
              <a:buChar char="•"/>
            </a:pPr>
            <a:endParaRPr lang="en-US" sz="2800" dirty="0">
              <a:effectLst/>
              <a:latin typeface="Calibri" panose="020F0502020204030204" pitchFamily="34" charset="0"/>
              <a:ea typeface="Calibri" panose="020F0502020204030204" pitchFamily="34" charset="0"/>
              <a:cs typeface="Times New Roman" panose="02020603050405020304" pitchFamily="18" charset="0"/>
            </a:endParaRPr>
          </a:p>
        </p:txBody>
      </p:sp>
      <p:sp>
        <p:nvSpPr>
          <p:cNvPr id="5" name="Rectangle 4"/>
          <p:cNvSpPr/>
          <p:nvPr/>
        </p:nvSpPr>
        <p:spPr>
          <a:xfrm>
            <a:off x="753054" y="336012"/>
            <a:ext cx="8790995" cy="1077218"/>
          </a:xfrm>
          <a:prstGeom prst="rect">
            <a:avLst/>
          </a:prstGeom>
        </p:spPr>
        <p:txBody>
          <a:bodyPr wrap="square">
            <a:spAutoFit/>
          </a:bodyPr>
          <a:lstStyle/>
          <a:p>
            <a:r>
              <a:rPr lang="en-US" sz="3200" dirty="0"/>
              <a:t>Using the </a:t>
            </a:r>
            <a:r>
              <a:rPr lang="en-US" sz="3200" dirty="0" err="1"/>
              <a:t>Tiwahe</a:t>
            </a:r>
            <a:r>
              <a:rPr lang="en-US" sz="3200" dirty="0"/>
              <a:t> Framework </a:t>
            </a:r>
            <a:br>
              <a:rPr lang="en-US" sz="3200" dirty="0"/>
            </a:br>
            <a:r>
              <a:rPr lang="en-US" sz="3200" i="1" dirty="0"/>
              <a:t>in action </a:t>
            </a:r>
            <a:endParaRPr lang="en-US" sz="3200" dirty="0"/>
          </a:p>
        </p:txBody>
      </p:sp>
    </p:spTree>
    <p:extLst>
      <p:ext uri="{BB962C8B-B14F-4D97-AF65-F5344CB8AC3E}">
        <p14:creationId xmlns:p14="http://schemas.microsoft.com/office/powerpoint/2010/main" val="598178396"/>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09439" y="0"/>
            <a:ext cx="11430000" cy="6858000"/>
          </a:xfrm>
          <a:prstGeom prst="rect">
            <a:avLst/>
          </a:prstGeom>
        </p:spPr>
      </p:pic>
    </p:spTree>
    <p:extLst>
      <p:ext uri="{BB962C8B-B14F-4D97-AF65-F5344CB8AC3E}">
        <p14:creationId xmlns:p14="http://schemas.microsoft.com/office/powerpoint/2010/main" val="622193872"/>
      </p:ext>
    </p:extLst>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402336" y="3729438"/>
            <a:ext cx="4231797" cy="2746025"/>
          </a:xfrm>
          <a:prstGeom prst="rect">
            <a:avLst/>
          </a:prstGeom>
        </p:spPr>
      </p:pic>
      <p:pic>
        <p:nvPicPr>
          <p:cNvPr id="5" name="Picture 4"/>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114435" y="732677"/>
            <a:ext cx="4231797" cy="2821198"/>
          </a:xfrm>
          <a:prstGeom prst="rect">
            <a:avLst/>
          </a:prstGeom>
        </p:spPr>
      </p:pic>
      <p:pic>
        <p:nvPicPr>
          <p:cNvPr id="6" name="Picture 5"/>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7112898" y="732677"/>
            <a:ext cx="4283959" cy="2855972"/>
          </a:xfrm>
          <a:prstGeom prst="rect">
            <a:avLst/>
          </a:prstGeom>
        </p:spPr>
      </p:pic>
      <p:pic>
        <p:nvPicPr>
          <p:cNvPr id="7" name="Picture 6"/>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5696793" y="3707725"/>
            <a:ext cx="4725412" cy="3150275"/>
          </a:xfrm>
          <a:prstGeom prst="rect">
            <a:avLst/>
          </a:prstGeom>
        </p:spPr>
      </p:pic>
      <p:sp>
        <p:nvSpPr>
          <p:cNvPr id="4" name="Title 3"/>
          <p:cNvSpPr>
            <a:spLocks noGrp="1"/>
          </p:cNvSpPr>
          <p:nvPr>
            <p:ph type="title"/>
          </p:nvPr>
        </p:nvSpPr>
        <p:spPr/>
        <p:txBody>
          <a:bodyPr/>
          <a:lstStyle/>
          <a:p>
            <a:endParaRPr lang="en-US"/>
          </a:p>
        </p:txBody>
      </p:sp>
    </p:spTree>
    <p:extLst>
      <p:ext uri="{BB962C8B-B14F-4D97-AF65-F5344CB8AC3E}">
        <p14:creationId xmlns:p14="http://schemas.microsoft.com/office/powerpoint/2010/main" val="3087050766"/>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795918" y="2255853"/>
            <a:ext cx="6995532" cy="4031873"/>
          </a:xfrm>
          <a:prstGeom prst="rect">
            <a:avLst/>
          </a:prstGeom>
        </p:spPr>
        <p:txBody>
          <a:bodyPr wrap="square">
            <a:spAutoFit/>
          </a:bodyPr>
          <a:lstStyle/>
          <a:p>
            <a:pPr marR="0" lvl="0">
              <a:spcBef>
                <a:spcPts val="0"/>
              </a:spcBef>
              <a:spcAft>
                <a:spcPts val="0"/>
              </a:spcAft>
            </a:pPr>
            <a:r>
              <a:rPr lang="en-US" dirty="0" smtClean="0">
                <a:latin typeface="Calibri" panose="020F0502020204030204" pitchFamily="34" charset="0"/>
                <a:ea typeface="Calibri" panose="020F0502020204030204" pitchFamily="34" charset="0"/>
                <a:cs typeface="Times New Roman" panose="02020603050405020304" pitchFamily="18" charset="0"/>
              </a:rPr>
              <a:t> </a:t>
            </a:r>
            <a:r>
              <a:rPr lang="en-US" sz="3200" b="1" dirty="0" smtClean="0">
                <a:latin typeface="Calibri" panose="020F0502020204030204" pitchFamily="34" charset="0"/>
                <a:ea typeface="Calibri" panose="020F0502020204030204" pitchFamily="34" charset="0"/>
                <a:cs typeface="Times New Roman" panose="02020603050405020304" pitchFamily="18" charset="0"/>
              </a:rPr>
              <a:t>Domain IV:  Health, Wellness, End of Life Care</a:t>
            </a:r>
          </a:p>
          <a:p>
            <a:pPr marL="742950" lvl="1" indent="-285750">
              <a:buFont typeface="Arial" panose="020B0604020202020204" pitchFamily="34" charset="0"/>
              <a:buChar char="•"/>
            </a:pPr>
            <a:r>
              <a:rPr lang="en-US" sz="3200" dirty="0" smtClean="0">
                <a:latin typeface="Calibri" panose="020F0502020204030204" pitchFamily="34" charset="0"/>
                <a:ea typeface="Calibri" panose="020F0502020204030204" pitchFamily="34" charset="0"/>
                <a:cs typeface="Times New Roman" panose="02020603050405020304" pitchFamily="18" charset="0"/>
              </a:rPr>
              <a:t>Nutrition, Grown Locally</a:t>
            </a:r>
          </a:p>
          <a:p>
            <a:pPr marL="742950" lvl="1" indent="-285750">
              <a:buFont typeface="Arial" panose="020B0604020202020204" pitchFamily="34" charset="0"/>
              <a:buChar char="•"/>
            </a:pPr>
            <a:r>
              <a:rPr lang="en-US" sz="3200" dirty="0" smtClean="0">
                <a:latin typeface="Calibri" panose="020F0502020204030204" pitchFamily="34" charset="0"/>
                <a:ea typeface="Calibri" panose="020F0502020204030204" pitchFamily="34" charset="0"/>
                <a:cs typeface="Times New Roman" panose="02020603050405020304" pitchFamily="18" charset="0"/>
              </a:rPr>
              <a:t>Expand palliative care</a:t>
            </a:r>
          </a:p>
          <a:p>
            <a:pPr marL="742950" lvl="1" indent="-285750">
              <a:buFont typeface="Arial" panose="020B0604020202020204" pitchFamily="34" charset="0"/>
              <a:buChar char="•"/>
            </a:pPr>
            <a:r>
              <a:rPr lang="en-US" sz="3200" dirty="0" smtClean="0">
                <a:latin typeface="Calibri" panose="020F0502020204030204" pitchFamily="34" charset="0"/>
                <a:ea typeface="Calibri" panose="020F0502020204030204" pitchFamily="34" charset="0"/>
                <a:cs typeface="Times New Roman" panose="02020603050405020304" pitchFamily="18" charset="0"/>
              </a:rPr>
              <a:t>Establish hospice program</a:t>
            </a:r>
          </a:p>
          <a:p>
            <a:pPr marL="742950" lvl="1" indent="-285750">
              <a:buFont typeface="Arial" panose="020B0604020202020204" pitchFamily="34" charset="0"/>
              <a:buChar char="•"/>
            </a:pPr>
            <a:r>
              <a:rPr lang="en-US" sz="3200" dirty="0" smtClean="0">
                <a:latin typeface="Calibri" panose="020F0502020204030204" pitchFamily="34" charset="0"/>
                <a:ea typeface="Calibri" panose="020F0502020204030204" pitchFamily="34" charset="0"/>
                <a:cs typeface="Times New Roman" panose="02020603050405020304" pitchFamily="18" charset="0"/>
              </a:rPr>
              <a:t>Develop rehabilitation services</a:t>
            </a:r>
          </a:p>
          <a:p>
            <a:pPr marL="742950" lvl="1" indent="-285750">
              <a:buFont typeface="Arial" panose="020B0604020202020204" pitchFamily="34" charset="0"/>
              <a:buChar char="•"/>
            </a:pPr>
            <a:r>
              <a:rPr lang="en-US" sz="3200" dirty="0" smtClean="0">
                <a:latin typeface="Calibri" panose="020F0502020204030204" pitchFamily="34" charset="0"/>
                <a:ea typeface="Calibri" panose="020F0502020204030204" pitchFamily="34" charset="0"/>
                <a:cs typeface="Times New Roman" panose="02020603050405020304" pitchFamily="18" charset="0"/>
              </a:rPr>
              <a:t>More fully utilize existing services</a:t>
            </a:r>
          </a:p>
          <a:p>
            <a:pPr marL="285750" marR="0" lvl="0" indent="-285750">
              <a:spcBef>
                <a:spcPts val="0"/>
              </a:spcBef>
              <a:spcAft>
                <a:spcPts val="0"/>
              </a:spcAft>
              <a:buFont typeface="Arial" panose="020B0604020202020204" pitchFamily="34" charset="0"/>
              <a:buChar char="•"/>
            </a:pPr>
            <a:endParaRPr lang="en-US" sz="3200" dirty="0">
              <a:effectLst/>
              <a:latin typeface="Calibri" panose="020F0502020204030204" pitchFamily="34" charset="0"/>
              <a:ea typeface="Calibri" panose="020F0502020204030204" pitchFamily="34" charset="0"/>
              <a:cs typeface="Times New Roman" panose="02020603050405020304" pitchFamily="18" charset="0"/>
            </a:endParaRPr>
          </a:p>
        </p:txBody>
      </p:sp>
      <p:sp>
        <p:nvSpPr>
          <p:cNvPr id="5" name="Rectangle 4"/>
          <p:cNvSpPr/>
          <p:nvPr/>
        </p:nvSpPr>
        <p:spPr>
          <a:xfrm>
            <a:off x="910216" y="507462"/>
            <a:ext cx="8790995" cy="1077218"/>
          </a:xfrm>
          <a:prstGeom prst="rect">
            <a:avLst/>
          </a:prstGeom>
        </p:spPr>
        <p:txBody>
          <a:bodyPr wrap="square">
            <a:spAutoFit/>
          </a:bodyPr>
          <a:lstStyle/>
          <a:p>
            <a:r>
              <a:rPr lang="en-US" sz="3200" dirty="0"/>
              <a:t>Using the </a:t>
            </a:r>
            <a:r>
              <a:rPr lang="en-US" sz="3200" dirty="0" err="1"/>
              <a:t>Tiwahe</a:t>
            </a:r>
            <a:r>
              <a:rPr lang="en-US" sz="3200" dirty="0"/>
              <a:t> Framework </a:t>
            </a:r>
            <a:br>
              <a:rPr lang="en-US" sz="3200" dirty="0"/>
            </a:br>
            <a:r>
              <a:rPr lang="en-US" sz="3200" i="1" dirty="0"/>
              <a:t>in action </a:t>
            </a:r>
            <a:endParaRPr lang="en-US" sz="3200" dirty="0"/>
          </a:p>
        </p:txBody>
      </p:sp>
    </p:spTree>
    <p:extLst>
      <p:ext uri="{BB962C8B-B14F-4D97-AF65-F5344CB8AC3E}">
        <p14:creationId xmlns:p14="http://schemas.microsoft.com/office/powerpoint/2010/main" val="2239850090"/>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81000" y="0"/>
            <a:ext cx="11430000" cy="6858000"/>
          </a:xfrm>
          <a:prstGeom prst="rect">
            <a:avLst/>
          </a:prstGeom>
        </p:spPr>
      </p:pic>
    </p:spTree>
    <p:extLst>
      <p:ext uri="{BB962C8B-B14F-4D97-AF65-F5344CB8AC3E}">
        <p14:creationId xmlns:p14="http://schemas.microsoft.com/office/powerpoint/2010/main" val="1718042437"/>
      </p:ext>
    </p:extLst>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250466" y="515293"/>
            <a:ext cx="9448800" cy="852331"/>
          </a:xfrm>
        </p:spPr>
        <p:txBody>
          <a:bodyPr>
            <a:normAutofit fontScale="90000"/>
          </a:bodyPr>
          <a:lstStyle/>
          <a:p>
            <a:pPr lvl="0">
              <a:spcBef>
                <a:spcPts val="1000"/>
              </a:spcBef>
            </a:pPr>
            <a:r>
              <a:rPr lang="en-US" b="1" dirty="0"/>
              <a:t/>
            </a:r>
            <a:br>
              <a:rPr lang="en-US" b="1" dirty="0"/>
            </a:br>
            <a:r>
              <a:rPr lang="en-US" b="1" dirty="0" smtClean="0"/>
              <a:t/>
            </a:r>
            <a:br>
              <a:rPr lang="en-US" b="1" dirty="0" smtClean="0"/>
            </a:br>
            <a:r>
              <a:rPr lang="en-US" b="1" dirty="0"/>
              <a:t/>
            </a:r>
            <a:br>
              <a:rPr lang="en-US" b="1" dirty="0"/>
            </a:br>
            <a:r>
              <a:rPr lang="en-US" b="1" dirty="0" smtClean="0"/>
              <a:t/>
            </a:r>
            <a:br>
              <a:rPr lang="en-US" b="1" dirty="0" smtClean="0"/>
            </a:br>
            <a:r>
              <a:rPr lang="en-US" b="1" dirty="0"/>
              <a:t/>
            </a:r>
            <a:br>
              <a:rPr lang="en-US" b="1" dirty="0"/>
            </a:br>
            <a:r>
              <a:rPr lang="en-US" b="1" dirty="0" smtClean="0"/>
              <a:t/>
            </a:r>
            <a:br>
              <a:rPr lang="en-US" b="1" dirty="0" smtClean="0"/>
            </a:br>
            <a:r>
              <a:rPr lang="en-US" b="1" dirty="0"/>
              <a:t/>
            </a:r>
            <a:br>
              <a:rPr lang="en-US" b="1" dirty="0"/>
            </a:br>
            <a:r>
              <a:rPr lang="en-US" sz="4000" b="1" cap="none" dirty="0" smtClean="0">
                <a:solidFill>
                  <a:prstClr val="black"/>
                </a:solidFill>
                <a:effectLst>
                  <a:outerShdw blurRad="38100" dist="38100" dir="2700000" algn="tl">
                    <a:srgbClr val="000000">
                      <a:alpha val="43137"/>
                    </a:srgbClr>
                  </a:outerShdw>
                </a:effectLst>
                <a:ea typeface="+mn-ea"/>
                <a:cs typeface="+mn-cs"/>
              </a:rPr>
              <a:t> </a:t>
            </a:r>
            <a:r>
              <a:rPr lang="en-US" sz="2800" b="1" cap="none" dirty="0">
                <a:solidFill>
                  <a:prstClr val="black"/>
                </a:solidFill>
                <a:ea typeface="+mn-ea"/>
                <a:cs typeface="+mn-cs"/>
              </a:rPr>
              <a:t/>
            </a:r>
            <a:br>
              <a:rPr lang="en-US" sz="2800" b="1" cap="none" dirty="0">
                <a:solidFill>
                  <a:prstClr val="black"/>
                </a:solidFill>
                <a:ea typeface="+mn-ea"/>
                <a:cs typeface="+mn-cs"/>
              </a:rPr>
            </a:br>
            <a:endParaRPr lang="en-US" dirty="0"/>
          </a:p>
        </p:txBody>
      </p:sp>
      <p:sp>
        <p:nvSpPr>
          <p:cNvPr id="3" name="Subtitle 2"/>
          <p:cNvSpPr>
            <a:spLocks noGrp="1"/>
          </p:cNvSpPr>
          <p:nvPr>
            <p:ph type="subTitle" idx="1"/>
          </p:nvPr>
        </p:nvSpPr>
        <p:spPr/>
        <p:txBody>
          <a:bodyPr/>
          <a:lstStyle/>
          <a:p>
            <a:endParaRPr lang="en-US" dirty="0"/>
          </a:p>
        </p:txBody>
      </p:sp>
      <p:pic>
        <p:nvPicPr>
          <p:cNvPr id="4" name="Picture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86116" y="3780553"/>
            <a:ext cx="4361270" cy="2907513"/>
          </a:xfrm>
          <a:prstGeom prst="rect">
            <a:avLst/>
          </a:prstGeom>
        </p:spPr>
      </p:pic>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607741" y="784926"/>
            <a:ext cx="7316548" cy="4389929"/>
          </a:xfrm>
          <a:prstGeom prst="rect">
            <a:avLst/>
          </a:prstGeom>
        </p:spPr>
      </p:pic>
      <p:pic>
        <p:nvPicPr>
          <p:cNvPr id="6" name="Picture 5"/>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464381" y="515293"/>
            <a:ext cx="1804740" cy="3208427"/>
          </a:xfrm>
          <a:prstGeom prst="rect">
            <a:avLst/>
          </a:prstGeom>
        </p:spPr>
      </p:pic>
    </p:spTree>
    <p:extLst>
      <p:ext uri="{BB962C8B-B14F-4D97-AF65-F5344CB8AC3E}">
        <p14:creationId xmlns:p14="http://schemas.microsoft.com/office/powerpoint/2010/main" val="1490309079"/>
      </p:ext>
    </p:extLst>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814388" y="2114550"/>
            <a:ext cx="10401300" cy="4493538"/>
          </a:xfrm>
          <a:prstGeom prst="rect">
            <a:avLst/>
          </a:prstGeom>
        </p:spPr>
        <p:txBody>
          <a:bodyPr wrap="square">
            <a:spAutoFit/>
          </a:bodyPr>
          <a:lstStyle/>
          <a:p>
            <a:r>
              <a:rPr lang="en-US" sz="2200" b="1" dirty="0" smtClean="0">
                <a:latin typeface="Calibri" panose="020F0502020204030204" pitchFamily="34" charset="0"/>
                <a:ea typeface="Calibri" panose="020F0502020204030204" pitchFamily="34" charset="0"/>
                <a:cs typeface="Times New Roman" panose="02020603050405020304" pitchFamily="18" charset="0"/>
              </a:rPr>
              <a:t>Red </a:t>
            </a:r>
            <a:r>
              <a:rPr lang="en-US" sz="2200" b="1" dirty="0">
                <a:latin typeface="Calibri" panose="020F0502020204030204" pitchFamily="34" charset="0"/>
                <a:ea typeface="Calibri" panose="020F0502020204030204" pitchFamily="34" charset="0"/>
                <a:cs typeface="Times New Roman" panose="02020603050405020304" pitchFamily="18" charset="0"/>
              </a:rPr>
              <a:t>Lake Nation Money Follows the Person – Tribal Initiative: </a:t>
            </a:r>
            <a:r>
              <a:rPr lang="en-US" sz="2200" dirty="0">
                <a:latin typeface="Calibri" panose="020F0502020204030204" pitchFamily="34" charset="0"/>
                <a:ea typeface="Calibri" panose="020F0502020204030204" pitchFamily="34" charset="0"/>
                <a:cs typeface="Times New Roman" panose="02020603050405020304" pitchFamily="18" charset="0"/>
              </a:rPr>
              <a:t> Phase 2 will focus on “asking” through surveys and interviews (multi methods assessment </a:t>
            </a:r>
            <a:r>
              <a:rPr lang="en-US" sz="2200" dirty="0" smtClean="0">
                <a:latin typeface="Calibri" panose="020F0502020204030204" pitchFamily="34" charset="0"/>
                <a:ea typeface="Calibri" panose="020F0502020204030204" pitchFamily="34" charset="0"/>
                <a:cs typeface="Times New Roman" panose="02020603050405020304" pitchFamily="18" charset="0"/>
              </a:rPr>
              <a:t>approach). Red </a:t>
            </a:r>
            <a:r>
              <a:rPr lang="en-US" sz="2200" dirty="0">
                <a:latin typeface="Calibri" panose="020F0502020204030204" pitchFamily="34" charset="0"/>
                <a:ea typeface="Calibri" panose="020F0502020204030204" pitchFamily="34" charset="0"/>
                <a:cs typeface="Times New Roman" panose="02020603050405020304" pitchFamily="18" charset="0"/>
              </a:rPr>
              <a:t>Lake Nation members their perspective concerning the service infrastructure… What is going well? What needs improvement? If tomorrow services were in place providing quality of life support for Elders and persons with vulnerabilities – what would this look like?</a:t>
            </a:r>
          </a:p>
          <a:p>
            <a:r>
              <a:rPr lang="en-US" sz="2200" dirty="0">
                <a:latin typeface="Calibri" panose="020F0502020204030204" pitchFamily="34" charset="0"/>
                <a:ea typeface="Calibri" panose="020F0502020204030204" pitchFamily="34" charset="0"/>
                <a:cs typeface="Times New Roman" panose="02020603050405020304" pitchFamily="18" charset="0"/>
              </a:rPr>
              <a:t>In addition, continued work will be done to…</a:t>
            </a:r>
          </a:p>
          <a:p>
            <a:pPr marL="342900" marR="0" lvl="0" indent="-342900">
              <a:spcBef>
                <a:spcPts val="0"/>
              </a:spcBef>
              <a:spcAft>
                <a:spcPts val="0"/>
              </a:spcAft>
              <a:buFont typeface="+mj-lt"/>
              <a:buAutoNum type="arabicPeriod"/>
            </a:pPr>
            <a:r>
              <a:rPr lang="en-US" sz="2200" dirty="0">
                <a:latin typeface="Calibri" panose="020F0502020204030204" pitchFamily="34" charset="0"/>
                <a:ea typeface="Calibri" panose="020F0502020204030204" pitchFamily="34" charset="0"/>
                <a:cs typeface="Times New Roman" panose="02020603050405020304" pitchFamily="18" charset="0"/>
              </a:rPr>
              <a:t>Established Adult Foster Care Licensing.</a:t>
            </a:r>
          </a:p>
          <a:p>
            <a:pPr marL="342900" marR="0" lvl="0" indent="-342900">
              <a:spcBef>
                <a:spcPts val="0"/>
              </a:spcBef>
              <a:spcAft>
                <a:spcPts val="0"/>
              </a:spcAft>
              <a:buFont typeface="+mj-lt"/>
              <a:buAutoNum type="arabicPeriod"/>
            </a:pPr>
            <a:r>
              <a:rPr lang="en-US" sz="2200" dirty="0">
                <a:latin typeface="Calibri" panose="020F0502020204030204" pitchFamily="34" charset="0"/>
                <a:ea typeface="Calibri" panose="020F0502020204030204" pitchFamily="34" charset="0"/>
                <a:cs typeface="Times New Roman" panose="02020603050405020304" pitchFamily="18" charset="0"/>
              </a:rPr>
              <a:t>Explore federal and state requirements to develop Adult Day Services.</a:t>
            </a:r>
          </a:p>
          <a:p>
            <a:pPr marL="342900" marR="0" lvl="0" indent="-342900">
              <a:spcBef>
                <a:spcPts val="0"/>
              </a:spcBef>
              <a:spcAft>
                <a:spcPts val="0"/>
              </a:spcAft>
              <a:buFont typeface="+mj-lt"/>
              <a:buAutoNum type="arabicPeriod"/>
            </a:pPr>
            <a:r>
              <a:rPr lang="en-US" sz="2200" dirty="0">
                <a:latin typeface="Calibri" panose="020F0502020204030204" pitchFamily="34" charset="0"/>
                <a:ea typeface="Calibri" panose="020F0502020204030204" pitchFamily="34" charset="0"/>
                <a:cs typeface="Times New Roman" panose="02020603050405020304" pitchFamily="18" charset="0"/>
              </a:rPr>
              <a:t>Participate in PCA regulation – MN Department of Human Services approving licenses, Red Lake Nation requiring business license.</a:t>
            </a:r>
          </a:p>
          <a:p>
            <a:pPr marL="342900" marR="0" lvl="0" indent="-342900">
              <a:spcBef>
                <a:spcPts val="0"/>
              </a:spcBef>
              <a:spcAft>
                <a:spcPts val="0"/>
              </a:spcAft>
              <a:buFont typeface="+mj-lt"/>
              <a:buAutoNum type="arabicPeriod"/>
            </a:pPr>
            <a:r>
              <a:rPr lang="en-US" sz="2200" dirty="0">
                <a:latin typeface="Calibri" panose="020F0502020204030204" pitchFamily="34" charset="0"/>
                <a:ea typeface="Calibri" panose="020F0502020204030204" pitchFamily="34" charset="0"/>
                <a:cs typeface="Times New Roman" panose="02020603050405020304" pitchFamily="18" charset="0"/>
              </a:rPr>
              <a:t>Work toward Red Lake Nation developing service infrastructure and in doing so “rebalance” Medical Assistance </a:t>
            </a:r>
            <a:r>
              <a:rPr lang="en-US" sz="2200" dirty="0" smtClean="0">
                <a:latin typeface="Calibri" panose="020F0502020204030204" pitchFamily="34" charset="0"/>
                <a:ea typeface="Calibri" panose="020F0502020204030204" pitchFamily="34" charset="0"/>
                <a:cs typeface="Times New Roman" panose="02020603050405020304" pitchFamily="18" charset="0"/>
              </a:rPr>
              <a:t>dollars</a:t>
            </a:r>
          </a:p>
          <a:p>
            <a:pPr marL="342900" marR="0" lvl="0" indent="-342900">
              <a:spcBef>
                <a:spcPts val="0"/>
              </a:spcBef>
              <a:spcAft>
                <a:spcPts val="0"/>
              </a:spcAft>
              <a:buFont typeface="+mj-lt"/>
              <a:buAutoNum type="arabicPeriod"/>
            </a:pPr>
            <a:r>
              <a:rPr lang="en-US" sz="2200" dirty="0" smtClean="0">
                <a:latin typeface="Calibri" panose="020F0502020204030204" pitchFamily="34" charset="0"/>
                <a:ea typeface="Calibri" panose="020F0502020204030204" pitchFamily="34" charset="0"/>
                <a:cs typeface="Times New Roman" panose="02020603050405020304" pitchFamily="18" charset="0"/>
              </a:rPr>
              <a:t>Extend </a:t>
            </a:r>
            <a:r>
              <a:rPr lang="en-US" sz="2200" dirty="0">
                <a:latin typeface="Calibri" panose="020F0502020204030204" pitchFamily="34" charset="0"/>
                <a:ea typeface="Calibri" panose="020F0502020204030204" pitchFamily="34" charset="0"/>
                <a:cs typeface="Times New Roman" panose="02020603050405020304" pitchFamily="18" charset="0"/>
              </a:rPr>
              <a:t>services to urban settings.</a:t>
            </a:r>
            <a:endParaRPr lang="en-US" sz="2200" dirty="0"/>
          </a:p>
        </p:txBody>
      </p:sp>
      <p:sp>
        <p:nvSpPr>
          <p:cNvPr id="4" name="Rectangle 3"/>
          <p:cNvSpPr/>
          <p:nvPr/>
        </p:nvSpPr>
        <p:spPr>
          <a:xfrm>
            <a:off x="814388" y="478888"/>
            <a:ext cx="8790995" cy="1077218"/>
          </a:xfrm>
          <a:prstGeom prst="rect">
            <a:avLst/>
          </a:prstGeom>
        </p:spPr>
        <p:txBody>
          <a:bodyPr wrap="square">
            <a:spAutoFit/>
          </a:bodyPr>
          <a:lstStyle/>
          <a:p>
            <a:r>
              <a:rPr lang="en-US" sz="3200" dirty="0"/>
              <a:t>Using the </a:t>
            </a:r>
            <a:r>
              <a:rPr lang="en-US" sz="3200" dirty="0" err="1"/>
              <a:t>Tiwahe</a:t>
            </a:r>
            <a:r>
              <a:rPr lang="en-US" sz="3200" dirty="0"/>
              <a:t> Framework </a:t>
            </a:r>
            <a:br>
              <a:rPr lang="en-US" sz="3200" dirty="0"/>
            </a:br>
            <a:r>
              <a:rPr lang="en-US" sz="3200" i="1" dirty="0"/>
              <a:t>in action </a:t>
            </a:r>
            <a:endParaRPr lang="en-US" sz="3200" dirty="0"/>
          </a:p>
        </p:txBody>
      </p:sp>
    </p:spTree>
    <p:extLst>
      <p:ext uri="{BB962C8B-B14F-4D97-AF65-F5344CB8AC3E}">
        <p14:creationId xmlns:p14="http://schemas.microsoft.com/office/powerpoint/2010/main" val="444401884"/>
      </p:ext>
    </p:extLst>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333578" y="3981842"/>
            <a:ext cx="3834039" cy="2556026"/>
          </a:xfrm>
          <a:prstGeom prst="rect">
            <a:avLst/>
          </a:prstGeom>
        </p:spPr>
      </p:pic>
      <p:pic>
        <p:nvPicPr>
          <p:cNvPr id="8" name="Picture 7"/>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4034731" y="739471"/>
            <a:ext cx="4709219" cy="3139479"/>
          </a:xfrm>
          <a:prstGeom prst="rect">
            <a:avLst/>
          </a:prstGeom>
        </p:spPr>
      </p:pic>
      <p:pic>
        <p:nvPicPr>
          <p:cNvPr id="9" name="Picture 8"/>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6962900" y="4037302"/>
            <a:ext cx="3701318" cy="2467545"/>
          </a:xfrm>
          <a:prstGeom prst="rect">
            <a:avLst/>
          </a:prstGeom>
        </p:spPr>
      </p:pic>
      <p:sp>
        <p:nvSpPr>
          <p:cNvPr id="10" name="Content Placeholder 9"/>
          <p:cNvSpPr>
            <a:spLocks noGrp="1"/>
          </p:cNvSpPr>
          <p:nvPr>
            <p:ph idx="1"/>
          </p:nvPr>
        </p:nvSpPr>
        <p:spPr>
          <a:xfrm>
            <a:off x="4917" y="53462"/>
            <a:ext cx="10820400" cy="686009"/>
          </a:xfrm>
        </p:spPr>
        <p:txBody>
          <a:bodyPr/>
          <a:lstStyle/>
          <a:p>
            <a:endParaRPr lang="en-US" dirty="0"/>
          </a:p>
        </p:txBody>
      </p:sp>
      <p:sp>
        <p:nvSpPr>
          <p:cNvPr id="3" name="Title 2"/>
          <p:cNvSpPr>
            <a:spLocks noGrp="1"/>
          </p:cNvSpPr>
          <p:nvPr>
            <p:ph type="title"/>
          </p:nvPr>
        </p:nvSpPr>
        <p:spPr/>
        <p:txBody>
          <a:bodyPr/>
          <a:lstStyle/>
          <a:p>
            <a:endParaRPr lang="en-US"/>
          </a:p>
        </p:txBody>
      </p:sp>
    </p:spTree>
    <p:extLst>
      <p:ext uri="{BB962C8B-B14F-4D97-AF65-F5344CB8AC3E}">
        <p14:creationId xmlns:p14="http://schemas.microsoft.com/office/powerpoint/2010/main" val="2392473520"/>
      </p:ext>
    </p:extLst>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Content Placeholder 3"/>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350090" y="178259"/>
            <a:ext cx="5192369" cy="3454622"/>
          </a:xfrm>
          <a:prstGeom prst="rect">
            <a:avLst/>
          </a:prstGeom>
        </p:spPr>
      </p:pic>
      <p:pic>
        <p:nvPicPr>
          <p:cNvPr id="3" name="Content Placeholder 3"/>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458939" y="3748240"/>
            <a:ext cx="3785456" cy="2839092"/>
          </a:xfrm>
          <a:prstGeom prst="rect">
            <a:avLst/>
          </a:prstGeom>
        </p:spPr>
      </p:pic>
      <p:pic>
        <p:nvPicPr>
          <p:cNvPr id="4" name="Content Placeholder 3"/>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6957391" y="803082"/>
            <a:ext cx="3364037" cy="2523028"/>
          </a:xfrm>
          <a:prstGeom prst="rect">
            <a:avLst/>
          </a:prstGeom>
        </p:spPr>
      </p:pic>
      <p:pic>
        <p:nvPicPr>
          <p:cNvPr id="5" name="Content Placeholder 3"/>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7110552" y="3748240"/>
            <a:ext cx="3210876" cy="2819856"/>
          </a:xfrm>
          <a:prstGeom prst="rect">
            <a:avLst/>
          </a:prstGeom>
        </p:spPr>
      </p:pic>
    </p:spTree>
    <p:extLst>
      <p:ext uri="{BB962C8B-B14F-4D97-AF65-F5344CB8AC3E}">
        <p14:creationId xmlns:p14="http://schemas.microsoft.com/office/powerpoint/2010/main" val="1876877150"/>
      </p:ext>
    </p:extLst>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p:cNvPicPr>
            <a:picLocks noGrp="1" noChangeAspect="1"/>
          </p:cNvPicPr>
          <p:nvPr>
            <p:ph idx="1"/>
          </p:nvPr>
        </p:nvPicPr>
        <p:blipFill>
          <a:blip r:embed="rId2" cstate="print">
            <a:extLst>
              <a:ext uri="{28A0092B-C50C-407E-A947-70E740481C1C}">
                <a14:useLocalDpi xmlns:a14="http://schemas.microsoft.com/office/drawing/2010/main" val="0"/>
              </a:ext>
            </a:extLst>
          </a:blip>
          <a:stretch>
            <a:fillRect/>
          </a:stretch>
        </p:blipFill>
        <p:spPr>
          <a:xfrm>
            <a:off x="5738357" y="534806"/>
            <a:ext cx="4410530" cy="2940353"/>
          </a:xfrm>
        </p:spPr>
      </p:pic>
      <p:sp>
        <p:nvSpPr>
          <p:cNvPr id="4" name="Text Placeholder 3"/>
          <p:cNvSpPr>
            <a:spLocks noGrp="1"/>
          </p:cNvSpPr>
          <p:nvPr>
            <p:ph type="body" sz="half" idx="2"/>
          </p:nvPr>
        </p:nvSpPr>
        <p:spPr/>
        <p:txBody>
          <a:bodyPr/>
          <a:lstStyle/>
          <a:p>
            <a:endParaRPr lang="en-US" dirty="0"/>
          </a:p>
        </p:txBody>
      </p:sp>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57664" y="663712"/>
            <a:ext cx="3698352" cy="2465568"/>
          </a:xfrm>
          <a:prstGeom prst="rect">
            <a:avLst/>
          </a:prstGeom>
        </p:spPr>
      </p:pic>
      <p:pic>
        <p:nvPicPr>
          <p:cNvPr id="7" name="Picture 6"/>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18984" y="3402154"/>
            <a:ext cx="4751236" cy="3167491"/>
          </a:xfrm>
          <a:prstGeom prst="rect">
            <a:avLst/>
          </a:prstGeom>
        </p:spPr>
      </p:pic>
      <p:pic>
        <p:nvPicPr>
          <p:cNvPr id="8" name="Picture 7"/>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6232538" y="3801583"/>
            <a:ext cx="3916349" cy="2610899"/>
          </a:xfrm>
          <a:prstGeom prst="rect">
            <a:avLst/>
          </a:prstGeom>
        </p:spPr>
      </p:pic>
      <p:sp>
        <p:nvSpPr>
          <p:cNvPr id="3" name="Title 2"/>
          <p:cNvSpPr>
            <a:spLocks noGrp="1"/>
          </p:cNvSpPr>
          <p:nvPr>
            <p:ph type="title"/>
          </p:nvPr>
        </p:nvSpPr>
        <p:spPr/>
        <p:txBody>
          <a:bodyPr/>
          <a:lstStyle/>
          <a:p>
            <a:endParaRPr lang="en-US"/>
          </a:p>
        </p:txBody>
      </p:sp>
    </p:spTree>
    <p:extLst>
      <p:ext uri="{BB962C8B-B14F-4D97-AF65-F5344CB8AC3E}">
        <p14:creationId xmlns:p14="http://schemas.microsoft.com/office/powerpoint/2010/main" val="1489114532"/>
      </p:ext>
    </p:extLst>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2" descr="Image may contain: 6 people, including Elizabeth Strong, people smiling, people standing and outdoor"/>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932149" y="660884"/>
            <a:ext cx="3856699" cy="3856700"/>
          </a:xfrm>
          <a:prstGeom prst="rect">
            <a:avLst/>
          </a:prstGeom>
          <a:noFill/>
          <a:extLst>
            <a:ext uri="{909E8E84-426E-40DD-AFC4-6F175D3DCCD1}">
              <a14:hiddenFill xmlns:a14="http://schemas.microsoft.com/office/drawing/2010/main">
                <a:solidFill>
                  <a:srgbClr val="FFFFFF"/>
                </a:solidFill>
              </a14:hiddenFill>
            </a:ext>
          </a:extLst>
        </p:spPr>
      </p:pic>
      <p:pic>
        <p:nvPicPr>
          <p:cNvPr id="2052" name="Picture 4" descr="Image may contain: 16 people, including Darchelle Strong and Elizabeth Strong, people smiling, people standi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119149" y="322621"/>
            <a:ext cx="5554511" cy="3066553"/>
          </a:xfrm>
          <a:prstGeom prst="rect">
            <a:avLst/>
          </a:prstGeom>
          <a:noFill/>
          <a:extLst>
            <a:ext uri="{909E8E84-426E-40DD-AFC4-6F175D3DCCD1}">
              <a14:hiddenFill xmlns:a14="http://schemas.microsoft.com/office/drawing/2010/main">
                <a:solidFill>
                  <a:srgbClr val="FFFFFF"/>
                </a:solidFill>
              </a14:hiddenFill>
            </a:ext>
          </a:extLst>
        </p:spPr>
      </p:pic>
      <p:pic>
        <p:nvPicPr>
          <p:cNvPr id="2054" name="Picture 6" descr="Image may contain: 7 people, people standing and indoor"/>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7302813" y="3808060"/>
            <a:ext cx="4488473" cy="2693084"/>
          </a:xfrm>
          <a:prstGeom prst="rect">
            <a:avLst/>
          </a:prstGeom>
          <a:noFill/>
          <a:extLst>
            <a:ext uri="{909E8E84-426E-40DD-AFC4-6F175D3DCCD1}">
              <a14:hiddenFill xmlns:a14="http://schemas.microsoft.com/office/drawing/2010/main">
                <a:solidFill>
                  <a:srgbClr val="FFFFFF"/>
                </a:solidFill>
              </a14:hiddenFill>
            </a:ext>
          </a:extLst>
        </p:spPr>
      </p:pic>
      <p:pic>
        <p:nvPicPr>
          <p:cNvPr id="2056" name="Picture 8" descr="Image may contain: 4 people, including Elizabeth Strong, people sitting"/>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4391466" y="3909619"/>
            <a:ext cx="3455366" cy="2591525"/>
          </a:xfrm>
          <a:prstGeom prst="rect">
            <a:avLst/>
          </a:prstGeom>
          <a:noFill/>
          <a:extLst>
            <a:ext uri="{909E8E84-426E-40DD-AFC4-6F175D3DCCD1}">
              <a14:hiddenFill xmlns:a14="http://schemas.microsoft.com/office/drawing/2010/main">
                <a:solidFill>
                  <a:srgbClr val="FFFFFF"/>
                </a:solidFill>
              </a14:hiddenFill>
            </a:ext>
          </a:extLst>
        </p:spPr>
      </p:pic>
      <p:sp>
        <p:nvSpPr>
          <p:cNvPr id="2" name="TextBox 1"/>
          <p:cNvSpPr txBox="1"/>
          <p:nvPr/>
        </p:nvSpPr>
        <p:spPr>
          <a:xfrm>
            <a:off x="742950" y="4929188"/>
            <a:ext cx="2771775" cy="1200329"/>
          </a:xfrm>
          <a:prstGeom prst="rect">
            <a:avLst/>
          </a:prstGeom>
          <a:noFill/>
        </p:spPr>
        <p:txBody>
          <a:bodyPr wrap="square" rtlCol="0">
            <a:spAutoFit/>
          </a:bodyPr>
          <a:lstStyle/>
          <a:p>
            <a:r>
              <a:rPr lang="en-US" dirty="0" smtClean="0"/>
              <a:t>Government-to-government relationship building</a:t>
            </a:r>
          </a:p>
          <a:p>
            <a:endParaRPr lang="en-US" dirty="0"/>
          </a:p>
        </p:txBody>
      </p:sp>
    </p:spTree>
    <p:extLst>
      <p:ext uri="{BB962C8B-B14F-4D97-AF65-F5344CB8AC3E}">
        <p14:creationId xmlns:p14="http://schemas.microsoft.com/office/powerpoint/2010/main" val="524903158"/>
      </p:ext>
    </p:extLst>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2"/>
          <p:cNvSpPr>
            <a:spLocks noGrp="1"/>
          </p:cNvSpPr>
          <p:nvPr>
            <p:ph type="title"/>
          </p:nvPr>
        </p:nvSpPr>
        <p:spPr>
          <a:xfrm>
            <a:off x="5566733" y="-422934"/>
            <a:ext cx="5978912" cy="1325563"/>
          </a:xfrm>
        </p:spPr>
        <p:txBody>
          <a:bodyPr>
            <a:noAutofit/>
          </a:bodyPr>
          <a:lstStyle/>
          <a:p>
            <a:r>
              <a:rPr lang="en-US" b="1" dirty="0" smtClean="0">
                <a:solidFill>
                  <a:srgbClr val="CC0000"/>
                </a:solidFill>
              </a:rPr>
              <a:t/>
            </a:r>
            <a:br>
              <a:rPr lang="en-US" b="1" dirty="0" smtClean="0">
                <a:solidFill>
                  <a:srgbClr val="CC0000"/>
                </a:solidFill>
              </a:rPr>
            </a:br>
            <a:r>
              <a:rPr lang="en-US" b="1" dirty="0">
                <a:solidFill>
                  <a:srgbClr val="CC0000"/>
                </a:solidFill>
              </a:rPr>
              <a:t/>
            </a:r>
            <a:br>
              <a:rPr lang="en-US" b="1" dirty="0">
                <a:solidFill>
                  <a:srgbClr val="CC0000"/>
                </a:solidFill>
              </a:rPr>
            </a:br>
            <a:r>
              <a:rPr lang="en-US" b="1" dirty="0" smtClean="0">
                <a:solidFill>
                  <a:srgbClr val="CC0000"/>
                </a:solidFill>
              </a:rPr>
              <a:t/>
            </a:r>
            <a:br>
              <a:rPr lang="en-US" b="1" dirty="0" smtClean="0">
                <a:solidFill>
                  <a:srgbClr val="CC0000"/>
                </a:solidFill>
              </a:rPr>
            </a:br>
            <a:r>
              <a:rPr lang="en-US" b="1" dirty="0">
                <a:solidFill>
                  <a:srgbClr val="CC0000"/>
                </a:solidFill>
              </a:rPr>
              <a:t/>
            </a:r>
            <a:br>
              <a:rPr lang="en-US" b="1" dirty="0">
                <a:solidFill>
                  <a:srgbClr val="CC0000"/>
                </a:solidFill>
              </a:rPr>
            </a:br>
            <a:r>
              <a:rPr lang="en-US" b="1" dirty="0" smtClean="0">
                <a:solidFill>
                  <a:srgbClr val="CC0000"/>
                </a:solidFill>
              </a:rPr>
              <a:t/>
            </a:r>
            <a:br>
              <a:rPr lang="en-US" b="1" dirty="0" smtClean="0">
                <a:solidFill>
                  <a:srgbClr val="CC0000"/>
                </a:solidFill>
              </a:rPr>
            </a:br>
            <a:r>
              <a:rPr lang="en-US" b="1" dirty="0">
                <a:solidFill>
                  <a:srgbClr val="CC0000"/>
                </a:solidFill>
              </a:rPr>
              <a:t/>
            </a:r>
            <a:br>
              <a:rPr lang="en-US" b="1" dirty="0">
                <a:solidFill>
                  <a:srgbClr val="CC0000"/>
                </a:solidFill>
              </a:rPr>
            </a:br>
            <a:r>
              <a:rPr lang="en-US" b="1" dirty="0" smtClean="0">
                <a:solidFill>
                  <a:srgbClr val="CC0000"/>
                </a:solidFill>
              </a:rPr>
              <a:t/>
            </a:r>
            <a:br>
              <a:rPr lang="en-US" b="1" dirty="0" smtClean="0">
                <a:solidFill>
                  <a:srgbClr val="CC0000"/>
                </a:solidFill>
              </a:rPr>
            </a:br>
            <a:r>
              <a:rPr lang="en-US" b="1" dirty="0">
                <a:solidFill>
                  <a:srgbClr val="CC0000"/>
                </a:solidFill>
              </a:rPr>
              <a:t/>
            </a:r>
            <a:br>
              <a:rPr lang="en-US" b="1" dirty="0">
                <a:solidFill>
                  <a:srgbClr val="CC0000"/>
                </a:solidFill>
              </a:rPr>
            </a:br>
            <a:r>
              <a:rPr lang="en-US" b="1" dirty="0"/>
              <a:t/>
            </a:r>
            <a:br>
              <a:rPr lang="en-US" b="1" dirty="0"/>
            </a:br>
            <a:r>
              <a:rPr lang="en-US" b="1" dirty="0" smtClean="0"/>
              <a:t/>
            </a:r>
            <a:br>
              <a:rPr lang="en-US" b="1" dirty="0" smtClean="0"/>
            </a:br>
            <a:endParaRPr lang="en-US" b="1" dirty="0"/>
          </a:p>
        </p:txBody>
      </p:sp>
      <p:graphicFrame>
        <p:nvGraphicFramePr>
          <p:cNvPr id="5" name="Chart 4"/>
          <p:cNvGraphicFramePr>
            <a:graphicFrameLocks/>
          </p:cNvGraphicFramePr>
          <p:nvPr>
            <p:extLst>
              <p:ext uri="{D42A27DB-BD31-4B8C-83A1-F6EECF244321}">
                <p14:modId xmlns:p14="http://schemas.microsoft.com/office/powerpoint/2010/main" val="2375062889"/>
              </p:ext>
            </p:extLst>
          </p:nvPr>
        </p:nvGraphicFramePr>
        <p:xfrm>
          <a:off x="4560452" y="1709947"/>
          <a:ext cx="6362700" cy="4819650"/>
        </p:xfrm>
        <a:graphic>
          <a:graphicData uri="http://schemas.openxmlformats.org/drawingml/2006/chart">
            <c:chart xmlns:c="http://schemas.openxmlformats.org/drawingml/2006/chart" xmlns:r="http://schemas.openxmlformats.org/officeDocument/2006/relationships" r:id="rId2"/>
          </a:graphicData>
        </a:graphic>
      </p:graphicFrame>
      <p:sp>
        <p:nvSpPr>
          <p:cNvPr id="6" name="Title 2"/>
          <p:cNvSpPr txBox="1">
            <a:spLocks/>
          </p:cNvSpPr>
          <p:nvPr/>
        </p:nvSpPr>
        <p:spPr>
          <a:xfrm>
            <a:off x="724480" y="328612"/>
            <a:ext cx="6233533" cy="1381335"/>
          </a:xfrm>
          <a:prstGeom prst="rect">
            <a:avLst/>
          </a:prstGeom>
        </p:spPr>
        <p:txBody>
          <a:bodyPr vert="horz" lIns="91440" tIns="45720" rIns="91440" bIns="45720" rtlCol="0" anchor="t">
            <a:noAutofit/>
          </a:bodyPr>
          <a:lstStyle>
            <a:lvl1pPr algn="l" defTabSz="457200" rtl="0" eaLnBrk="1" latinLnBrk="0" hangingPunct="1">
              <a:spcBef>
                <a:spcPct val="0"/>
              </a:spcBef>
              <a:buNone/>
              <a:defRPr sz="4200" b="0" i="0" kern="1200">
                <a:solidFill>
                  <a:schemeClr val="tx2"/>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r>
              <a:rPr lang="en-US" sz="2800" b="1" dirty="0" smtClean="0">
                <a:solidFill>
                  <a:srgbClr val="CC0000"/>
                </a:solidFill>
              </a:rPr>
              <a:t/>
            </a:r>
            <a:br>
              <a:rPr lang="en-US" sz="2800" b="1" dirty="0" smtClean="0">
                <a:solidFill>
                  <a:srgbClr val="CC0000"/>
                </a:solidFill>
              </a:rPr>
            </a:br>
            <a:r>
              <a:rPr lang="en-US" sz="2800" b="1" dirty="0" smtClean="0">
                <a:solidFill>
                  <a:schemeClr val="tx1"/>
                </a:solidFill>
              </a:rPr>
              <a:t>Money Follows the Person</a:t>
            </a:r>
            <a:br>
              <a:rPr lang="en-US" sz="2800" b="1" dirty="0" smtClean="0">
                <a:solidFill>
                  <a:schemeClr val="tx1"/>
                </a:solidFill>
              </a:rPr>
            </a:br>
            <a:r>
              <a:rPr lang="en-US" sz="2800" b="1" dirty="0" smtClean="0">
                <a:solidFill>
                  <a:schemeClr val="tx1"/>
                </a:solidFill>
              </a:rPr>
              <a:t>Tribal Initiative – Non-tribal partnerships</a:t>
            </a:r>
            <a:r>
              <a:rPr lang="en-US" sz="2800" b="1" dirty="0" smtClean="0">
                <a:solidFill>
                  <a:srgbClr val="CC0000"/>
                </a:solidFill>
              </a:rPr>
              <a:t/>
            </a:r>
            <a:br>
              <a:rPr lang="en-US" sz="2800" b="1" dirty="0" smtClean="0">
                <a:solidFill>
                  <a:srgbClr val="CC0000"/>
                </a:solidFill>
              </a:rPr>
            </a:br>
            <a:r>
              <a:rPr lang="en-US" sz="2800" b="1" dirty="0" smtClean="0">
                <a:solidFill>
                  <a:srgbClr val="CC0000"/>
                </a:solidFill>
              </a:rPr>
              <a:t/>
            </a:r>
            <a:br>
              <a:rPr lang="en-US" sz="2800" b="1" dirty="0" smtClean="0">
                <a:solidFill>
                  <a:srgbClr val="CC0000"/>
                </a:solidFill>
              </a:rPr>
            </a:br>
            <a:r>
              <a:rPr lang="en-US" sz="2800" b="1" dirty="0" smtClean="0">
                <a:solidFill>
                  <a:srgbClr val="CC0000"/>
                </a:solidFill>
              </a:rPr>
              <a:t/>
            </a:r>
            <a:br>
              <a:rPr lang="en-US" sz="2800" b="1" dirty="0" smtClean="0">
                <a:solidFill>
                  <a:srgbClr val="CC0000"/>
                </a:solidFill>
              </a:rPr>
            </a:br>
            <a:r>
              <a:rPr lang="en-US" sz="2800" b="1" dirty="0" smtClean="0">
                <a:solidFill>
                  <a:srgbClr val="CC0000"/>
                </a:solidFill>
              </a:rPr>
              <a:t/>
            </a:r>
            <a:br>
              <a:rPr lang="en-US" sz="2800" b="1" dirty="0" smtClean="0">
                <a:solidFill>
                  <a:srgbClr val="CC0000"/>
                </a:solidFill>
              </a:rPr>
            </a:br>
            <a:r>
              <a:rPr lang="en-US" sz="2800" b="1" dirty="0" smtClean="0">
                <a:solidFill>
                  <a:srgbClr val="CC0000"/>
                </a:solidFill>
              </a:rPr>
              <a:t/>
            </a:r>
            <a:br>
              <a:rPr lang="en-US" sz="2800" b="1" dirty="0" smtClean="0">
                <a:solidFill>
                  <a:srgbClr val="CC0000"/>
                </a:solidFill>
              </a:rPr>
            </a:br>
            <a:r>
              <a:rPr lang="en-US" sz="2800" b="1" dirty="0" smtClean="0">
                <a:solidFill>
                  <a:srgbClr val="CC0000"/>
                </a:solidFill>
              </a:rPr>
              <a:t/>
            </a:r>
            <a:br>
              <a:rPr lang="en-US" sz="2800" b="1" dirty="0" smtClean="0">
                <a:solidFill>
                  <a:srgbClr val="CC0000"/>
                </a:solidFill>
              </a:rPr>
            </a:br>
            <a:r>
              <a:rPr lang="en-US" sz="2800" b="1" dirty="0" smtClean="0">
                <a:solidFill>
                  <a:srgbClr val="CC0000"/>
                </a:solidFill>
              </a:rPr>
              <a:t/>
            </a:r>
            <a:br>
              <a:rPr lang="en-US" sz="2800" b="1" dirty="0" smtClean="0">
                <a:solidFill>
                  <a:srgbClr val="CC0000"/>
                </a:solidFill>
              </a:rPr>
            </a:br>
            <a:r>
              <a:rPr lang="en-US" sz="2800" b="1" dirty="0" smtClean="0"/>
              <a:t/>
            </a:r>
            <a:br>
              <a:rPr lang="en-US" sz="2800" b="1" dirty="0" smtClean="0"/>
            </a:br>
            <a:r>
              <a:rPr lang="en-US" sz="2800" b="1" dirty="0" smtClean="0"/>
              <a:t/>
            </a:r>
            <a:br>
              <a:rPr lang="en-US" sz="2800" b="1" dirty="0" smtClean="0"/>
            </a:br>
            <a:r>
              <a:rPr lang="en-US" sz="2800" b="1" dirty="0" smtClean="0"/>
              <a:t/>
            </a:r>
            <a:br>
              <a:rPr lang="en-US" sz="2800" b="1" dirty="0" smtClean="0"/>
            </a:br>
            <a:endParaRPr lang="en-US" sz="2800" b="1" dirty="0"/>
          </a:p>
        </p:txBody>
      </p:sp>
    </p:spTree>
    <p:extLst>
      <p:ext uri="{BB962C8B-B14F-4D97-AF65-F5344CB8AC3E}">
        <p14:creationId xmlns:p14="http://schemas.microsoft.com/office/powerpoint/2010/main" val="245766513"/>
      </p:ext>
    </p:extLst>
  </p:cSld>
  <p:clrMapOvr>
    <a:masterClrMapping/>
  </p:clrMapOvr>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Ion">
  <a:themeElements>
    <a:clrScheme name="Ion">
      <a:dk1>
        <a:sysClr val="windowText" lastClr="000000"/>
      </a:dk1>
      <a:lt1>
        <a:sysClr val="window" lastClr="FFFFFF"/>
      </a:lt1>
      <a:dk2>
        <a:srgbClr val="1E5155"/>
      </a:dk2>
      <a:lt2>
        <a:srgbClr val="EBEBEB"/>
      </a:lt2>
      <a:accent1>
        <a:srgbClr val="B01513"/>
      </a:accent1>
      <a:accent2>
        <a:srgbClr val="EA6312"/>
      </a:accent2>
      <a:accent3>
        <a:srgbClr val="E6B729"/>
      </a:accent3>
      <a:accent4>
        <a:srgbClr val="6AAC90"/>
      </a:accent4>
      <a:accent5>
        <a:srgbClr val="54849A"/>
      </a:accent5>
      <a:accent6>
        <a:srgbClr val="9E5E9B"/>
      </a:accent6>
      <a:hlink>
        <a:srgbClr val="58C1BA"/>
      </a:hlink>
      <a:folHlink>
        <a:srgbClr val="9DFFCB"/>
      </a:folHlink>
    </a:clrScheme>
    <a:fontScheme name="Ion">
      <a:majorFont>
        <a:latin typeface="Century Gothic" panose="020B0502020202020204"/>
        <a:ea typeface=""/>
        <a:cs typeface=""/>
        <a:font script="Jpan" typeface="メイリオ"/>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entury Gothic" panose="020B0502020202020204"/>
        <a:ea typeface=""/>
        <a:cs typeface=""/>
        <a:font script="Jpan" typeface="メイリオ"/>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Ion">
      <a:fillStyleLst>
        <a:solidFill>
          <a:schemeClr val="phClr"/>
        </a:solidFill>
        <a:gradFill rotWithShape="1">
          <a:gsLst>
            <a:gs pos="0">
              <a:schemeClr val="phClr">
                <a:tint val="64000"/>
                <a:lumMod val="118000"/>
              </a:schemeClr>
            </a:gs>
            <a:gs pos="100000">
              <a:schemeClr val="phClr">
                <a:tint val="92000"/>
                <a:alpha val="100000"/>
                <a:lumMod val="110000"/>
              </a:schemeClr>
            </a:gs>
          </a:gsLst>
          <a:lin ang="5400000" scaled="0"/>
        </a:gradFill>
        <a:gradFill rotWithShape="1">
          <a:gsLst>
            <a:gs pos="0">
              <a:schemeClr val="phClr">
                <a:tint val="98000"/>
                <a:lumMod val="114000"/>
              </a:schemeClr>
            </a:gs>
            <a:gs pos="100000">
              <a:schemeClr val="phClr">
                <a:shade val="90000"/>
                <a:lumMod val="84000"/>
              </a:schemeClr>
            </a:gs>
          </a:gsLst>
          <a:lin ang="5400000" scaled="0"/>
        </a:gradFill>
      </a:fillStyleLst>
      <a:lnStyleLst>
        <a:ln w="9525" cap="rnd" cmpd="sng" algn="ctr">
          <a:solidFill>
            <a:schemeClr val="phClr"/>
          </a:solidFill>
          <a:prstDash val="solid"/>
        </a:ln>
        <a:ln w="19050" cap="rnd" cmpd="sng" algn="ctr">
          <a:solidFill>
            <a:schemeClr val="phClr"/>
          </a:solidFill>
          <a:prstDash val="solid"/>
        </a:ln>
        <a:ln w="28575" cap="rnd" cmpd="sng" algn="ctr">
          <a:solidFill>
            <a:schemeClr val="phClr"/>
          </a:solidFill>
          <a:prstDash val="solid"/>
        </a:ln>
      </a:lnStyleLst>
      <a:effectStyleLst>
        <a:effectStyle>
          <a:effectLst/>
        </a:effectStyle>
        <a:effectStyle>
          <a:effectLst>
            <a:outerShdw blurRad="38100" dist="25400" dir="5400000" rotWithShape="0">
              <a:srgbClr val="000000">
                <a:alpha val="45000"/>
              </a:srgbClr>
            </a:outerShdw>
          </a:effectLst>
        </a:effectStyle>
        <a:effectStyle>
          <a:effectLst>
            <a:outerShdw blurRad="63500" dist="38100" dir="5400000" rotWithShape="0">
              <a:srgbClr val="000000">
                <a:alpha val="60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7000"/>
                <a:hueMod val="88000"/>
                <a:satMod val="130000"/>
                <a:lumMod val="124000"/>
              </a:schemeClr>
            </a:gs>
            <a:gs pos="100000">
              <a:schemeClr val="phClr">
                <a:tint val="96000"/>
                <a:shade val="88000"/>
                <a:hueMod val="108000"/>
                <a:satMod val="164000"/>
                <a:lumMod val="76000"/>
              </a:schemeClr>
            </a:gs>
          </a:gsLst>
          <a:path path="circle">
            <a:fillToRect l="45000" t="65000" r="125000" b="100000"/>
          </a:path>
        </a:gradFill>
        <a:blipFill rotWithShape="1">
          <a:blip xmlns:r="http://schemas.openxmlformats.org/officeDocument/2006/relationships" r:embed="rId1">
            <a:duotone>
              <a:schemeClr val="phClr">
                <a:shade val="69000"/>
                <a:hueMod val="108000"/>
                <a:satMod val="164000"/>
                <a:lumMod val="74000"/>
              </a:schemeClr>
              <a:schemeClr val="phClr">
                <a:tint val="96000"/>
                <a:hueMod val="88000"/>
                <a:satMod val="140000"/>
                <a:lumMod val="132000"/>
              </a:schemeClr>
            </a:duotone>
          </a:blip>
          <a:stretch/>
        </a:blipFill>
      </a:bgFillStyleLst>
    </a:fmtScheme>
  </a:themeElements>
  <a:objectDefaults/>
  <a:extraClrSchemeLst/>
  <a:extLst>
    <a:ext uri="{05A4C25C-085E-4340-85A3-A5531E510DB2}">
      <thm15:themeFamily xmlns:thm15="http://schemas.microsoft.com/office/thememl/2012/main" name="Ion" id="{B8441ADB-2E43-4AF7-B97A-BD870242C6A8}" vid="{292E63A9-BB86-4E3D-B92A-7223C6510D2E}"/>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Ion</Template>
  <TotalTime>1631</TotalTime>
  <Words>1540</Words>
  <Application>Microsoft Office PowerPoint</Application>
  <PresentationFormat>Widescreen</PresentationFormat>
  <Paragraphs>245</Paragraphs>
  <Slides>36</Slides>
  <Notes>10</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36</vt:i4>
      </vt:variant>
    </vt:vector>
  </HeadingPairs>
  <TitlesOfParts>
    <vt:vector size="43" baseType="lpstr">
      <vt:lpstr>Arial</vt:lpstr>
      <vt:lpstr>Calibri</vt:lpstr>
      <vt:lpstr>Century Gothic</vt:lpstr>
      <vt:lpstr>Courier New</vt:lpstr>
      <vt:lpstr>Times New Roman</vt:lpstr>
      <vt:lpstr>Wingdings 3</vt:lpstr>
      <vt:lpstr>Ion</vt:lpstr>
      <vt:lpstr>OSG Tiwahe Presentation </vt:lpstr>
      <vt:lpstr>Introduction to Tiwahe</vt:lpstr>
      <vt:lpstr>Tiwahe Overarching Goal</vt:lpstr>
      <vt:lpstr>Tiwahe Across The Board Increases </vt:lpstr>
      <vt:lpstr>Tiwahe Initiative Pilot Sites</vt:lpstr>
      <vt:lpstr>Four Federal Goals</vt:lpstr>
      <vt:lpstr>Tiwahe Implementation</vt:lpstr>
      <vt:lpstr>Tiwahe Framework </vt:lpstr>
      <vt:lpstr>PowerPoint Presentation</vt:lpstr>
      <vt:lpstr>CURRENT POSITION  Overview</vt:lpstr>
      <vt:lpstr>1. DEVELOP Common Language  </vt:lpstr>
      <vt:lpstr>TIWAHE FRAMEWORK </vt:lpstr>
      <vt:lpstr>2. AGREE on Tribal Priority Areas  </vt:lpstr>
      <vt:lpstr>3. CONNECT Success Measures  </vt:lpstr>
      <vt:lpstr>4. CONNECT Success Measures  </vt:lpstr>
      <vt:lpstr>5. DOCUMENT Tiwahe Practice Guide </vt:lpstr>
      <vt:lpstr>Using the Tiwahe Framework  in action </vt:lpstr>
      <vt:lpstr>Using the Tiwahe Framework  in action </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         </vt:lpstr>
      <vt:lpstr>PowerPoint Presentation</vt:lpstr>
      <vt:lpstr>PowerPoint Presentation</vt:lpstr>
      <vt:lpstr>PowerPoint Presentation</vt:lpstr>
      <vt:lpstr>PowerPoint Presentation</vt:lpstr>
      <vt:lpstr>PowerPoint Presentation</vt:lpstr>
      <vt:lpstr>          </vt:lpstr>
    </vt:vector>
  </TitlesOfParts>
  <Company>BIA</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OSG Tiwahe Presentation</dc:title>
  <dc:creator>Garcia, Mercedes Guadalupe</dc:creator>
  <cp:lastModifiedBy>ONServices</cp:lastModifiedBy>
  <cp:revision>21</cp:revision>
  <dcterms:created xsi:type="dcterms:W3CDTF">2019-03-19T19:10:31Z</dcterms:created>
  <dcterms:modified xsi:type="dcterms:W3CDTF">2019-04-03T16:07:00Z</dcterms:modified>
</cp:coreProperties>
</file>