
<file path=[Content_Types].xml><?xml version="1.0" encoding="utf-8"?>
<Types xmlns="http://schemas.openxmlformats.org/package/2006/content-types">
  <Default Extension="docx" ContentType="application/vnd.openxmlformats-officedocument.wordprocessingml.document"/>
  <Default Extension="emf" ContentType="image/x-em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vml" ContentType="application/vnd.openxmlformats-officedocument.vmlDrawing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theme/theme2.xml" ContentType="application/vnd.openxmlformats-officedocument.theme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theme/theme3.xml" ContentType="application/vnd.openxmlformats-officedocument.theme+xml"/>
  <Override PartName="/ppt/theme/theme4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4465" r:id="rId1"/>
    <p:sldMasterId id="2147484477" r:id="rId2"/>
    <p:sldMasterId id="2147484490" r:id="rId3"/>
  </p:sldMasterIdLst>
  <p:notesMasterIdLst>
    <p:notesMasterId r:id="rId41"/>
  </p:notesMasterIdLst>
  <p:sldIdLst>
    <p:sldId id="256" r:id="rId4"/>
    <p:sldId id="282" r:id="rId5"/>
    <p:sldId id="288" r:id="rId6"/>
    <p:sldId id="287" r:id="rId7"/>
    <p:sldId id="280" r:id="rId8"/>
    <p:sldId id="283" r:id="rId9"/>
    <p:sldId id="285" r:id="rId10"/>
    <p:sldId id="284" r:id="rId11"/>
    <p:sldId id="286" r:id="rId12"/>
    <p:sldId id="281" r:id="rId13"/>
    <p:sldId id="258" r:id="rId14"/>
    <p:sldId id="259" r:id="rId15"/>
    <p:sldId id="260" r:id="rId16"/>
    <p:sldId id="261" r:id="rId17"/>
    <p:sldId id="262" r:id="rId18"/>
    <p:sldId id="298" r:id="rId19"/>
    <p:sldId id="263" r:id="rId20"/>
    <p:sldId id="264" r:id="rId21"/>
    <p:sldId id="265" r:id="rId22"/>
    <p:sldId id="290" r:id="rId23"/>
    <p:sldId id="299" r:id="rId24"/>
    <p:sldId id="292" r:id="rId25"/>
    <p:sldId id="266" r:id="rId26"/>
    <p:sldId id="267" r:id="rId27"/>
    <p:sldId id="268" r:id="rId28"/>
    <p:sldId id="269" r:id="rId29"/>
    <p:sldId id="270" r:id="rId30"/>
    <p:sldId id="300" r:id="rId31"/>
    <p:sldId id="294" r:id="rId32"/>
    <p:sldId id="271" r:id="rId33"/>
    <p:sldId id="295" r:id="rId34"/>
    <p:sldId id="272" r:id="rId35"/>
    <p:sldId id="273" r:id="rId36"/>
    <p:sldId id="274" r:id="rId37"/>
    <p:sldId id="275" r:id="rId38"/>
    <p:sldId id="296" r:id="rId39"/>
    <p:sldId id="297" r:id="rId40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FF66"/>
    <a:srgbClr val="66CC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412" autoAdjust="0"/>
    <p:restoredTop sz="94660"/>
  </p:normalViewPr>
  <p:slideViewPr>
    <p:cSldViewPr snapToGrid="0" snapToObjects="1">
      <p:cViewPr varScale="1">
        <p:scale>
          <a:sx n="100" d="100"/>
          <a:sy n="100" d="100"/>
        </p:scale>
        <p:origin x="876" y="64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5.xml"/><Relationship Id="rId13" Type="http://schemas.openxmlformats.org/officeDocument/2006/relationships/slide" Target="slides/slide10.xml"/><Relationship Id="rId18" Type="http://schemas.openxmlformats.org/officeDocument/2006/relationships/slide" Target="slides/slide15.xml"/><Relationship Id="rId26" Type="http://schemas.openxmlformats.org/officeDocument/2006/relationships/slide" Target="slides/slide23.xml"/><Relationship Id="rId39" Type="http://schemas.openxmlformats.org/officeDocument/2006/relationships/slide" Target="slides/slide36.xml"/><Relationship Id="rId3" Type="http://schemas.openxmlformats.org/officeDocument/2006/relationships/slideMaster" Target="slideMasters/slideMaster3.xml"/><Relationship Id="rId21" Type="http://schemas.openxmlformats.org/officeDocument/2006/relationships/slide" Target="slides/slide18.xml"/><Relationship Id="rId34" Type="http://schemas.openxmlformats.org/officeDocument/2006/relationships/slide" Target="slides/slide31.xml"/><Relationship Id="rId42" Type="http://schemas.openxmlformats.org/officeDocument/2006/relationships/presProps" Target="presProps.xml"/><Relationship Id="rId7" Type="http://schemas.openxmlformats.org/officeDocument/2006/relationships/slide" Target="slides/slide4.xml"/><Relationship Id="rId12" Type="http://schemas.openxmlformats.org/officeDocument/2006/relationships/slide" Target="slides/slide9.xml"/><Relationship Id="rId17" Type="http://schemas.openxmlformats.org/officeDocument/2006/relationships/slide" Target="slides/slide14.xml"/><Relationship Id="rId25" Type="http://schemas.openxmlformats.org/officeDocument/2006/relationships/slide" Target="slides/slide22.xml"/><Relationship Id="rId33" Type="http://schemas.openxmlformats.org/officeDocument/2006/relationships/slide" Target="slides/slide30.xml"/><Relationship Id="rId38" Type="http://schemas.openxmlformats.org/officeDocument/2006/relationships/slide" Target="slides/slide35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3.xml"/><Relationship Id="rId20" Type="http://schemas.openxmlformats.org/officeDocument/2006/relationships/slide" Target="slides/slide17.xml"/><Relationship Id="rId29" Type="http://schemas.openxmlformats.org/officeDocument/2006/relationships/slide" Target="slides/slide26.xml"/><Relationship Id="rId41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3.xml"/><Relationship Id="rId11" Type="http://schemas.openxmlformats.org/officeDocument/2006/relationships/slide" Target="slides/slide8.xml"/><Relationship Id="rId24" Type="http://schemas.openxmlformats.org/officeDocument/2006/relationships/slide" Target="slides/slide21.xml"/><Relationship Id="rId32" Type="http://schemas.openxmlformats.org/officeDocument/2006/relationships/slide" Target="slides/slide29.xml"/><Relationship Id="rId37" Type="http://schemas.openxmlformats.org/officeDocument/2006/relationships/slide" Target="slides/slide34.xml"/><Relationship Id="rId40" Type="http://schemas.openxmlformats.org/officeDocument/2006/relationships/slide" Target="slides/slide37.xml"/><Relationship Id="rId45" Type="http://schemas.openxmlformats.org/officeDocument/2006/relationships/tableStyles" Target="tableStyles.xml"/><Relationship Id="rId5" Type="http://schemas.openxmlformats.org/officeDocument/2006/relationships/slide" Target="slides/slide2.xml"/><Relationship Id="rId15" Type="http://schemas.openxmlformats.org/officeDocument/2006/relationships/slide" Target="slides/slide12.xml"/><Relationship Id="rId23" Type="http://schemas.openxmlformats.org/officeDocument/2006/relationships/slide" Target="slides/slide20.xml"/><Relationship Id="rId28" Type="http://schemas.openxmlformats.org/officeDocument/2006/relationships/slide" Target="slides/slide25.xml"/><Relationship Id="rId36" Type="http://schemas.openxmlformats.org/officeDocument/2006/relationships/slide" Target="slides/slide33.xml"/><Relationship Id="rId10" Type="http://schemas.openxmlformats.org/officeDocument/2006/relationships/slide" Target="slides/slide7.xml"/><Relationship Id="rId19" Type="http://schemas.openxmlformats.org/officeDocument/2006/relationships/slide" Target="slides/slide16.xml"/><Relationship Id="rId31" Type="http://schemas.openxmlformats.org/officeDocument/2006/relationships/slide" Target="slides/slide28.xml"/><Relationship Id="rId44" Type="http://schemas.openxmlformats.org/officeDocument/2006/relationships/theme" Target="theme/theme1.xml"/><Relationship Id="rId4" Type="http://schemas.openxmlformats.org/officeDocument/2006/relationships/slide" Target="slides/slide1.xml"/><Relationship Id="rId9" Type="http://schemas.openxmlformats.org/officeDocument/2006/relationships/slide" Target="slides/slide6.xml"/><Relationship Id="rId14" Type="http://schemas.openxmlformats.org/officeDocument/2006/relationships/slide" Target="slides/slide11.xml"/><Relationship Id="rId22" Type="http://schemas.openxmlformats.org/officeDocument/2006/relationships/slide" Target="slides/slide19.xml"/><Relationship Id="rId27" Type="http://schemas.openxmlformats.org/officeDocument/2006/relationships/slide" Target="slides/slide24.xml"/><Relationship Id="rId30" Type="http://schemas.openxmlformats.org/officeDocument/2006/relationships/slide" Target="slides/slide27.xml"/><Relationship Id="rId35" Type="http://schemas.openxmlformats.org/officeDocument/2006/relationships/slide" Target="slides/slide32.xml"/><Relationship Id="rId43" Type="http://schemas.openxmlformats.org/officeDocument/2006/relationships/viewProps" Target="viewProps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3.e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7AB06B5-E3F8-4091-863B-984A53A675A1}" type="datetimeFigureOut">
              <a:rPr lang="en-US" smtClean="0"/>
              <a:t>3/31/2019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CFC6EC8-BB22-4E3A-97A1-8626F1A82A3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1945380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49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63491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altLang="en-US"/>
          </a:p>
        </p:txBody>
      </p:sp>
      <p:sp>
        <p:nvSpPr>
          <p:cNvPr id="63492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08025" indent="-271463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090613" indent="-217488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527175" indent="-217488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963738" indent="-217488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420938" indent="-217488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878138" indent="-217488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335338" indent="-217488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792538" indent="-217488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D90F2817-981A-4848-8B23-0008D62B7757}" type="slidenum">
              <a:rPr lang="en-US" altLang="en-US">
                <a:solidFill>
                  <a:prstClr val="black"/>
                </a:solidFill>
              </a:rPr>
              <a:pPr>
                <a:spcBef>
                  <a:spcPct val="0"/>
                </a:spcBef>
              </a:pPr>
              <a:t>3</a:t>
            </a:fld>
            <a:endParaRPr lang="en-US" alt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6762161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49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63491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US" altLang="en-US"/>
          </a:p>
        </p:txBody>
      </p:sp>
      <p:sp>
        <p:nvSpPr>
          <p:cNvPr id="63492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08025" indent="-271463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090613" indent="-217488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527175" indent="-217488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963738" indent="-217488">
              <a:spcBef>
                <a:spcPct val="30000"/>
              </a:spcBef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420938" indent="-217488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878138" indent="-217488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335338" indent="-217488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792538" indent="-217488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D90F2817-981A-4848-8B23-0008D62B7757}" type="slidenum">
              <a:rPr lang="en-US" altLang="en-US">
                <a:solidFill>
                  <a:prstClr val="black"/>
                </a:solidFill>
              </a:rPr>
              <a:pPr>
                <a:spcBef>
                  <a:spcPct val="0"/>
                </a:spcBef>
              </a:pPr>
              <a:t>37</a:t>
            </a:fld>
            <a:endParaRPr lang="en-US" alt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2024916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3.xml"/></Relationships>
</file>

<file path=ppt/slideLayouts/_rels/slideLayout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3.xml"/></Relationships>
</file>

<file path=ppt/slideLayouts/_rels/slideLayout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3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3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8ACDB3CC-F982-40F9-8DD6-BCC9AFBF44BD}" type="datetime1">
              <a:rPr lang="en-US" smtClean="0"/>
              <a:pPr/>
              <a:t>3/31/2019</a:t>
            </a:fld>
            <a:endParaRPr lang="en-US" dirty="0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 dirty="0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2754ED01-E2A0-4C1E-8E21-014B99041579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408049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100">
        <p14:switch dir="r"/>
      </p:transition>
    </mc:Choice>
    <mc:Fallback xmlns="">
      <p:transition xmlns:p14="http://schemas.microsoft.com/office/powerpoint/2010/main" spd="slow">
        <p:fade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4CB1CAA-32CD-4B55-B92A-B8F0843CACF4}" type="datetime2">
              <a:rPr lang="en-US" smtClean="0"/>
              <a:t>Sunday, March 31, 2019</a:t>
            </a:fld>
            <a:endParaRPr lang="en-US" dirty="0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 dirty="0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789C0F2-17E0-497A-9BBE-0C73201AAFE3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9663039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100">
        <p14:switch dir="r"/>
      </p:transition>
    </mc:Choice>
    <mc:Fallback xmlns="">
      <p:transition xmlns:p14="http://schemas.microsoft.com/office/powerpoint/2010/main" spd="slow">
        <p:fade/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64DDAE5B-B07C-441A-8026-C23A427A74DC}" type="datetime1">
              <a:rPr lang="en-US" smtClean="0"/>
              <a:pPr/>
              <a:t>3/31/2019</a:t>
            </a:fld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C5B1FEA-406A-7749-A5C3-DDCB5F67A4CE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2084137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100">
        <p14:switch dir="r"/>
      </p:transition>
    </mc:Choice>
    <mc:Fallback xmlns="">
      <p:transition xmlns:p14="http://schemas.microsoft.com/office/powerpoint/2010/main" spd="slow">
        <p:fade/>
      </p:transition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84B82477-D5D3-4181-8C11-75D0F2433A87}" type="datetime2">
              <a:rPr lang="en-US" smtClean="0"/>
              <a:t>Sunday, March 31, 2019</a:t>
            </a:fld>
            <a:endParaRPr lang="en-US" dirty="0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 dirty="0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789C0F2-17E0-497A-9BBE-0C73201AAFE3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582000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100">
        <p14:switch dir="r"/>
      </p:transition>
    </mc:Choice>
    <mc:Fallback xmlns="">
      <p:transition xmlns:p14="http://schemas.microsoft.com/office/powerpoint/2010/main" spd="slow">
        <p:fade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213E253B-1893-4367-8BAE-DF4BC10DC578}" type="datetime2">
              <a:rPr lang="en-US" smtClean="0"/>
              <a:t>Sunday, March 31, 2019</a:t>
            </a:fld>
            <a:endParaRPr lang="en-US" dirty="0"/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 dirty="0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789C0F2-17E0-497A-9BBE-0C73201AAFE3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554897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100">
        <p14:switch dir="r"/>
      </p:transition>
    </mc:Choice>
    <mc:Fallback xmlns="">
      <p:transition xmlns:p14="http://schemas.microsoft.com/office/powerpoint/2010/main" spd="slow">
        <p:fade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8B62300D-25B3-4603-86C9-4CB776489F00}" type="datetime2">
              <a:rPr lang="en-US" smtClean="0"/>
              <a:t>Sunday, March 31, 2019</a:t>
            </a:fld>
            <a:endParaRPr lang="en-US" dirty="0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 dirty="0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789C0F2-17E0-497A-9BBE-0C73201AAFE3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1033727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100">
        <p14:switch dir="r"/>
      </p:transition>
    </mc:Choice>
    <mc:Fallback xmlns="">
      <p:transition xmlns:p14="http://schemas.microsoft.com/office/powerpoint/2010/main" spd="slow">
        <p:fade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C6314AD9-FCC8-48B7-B85B-012A91320DFF}" type="datetime2">
              <a:rPr lang="en-US" smtClean="0"/>
              <a:t>Sunday, March 31, 2019</a:t>
            </a:fld>
            <a:endParaRPr lang="en-US" dirty="0"/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 dirty="0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789C0F2-17E0-497A-9BBE-0C73201AAFE3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3150706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100">
        <p14:switch dir="r"/>
      </p:transition>
    </mc:Choice>
    <mc:Fallback xmlns="">
      <p:transition xmlns:p14="http://schemas.microsoft.com/office/powerpoint/2010/main" spd="slow">
        <p:fade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3182DC50-D5DB-4F94-B367-9876CD2C4012}" type="datetime2">
              <a:rPr lang="en-US" smtClean="0"/>
              <a:t>Sunday, March 31, 2019</a:t>
            </a:fld>
            <a:endParaRPr lang="en-US" dirty="0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 dirty="0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2754ED01-E2A0-4C1E-8E21-014B9904157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3268450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100">
        <p14:switch dir="r"/>
      </p:transition>
    </mc:Choice>
    <mc:Fallback xmlns="">
      <p:transition xmlns:p14="http://schemas.microsoft.com/office/powerpoint/2010/main" spd="slow">
        <p:fade/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en-US" noProof="0"/>
              <a:t>Drag picture to placeholder or click icon to add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292EB412-E790-42EA-81FE-2925D3A43D91}" type="datetime2">
              <a:rPr lang="en-US" smtClean="0"/>
              <a:t>Sunday, March 31, 2019</a:t>
            </a:fld>
            <a:endParaRPr lang="en-US" dirty="0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 dirty="0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789C0F2-17E0-497A-9BBE-0C73201AAFE3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7948511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100">
        <p14:switch dir="r"/>
      </p:transition>
    </mc:Choice>
    <mc:Fallback xmlns="">
      <p:transition xmlns:p14="http://schemas.microsoft.com/office/powerpoint/2010/main" spd="slow">
        <p:fade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6EEE0E-EDB0-4D84-86B0-50833DF22902}" type="datetime2">
              <a:rPr lang="en-US" smtClean="0"/>
              <a:t>Sunday, March 31, 2019</a:t>
            </a:fld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789C0F2-17E0-497A-9BBE-0C73201AAFE3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889679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100">
        <p14:switch dir="r"/>
      </p:transition>
    </mc:Choice>
    <mc:Fallback xmlns="">
      <p:transition xmlns:p14="http://schemas.microsoft.com/office/powerpoint/2010/main" spd="slow">
        <p:fade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5114372C-B5AB-4C39-B273-B99224EB4DD5}" type="datetime2">
              <a:rPr lang="en-US" smtClean="0"/>
              <a:t>Sunday, March 31, 2019</a:t>
            </a:fld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789C0F2-17E0-497A-9BBE-0C73201AAFE3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4468635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100">
        <p14:switch dir="r"/>
      </p:transition>
    </mc:Choice>
    <mc:Fallback xmlns="">
      <p:transition xmlns:p14="http://schemas.microsoft.com/office/powerpoint/2010/main" spd="slow">
        <p:fade/>
      </p:transition>
    </mc:Fallback>
  </mc:AlternateConten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Oval 3"/>
          <p:cNvSpPr/>
          <p:nvPr/>
        </p:nvSpPr>
        <p:spPr>
          <a:xfrm>
            <a:off x="921433" y="1413802"/>
            <a:ext cx="210312" cy="210312"/>
          </a:xfrm>
          <a:prstGeom prst="ellipse">
            <a:avLst/>
          </a:prstGeom>
          <a:gradFill rotWithShape="1">
            <a:gsLst>
              <a:gs pos="0">
                <a:schemeClr val="accent1">
                  <a:tint val="20000"/>
                  <a:satMod val="450000"/>
                  <a:alpha val="95000"/>
                </a:schemeClr>
              </a:gs>
              <a:gs pos="50000">
                <a:schemeClr val="accent1">
                  <a:tint val="38000"/>
                  <a:satMod val="250000"/>
                  <a:alpha val="90000"/>
                </a:schemeClr>
              </a:gs>
              <a:gs pos="95000">
                <a:schemeClr val="accent1">
                  <a:tint val="75000"/>
                  <a:satMod val="255000"/>
                  <a:alpha val="88000"/>
                </a:schemeClr>
              </a:gs>
              <a:gs pos="100000">
                <a:schemeClr val="accent1">
                  <a:tint val="100000"/>
                  <a:shade val="90000"/>
                  <a:satMod val="255000"/>
                  <a:alpha val="85000"/>
                </a:schemeClr>
              </a:gs>
            </a:gsLst>
            <a:path path="circle">
              <a:fillToRect l="25000" t="12500" r="75000" b="87500"/>
            </a:path>
          </a:gradFill>
          <a:ln w="2000" cap="rnd" cmpd="sng" algn="ctr">
            <a:solidFill>
              <a:schemeClr val="accent1">
                <a:shade val="90000"/>
                <a:satMod val="110000"/>
                <a:alpha val="60000"/>
              </a:schemeClr>
            </a:solidFill>
            <a:prstDash val="solid"/>
          </a:ln>
          <a:effectLst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/>
          <a:p>
            <a:pPr algn="ctr"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5" name="Oval 4"/>
          <p:cNvSpPr/>
          <p:nvPr/>
        </p:nvSpPr>
        <p:spPr>
          <a:xfrm>
            <a:off x="1157288" y="1344613"/>
            <a:ext cx="63500" cy="65087"/>
          </a:xfrm>
          <a:prstGeom prst="ellipse">
            <a:avLst/>
          </a:prstGeom>
          <a:noFill/>
          <a:ln w="12700" cap="rnd" cmpd="sng" algn="ctr">
            <a:solidFill>
              <a:schemeClr val="accent1">
                <a:shade val="75000"/>
                <a:alpha val="60000"/>
              </a:schemeClr>
            </a:solidFill>
            <a:prstDash val="solid"/>
          </a:ln>
          <a:effectLst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/>
          <a:p>
            <a:pPr algn="ctr"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4" name="Title 13"/>
          <p:cNvSpPr>
            <a:spLocks noGrp="1"/>
          </p:cNvSpPr>
          <p:nvPr>
            <p:ph type="ctrTitle"/>
          </p:nvPr>
        </p:nvSpPr>
        <p:spPr>
          <a:xfrm>
            <a:off x="1432560" y="359898"/>
            <a:ext cx="7406640" cy="1472184"/>
          </a:xfrm>
        </p:spPr>
        <p:txBody>
          <a:bodyPr anchor="b"/>
          <a:lstStyle>
            <a:lvl1pPr algn="l">
              <a:defRPr/>
            </a:lvl1pPr>
            <a:extLst/>
          </a:lstStyle>
          <a:p>
            <a:r>
              <a:rPr lang="en-US"/>
              <a:t>Click to edit Master title style</a:t>
            </a:r>
          </a:p>
        </p:txBody>
      </p:sp>
      <p:sp>
        <p:nvSpPr>
          <p:cNvPr id="22" name="Subtitle 21"/>
          <p:cNvSpPr>
            <a:spLocks noGrp="1"/>
          </p:cNvSpPr>
          <p:nvPr>
            <p:ph type="subTitle" idx="1"/>
          </p:nvPr>
        </p:nvSpPr>
        <p:spPr>
          <a:xfrm>
            <a:off x="1432560" y="1850064"/>
            <a:ext cx="7406640" cy="1752600"/>
          </a:xfrm>
        </p:spPr>
        <p:txBody>
          <a:bodyPr tIns="0"/>
          <a:lstStyle>
            <a:lvl1pPr marL="27432" indent="0" algn="l">
              <a:buNone/>
              <a:defRPr sz="2600">
                <a:solidFill>
                  <a:schemeClr val="tx2">
                    <a:shade val="30000"/>
                    <a:satMod val="150000"/>
                  </a:schemeClr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6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fld id="{28A5D2CA-14B5-4C7F-97AD-48EDB21C339C}" type="datetimeFigureOut">
              <a:rPr lang="en-US">
                <a:solidFill>
                  <a:srgbClr val="EBDDC3">
                    <a:shade val="50000"/>
                    <a:satMod val="200000"/>
                  </a:srgbClr>
                </a:solidFill>
              </a:rPr>
              <a:pPr>
                <a:defRPr/>
              </a:pPr>
              <a:t>3/31/2019</a:t>
            </a:fld>
            <a:endParaRPr lang="en-US" dirty="0">
              <a:solidFill>
                <a:srgbClr val="EBDDC3">
                  <a:shade val="50000"/>
                  <a:satMod val="200000"/>
                </a:srgbClr>
              </a:solidFill>
            </a:endParaRPr>
          </a:p>
        </p:txBody>
      </p:sp>
      <p:sp>
        <p:nvSpPr>
          <p:cNvPr id="7" name="Footer Placeholder 19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endParaRPr lang="en-US">
              <a:solidFill>
                <a:srgbClr val="EBDDC3">
                  <a:shade val="50000"/>
                  <a:satMod val="200000"/>
                </a:srgbClr>
              </a:solidFill>
            </a:endParaRPr>
          </a:p>
        </p:txBody>
      </p:sp>
      <p:sp>
        <p:nvSpPr>
          <p:cNvPr id="8" name="Slide Number Placeholder 9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A4D8E5A1-A9D4-47A5-8370-B06C8C2A143C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91659152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2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B0E45D1-EDED-4128-8991-0DCBECA96664}" type="datetimeFigureOut">
              <a:rPr lang="en-US">
                <a:solidFill>
                  <a:srgbClr val="EBDDC3">
                    <a:shade val="50000"/>
                    <a:satMod val="200000"/>
                  </a:srgbClr>
                </a:solidFill>
              </a:rPr>
              <a:pPr>
                <a:defRPr/>
              </a:pPr>
              <a:t>3/31/2019</a:t>
            </a:fld>
            <a:endParaRPr lang="en-US" dirty="0">
              <a:solidFill>
                <a:srgbClr val="EBDDC3">
                  <a:shade val="50000"/>
                  <a:satMod val="200000"/>
                </a:srgbClr>
              </a:solidFill>
            </a:endParaRPr>
          </a:p>
        </p:txBody>
      </p:sp>
      <p:sp>
        <p:nvSpPr>
          <p:cNvPr id="5" name="Footer Placeholder 9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EBDDC3">
                  <a:shade val="50000"/>
                  <a:satMod val="200000"/>
                </a:srgbClr>
              </a:solidFill>
            </a:endParaRPr>
          </a:p>
        </p:txBody>
      </p:sp>
      <p:sp>
        <p:nvSpPr>
          <p:cNvPr id="6" name="Slide Number Placeholder 2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EBF0BC2C-E5B2-44BF-BCB5-4FA42218AA8E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627477637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2282825" y="0"/>
            <a:ext cx="6858000" cy="6858000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5" name="Rectangle 4"/>
          <p:cNvSpPr/>
          <p:nvPr/>
        </p:nvSpPr>
        <p:spPr bwMode="invGray">
          <a:xfrm>
            <a:off x="2286000" y="0"/>
            <a:ext cx="76200" cy="6858000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>
            <a:outerShdw blurRad="38550" dist="38000" dir="10800000" algn="tl" rotWithShape="0">
              <a:schemeClr val="bg2">
                <a:shade val="20000"/>
                <a:satMod val="110000"/>
                <a:alpha val="2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6" name="Oval 5"/>
          <p:cNvSpPr/>
          <p:nvPr/>
        </p:nvSpPr>
        <p:spPr>
          <a:xfrm>
            <a:off x="2172321" y="2814656"/>
            <a:ext cx="210312" cy="210312"/>
          </a:xfrm>
          <a:prstGeom prst="ellipse">
            <a:avLst/>
          </a:prstGeom>
          <a:gradFill rotWithShape="1">
            <a:gsLst>
              <a:gs pos="0">
                <a:schemeClr val="accent1">
                  <a:tint val="20000"/>
                  <a:satMod val="450000"/>
                  <a:alpha val="95000"/>
                </a:schemeClr>
              </a:gs>
              <a:gs pos="50000">
                <a:schemeClr val="accent1">
                  <a:tint val="38000"/>
                  <a:satMod val="250000"/>
                  <a:alpha val="90000"/>
                </a:schemeClr>
              </a:gs>
              <a:gs pos="95000">
                <a:schemeClr val="accent1">
                  <a:tint val="75000"/>
                  <a:satMod val="255000"/>
                  <a:alpha val="88000"/>
                </a:schemeClr>
              </a:gs>
              <a:gs pos="100000">
                <a:schemeClr val="accent1">
                  <a:tint val="100000"/>
                  <a:shade val="90000"/>
                  <a:satMod val="255000"/>
                  <a:alpha val="85000"/>
                </a:schemeClr>
              </a:gs>
            </a:gsLst>
            <a:path path="circle">
              <a:fillToRect l="25000" t="12500" r="75000" b="87500"/>
            </a:path>
          </a:gradFill>
          <a:ln w="2000" cap="rnd" cmpd="sng" algn="ctr">
            <a:solidFill>
              <a:schemeClr val="accent1">
                <a:shade val="90000"/>
                <a:satMod val="110000"/>
                <a:alpha val="60000"/>
              </a:schemeClr>
            </a:solidFill>
            <a:prstDash val="solid"/>
          </a:ln>
          <a:effectLst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/>
          <a:p>
            <a:pPr algn="ctr"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7" name="Oval 6"/>
          <p:cNvSpPr/>
          <p:nvPr/>
        </p:nvSpPr>
        <p:spPr>
          <a:xfrm>
            <a:off x="2408238" y="2746375"/>
            <a:ext cx="63500" cy="63500"/>
          </a:xfrm>
          <a:prstGeom prst="ellipse">
            <a:avLst/>
          </a:prstGeom>
          <a:noFill/>
          <a:ln w="12700" cap="rnd" cmpd="sng" algn="ctr">
            <a:solidFill>
              <a:schemeClr val="accent1">
                <a:shade val="75000"/>
                <a:alpha val="60000"/>
              </a:schemeClr>
            </a:solidFill>
            <a:prstDash val="solid"/>
          </a:ln>
          <a:effectLst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/>
          <a:p>
            <a:pPr algn="ctr"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78392" y="2600325"/>
            <a:ext cx="6400800" cy="2286000"/>
          </a:xfrm>
        </p:spPr>
        <p:txBody>
          <a:bodyPr anchor="t"/>
          <a:lstStyle>
            <a:lvl1pPr algn="l">
              <a:lnSpc>
                <a:spcPts val="4500"/>
              </a:lnSpc>
              <a:buNone/>
              <a:defRPr sz="4000" b="1" cap="all"/>
            </a:lvl1pPr>
            <a:extLst/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78392" y="1066800"/>
            <a:ext cx="6400800" cy="1509712"/>
          </a:xfrm>
        </p:spPr>
        <p:txBody>
          <a:bodyPr anchor="b"/>
          <a:lstStyle>
            <a:lvl1pPr marL="18288" indent="0">
              <a:lnSpc>
                <a:spcPts val="2300"/>
              </a:lnSpc>
              <a:spcBef>
                <a:spcPts val="0"/>
              </a:spcBef>
              <a:buNone/>
              <a:defRPr sz="2000">
                <a:solidFill>
                  <a:schemeClr val="tx2">
                    <a:shade val="30000"/>
                    <a:satMod val="150000"/>
                  </a:schemeClr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8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fld id="{0603776A-C6A7-411C-859F-73F993FD23B6}" type="datetimeFigureOut">
              <a:rPr lang="en-US">
                <a:solidFill>
                  <a:srgbClr val="EBDDC3">
                    <a:shade val="50000"/>
                    <a:satMod val="200000"/>
                  </a:srgbClr>
                </a:solidFill>
              </a:rPr>
              <a:pPr>
                <a:defRPr/>
              </a:pPr>
              <a:t>3/31/2019</a:t>
            </a:fld>
            <a:endParaRPr lang="en-US">
              <a:solidFill>
                <a:srgbClr val="EBDDC3">
                  <a:shade val="50000"/>
                  <a:satMod val="200000"/>
                </a:srgbClr>
              </a:solidFill>
            </a:endParaRPr>
          </a:p>
        </p:txBody>
      </p:sp>
      <p:sp>
        <p:nvSpPr>
          <p:cNvPr id="9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endParaRPr lang="en-US">
              <a:solidFill>
                <a:srgbClr val="EBDDC3">
                  <a:shade val="50000"/>
                  <a:satMod val="200000"/>
                </a:srgbClr>
              </a:solidFill>
            </a:endParaRPr>
          </a:p>
        </p:txBody>
      </p:sp>
      <p:sp>
        <p:nvSpPr>
          <p:cNvPr id="10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FB7A92F0-4458-4440-A4D9-441CF6F4EEE3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107153888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35608" y="274320"/>
            <a:ext cx="7498080" cy="11430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435608" y="1524000"/>
            <a:ext cx="3657600" cy="466344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276088" y="1524000"/>
            <a:ext cx="3657600" cy="466344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2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2D1359C-07F9-495F-8037-5A1111D5721B}" type="datetimeFigureOut">
              <a:rPr lang="en-US">
                <a:solidFill>
                  <a:srgbClr val="EBDDC3">
                    <a:shade val="50000"/>
                    <a:satMod val="200000"/>
                  </a:srgbClr>
                </a:solidFill>
              </a:rPr>
              <a:pPr>
                <a:defRPr/>
              </a:pPr>
              <a:t>3/31/2019</a:t>
            </a:fld>
            <a:endParaRPr lang="en-US" dirty="0">
              <a:solidFill>
                <a:srgbClr val="EBDDC3">
                  <a:shade val="50000"/>
                  <a:satMod val="200000"/>
                </a:srgbClr>
              </a:solidFill>
            </a:endParaRPr>
          </a:p>
        </p:txBody>
      </p:sp>
      <p:sp>
        <p:nvSpPr>
          <p:cNvPr id="6" name="Footer Placeholder 9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EBDDC3">
                  <a:shade val="50000"/>
                  <a:satMod val="200000"/>
                </a:srgbClr>
              </a:solidFill>
            </a:endParaRPr>
          </a:p>
        </p:txBody>
      </p:sp>
      <p:sp>
        <p:nvSpPr>
          <p:cNvPr id="7" name="Slide Number Placeholder 2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A7292CE1-95FC-4E42-9EC7-CCC6B13E6985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998159438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160336"/>
            <a:ext cx="8229600" cy="1143000"/>
          </a:xfrm>
        </p:spPr>
        <p:txBody>
          <a:bodyPr/>
          <a:lstStyle>
            <a:lvl1pPr algn="ctr">
              <a:defRPr sz="4500" b="1" cap="none" baseline="0"/>
            </a:lvl1pPr>
            <a:extLst/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328278"/>
            <a:ext cx="4023360" cy="640080"/>
          </a:xfrm>
          <a:solidFill>
            <a:schemeClr val="bg1"/>
          </a:solidFill>
          <a:ln w="10795">
            <a:solidFill>
              <a:schemeClr val="bg1"/>
            </a:solidFill>
            <a:miter lim="800000"/>
          </a:ln>
        </p:spPr>
        <p:txBody>
          <a:bodyPr anchor="ctr"/>
          <a:lstStyle>
            <a:lvl1pPr marL="64008" indent="0" algn="l">
              <a:lnSpc>
                <a:spcPct val="100000"/>
              </a:lnSpc>
              <a:spcBef>
                <a:spcPts val="100"/>
              </a:spcBef>
              <a:buNone/>
              <a:defRPr sz="1900" b="0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63440" y="328278"/>
            <a:ext cx="4023360" cy="640080"/>
          </a:xfrm>
          <a:solidFill>
            <a:schemeClr val="bg1"/>
          </a:solidFill>
          <a:ln w="10795">
            <a:solidFill>
              <a:schemeClr val="bg1"/>
            </a:solidFill>
            <a:miter lim="800000"/>
          </a:ln>
        </p:spPr>
        <p:txBody>
          <a:bodyPr anchor="ctr"/>
          <a:lstStyle>
            <a:lvl1pPr marL="64008" indent="0" algn="l">
              <a:lnSpc>
                <a:spcPct val="100000"/>
              </a:lnSpc>
              <a:spcBef>
                <a:spcPts val="100"/>
              </a:spcBef>
              <a:buNone/>
              <a:defRPr sz="1900" b="0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969336"/>
            <a:ext cx="4023360" cy="4114800"/>
          </a:xfrm>
          <a:ln w="10795">
            <a:solidFill>
              <a:schemeClr val="bg1"/>
            </a:solidFill>
            <a:prstDash val="dash"/>
            <a:miter lim="800000"/>
          </a:ln>
        </p:spPr>
        <p:txBody>
          <a:bodyPr/>
          <a:lstStyle>
            <a:lvl1pPr marL="393192" indent="-274320">
              <a:lnSpc>
                <a:spcPct val="100000"/>
              </a:lnSpc>
              <a:spcBef>
                <a:spcPts val="700"/>
              </a:spcBef>
              <a:defRPr sz="2400"/>
            </a:lvl1pPr>
            <a:lvl2pPr>
              <a:lnSpc>
                <a:spcPct val="100000"/>
              </a:lnSpc>
              <a:spcBef>
                <a:spcPts val="700"/>
              </a:spcBef>
              <a:defRPr sz="2000"/>
            </a:lvl2pPr>
            <a:lvl3pPr>
              <a:lnSpc>
                <a:spcPct val="100000"/>
              </a:lnSpc>
              <a:spcBef>
                <a:spcPts val="700"/>
              </a:spcBef>
              <a:defRPr sz="1800"/>
            </a:lvl3pPr>
            <a:lvl4pPr>
              <a:lnSpc>
                <a:spcPct val="100000"/>
              </a:lnSpc>
              <a:spcBef>
                <a:spcPts val="700"/>
              </a:spcBef>
              <a:defRPr sz="1600"/>
            </a:lvl4pPr>
            <a:lvl5pPr>
              <a:lnSpc>
                <a:spcPct val="100000"/>
              </a:lnSpc>
              <a:spcBef>
                <a:spcPts val="700"/>
              </a:spcBef>
              <a:defRPr sz="1600"/>
            </a:lvl5pPr>
            <a:extLst/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63440" y="969336"/>
            <a:ext cx="4023360" cy="4114800"/>
          </a:xfrm>
          <a:ln w="10795">
            <a:solidFill>
              <a:schemeClr val="bg1"/>
            </a:solidFill>
            <a:prstDash val="dash"/>
            <a:miter lim="800000"/>
          </a:ln>
        </p:spPr>
        <p:txBody>
          <a:bodyPr/>
          <a:lstStyle>
            <a:lvl1pPr marL="393192" indent="-274320">
              <a:lnSpc>
                <a:spcPct val="100000"/>
              </a:lnSpc>
              <a:spcBef>
                <a:spcPts val="700"/>
              </a:spcBef>
              <a:defRPr sz="2400"/>
            </a:lvl1pPr>
            <a:lvl2pPr>
              <a:lnSpc>
                <a:spcPct val="100000"/>
              </a:lnSpc>
              <a:spcBef>
                <a:spcPts val="700"/>
              </a:spcBef>
              <a:defRPr sz="2000"/>
            </a:lvl2pPr>
            <a:lvl3pPr>
              <a:lnSpc>
                <a:spcPct val="100000"/>
              </a:lnSpc>
              <a:spcBef>
                <a:spcPts val="700"/>
              </a:spcBef>
              <a:defRPr sz="1800"/>
            </a:lvl3pPr>
            <a:lvl4pPr>
              <a:lnSpc>
                <a:spcPct val="100000"/>
              </a:lnSpc>
              <a:spcBef>
                <a:spcPts val="700"/>
              </a:spcBef>
              <a:defRPr sz="1600"/>
            </a:lvl4pPr>
            <a:lvl5pPr>
              <a:lnSpc>
                <a:spcPct val="100000"/>
              </a:lnSpc>
              <a:spcBef>
                <a:spcPts val="700"/>
              </a:spcBef>
              <a:defRPr sz="1600"/>
            </a:lvl5pPr>
            <a:extLst/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fld id="{9D56C837-80BC-4633-9D6D-9DFD226F2F77}" type="datetimeFigureOut">
              <a:rPr lang="en-US">
                <a:solidFill>
                  <a:srgbClr val="EBDDC3">
                    <a:shade val="50000"/>
                    <a:satMod val="200000"/>
                  </a:srgbClr>
                </a:solidFill>
              </a:rPr>
              <a:pPr>
                <a:defRPr/>
              </a:pPr>
              <a:t>3/31/2019</a:t>
            </a:fld>
            <a:endParaRPr lang="en-US">
              <a:solidFill>
                <a:srgbClr val="EBDDC3">
                  <a:shade val="50000"/>
                  <a:satMod val="200000"/>
                </a:srgb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endParaRPr lang="en-US">
              <a:solidFill>
                <a:srgbClr val="EBDDC3">
                  <a:shade val="50000"/>
                  <a:satMod val="200000"/>
                </a:srgb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5A0E942-ED55-453F-9F37-85D6EC4C3524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457545647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35608" y="274320"/>
            <a:ext cx="7498080" cy="11430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FD0EE97-0C0B-456D-AAD8-9B8188225D4B}" type="datetimeFigureOut">
              <a:rPr lang="en-US">
                <a:solidFill>
                  <a:srgbClr val="EBDDC3">
                    <a:shade val="50000"/>
                    <a:satMod val="200000"/>
                  </a:srgbClr>
                </a:solidFill>
              </a:rPr>
              <a:pPr>
                <a:defRPr/>
              </a:pPr>
              <a:t>3/31/2019</a:t>
            </a:fld>
            <a:endParaRPr lang="en-US" dirty="0">
              <a:solidFill>
                <a:srgbClr val="EBDDC3">
                  <a:shade val="50000"/>
                  <a:satMod val="200000"/>
                </a:srgbClr>
              </a:solidFill>
            </a:endParaRPr>
          </a:p>
        </p:txBody>
      </p:sp>
      <p:sp>
        <p:nvSpPr>
          <p:cNvPr id="4" name="Footer Placeholder 9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EBDDC3">
                  <a:shade val="50000"/>
                  <a:satMod val="200000"/>
                </a:srgbClr>
              </a:solidFill>
            </a:endParaRPr>
          </a:p>
        </p:txBody>
      </p:sp>
      <p:sp>
        <p:nvSpPr>
          <p:cNvPr id="5" name="Slide Number Placeholder 2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5F5EF281-821B-4D50-9538-ED2CE5ADDD87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277444410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014413" y="0"/>
            <a:ext cx="8129587" cy="6858000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3" name="Rectangle 2"/>
          <p:cNvSpPr/>
          <p:nvPr/>
        </p:nvSpPr>
        <p:spPr bwMode="invGray">
          <a:xfrm>
            <a:off x="1014413" y="0"/>
            <a:ext cx="73025" cy="6858000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>
            <a:outerShdw blurRad="38550" dist="38000" dir="10800000" algn="tl" rotWithShape="0">
              <a:schemeClr val="bg2">
                <a:shade val="20000"/>
                <a:satMod val="110000"/>
                <a:alpha val="2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4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fld id="{AE3BA9D9-0095-4452-9B70-781ACF5DA569}" type="datetimeFigureOut">
              <a:rPr lang="en-US">
                <a:solidFill>
                  <a:srgbClr val="EBDDC3">
                    <a:shade val="50000"/>
                    <a:satMod val="200000"/>
                  </a:srgbClr>
                </a:solidFill>
              </a:rPr>
              <a:pPr>
                <a:defRPr/>
              </a:pPr>
              <a:t>3/31/2019</a:t>
            </a:fld>
            <a:endParaRPr lang="en-US" dirty="0">
              <a:solidFill>
                <a:srgbClr val="EBDDC3">
                  <a:shade val="50000"/>
                  <a:satMod val="200000"/>
                </a:srgbClr>
              </a:solidFill>
            </a:endParaRPr>
          </a:p>
        </p:txBody>
      </p:sp>
      <p:sp>
        <p:nvSpPr>
          <p:cNvPr id="5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endParaRPr lang="en-US">
              <a:solidFill>
                <a:srgbClr val="EBDDC3">
                  <a:shade val="50000"/>
                  <a:satMod val="200000"/>
                </a:srgbClr>
              </a:solidFill>
            </a:endParaRPr>
          </a:p>
        </p:txBody>
      </p:sp>
      <p:sp>
        <p:nvSpPr>
          <p:cNvPr id="6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9C3DB0D-810E-48A4-B6CC-589B88A63FAB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795762997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16778"/>
            <a:ext cx="3810000" cy="1162050"/>
          </a:xfrm>
          <a:ln>
            <a:noFill/>
          </a:ln>
        </p:spPr>
        <p:txBody>
          <a:bodyPr anchor="b"/>
          <a:lstStyle>
            <a:lvl1pPr algn="l">
              <a:lnSpc>
                <a:spcPts val="2000"/>
              </a:lnSpc>
              <a:buNone/>
              <a:defRPr sz="2200" b="1" cap="all" baseline="0"/>
            </a:lvl1pPr>
            <a:extLst/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457200" y="1406964"/>
            <a:ext cx="3810000" cy="698500"/>
          </a:xfrm>
        </p:spPr>
        <p:txBody>
          <a:bodyPr/>
          <a:lstStyle>
            <a:lvl1pPr marL="45720" indent="0">
              <a:lnSpc>
                <a:spcPct val="100000"/>
              </a:lnSpc>
              <a:spcBef>
                <a:spcPts val="0"/>
              </a:spcBef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  <a:extLst/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457200" y="2133600"/>
            <a:ext cx="8153400" cy="399256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extLst/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fld id="{25A84E6E-23D0-42F1-9E8D-EC563AE5B09C}" type="datetimeFigureOut">
              <a:rPr lang="en-US">
                <a:solidFill>
                  <a:srgbClr val="EBDDC3">
                    <a:shade val="50000"/>
                    <a:satMod val="200000"/>
                  </a:srgbClr>
                </a:solidFill>
              </a:rPr>
              <a:pPr>
                <a:defRPr/>
              </a:pPr>
              <a:t>3/31/2019</a:t>
            </a:fld>
            <a:endParaRPr lang="en-US">
              <a:solidFill>
                <a:srgbClr val="EBDDC3">
                  <a:shade val="50000"/>
                  <a:satMod val="200000"/>
                </a:srgb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endParaRPr lang="en-US">
              <a:solidFill>
                <a:srgbClr val="EBDDC3">
                  <a:shade val="50000"/>
                  <a:satMod val="200000"/>
                </a:srgb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5A367D4-B1FD-4354-8A10-7DA56E0C273D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851716812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762000" y="1066800"/>
            <a:ext cx="4572000" cy="4572000"/>
          </a:xfrm>
          <a:prstGeom prst="rect">
            <a:avLst/>
          </a:prstGeom>
          <a:solidFill>
            <a:srgbClr val="FFFFFF"/>
          </a:solidFill>
          <a:ln w="88900" cap="sq">
            <a:solidFill>
              <a:srgbClr val="FFFFFF"/>
            </a:solidFill>
            <a:miter lim="800000"/>
          </a:ln>
          <a:effectLst>
            <a:outerShdw blurRad="55500" dist="18500" dir="5400000" algn="tl" rotWithShape="0">
              <a:srgbClr val="000000">
                <a:alpha val="35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 contourW="635">
            <a:bevelT w="25400" h="19050"/>
            <a:contourClr>
              <a:srgbClr val="969696"/>
            </a:contourClr>
          </a:sp3d>
        </p:spPr>
        <p:txBody>
          <a:bodyPr tIns="274320">
            <a:normAutofit/>
          </a:bodyPr>
          <a:lstStyle/>
          <a:p>
            <a:pPr indent="-283464" fontAlgn="base">
              <a:lnSpc>
                <a:spcPts val="3000"/>
              </a:lnSpc>
              <a:spcBef>
                <a:spcPts val="600"/>
              </a:spcBef>
              <a:spcAft>
                <a:spcPct val="0"/>
              </a:spcAft>
              <a:buClr>
                <a:srgbClr val="94B6D2"/>
              </a:buClr>
              <a:buSzPct val="80000"/>
              <a:buFont typeface="Wingdings 2"/>
              <a:buNone/>
              <a:defRPr/>
            </a:pPr>
            <a:endParaRPr lang="en-US" sz="3200">
              <a:solidFill>
                <a:prstClr val="black"/>
              </a:solidFill>
            </a:endParaRPr>
          </a:p>
        </p:txBody>
      </p:sp>
      <p:sp>
        <p:nvSpPr>
          <p:cNvPr id="6" name="Flowchart: Process 5"/>
          <p:cNvSpPr/>
          <p:nvPr/>
        </p:nvSpPr>
        <p:spPr>
          <a:xfrm rot="19468671">
            <a:off x="396875" y="954088"/>
            <a:ext cx="685800" cy="204787"/>
          </a:xfrm>
          <a:prstGeom prst="flowChartProcess">
            <a:avLst/>
          </a:prstGeom>
          <a:solidFill>
            <a:srgbClr val="FBFBFB">
              <a:alpha val="45098"/>
            </a:srgbClr>
          </a:solidFill>
          <a:ln w="6350" cap="rnd" cmpd="sng" algn="ctr">
            <a:solidFill>
              <a:srgbClr val="FFFFFF">
                <a:alpha val="100000"/>
              </a:srgbClr>
            </a:solidFill>
            <a:prstDash val="solid"/>
          </a:ln>
          <a:effectLst>
            <a:outerShdw blurRad="25400" dist="25400" dir="3300000" sx="96000" sy="96000" algn="tl" rotWithShape="0">
              <a:schemeClr val="bg2">
                <a:shade val="90000"/>
                <a:satMod val="200000"/>
                <a:alpha val="40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7" name="Flowchart: Process 6"/>
          <p:cNvSpPr/>
          <p:nvPr/>
        </p:nvSpPr>
        <p:spPr>
          <a:xfrm rot="2103354" flipH="1">
            <a:off x="5003800" y="936625"/>
            <a:ext cx="649288" cy="204788"/>
          </a:xfrm>
          <a:prstGeom prst="flowChartProcess">
            <a:avLst/>
          </a:prstGeom>
          <a:solidFill>
            <a:srgbClr val="FBFBFB">
              <a:alpha val="45098"/>
            </a:srgbClr>
          </a:solidFill>
          <a:ln w="6350" cap="rnd" cmpd="sng" algn="ctr">
            <a:solidFill>
              <a:srgbClr val="FFFFFF">
                <a:alpha val="100000"/>
              </a:srgbClr>
            </a:solidFill>
            <a:prstDash val="solid"/>
          </a:ln>
          <a:effectLst>
            <a:outerShdw blurRad="25400" dist="25400" dir="3300000" sx="96000" sy="96000" algn="tl" rotWithShape="0">
              <a:schemeClr val="bg2">
                <a:alpha val="20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base">
              <a:spcBef>
                <a:spcPct val="0"/>
              </a:spcBef>
              <a:spcAft>
                <a:spcPct val="0"/>
              </a:spcAft>
              <a:defRPr/>
            </a:pPr>
            <a:endParaRPr lang="en-US" dirty="0">
              <a:solidFill>
                <a:prstClr val="white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86896" y="1066800"/>
            <a:ext cx="2743200" cy="1981200"/>
          </a:xfrm>
        </p:spPr>
        <p:txBody>
          <a:bodyPr anchor="b">
            <a:noAutofit/>
          </a:bodyPr>
          <a:lstStyle>
            <a:lvl1pPr algn="l">
              <a:buNone/>
              <a:defRPr sz="2100" b="1">
                <a:effectLst/>
              </a:defRPr>
            </a:lvl1pPr>
            <a:extLst/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838200" y="1143003"/>
            <a:ext cx="4419600" cy="3514531"/>
          </a:xfrm>
          <a:prstGeom prst="roundRect">
            <a:avLst>
              <a:gd name="adj" fmla="val 783"/>
            </a:avLst>
          </a:prstGeom>
          <a:solidFill>
            <a:schemeClr val="bg2"/>
          </a:solidFill>
          <a:ln w="127000">
            <a:noFill/>
            <a:miter lim="800000"/>
          </a:ln>
          <a:effectLst/>
        </p:spPr>
        <p:txBody>
          <a:bodyPr tIns="274320">
            <a:normAutofit/>
          </a:bodyPr>
          <a:lstStyle>
            <a:lvl1pPr indent="0">
              <a:buNone/>
              <a:defRPr sz="3200"/>
            </a:lvl1pPr>
            <a:extLst/>
          </a:lstStyle>
          <a:p>
            <a:pPr lvl="0"/>
            <a:r>
              <a:rPr lang="en-US" noProof="0"/>
              <a:t>Click icon to add picture</a:t>
            </a:r>
            <a:endParaRPr lang="en-US" noProof="0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8200" y="4800600"/>
            <a:ext cx="4419600" cy="762000"/>
          </a:xfrm>
        </p:spPr>
        <p:txBody>
          <a:bodyPr anchor="ctr"/>
          <a:lstStyle>
            <a:lvl1pPr marL="0" indent="0" algn="l">
              <a:lnSpc>
                <a:spcPts val="1600"/>
              </a:lnSpc>
              <a:spcBef>
                <a:spcPts val="0"/>
              </a:spcBef>
              <a:buNone/>
              <a:defRPr sz="1400">
                <a:solidFill>
                  <a:srgbClr val="777777"/>
                </a:solidFill>
              </a:defRPr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extLst/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8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fld id="{9BC07930-728B-4F2B-A173-12479B44FF5E}" type="datetimeFigureOut">
              <a:rPr lang="en-US">
                <a:solidFill>
                  <a:srgbClr val="EBDDC3">
                    <a:shade val="50000"/>
                    <a:satMod val="200000"/>
                  </a:srgbClr>
                </a:solidFill>
              </a:rPr>
              <a:pPr>
                <a:defRPr/>
              </a:pPr>
              <a:t>3/31/2019</a:t>
            </a:fld>
            <a:endParaRPr lang="en-US">
              <a:solidFill>
                <a:srgbClr val="EBDDC3">
                  <a:shade val="50000"/>
                  <a:satMod val="200000"/>
                </a:srgbClr>
              </a:solidFill>
            </a:endParaRPr>
          </a:p>
        </p:txBody>
      </p:sp>
      <p:sp>
        <p:nvSpPr>
          <p:cNvPr id="9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endParaRPr lang="en-US">
              <a:solidFill>
                <a:srgbClr val="EBDDC3">
                  <a:shade val="50000"/>
                  <a:satMod val="200000"/>
                </a:srgbClr>
              </a:solidFill>
            </a:endParaRPr>
          </a:p>
        </p:txBody>
      </p:sp>
      <p:sp>
        <p:nvSpPr>
          <p:cNvPr id="10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2339C3C4-F10F-4003-BF4B-AC21F5A73034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078771886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2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A93FB95-7288-40CE-908F-441DB1EFB4D9}" type="datetimeFigureOut">
              <a:rPr lang="en-US">
                <a:solidFill>
                  <a:srgbClr val="EBDDC3">
                    <a:shade val="50000"/>
                    <a:satMod val="200000"/>
                  </a:srgbClr>
                </a:solidFill>
              </a:rPr>
              <a:pPr>
                <a:defRPr/>
              </a:pPr>
              <a:t>3/31/2019</a:t>
            </a:fld>
            <a:endParaRPr lang="en-US" dirty="0">
              <a:solidFill>
                <a:srgbClr val="EBDDC3">
                  <a:shade val="50000"/>
                  <a:satMod val="200000"/>
                </a:srgbClr>
              </a:solidFill>
            </a:endParaRPr>
          </a:p>
        </p:txBody>
      </p:sp>
      <p:sp>
        <p:nvSpPr>
          <p:cNvPr id="5" name="Footer Placeholder 9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EBDDC3">
                  <a:shade val="50000"/>
                  <a:satMod val="200000"/>
                </a:srgbClr>
              </a:solidFill>
            </a:endParaRPr>
          </a:p>
        </p:txBody>
      </p:sp>
      <p:sp>
        <p:nvSpPr>
          <p:cNvPr id="6" name="Slide Number Placeholder 2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8A7CE25-E63E-4097-B71D-8CE23D76EBB8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380939517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858000" y="274639"/>
            <a:ext cx="18288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143000" y="274640"/>
            <a:ext cx="55626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2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43A350C-68E5-4055-B2A9-B53F109FF23E}" type="datetimeFigureOut">
              <a:rPr lang="en-US">
                <a:solidFill>
                  <a:srgbClr val="EBDDC3">
                    <a:shade val="50000"/>
                    <a:satMod val="200000"/>
                  </a:srgbClr>
                </a:solidFill>
              </a:rPr>
              <a:pPr>
                <a:defRPr/>
              </a:pPr>
              <a:t>3/31/2019</a:t>
            </a:fld>
            <a:endParaRPr lang="en-US" dirty="0">
              <a:solidFill>
                <a:srgbClr val="EBDDC3">
                  <a:shade val="50000"/>
                  <a:satMod val="200000"/>
                </a:srgbClr>
              </a:solidFill>
            </a:endParaRPr>
          </a:p>
        </p:txBody>
      </p:sp>
      <p:sp>
        <p:nvSpPr>
          <p:cNvPr id="5" name="Footer Placeholder 9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EBDDC3">
                  <a:shade val="50000"/>
                  <a:satMod val="200000"/>
                </a:srgbClr>
              </a:solidFill>
            </a:endParaRPr>
          </a:p>
        </p:txBody>
      </p:sp>
      <p:sp>
        <p:nvSpPr>
          <p:cNvPr id="6" name="Slide Number Placeholder 2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6AA90BC-06B3-4382-89A8-BB78C32DB766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018922717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>
  <p:cSld name="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/>
          </p:nvPr>
        </p:nvSpPr>
        <p:spPr>
          <a:xfrm>
            <a:off x="914400" y="277813"/>
            <a:ext cx="7772400" cy="585311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3" name="Date Placeholder 2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688F0A4-46DC-4DBA-BBB8-09258455CCD2}" type="datetimeFigureOut">
              <a:rPr lang="en-US">
                <a:solidFill>
                  <a:srgbClr val="EBDDC3">
                    <a:shade val="50000"/>
                    <a:satMod val="200000"/>
                  </a:srgbClr>
                </a:solidFill>
              </a:rPr>
              <a:pPr>
                <a:defRPr/>
              </a:pPr>
              <a:t>3/31/2019</a:t>
            </a:fld>
            <a:endParaRPr lang="en-US" dirty="0">
              <a:solidFill>
                <a:srgbClr val="EBDDC3">
                  <a:shade val="50000"/>
                  <a:satMod val="200000"/>
                </a:srgbClr>
              </a:solidFill>
            </a:endParaRPr>
          </a:p>
        </p:txBody>
      </p:sp>
      <p:sp>
        <p:nvSpPr>
          <p:cNvPr id="4" name="Footer Placeholder 9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EBDDC3">
                  <a:shade val="50000"/>
                  <a:satMod val="200000"/>
                </a:srgbClr>
              </a:solidFill>
            </a:endParaRPr>
          </a:p>
        </p:txBody>
      </p:sp>
      <p:sp>
        <p:nvSpPr>
          <p:cNvPr id="5" name="Slide Number Placeholder 2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3532072E-1131-4346-9F51-0F10CE9088A4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226843089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0"/>
            <a:ext cx="9144000" cy="6858000"/>
            <a:chOff x="0" y="0"/>
            <a:chExt cx="12192000" cy="6858000"/>
          </a:xfrm>
        </p:grpSpPr>
        <p:sp>
          <p:nvSpPr>
            <p:cNvPr id="9" name="Rectangle 8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2">
                <a:duotone>
                  <a:schemeClr val="dk2">
                    <a:shade val="69000"/>
                    <a:hueMod val="91000"/>
                    <a:satMod val="164000"/>
                    <a:lumMod val="74000"/>
                  </a:schemeClr>
                  <a:schemeClr val="dk2">
                    <a:hueMod val="124000"/>
                    <a:satMod val="140000"/>
                    <a:lumMod val="142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0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866216" y="2099733"/>
            <a:ext cx="6619244" cy="2677648"/>
          </a:xfrm>
        </p:spPr>
        <p:txBody>
          <a:bodyPr anchor="b"/>
          <a:lstStyle>
            <a:lvl1pPr>
              <a:defRPr sz="405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 bwMode="gray">
          <a:xfrm>
            <a:off x="866216" y="4777380"/>
            <a:ext cx="6619244" cy="861420"/>
          </a:xfrm>
        </p:spPr>
        <p:txBody>
          <a:bodyPr anchor="t"/>
          <a:lstStyle>
            <a:lvl1pPr marL="0" indent="0" algn="l">
              <a:buNone/>
              <a:defRPr cap="all">
                <a:solidFill>
                  <a:schemeClr val="accent1">
                    <a:lumMod val="60000"/>
                    <a:lumOff val="40000"/>
                  </a:schemeClr>
                </a:solidFill>
              </a:defRPr>
            </a:lvl1pPr>
            <a:lvl2pPr marL="3429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85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0287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7145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057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4003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 bwMode="gray">
          <a:xfrm rot="5400000">
            <a:off x="7495414" y="1830325"/>
            <a:ext cx="990599" cy="228599"/>
          </a:xfrm>
        </p:spPr>
        <p:txBody>
          <a:bodyPr anchor="t"/>
          <a:lstStyle>
            <a:lvl1pPr algn="l">
              <a:defRPr b="0" i="0">
                <a:solidFill>
                  <a:schemeClr val="bg1">
                    <a:alpha val="60000"/>
                  </a:schemeClr>
                </a:solidFill>
              </a:defRPr>
            </a:lvl1pPr>
          </a:lstStyle>
          <a:p>
            <a:fld id="{5923F103-BC34-4FE4-A40E-EDDEECFDA5D0}" type="datetimeFigureOut">
              <a:rPr lang="en-US" dirty="0">
                <a:solidFill>
                  <a:prstClr val="white">
                    <a:alpha val="60000"/>
                  </a:prstClr>
                </a:solidFill>
              </a:rPr>
              <a:pPr/>
              <a:t>3/31/2019</a:t>
            </a:fld>
            <a:endParaRPr lang="en-US" dirty="0">
              <a:solidFill>
                <a:prstClr val="white">
                  <a:alpha val="60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 bwMode="gray">
          <a:xfrm rot="5400000">
            <a:off x="6231508" y="3265933"/>
            <a:ext cx="3859795" cy="228601"/>
          </a:xfrm>
        </p:spPr>
        <p:txBody>
          <a:bodyPr/>
          <a:lstStyle>
            <a:lvl1pPr>
              <a:defRPr b="0" i="0">
                <a:solidFill>
                  <a:schemeClr val="bg1">
                    <a:alpha val="60000"/>
                  </a:schemeClr>
                </a:solidFill>
              </a:defRPr>
            </a:lvl1pPr>
          </a:lstStyle>
          <a:p>
            <a:r>
              <a:rPr lang="en-US" dirty="0">
                <a:solidFill>
                  <a:prstClr val="white">
                    <a:alpha val="60000"/>
                  </a:prstClr>
                </a:solidFill>
              </a:rPr>
              <a:t>
              </a:t>
            </a:r>
          </a:p>
        </p:txBody>
      </p:sp>
      <p:sp>
        <p:nvSpPr>
          <p:cNvPr id="11" name="Rectangle 10"/>
          <p:cNvSpPr/>
          <p:nvPr/>
        </p:nvSpPr>
        <p:spPr>
          <a:xfrm>
            <a:off x="7828359" y="0"/>
            <a:ext cx="51435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7764406" y="295730"/>
            <a:ext cx="628649" cy="767687"/>
          </a:xfrm>
        </p:spPr>
        <p:txBody>
          <a:bodyPr/>
          <a:lstStyle/>
          <a:p>
            <a:fld id="{D57F1E4F-1CFF-5643-939E-217C01CDF565}" type="slidenum">
              <a:rPr lang="en-US" dirty="0">
                <a:solidFill>
                  <a:prstClr val="white"/>
                </a:solidFill>
              </a:rPr>
              <a:pPr/>
              <a:t>‹#›</a:t>
            </a:fld>
            <a:endParaRPr lang="en-US" dirty="0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54451397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66216" y="2603500"/>
            <a:ext cx="6619244" cy="34163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9C9CA7B-DFD4-44B5-8C60-D14B8CD1FB59}" type="datetimeFigureOut">
              <a:rPr lang="en-US" dirty="0">
                <a:solidFill>
                  <a:srgbClr val="B31166"/>
                </a:solidFill>
              </a:rPr>
              <a:pPr/>
              <a:t>3/31/2019</a:t>
            </a:fld>
            <a:endParaRPr lang="en-US" dirty="0">
              <a:solidFill>
                <a:srgbClr val="B31166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>
                <a:solidFill>
                  <a:srgbClr val="B31166"/>
                </a:solidFill>
              </a:rPr>
              <a:t>
              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>
                <a:solidFill>
                  <a:prstClr val="white"/>
                </a:solidFill>
              </a:rPr>
              <a:pPr/>
              <a:t>‹#›</a:t>
            </a:fld>
            <a:endParaRPr lang="en-US" dirty="0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05464680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" name="Group 7"/>
          <p:cNvGrpSpPr/>
          <p:nvPr/>
        </p:nvGrpSpPr>
        <p:grpSpPr>
          <a:xfrm>
            <a:off x="0" y="0"/>
            <a:ext cx="9144000" cy="6858000"/>
            <a:chOff x="0" y="0"/>
            <a:chExt cx="12192000" cy="6858000"/>
          </a:xfrm>
        </p:grpSpPr>
        <p:sp>
          <p:nvSpPr>
            <p:cNvPr id="14" name="Rectangle 13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2">
                <a:duotone>
                  <a:schemeClr val="dk2">
                    <a:shade val="69000"/>
                    <a:hueMod val="91000"/>
                    <a:satMod val="164000"/>
                    <a:lumMod val="74000"/>
                  </a:schemeClr>
                  <a:schemeClr val="dk2">
                    <a:hueMod val="124000"/>
                    <a:satMod val="140000"/>
                    <a:lumMod val="142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Oval 16"/>
            <p:cNvSpPr/>
            <p:nvPr/>
          </p:nvSpPr>
          <p:spPr>
            <a:xfrm>
              <a:off x="0" y="2667000"/>
              <a:ext cx="4191000" cy="41910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1000"/>
                  </a:schemeClr>
                </a:gs>
                <a:gs pos="75000">
                  <a:schemeClr val="accent5">
                    <a:alpha val="0"/>
                  </a:schemeClr>
                </a:gs>
                <a:gs pos="36000">
                  <a:schemeClr val="accent5">
                    <a:alpha val="1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8" name="Oval 17"/>
            <p:cNvSpPr/>
            <p:nvPr/>
          </p:nvSpPr>
          <p:spPr>
            <a:xfrm>
              <a:off x="0" y="2895600"/>
              <a:ext cx="2362200" cy="23622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8000"/>
                  </a:schemeClr>
                </a:gs>
                <a:gs pos="72000">
                  <a:schemeClr val="accent5">
                    <a:alpha val="0"/>
                  </a:schemeClr>
                </a:gs>
                <a:gs pos="36000">
                  <a:schemeClr val="accent5">
                    <a:alpha val="8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Oval 18"/>
            <p:cNvSpPr/>
            <p:nvPr/>
          </p:nvSpPr>
          <p:spPr>
            <a:xfrm>
              <a:off x="8609012" y="5867400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4000"/>
                  </a:schemeClr>
                </a:gs>
                <a:gs pos="66000">
                  <a:schemeClr val="accent5">
                    <a:alpha val="0"/>
                  </a:schemeClr>
                </a:gs>
                <a:gs pos="36000">
                  <a:schemeClr val="accent5"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0" name="Oval 19"/>
            <p:cNvSpPr/>
            <p:nvPr/>
          </p:nvSpPr>
          <p:spPr>
            <a:xfrm>
              <a:off x="8609012" y="1676400"/>
              <a:ext cx="2819400" cy="28194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7000"/>
                  </a:schemeClr>
                </a:gs>
                <a:gs pos="69000">
                  <a:schemeClr val="accent5">
                    <a:alpha val="0"/>
                  </a:schemeClr>
                </a:gs>
                <a:gs pos="36000">
                  <a:schemeClr val="accent5">
                    <a:alpha val="6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1" name="Oval 20"/>
            <p:cNvSpPr/>
            <p:nvPr/>
          </p:nvSpPr>
          <p:spPr>
            <a:xfrm>
              <a:off x="7999412" y="8464"/>
              <a:ext cx="1600200" cy="16002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4000"/>
                  </a:schemeClr>
                </a:gs>
                <a:gs pos="73000">
                  <a:schemeClr val="accent5">
                    <a:alpha val="0"/>
                  </a:schemeClr>
                </a:gs>
                <a:gs pos="36000">
                  <a:schemeClr val="accent5"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0" name="Rectangle 9"/>
            <p:cNvSpPr/>
            <p:nvPr/>
          </p:nvSpPr>
          <p:spPr bwMode="gray">
            <a:xfrm>
              <a:off x="7289800" y="402165"/>
              <a:ext cx="4478865" cy="60536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1" name="Freeform 5"/>
            <p:cNvSpPr/>
            <p:nvPr/>
          </p:nvSpPr>
          <p:spPr bwMode="gray">
            <a:xfrm rot="16200000">
              <a:off x="3787244" y="2801721"/>
              <a:ext cx="6053670" cy="1254558"/>
            </a:xfrm>
            <a:custGeom>
              <a:avLst/>
              <a:gdLst/>
              <a:ahLst/>
              <a:cxnLst/>
              <a:rect l="l" t="t" r="r" b="b"/>
              <a:pathLst>
                <a:path w="10000" h="8000">
                  <a:moveTo>
                    <a:pt x="0" y="0"/>
                  </a:moveTo>
                  <a:lnTo>
                    <a:pt x="0" y="7970"/>
                  </a:lnTo>
                  <a:lnTo>
                    <a:pt x="10000" y="8000"/>
                  </a:lnTo>
                  <a:lnTo>
                    <a:pt x="10000" y="7"/>
                  </a:lnTo>
                  <a:lnTo>
                    <a:pt x="10000" y="7"/>
                  </a:lnTo>
                  <a:lnTo>
                    <a:pt x="9773" y="156"/>
                  </a:lnTo>
                  <a:lnTo>
                    <a:pt x="9547" y="298"/>
                  </a:lnTo>
                  <a:lnTo>
                    <a:pt x="9320" y="437"/>
                  </a:lnTo>
                  <a:lnTo>
                    <a:pt x="9092" y="556"/>
                  </a:lnTo>
                  <a:lnTo>
                    <a:pt x="8865" y="676"/>
                  </a:lnTo>
                  <a:lnTo>
                    <a:pt x="8637" y="788"/>
                  </a:lnTo>
                  <a:lnTo>
                    <a:pt x="8412" y="884"/>
                  </a:lnTo>
                  <a:lnTo>
                    <a:pt x="8184" y="975"/>
                  </a:lnTo>
                  <a:lnTo>
                    <a:pt x="7957" y="1058"/>
                  </a:lnTo>
                  <a:lnTo>
                    <a:pt x="7734" y="1130"/>
                  </a:lnTo>
                  <a:lnTo>
                    <a:pt x="7508" y="1202"/>
                  </a:lnTo>
                  <a:lnTo>
                    <a:pt x="7285" y="1262"/>
                  </a:lnTo>
                  <a:lnTo>
                    <a:pt x="7062" y="1309"/>
                  </a:lnTo>
                  <a:lnTo>
                    <a:pt x="6840" y="1358"/>
                  </a:lnTo>
                  <a:lnTo>
                    <a:pt x="6620" y="1399"/>
                  </a:lnTo>
                  <a:lnTo>
                    <a:pt x="6402" y="1428"/>
                  </a:lnTo>
                  <a:lnTo>
                    <a:pt x="6184" y="1453"/>
                  </a:lnTo>
                  <a:lnTo>
                    <a:pt x="5968" y="1477"/>
                  </a:lnTo>
                  <a:lnTo>
                    <a:pt x="5755" y="1488"/>
                  </a:lnTo>
                  <a:lnTo>
                    <a:pt x="5542" y="1500"/>
                  </a:lnTo>
                  <a:lnTo>
                    <a:pt x="5332" y="1506"/>
                  </a:lnTo>
                  <a:lnTo>
                    <a:pt x="5124" y="1500"/>
                  </a:lnTo>
                  <a:lnTo>
                    <a:pt x="4918" y="1500"/>
                  </a:lnTo>
                  <a:lnTo>
                    <a:pt x="4714" y="1488"/>
                  </a:lnTo>
                  <a:lnTo>
                    <a:pt x="4514" y="1470"/>
                  </a:lnTo>
                  <a:lnTo>
                    <a:pt x="4316" y="1453"/>
                  </a:lnTo>
                  <a:lnTo>
                    <a:pt x="4122" y="1434"/>
                  </a:lnTo>
                  <a:lnTo>
                    <a:pt x="3929" y="1405"/>
                  </a:lnTo>
                  <a:lnTo>
                    <a:pt x="3739" y="1374"/>
                  </a:lnTo>
                  <a:lnTo>
                    <a:pt x="3553" y="1346"/>
                  </a:lnTo>
                  <a:lnTo>
                    <a:pt x="3190" y="1267"/>
                  </a:lnTo>
                  <a:lnTo>
                    <a:pt x="2842" y="1183"/>
                  </a:lnTo>
                  <a:lnTo>
                    <a:pt x="2508" y="1095"/>
                  </a:lnTo>
                  <a:lnTo>
                    <a:pt x="2192" y="998"/>
                  </a:lnTo>
                  <a:lnTo>
                    <a:pt x="1890" y="897"/>
                  </a:lnTo>
                  <a:lnTo>
                    <a:pt x="1610" y="788"/>
                  </a:lnTo>
                  <a:lnTo>
                    <a:pt x="1347" y="681"/>
                  </a:lnTo>
                  <a:lnTo>
                    <a:pt x="1105" y="574"/>
                  </a:lnTo>
                  <a:lnTo>
                    <a:pt x="883" y="473"/>
                  </a:lnTo>
                  <a:lnTo>
                    <a:pt x="686" y="377"/>
                  </a:lnTo>
                  <a:lnTo>
                    <a:pt x="508" y="286"/>
                  </a:lnTo>
                  <a:lnTo>
                    <a:pt x="358" y="210"/>
                  </a:lnTo>
                  <a:lnTo>
                    <a:pt x="232" y="138"/>
                  </a:lnTo>
                  <a:lnTo>
                    <a:pt x="59" y="35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  <p:sp>
          <p:nvSpPr>
            <p:cNvPr id="12" name="Freeform 5"/>
            <p:cNvSpPr/>
            <p:nvPr/>
          </p:nvSpPr>
          <p:spPr bwMode="gray">
            <a:xfrm rot="15922489">
              <a:off x="4698352" y="1826078"/>
              <a:ext cx="3299407" cy="440924"/>
            </a:xfrm>
            <a:custGeom>
              <a:avLst/>
              <a:gdLst/>
              <a:ahLst/>
              <a:cxnLst/>
              <a:rect l="l" t="t" r="r" b="b"/>
              <a:pathLst>
                <a:path w="10000" h="5291">
                  <a:moveTo>
                    <a:pt x="85" y="2532"/>
                  </a:moveTo>
                  <a:cubicBezTo>
                    <a:pt x="1736" y="3911"/>
                    <a:pt x="7524" y="5298"/>
                    <a:pt x="9958" y="5291"/>
                  </a:cubicBezTo>
                  <a:cubicBezTo>
                    <a:pt x="9989" y="1958"/>
                    <a:pt x="9969" y="3333"/>
                    <a:pt x="10000" y="0"/>
                  </a:cubicBezTo>
                  <a:lnTo>
                    <a:pt x="10000" y="0"/>
                  </a:lnTo>
                  <a:lnTo>
                    <a:pt x="9667" y="204"/>
                  </a:lnTo>
                  <a:lnTo>
                    <a:pt x="9334" y="400"/>
                  </a:lnTo>
                  <a:lnTo>
                    <a:pt x="9001" y="590"/>
                  </a:lnTo>
                  <a:lnTo>
                    <a:pt x="8667" y="753"/>
                  </a:lnTo>
                  <a:lnTo>
                    <a:pt x="8333" y="917"/>
                  </a:lnTo>
                  <a:lnTo>
                    <a:pt x="7999" y="1071"/>
                  </a:lnTo>
                  <a:lnTo>
                    <a:pt x="7669" y="1202"/>
                  </a:lnTo>
                  <a:lnTo>
                    <a:pt x="7333" y="1325"/>
                  </a:lnTo>
                  <a:lnTo>
                    <a:pt x="7000" y="1440"/>
                  </a:lnTo>
                  <a:lnTo>
                    <a:pt x="6673" y="1538"/>
                  </a:lnTo>
                  <a:lnTo>
                    <a:pt x="6340" y="1636"/>
                  </a:lnTo>
                  <a:lnTo>
                    <a:pt x="6013" y="1719"/>
                  </a:lnTo>
                  <a:lnTo>
                    <a:pt x="5686" y="1784"/>
                  </a:lnTo>
                  <a:lnTo>
                    <a:pt x="5359" y="1850"/>
                  </a:lnTo>
                  <a:lnTo>
                    <a:pt x="5036" y="1906"/>
                  </a:lnTo>
                  <a:lnTo>
                    <a:pt x="4717" y="1948"/>
                  </a:lnTo>
                  <a:lnTo>
                    <a:pt x="4396" y="1980"/>
                  </a:lnTo>
                  <a:lnTo>
                    <a:pt x="4079" y="2013"/>
                  </a:lnTo>
                  <a:lnTo>
                    <a:pt x="3766" y="2029"/>
                  </a:lnTo>
                  <a:lnTo>
                    <a:pt x="3454" y="2046"/>
                  </a:lnTo>
                  <a:lnTo>
                    <a:pt x="3145" y="2053"/>
                  </a:lnTo>
                  <a:lnTo>
                    <a:pt x="2839" y="2046"/>
                  </a:lnTo>
                  <a:lnTo>
                    <a:pt x="2537" y="2046"/>
                  </a:lnTo>
                  <a:lnTo>
                    <a:pt x="2238" y="2029"/>
                  </a:lnTo>
                  <a:lnTo>
                    <a:pt x="1943" y="2004"/>
                  </a:lnTo>
                  <a:lnTo>
                    <a:pt x="1653" y="1980"/>
                  </a:lnTo>
                  <a:lnTo>
                    <a:pt x="1368" y="1955"/>
                  </a:lnTo>
                  <a:lnTo>
                    <a:pt x="1085" y="1915"/>
                  </a:lnTo>
                  <a:lnTo>
                    <a:pt x="806" y="1873"/>
                  </a:lnTo>
                  <a:lnTo>
                    <a:pt x="533" y="1833"/>
                  </a:lnTo>
                  <a:lnTo>
                    <a:pt x="0" y="1726"/>
                  </a:lnTo>
                  <a:cubicBezTo>
                    <a:pt x="28" y="1995"/>
                    <a:pt x="57" y="2263"/>
                    <a:pt x="85" y="2532"/>
                  </a:cubicBezTo>
                  <a:close/>
                </a:path>
              </a:pathLst>
            </a:custGeom>
            <a:solidFill>
              <a:schemeClr val="bg1">
                <a:alpha val="20000"/>
              </a:schemeClr>
            </a:solidFill>
            <a:ln>
              <a:noFill/>
            </a:ln>
          </p:spPr>
        </p:sp>
        <p:sp>
          <p:nvSpPr>
            <p:cNvPr id="15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66216" y="2677645"/>
            <a:ext cx="3263269" cy="2283824"/>
          </a:xfrm>
        </p:spPr>
        <p:txBody>
          <a:bodyPr anchor="ctr"/>
          <a:lstStyle>
            <a:lvl1pPr algn="l">
              <a:defRPr sz="3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171670" y="2677644"/>
            <a:ext cx="2818159" cy="2283824"/>
          </a:xfrm>
        </p:spPr>
        <p:txBody>
          <a:bodyPr anchor="ctr"/>
          <a:lstStyle>
            <a:lvl1pPr marL="0" indent="0" algn="l">
              <a:buNone/>
              <a:defRPr sz="1500" cap="all">
                <a:solidFill>
                  <a:schemeClr val="accent1">
                    <a:lumMod val="60000"/>
                    <a:lumOff val="40000"/>
                  </a:schemeClr>
                </a:solidFill>
              </a:defRPr>
            </a:lvl1pPr>
            <a:lvl2pPr marL="3429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34E6425-0181-43F2-84FC-787E803FD2F8}" type="datetimeFigureOut">
              <a:rPr lang="en-US" dirty="0">
                <a:solidFill>
                  <a:srgbClr val="B31166"/>
                </a:solidFill>
              </a:rPr>
              <a:pPr/>
              <a:t>3/31/2019</a:t>
            </a:fld>
            <a:endParaRPr lang="en-US" dirty="0">
              <a:solidFill>
                <a:srgbClr val="B31166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>
                <a:solidFill>
                  <a:srgbClr val="B31166"/>
                </a:solidFill>
              </a:rPr>
              <a:t>
              </a:t>
            </a:r>
          </a:p>
        </p:txBody>
      </p:sp>
      <p:sp>
        <p:nvSpPr>
          <p:cNvPr id="16" name="Rectangle 15"/>
          <p:cNvSpPr/>
          <p:nvPr/>
        </p:nvSpPr>
        <p:spPr>
          <a:xfrm>
            <a:off x="7828359" y="0"/>
            <a:ext cx="51435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>
                <a:solidFill>
                  <a:prstClr val="white"/>
                </a:solidFill>
              </a:rPr>
              <a:pPr/>
              <a:t>‹#›</a:t>
            </a:fld>
            <a:endParaRPr lang="en-US" dirty="0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30417343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66215" y="2603501"/>
            <a:ext cx="3618869" cy="3416301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56535" y="2603500"/>
            <a:ext cx="3618869" cy="3416300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BDB8791-F1B0-41E7-B7FD-A781E65C4266}" type="datetimeFigureOut">
              <a:rPr lang="en-US" dirty="0">
                <a:solidFill>
                  <a:srgbClr val="B31166"/>
                </a:solidFill>
              </a:rPr>
              <a:pPr/>
              <a:t>3/31/2019</a:t>
            </a:fld>
            <a:endParaRPr lang="en-US" dirty="0">
              <a:solidFill>
                <a:srgbClr val="B31166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>
                <a:solidFill>
                  <a:srgbClr val="B31166"/>
                </a:solidFill>
              </a:rPr>
              <a:t>
              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>
                <a:solidFill>
                  <a:prstClr val="white"/>
                </a:solidFill>
              </a:rPr>
              <a:pPr/>
              <a:t>‹#›</a:t>
            </a:fld>
            <a:endParaRPr lang="en-US" dirty="0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7941440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66216" y="2603500"/>
            <a:ext cx="3618868" cy="576262"/>
          </a:xfrm>
        </p:spPr>
        <p:txBody>
          <a:bodyPr anchor="b">
            <a:noAutofit/>
          </a:bodyPr>
          <a:lstStyle>
            <a:lvl1pPr marL="0" indent="0">
              <a:buNone/>
              <a:defRPr sz="1800" b="0">
                <a:solidFill>
                  <a:schemeClr val="accent1"/>
                </a:solidFill>
              </a:defRPr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66215" y="3179763"/>
            <a:ext cx="3618869" cy="2840039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56535" y="2603500"/>
            <a:ext cx="3618869" cy="576262"/>
          </a:xfrm>
        </p:spPr>
        <p:txBody>
          <a:bodyPr anchor="b">
            <a:noAutofit/>
          </a:bodyPr>
          <a:lstStyle>
            <a:lvl1pPr marL="0" indent="0">
              <a:buNone/>
              <a:defRPr sz="1800" b="0">
                <a:solidFill>
                  <a:schemeClr val="accent1"/>
                </a:solidFill>
              </a:defRPr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56535" y="3179763"/>
            <a:ext cx="3618869" cy="2840039"/>
          </a:xfrm>
        </p:spPr>
        <p:txBody>
          <a:bodyPr>
            <a:normAutofit/>
          </a:bodyPr>
          <a:lstStyle>
            <a:lvl1pPr>
              <a:defRPr sz="1350"/>
            </a:lvl1pPr>
            <a:lvl2pPr>
              <a:defRPr sz="1200"/>
            </a:lvl2pPr>
            <a:lvl3pPr>
              <a:defRPr sz="1050"/>
            </a:lvl3pPr>
            <a:lvl4pPr>
              <a:defRPr sz="900"/>
            </a:lvl4pPr>
            <a:lvl5pPr>
              <a:defRPr sz="900"/>
            </a:lvl5pPr>
            <a:lvl6pPr>
              <a:defRPr sz="900"/>
            </a:lvl6pPr>
            <a:lvl7pPr>
              <a:defRPr sz="900"/>
            </a:lvl7pPr>
            <a:lvl8pPr>
              <a:defRPr sz="900"/>
            </a:lvl8pPr>
            <a:lvl9pPr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DD63B2-E120-4ED8-B27B-C685F510A5FE}" type="datetimeFigureOut">
              <a:rPr lang="en-US" dirty="0">
                <a:solidFill>
                  <a:srgbClr val="B31166"/>
                </a:solidFill>
              </a:rPr>
              <a:pPr/>
              <a:t>3/31/2019</a:t>
            </a:fld>
            <a:endParaRPr lang="en-US" dirty="0">
              <a:solidFill>
                <a:srgbClr val="B31166"/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>
                <a:solidFill>
                  <a:srgbClr val="B31166"/>
                </a:solidFill>
              </a:rPr>
              <a:t>
              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>
                <a:solidFill>
                  <a:prstClr val="white"/>
                </a:solidFill>
              </a:rPr>
              <a:pPr/>
              <a:t>‹#›</a:t>
            </a:fld>
            <a:endParaRPr lang="en-US" dirty="0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67013117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1"/>
          <p:cNvSpPr>
            <a:spLocks noGrp="1"/>
          </p:cNvSpPr>
          <p:nvPr>
            <p:ph type="title"/>
          </p:nvPr>
        </p:nvSpPr>
        <p:spPr>
          <a:xfrm>
            <a:off x="866216" y="973668"/>
            <a:ext cx="6571060" cy="706964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A18ACC-A947-437B-A130-35BD54FDF1E9}" type="datetimeFigureOut">
              <a:rPr lang="en-US" dirty="0">
                <a:solidFill>
                  <a:srgbClr val="B31166"/>
                </a:solidFill>
              </a:rPr>
              <a:pPr/>
              <a:t>3/31/2019</a:t>
            </a:fld>
            <a:endParaRPr lang="en-US" dirty="0">
              <a:solidFill>
                <a:srgbClr val="B31166"/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>
                <a:solidFill>
                  <a:srgbClr val="B31166"/>
                </a:solidFill>
              </a:rPr>
              <a:t>
              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>
                <a:solidFill>
                  <a:prstClr val="white"/>
                </a:solidFill>
              </a:rPr>
              <a:pPr/>
              <a:t>‹#›</a:t>
            </a:fld>
            <a:endParaRPr lang="en-US" dirty="0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86904223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C8D7E02-BCB8-4D50-A234-369438C08659}" type="datetimeFigureOut">
              <a:rPr lang="en-US" dirty="0">
                <a:solidFill>
                  <a:srgbClr val="B31166"/>
                </a:solidFill>
              </a:rPr>
              <a:pPr/>
              <a:t>3/31/2019</a:t>
            </a:fld>
            <a:endParaRPr lang="en-US" dirty="0">
              <a:solidFill>
                <a:srgbClr val="B31166"/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>
                <a:solidFill>
                  <a:srgbClr val="B31166"/>
                </a:solidFill>
              </a:rPr>
              <a:t>
              </a:t>
            </a:r>
          </a:p>
        </p:txBody>
      </p:sp>
      <p:sp>
        <p:nvSpPr>
          <p:cNvPr id="7" name="Rectangle 6"/>
          <p:cNvSpPr/>
          <p:nvPr/>
        </p:nvSpPr>
        <p:spPr>
          <a:xfrm>
            <a:off x="7828359" y="0"/>
            <a:ext cx="51435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>
                <a:solidFill>
                  <a:prstClr val="white"/>
                </a:solidFill>
              </a:rPr>
              <a:pPr/>
              <a:t>‹#›</a:t>
            </a:fld>
            <a:endParaRPr lang="en-US" dirty="0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69866076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" name="Group 8"/>
          <p:cNvGrpSpPr/>
          <p:nvPr/>
        </p:nvGrpSpPr>
        <p:grpSpPr>
          <a:xfrm>
            <a:off x="0" y="0"/>
            <a:ext cx="9144000" cy="6858000"/>
            <a:chOff x="0" y="0"/>
            <a:chExt cx="12192000" cy="6858000"/>
          </a:xfrm>
        </p:grpSpPr>
        <p:sp>
          <p:nvSpPr>
            <p:cNvPr id="14" name="Rectangle 13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2">
                <a:duotone>
                  <a:schemeClr val="dk2">
                    <a:shade val="69000"/>
                    <a:hueMod val="91000"/>
                    <a:satMod val="164000"/>
                    <a:lumMod val="74000"/>
                  </a:schemeClr>
                  <a:schemeClr val="dk2">
                    <a:hueMod val="124000"/>
                    <a:satMod val="140000"/>
                    <a:lumMod val="142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Oval 16"/>
            <p:cNvSpPr/>
            <p:nvPr/>
          </p:nvSpPr>
          <p:spPr>
            <a:xfrm>
              <a:off x="0" y="2667000"/>
              <a:ext cx="4191000" cy="41910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1000"/>
                  </a:schemeClr>
                </a:gs>
                <a:gs pos="75000">
                  <a:schemeClr val="accent5">
                    <a:alpha val="0"/>
                  </a:schemeClr>
                </a:gs>
                <a:gs pos="36000">
                  <a:schemeClr val="accent5">
                    <a:alpha val="1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Oval 18"/>
            <p:cNvSpPr/>
            <p:nvPr/>
          </p:nvSpPr>
          <p:spPr>
            <a:xfrm>
              <a:off x="0" y="2895600"/>
              <a:ext cx="2362200" cy="23622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8000"/>
                  </a:schemeClr>
                </a:gs>
                <a:gs pos="72000">
                  <a:schemeClr val="accent5">
                    <a:alpha val="0"/>
                  </a:schemeClr>
                </a:gs>
                <a:gs pos="36000">
                  <a:schemeClr val="accent5">
                    <a:alpha val="8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0" name="Oval 19"/>
            <p:cNvSpPr/>
            <p:nvPr/>
          </p:nvSpPr>
          <p:spPr>
            <a:xfrm>
              <a:off x="8609012" y="5867400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4000"/>
                  </a:schemeClr>
                </a:gs>
                <a:gs pos="66000">
                  <a:schemeClr val="accent5">
                    <a:alpha val="0"/>
                  </a:schemeClr>
                </a:gs>
                <a:gs pos="36000">
                  <a:schemeClr val="accent5"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1" name="Oval 20"/>
            <p:cNvSpPr/>
            <p:nvPr/>
          </p:nvSpPr>
          <p:spPr>
            <a:xfrm>
              <a:off x="8609012" y="1676400"/>
              <a:ext cx="2819400" cy="28194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7000"/>
                  </a:schemeClr>
                </a:gs>
                <a:gs pos="69000">
                  <a:schemeClr val="accent5">
                    <a:alpha val="0"/>
                  </a:schemeClr>
                </a:gs>
                <a:gs pos="36000">
                  <a:schemeClr val="accent5">
                    <a:alpha val="6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2" name="Oval 21"/>
            <p:cNvSpPr/>
            <p:nvPr/>
          </p:nvSpPr>
          <p:spPr>
            <a:xfrm>
              <a:off x="7999412" y="8464"/>
              <a:ext cx="1600200" cy="16002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4000"/>
                  </a:schemeClr>
                </a:gs>
                <a:gs pos="73000">
                  <a:schemeClr val="accent5">
                    <a:alpha val="0"/>
                  </a:schemeClr>
                </a:gs>
                <a:gs pos="36000">
                  <a:schemeClr val="accent5"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1" name="Rectangle 10"/>
            <p:cNvSpPr/>
            <p:nvPr/>
          </p:nvSpPr>
          <p:spPr bwMode="gray">
            <a:xfrm>
              <a:off x="5713412" y="402165"/>
              <a:ext cx="6055253" cy="60536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8" name="Freeform 5"/>
            <p:cNvSpPr/>
            <p:nvPr/>
          </p:nvSpPr>
          <p:spPr bwMode="gray">
            <a:xfrm rot="15922489">
              <a:off x="3140485" y="1826078"/>
              <a:ext cx="3299407" cy="440924"/>
            </a:xfrm>
            <a:custGeom>
              <a:avLst/>
              <a:gdLst/>
              <a:ahLst/>
              <a:cxnLst/>
              <a:rect l="l" t="t" r="r" b="b"/>
              <a:pathLst>
                <a:path w="10000" h="5291">
                  <a:moveTo>
                    <a:pt x="85" y="2532"/>
                  </a:moveTo>
                  <a:cubicBezTo>
                    <a:pt x="1736" y="3911"/>
                    <a:pt x="7524" y="5298"/>
                    <a:pt x="9958" y="5291"/>
                  </a:cubicBezTo>
                  <a:cubicBezTo>
                    <a:pt x="9989" y="1958"/>
                    <a:pt x="9969" y="3333"/>
                    <a:pt x="10000" y="0"/>
                  </a:cubicBezTo>
                  <a:lnTo>
                    <a:pt x="10000" y="0"/>
                  </a:lnTo>
                  <a:lnTo>
                    <a:pt x="9667" y="204"/>
                  </a:lnTo>
                  <a:lnTo>
                    <a:pt x="9334" y="400"/>
                  </a:lnTo>
                  <a:lnTo>
                    <a:pt x="9001" y="590"/>
                  </a:lnTo>
                  <a:lnTo>
                    <a:pt x="8667" y="753"/>
                  </a:lnTo>
                  <a:lnTo>
                    <a:pt x="8333" y="917"/>
                  </a:lnTo>
                  <a:lnTo>
                    <a:pt x="7999" y="1071"/>
                  </a:lnTo>
                  <a:lnTo>
                    <a:pt x="7669" y="1202"/>
                  </a:lnTo>
                  <a:lnTo>
                    <a:pt x="7333" y="1325"/>
                  </a:lnTo>
                  <a:lnTo>
                    <a:pt x="7000" y="1440"/>
                  </a:lnTo>
                  <a:lnTo>
                    <a:pt x="6673" y="1538"/>
                  </a:lnTo>
                  <a:lnTo>
                    <a:pt x="6340" y="1636"/>
                  </a:lnTo>
                  <a:lnTo>
                    <a:pt x="6013" y="1719"/>
                  </a:lnTo>
                  <a:lnTo>
                    <a:pt x="5686" y="1784"/>
                  </a:lnTo>
                  <a:lnTo>
                    <a:pt x="5359" y="1850"/>
                  </a:lnTo>
                  <a:lnTo>
                    <a:pt x="5036" y="1906"/>
                  </a:lnTo>
                  <a:lnTo>
                    <a:pt x="4717" y="1948"/>
                  </a:lnTo>
                  <a:lnTo>
                    <a:pt x="4396" y="1980"/>
                  </a:lnTo>
                  <a:lnTo>
                    <a:pt x="4079" y="2013"/>
                  </a:lnTo>
                  <a:lnTo>
                    <a:pt x="3766" y="2029"/>
                  </a:lnTo>
                  <a:lnTo>
                    <a:pt x="3454" y="2046"/>
                  </a:lnTo>
                  <a:lnTo>
                    <a:pt x="3145" y="2053"/>
                  </a:lnTo>
                  <a:lnTo>
                    <a:pt x="2839" y="2046"/>
                  </a:lnTo>
                  <a:lnTo>
                    <a:pt x="2537" y="2046"/>
                  </a:lnTo>
                  <a:lnTo>
                    <a:pt x="2238" y="2029"/>
                  </a:lnTo>
                  <a:lnTo>
                    <a:pt x="1943" y="2004"/>
                  </a:lnTo>
                  <a:lnTo>
                    <a:pt x="1653" y="1980"/>
                  </a:lnTo>
                  <a:lnTo>
                    <a:pt x="1368" y="1955"/>
                  </a:lnTo>
                  <a:lnTo>
                    <a:pt x="1085" y="1915"/>
                  </a:lnTo>
                  <a:lnTo>
                    <a:pt x="806" y="1873"/>
                  </a:lnTo>
                  <a:lnTo>
                    <a:pt x="533" y="1833"/>
                  </a:lnTo>
                  <a:lnTo>
                    <a:pt x="0" y="1726"/>
                  </a:lnTo>
                  <a:cubicBezTo>
                    <a:pt x="28" y="1995"/>
                    <a:pt x="57" y="2263"/>
                    <a:pt x="85" y="2532"/>
                  </a:cubicBezTo>
                  <a:close/>
                </a:path>
              </a:pathLst>
            </a:custGeom>
            <a:solidFill>
              <a:schemeClr val="bg1">
                <a:alpha val="20000"/>
              </a:schemeClr>
            </a:solidFill>
            <a:ln>
              <a:noFill/>
            </a:ln>
          </p:spPr>
        </p:sp>
        <p:sp>
          <p:nvSpPr>
            <p:cNvPr id="12" name="Freeform 5"/>
            <p:cNvSpPr/>
            <p:nvPr/>
          </p:nvSpPr>
          <p:spPr bwMode="gray">
            <a:xfrm rot="16200000">
              <a:off x="2229377" y="2801721"/>
              <a:ext cx="6053670" cy="1254558"/>
            </a:xfrm>
            <a:custGeom>
              <a:avLst/>
              <a:gdLst/>
              <a:ahLst/>
              <a:cxnLst/>
              <a:rect l="l" t="t" r="r" b="b"/>
              <a:pathLst>
                <a:path w="10000" h="8000">
                  <a:moveTo>
                    <a:pt x="0" y="0"/>
                  </a:moveTo>
                  <a:lnTo>
                    <a:pt x="0" y="7970"/>
                  </a:lnTo>
                  <a:lnTo>
                    <a:pt x="10000" y="8000"/>
                  </a:lnTo>
                  <a:lnTo>
                    <a:pt x="10000" y="7"/>
                  </a:lnTo>
                  <a:lnTo>
                    <a:pt x="10000" y="7"/>
                  </a:lnTo>
                  <a:lnTo>
                    <a:pt x="9773" y="156"/>
                  </a:lnTo>
                  <a:lnTo>
                    <a:pt x="9547" y="298"/>
                  </a:lnTo>
                  <a:lnTo>
                    <a:pt x="9320" y="437"/>
                  </a:lnTo>
                  <a:lnTo>
                    <a:pt x="9092" y="556"/>
                  </a:lnTo>
                  <a:lnTo>
                    <a:pt x="8865" y="676"/>
                  </a:lnTo>
                  <a:lnTo>
                    <a:pt x="8637" y="788"/>
                  </a:lnTo>
                  <a:lnTo>
                    <a:pt x="8412" y="884"/>
                  </a:lnTo>
                  <a:lnTo>
                    <a:pt x="8184" y="975"/>
                  </a:lnTo>
                  <a:lnTo>
                    <a:pt x="7957" y="1058"/>
                  </a:lnTo>
                  <a:lnTo>
                    <a:pt x="7734" y="1130"/>
                  </a:lnTo>
                  <a:lnTo>
                    <a:pt x="7508" y="1202"/>
                  </a:lnTo>
                  <a:lnTo>
                    <a:pt x="7285" y="1262"/>
                  </a:lnTo>
                  <a:lnTo>
                    <a:pt x="7062" y="1309"/>
                  </a:lnTo>
                  <a:lnTo>
                    <a:pt x="6840" y="1358"/>
                  </a:lnTo>
                  <a:lnTo>
                    <a:pt x="6620" y="1399"/>
                  </a:lnTo>
                  <a:lnTo>
                    <a:pt x="6402" y="1428"/>
                  </a:lnTo>
                  <a:lnTo>
                    <a:pt x="6184" y="1453"/>
                  </a:lnTo>
                  <a:lnTo>
                    <a:pt x="5968" y="1477"/>
                  </a:lnTo>
                  <a:lnTo>
                    <a:pt x="5755" y="1488"/>
                  </a:lnTo>
                  <a:lnTo>
                    <a:pt x="5542" y="1500"/>
                  </a:lnTo>
                  <a:lnTo>
                    <a:pt x="5332" y="1506"/>
                  </a:lnTo>
                  <a:lnTo>
                    <a:pt x="5124" y="1500"/>
                  </a:lnTo>
                  <a:lnTo>
                    <a:pt x="4918" y="1500"/>
                  </a:lnTo>
                  <a:lnTo>
                    <a:pt x="4714" y="1488"/>
                  </a:lnTo>
                  <a:lnTo>
                    <a:pt x="4514" y="1470"/>
                  </a:lnTo>
                  <a:lnTo>
                    <a:pt x="4316" y="1453"/>
                  </a:lnTo>
                  <a:lnTo>
                    <a:pt x="4122" y="1434"/>
                  </a:lnTo>
                  <a:lnTo>
                    <a:pt x="3929" y="1405"/>
                  </a:lnTo>
                  <a:lnTo>
                    <a:pt x="3739" y="1374"/>
                  </a:lnTo>
                  <a:lnTo>
                    <a:pt x="3553" y="1346"/>
                  </a:lnTo>
                  <a:lnTo>
                    <a:pt x="3190" y="1267"/>
                  </a:lnTo>
                  <a:lnTo>
                    <a:pt x="2842" y="1183"/>
                  </a:lnTo>
                  <a:lnTo>
                    <a:pt x="2508" y="1095"/>
                  </a:lnTo>
                  <a:lnTo>
                    <a:pt x="2192" y="998"/>
                  </a:lnTo>
                  <a:lnTo>
                    <a:pt x="1890" y="897"/>
                  </a:lnTo>
                  <a:lnTo>
                    <a:pt x="1610" y="788"/>
                  </a:lnTo>
                  <a:lnTo>
                    <a:pt x="1347" y="681"/>
                  </a:lnTo>
                  <a:lnTo>
                    <a:pt x="1105" y="574"/>
                  </a:lnTo>
                  <a:lnTo>
                    <a:pt x="883" y="473"/>
                  </a:lnTo>
                  <a:lnTo>
                    <a:pt x="686" y="377"/>
                  </a:lnTo>
                  <a:lnTo>
                    <a:pt x="508" y="286"/>
                  </a:lnTo>
                  <a:lnTo>
                    <a:pt x="358" y="210"/>
                  </a:lnTo>
                  <a:lnTo>
                    <a:pt x="232" y="138"/>
                  </a:lnTo>
                  <a:lnTo>
                    <a:pt x="59" y="35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  <p:sp>
          <p:nvSpPr>
            <p:cNvPr id="15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66216" y="1295400"/>
            <a:ext cx="2094869" cy="1600200"/>
          </a:xfrm>
        </p:spPr>
        <p:txBody>
          <a:bodyPr anchor="b"/>
          <a:lstStyle>
            <a:lvl1pPr algn="l">
              <a:defRPr sz="18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335859" y="1447800"/>
            <a:ext cx="3892550" cy="4572000"/>
          </a:xfrm>
        </p:spPr>
        <p:txBody>
          <a:bodyPr anchor="ctr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 bwMode="gray">
          <a:xfrm>
            <a:off x="866215" y="3129281"/>
            <a:ext cx="2094869" cy="2895599"/>
          </a:xfrm>
        </p:spPr>
        <p:txBody>
          <a:bodyPr/>
          <a:lstStyle>
            <a:lvl1pPr marL="0" indent="0">
              <a:buNone/>
              <a:defRPr sz="1050">
                <a:solidFill>
                  <a:schemeClr val="accent1">
                    <a:lumMod val="60000"/>
                    <a:lumOff val="40000"/>
                  </a:schemeClr>
                </a:solidFill>
              </a:defRPr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E86A4C-8E40-4F87-A4F0-01A0687C5742}" type="datetimeFigureOut">
              <a:rPr lang="en-US" dirty="0">
                <a:solidFill>
                  <a:srgbClr val="B31166"/>
                </a:solidFill>
              </a:rPr>
              <a:pPr/>
              <a:t>3/31/2019</a:t>
            </a:fld>
            <a:endParaRPr lang="en-US" dirty="0">
              <a:solidFill>
                <a:srgbClr val="B31166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>
                <a:solidFill>
                  <a:srgbClr val="B31166"/>
                </a:solidFill>
              </a:rPr>
              <a:t>
              </a:t>
            </a:r>
          </a:p>
        </p:txBody>
      </p:sp>
      <p:sp>
        <p:nvSpPr>
          <p:cNvPr id="16" name="Rectangle 15"/>
          <p:cNvSpPr/>
          <p:nvPr/>
        </p:nvSpPr>
        <p:spPr>
          <a:xfrm>
            <a:off x="7828359" y="0"/>
            <a:ext cx="51435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>
                <a:solidFill>
                  <a:prstClr val="white"/>
                </a:solidFill>
              </a:rPr>
              <a:pPr/>
              <a:t>‹#›</a:t>
            </a:fld>
            <a:endParaRPr lang="en-US" dirty="0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20629351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" name="Group 8"/>
          <p:cNvGrpSpPr/>
          <p:nvPr/>
        </p:nvGrpSpPr>
        <p:grpSpPr>
          <a:xfrm>
            <a:off x="0" y="0"/>
            <a:ext cx="9144000" cy="6858000"/>
            <a:chOff x="0" y="0"/>
            <a:chExt cx="12192000" cy="6858000"/>
          </a:xfrm>
        </p:grpSpPr>
        <p:sp>
          <p:nvSpPr>
            <p:cNvPr id="14" name="Rectangle 13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2">
                <a:duotone>
                  <a:schemeClr val="dk2">
                    <a:shade val="69000"/>
                    <a:hueMod val="91000"/>
                    <a:satMod val="164000"/>
                    <a:lumMod val="74000"/>
                  </a:schemeClr>
                  <a:schemeClr val="dk2">
                    <a:hueMod val="124000"/>
                    <a:satMod val="140000"/>
                    <a:lumMod val="142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Oval 16"/>
            <p:cNvSpPr/>
            <p:nvPr/>
          </p:nvSpPr>
          <p:spPr>
            <a:xfrm>
              <a:off x="0" y="2667000"/>
              <a:ext cx="4191000" cy="41910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1000"/>
                  </a:schemeClr>
                </a:gs>
                <a:gs pos="75000">
                  <a:schemeClr val="accent5">
                    <a:alpha val="0"/>
                  </a:schemeClr>
                </a:gs>
                <a:gs pos="36000">
                  <a:schemeClr val="accent5">
                    <a:alpha val="1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8" name="Oval 17"/>
            <p:cNvSpPr/>
            <p:nvPr/>
          </p:nvSpPr>
          <p:spPr>
            <a:xfrm>
              <a:off x="0" y="2895600"/>
              <a:ext cx="2362200" cy="23622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8000"/>
                  </a:schemeClr>
                </a:gs>
                <a:gs pos="72000">
                  <a:schemeClr val="accent5">
                    <a:alpha val="0"/>
                  </a:schemeClr>
                </a:gs>
                <a:gs pos="36000">
                  <a:schemeClr val="accent5">
                    <a:alpha val="8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Oval 18"/>
            <p:cNvSpPr/>
            <p:nvPr/>
          </p:nvSpPr>
          <p:spPr>
            <a:xfrm>
              <a:off x="8609012" y="5867400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4000"/>
                  </a:schemeClr>
                </a:gs>
                <a:gs pos="66000">
                  <a:schemeClr val="accent5">
                    <a:alpha val="0"/>
                  </a:schemeClr>
                </a:gs>
                <a:gs pos="36000">
                  <a:schemeClr val="accent5"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0" name="Oval 19"/>
            <p:cNvSpPr/>
            <p:nvPr/>
          </p:nvSpPr>
          <p:spPr>
            <a:xfrm>
              <a:off x="8609012" y="1676400"/>
              <a:ext cx="2819400" cy="28194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7000"/>
                  </a:schemeClr>
                </a:gs>
                <a:gs pos="69000">
                  <a:schemeClr val="accent5">
                    <a:alpha val="0"/>
                  </a:schemeClr>
                </a:gs>
                <a:gs pos="36000">
                  <a:schemeClr val="accent5">
                    <a:alpha val="6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1" name="Oval 20"/>
            <p:cNvSpPr/>
            <p:nvPr/>
          </p:nvSpPr>
          <p:spPr>
            <a:xfrm>
              <a:off x="7999412" y="8464"/>
              <a:ext cx="1600200" cy="16002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4000"/>
                  </a:schemeClr>
                </a:gs>
                <a:gs pos="73000">
                  <a:schemeClr val="accent5">
                    <a:alpha val="0"/>
                  </a:schemeClr>
                </a:gs>
                <a:gs pos="36000">
                  <a:schemeClr val="accent5"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1" name="Rectangle 10"/>
            <p:cNvSpPr/>
            <p:nvPr/>
          </p:nvSpPr>
          <p:spPr bwMode="gray">
            <a:xfrm>
              <a:off x="6172200" y="402165"/>
              <a:ext cx="5596465" cy="60536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2" name="Freeform 5"/>
            <p:cNvSpPr/>
            <p:nvPr/>
          </p:nvSpPr>
          <p:spPr bwMode="gray">
            <a:xfrm rot="15922489">
              <a:off x="4203594" y="1826078"/>
              <a:ext cx="3299407" cy="440924"/>
            </a:xfrm>
            <a:custGeom>
              <a:avLst/>
              <a:gdLst/>
              <a:ahLst/>
              <a:cxnLst/>
              <a:rect l="l" t="t" r="r" b="b"/>
              <a:pathLst>
                <a:path w="10000" h="5291">
                  <a:moveTo>
                    <a:pt x="85" y="2532"/>
                  </a:moveTo>
                  <a:cubicBezTo>
                    <a:pt x="1736" y="3911"/>
                    <a:pt x="7524" y="5298"/>
                    <a:pt x="9958" y="5291"/>
                  </a:cubicBezTo>
                  <a:cubicBezTo>
                    <a:pt x="9989" y="1958"/>
                    <a:pt x="9969" y="3333"/>
                    <a:pt x="10000" y="0"/>
                  </a:cubicBezTo>
                  <a:lnTo>
                    <a:pt x="10000" y="0"/>
                  </a:lnTo>
                  <a:lnTo>
                    <a:pt x="9667" y="204"/>
                  </a:lnTo>
                  <a:lnTo>
                    <a:pt x="9334" y="400"/>
                  </a:lnTo>
                  <a:lnTo>
                    <a:pt x="9001" y="590"/>
                  </a:lnTo>
                  <a:lnTo>
                    <a:pt x="8667" y="753"/>
                  </a:lnTo>
                  <a:lnTo>
                    <a:pt x="8333" y="917"/>
                  </a:lnTo>
                  <a:lnTo>
                    <a:pt x="7999" y="1071"/>
                  </a:lnTo>
                  <a:lnTo>
                    <a:pt x="7669" y="1202"/>
                  </a:lnTo>
                  <a:lnTo>
                    <a:pt x="7333" y="1325"/>
                  </a:lnTo>
                  <a:lnTo>
                    <a:pt x="7000" y="1440"/>
                  </a:lnTo>
                  <a:lnTo>
                    <a:pt x="6673" y="1538"/>
                  </a:lnTo>
                  <a:lnTo>
                    <a:pt x="6340" y="1636"/>
                  </a:lnTo>
                  <a:lnTo>
                    <a:pt x="6013" y="1719"/>
                  </a:lnTo>
                  <a:lnTo>
                    <a:pt x="5686" y="1784"/>
                  </a:lnTo>
                  <a:lnTo>
                    <a:pt x="5359" y="1850"/>
                  </a:lnTo>
                  <a:lnTo>
                    <a:pt x="5036" y="1906"/>
                  </a:lnTo>
                  <a:lnTo>
                    <a:pt x="4717" y="1948"/>
                  </a:lnTo>
                  <a:lnTo>
                    <a:pt x="4396" y="1980"/>
                  </a:lnTo>
                  <a:lnTo>
                    <a:pt x="4079" y="2013"/>
                  </a:lnTo>
                  <a:lnTo>
                    <a:pt x="3766" y="2029"/>
                  </a:lnTo>
                  <a:lnTo>
                    <a:pt x="3454" y="2046"/>
                  </a:lnTo>
                  <a:lnTo>
                    <a:pt x="3145" y="2053"/>
                  </a:lnTo>
                  <a:lnTo>
                    <a:pt x="2839" y="2046"/>
                  </a:lnTo>
                  <a:lnTo>
                    <a:pt x="2537" y="2046"/>
                  </a:lnTo>
                  <a:lnTo>
                    <a:pt x="2238" y="2029"/>
                  </a:lnTo>
                  <a:lnTo>
                    <a:pt x="1943" y="2004"/>
                  </a:lnTo>
                  <a:lnTo>
                    <a:pt x="1653" y="1980"/>
                  </a:lnTo>
                  <a:lnTo>
                    <a:pt x="1368" y="1955"/>
                  </a:lnTo>
                  <a:lnTo>
                    <a:pt x="1085" y="1915"/>
                  </a:lnTo>
                  <a:lnTo>
                    <a:pt x="806" y="1873"/>
                  </a:lnTo>
                  <a:lnTo>
                    <a:pt x="533" y="1833"/>
                  </a:lnTo>
                  <a:lnTo>
                    <a:pt x="0" y="1726"/>
                  </a:lnTo>
                  <a:cubicBezTo>
                    <a:pt x="28" y="1995"/>
                    <a:pt x="57" y="2263"/>
                    <a:pt x="85" y="2532"/>
                  </a:cubicBezTo>
                  <a:close/>
                </a:path>
              </a:pathLst>
            </a:custGeom>
            <a:solidFill>
              <a:schemeClr val="bg1">
                <a:alpha val="20000"/>
              </a:schemeClr>
            </a:solidFill>
            <a:ln>
              <a:noFill/>
            </a:ln>
          </p:spPr>
        </p:sp>
        <p:sp>
          <p:nvSpPr>
            <p:cNvPr id="12" name="Freeform 5"/>
            <p:cNvSpPr/>
            <p:nvPr/>
          </p:nvSpPr>
          <p:spPr bwMode="gray">
            <a:xfrm rot="16200000">
              <a:off x="3295432" y="2801721"/>
              <a:ext cx="6053670" cy="1254558"/>
            </a:xfrm>
            <a:custGeom>
              <a:avLst/>
              <a:gdLst/>
              <a:ahLst/>
              <a:cxnLst/>
              <a:rect l="l" t="t" r="r" b="b"/>
              <a:pathLst>
                <a:path w="10000" h="8000">
                  <a:moveTo>
                    <a:pt x="0" y="0"/>
                  </a:moveTo>
                  <a:lnTo>
                    <a:pt x="0" y="7970"/>
                  </a:lnTo>
                  <a:lnTo>
                    <a:pt x="10000" y="8000"/>
                  </a:lnTo>
                  <a:lnTo>
                    <a:pt x="10000" y="7"/>
                  </a:lnTo>
                  <a:lnTo>
                    <a:pt x="10000" y="7"/>
                  </a:lnTo>
                  <a:lnTo>
                    <a:pt x="9773" y="156"/>
                  </a:lnTo>
                  <a:lnTo>
                    <a:pt x="9547" y="298"/>
                  </a:lnTo>
                  <a:lnTo>
                    <a:pt x="9320" y="437"/>
                  </a:lnTo>
                  <a:lnTo>
                    <a:pt x="9092" y="556"/>
                  </a:lnTo>
                  <a:lnTo>
                    <a:pt x="8865" y="676"/>
                  </a:lnTo>
                  <a:lnTo>
                    <a:pt x="8637" y="788"/>
                  </a:lnTo>
                  <a:lnTo>
                    <a:pt x="8412" y="884"/>
                  </a:lnTo>
                  <a:lnTo>
                    <a:pt x="8184" y="975"/>
                  </a:lnTo>
                  <a:lnTo>
                    <a:pt x="7957" y="1058"/>
                  </a:lnTo>
                  <a:lnTo>
                    <a:pt x="7734" y="1130"/>
                  </a:lnTo>
                  <a:lnTo>
                    <a:pt x="7508" y="1202"/>
                  </a:lnTo>
                  <a:lnTo>
                    <a:pt x="7285" y="1262"/>
                  </a:lnTo>
                  <a:lnTo>
                    <a:pt x="7062" y="1309"/>
                  </a:lnTo>
                  <a:lnTo>
                    <a:pt x="6840" y="1358"/>
                  </a:lnTo>
                  <a:lnTo>
                    <a:pt x="6620" y="1399"/>
                  </a:lnTo>
                  <a:lnTo>
                    <a:pt x="6402" y="1428"/>
                  </a:lnTo>
                  <a:lnTo>
                    <a:pt x="6184" y="1453"/>
                  </a:lnTo>
                  <a:lnTo>
                    <a:pt x="5968" y="1477"/>
                  </a:lnTo>
                  <a:lnTo>
                    <a:pt x="5755" y="1488"/>
                  </a:lnTo>
                  <a:lnTo>
                    <a:pt x="5542" y="1500"/>
                  </a:lnTo>
                  <a:lnTo>
                    <a:pt x="5332" y="1506"/>
                  </a:lnTo>
                  <a:lnTo>
                    <a:pt x="5124" y="1500"/>
                  </a:lnTo>
                  <a:lnTo>
                    <a:pt x="4918" y="1500"/>
                  </a:lnTo>
                  <a:lnTo>
                    <a:pt x="4714" y="1488"/>
                  </a:lnTo>
                  <a:lnTo>
                    <a:pt x="4514" y="1470"/>
                  </a:lnTo>
                  <a:lnTo>
                    <a:pt x="4316" y="1453"/>
                  </a:lnTo>
                  <a:lnTo>
                    <a:pt x="4122" y="1434"/>
                  </a:lnTo>
                  <a:lnTo>
                    <a:pt x="3929" y="1405"/>
                  </a:lnTo>
                  <a:lnTo>
                    <a:pt x="3739" y="1374"/>
                  </a:lnTo>
                  <a:lnTo>
                    <a:pt x="3553" y="1346"/>
                  </a:lnTo>
                  <a:lnTo>
                    <a:pt x="3190" y="1267"/>
                  </a:lnTo>
                  <a:lnTo>
                    <a:pt x="2842" y="1183"/>
                  </a:lnTo>
                  <a:lnTo>
                    <a:pt x="2508" y="1095"/>
                  </a:lnTo>
                  <a:lnTo>
                    <a:pt x="2192" y="998"/>
                  </a:lnTo>
                  <a:lnTo>
                    <a:pt x="1890" y="897"/>
                  </a:lnTo>
                  <a:lnTo>
                    <a:pt x="1610" y="788"/>
                  </a:lnTo>
                  <a:lnTo>
                    <a:pt x="1347" y="681"/>
                  </a:lnTo>
                  <a:lnTo>
                    <a:pt x="1105" y="574"/>
                  </a:lnTo>
                  <a:lnTo>
                    <a:pt x="883" y="473"/>
                  </a:lnTo>
                  <a:lnTo>
                    <a:pt x="686" y="377"/>
                  </a:lnTo>
                  <a:lnTo>
                    <a:pt x="508" y="286"/>
                  </a:lnTo>
                  <a:lnTo>
                    <a:pt x="358" y="210"/>
                  </a:lnTo>
                  <a:lnTo>
                    <a:pt x="232" y="138"/>
                  </a:lnTo>
                  <a:lnTo>
                    <a:pt x="59" y="35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  <p:sp>
          <p:nvSpPr>
            <p:cNvPr id="15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66216" y="1693334"/>
            <a:ext cx="2898851" cy="1735667"/>
          </a:xfrm>
        </p:spPr>
        <p:txBody>
          <a:bodyPr anchor="b">
            <a:normAutofit/>
          </a:bodyPr>
          <a:lstStyle>
            <a:lvl1pPr algn="l">
              <a:defRPr sz="27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4910903" y="1143000"/>
            <a:ext cx="2420395" cy="4572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200"/>
            </a:lvl1pPr>
            <a:lvl2pPr marL="342900" indent="0">
              <a:buNone/>
              <a:defRPr sz="1200"/>
            </a:lvl2pPr>
            <a:lvl3pPr marL="685800" indent="0">
              <a:buNone/>
              <a:defRPr sz="1200"/>
            </a:lvl3pPr>
            <a:lvl4pPr marL="1028700" indent="0">
              <a:buNone/>
              <a:defRPr sz="1200"/>
            </a:lvl4pPr>
            <a:lvl5pPr marL="1371600" indent="0">
              <a:buNone/>
              <a:defRPr sz="1200"/>
            </a:lvl5pPr>
            <a:lvl6pPr marL="1714500" indent="0">
              <a:buNone/>
              <a:defRPr sz="1200"/>
            </a:lvl6pPr>
            <a:lvl7pPr marL="2057400" indent="0">
              <a:buNone/>
              <a:defRPr sz="1200"/>
            </a:lvl7pPr>
            <a:lvl8pPr marL="2400300" indent="0">
              <a:buNone/>
              <a:defRPr sz="1200"/>
            </a:lvl8pPr>
            <a:lvl9pPr marL="2743200" indent="0">
              <a:buNone/>
              <a:defRPr sz="1200"/>
            </a:lvl9pPr>
          </a:lstStyle>
          <a:p>
            <a:pPr marL="0" lvl="0" indent="0" algn="ctr">
              <a:buNone/>
            </a:pPr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 bwMode="gray">
          <a:xfrm>
            <a:off x="866216" y="3657600"/>
            <a:ext cx="2894409" cy="1371600"/>
          </a:xfrm>
        </p:spPr>
        <p:txBody>
          <a:bodyPr>
            <a:normAutofit/>
          </a:bodyPr>
          <a:lstStyle>
            <a:lvl1pPr marL="0" indent="0">
              <a:buNone/>
              <a:defRPr sz="1050">
                <a:solidFill>
                  <a:schemeClr val="accent1">
                    <a:lumMod val="60000"/>
                    <a:lumOff val="40000"/>
                  </a:schemeClr>
                </a:solidFill>
              </a:defRPr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5E72C73-2D91-4E12-BA25-F0AA0C03599B}" type="datetimeFigureOut">
              <a:rPr lang="en-US" dirty="0">
                <a:solidFill>
                  <a:srgbClr val="B31166"/>
                </a:solidFill>
              </a:rPr>
              <a:pPr/>
              <a:t>3/31/2019</a:t>
            </a:fld>
            <a:endParaRPr lang="en-US" dirty="0">
              <a:solidFill>
                <a:srgbClr val="B31166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>
                <a:solidFill>
                  <a:srgbClr val="B31166"/>
                </a:solidFill>
              </a:rPr>
              <a:t>
              </a:t>
            </a:r>
          </a:p>
        </p:txBody>
      </p:sp>
      <p:sp>
        <p:nvSpPr>
          <p:cNvPr id="16" name="Rectangle 15"/>
          <p:cNvSpPr/>
          <p:nvPr/>
        </p:nvSpPr>
        <p:spPr>
          <a:xfrm>
            <a:off x="7828359" y="0"/>
            <a:ext cx="51435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>
                <a:solidFill>
                  <a:prstClr val="white"/>
                </a:solidFill>
              </a:rPr>
              <a:pPr/>
              <a:t>‹#›</a:t>
            </a:fld>
            <a:endParaRPr lang="en-US" dirty="0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89481299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ic 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" name="Group 8"/>
          <p:cNvGrpSpPr/>
          <p:nvPr/>
        </p:nvGrpSpPr>
        <p:grpSpPr>
          <a:xfrm>
            <a:off x="0" y="0"/>
            <a:ext cx="9144000" cy="6858000"/>
            <a:chOff x="0" y="0"/>
            <a:chExt cx="12192000" cy="6858000"/>
          </a:xfrm>
        </p:grpSpPr>
        <p:sp>
          <p:nvSpPr>
            <p:cNvPr id="13" name="Rectangle 12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2">
                <a:duotone>
                  <a:schemeClr val="dk2">
                    <a:shade val="69000"/>
                    <a:hueMod val="91000"/>
                    <a:satMod val="164000"/>
                    <a:lumMod val="74000"/>
                  </a:schemeClr>
                  <a:schemeClr val="dk2">
                    <a:hueMod val="124000"/>
                    <a:satMod val="140000"/>
                    <a:lumMod val="142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Oval 16"/>
            <p:cNvSpPr/>
            <p:nvPr/>
          </p:nvSpPr>
          <p:spPr>
            <a:xfrm>
              <a:off x="0" y="2667000"/>
              <a:ext cx="4191000" cy="41910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1000"/>
                  </a:schemeClr>
                </a:gs>
                <a:gs pos="75000">
                  <a:schemeClr val="accent5">
                    <a:alpha val="0"/>
                  </a:schemeClr>
                </a:gs>
                <a:gs pos="36000">
                  <a:schemeClr val="accent5">
                    <a:alpha val="1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8" name="Oval 17"/>
            <p:cNvSpPr/>
            <p:nvPr/>
          </p:nvSpPr>
          <p:spPr>
            <a:xfrm>
              <a:off x="0" y="2895600"/>
              <a:ext cx="2362200" cy="23622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8000"/>
                  </a:schemeClr>
                </a:gs>
                <a:gs pos="72000">
                  <a:schemeClr val="accent5">
                    <a:alpha val="0"/>
                  </a:schemeClr>
                </a:gs>
                <a:gs pos="36000">
                  <a:schemeClr val="accent5">
                    <a:alpha val="8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Oval 18"/>
            <p:cNvSpPr/>
            <p:nvPr/>
          </p:nvSpPr>
          <p:spPr>
            <a:xfrm>
              <a:off x="8609012" y="5867400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4000"/>
                  </a:schemeClr>
                </a:gs>
                <a:gs pos="66000">
                  <a:schemeClr val="accent5">
                    <a:alpha val="0"/>
                  </a:schemeClr>
                </a:gs>
                <a:gs pos="36000">
                  <a:schemeClr val="accent5"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0" name="Oval 19"/>
            <p:cNvSpPr/>
            <p:nvPr/>
          </p:nvSpPr>
          <p:spPr>
            <a:xfrm>
              <a:off x="8609012" y="1676400"/>
              <a:ext cx="2819400" cy="28194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7000"/>
                  </a:schemeClr>
                </a:gs>
                <a:gs pos="69000">
                  <a:schemeClr val="accent5">
                    <a:alpha val="0"/>
                  </a:schemeClr>
                </a:gs>
                <a:gs pos="36000">
                  <a:schemeClr val="accent5">
                    <a:alpha val="6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1" name="Oval 20"/>
            <p:cNvSpPr/>
            <p:nvPr/>
          </p:nvSpPr>
          <p:spPr>
            <a:xfrm>
              <a:off x="7999412" y="8464"/>
              <a:ext cx="1600200" cy="16002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4000"/>
                  </a:schemeClr>
                </a:gs>
                <a:gs pos="73000">
                  <a:schemeClr val="accent5">
                    <a:alpha val="0"/>
                  </a:schemeClr>
                </a:gs>
                <a:gs pos="36000">
                  <a:schemeClr val="accent5"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Freeform 5"/>
            <p:cNvSpPr/>
            <p:nvPr/>
          </p:nvSpPr>
          <p:spPr bwMode="gray">
            <a:xfrm rot="10371525">
              <a:off x="263767" y="4438254"/>
              <a:ext cx="3299407" cy="440924"/>
            </a:xfrm>
            <a:custGeom>
              <a:avLst/>
              <a:gdLst/>
              <a:ahLst/>
              <a:cxnLst/>
              <a:rect l="l" t="t" r="r" b="b"/>
              <a:pathLst>
                <a:path w="10000" h="5291">
                  <a:moveTo>
                    <a:pt x="85" y="2532"/>
                  </a:moveTo>
                  <a:cubicBezTo>
                    <a:pt x="1736" y="3911"/>
                    <a:pt x="7524" y="5298"/>
                    <a:pt x="9958" y="5291"/>
                  </a:cubicBezTo>
                  <a:cubicBezTo>
                    <a:pt x="9989" y="1958"/>
                    <a:pt x="9969" y="3333"/>
                    <a:pt x="10000" y="0"/>
                  </a:cubicBezTo>
                  <a:lnTo>
                    <a:pt x="10000" y="0"/>
                  </a:lnTo>
                  <a:lnTo>
                    <a:pt x="9667" y="204"/>
                  </a:lnTo>
                  <a:lnTo>
                    <a:pt x="9334" y="400"/>
                  </a:lnTo>
                  <a:lnTo>
                    <a:pt x="9001" y="590"/>
                  </a:lnTo>
                  <a:lnTo>
                    <a:pt x="8667" y="753"/>
                  </a:lnTo>
                  <a:lnTo>
                    <a:pt x="8333" y="917"/>
                  </a:lnTo>
                  <a:lnTo>
                    <a:pt x="7999" y="1071"/>
                  </a:lnTo>
                  <a:lnTo>
                    <a:pt x="7669" y="1202"/>
                  </a:lnTo>
                  <a:lnTo>
                    <a:pt x="7333" y="1325"/>
                  </a:lnTo>
                  <a:lnTo>
                    <a:pt x="7000" y="1440"/>
                  </a:lnTo>
                  <a:lnTo>
                    <a:pt x="6673" y="1538"/>
                  </a:lnTo>
                  <a:lnTo>
                    <a:pt x="6340" y="1636"/>
                  </a:lnTo>
                  <a:lnTo>
                    <a:pt x="6013" y="1719"/>
                  </a:lnTo>
                  <a:lnTo>
                    <a:pt x="5686" y="1784"/>
                  </a:lnTo>
                  <a:lnTo>
                    <a:pt x="5359" y="1850"/>
                  </a:lnTo>
                  <a:lnTo>
                    <a:pt x="5036" y="1906"/>
                  </a:lnTo>
                  <a:lnTo>
                    <a:pt x="4717" y="1948"/>
                  </a:lnTo>
                  <a:lnTo>
                    <a:pt x="4396" y="1980"/>
                  </a:lnTo>
                  <a:lnTo>
                    <a:pt x="4079" y="2013"/>
                  </a:lnTo>
                  <a:lnTo>
                    <a:pt x="3766" y="2029"/>
                  </a:lnTo>
                  <a:lnTo>
                    <a:pt x="3454" y="2046"/>
                  </a:lnTo>
                  <a:lnTo>
                    <a:pt x="3145" y="2053"/>
                  </a:lnTo>
                  <a:lnTo>
                    <a:pt x="2839" y="2046"/>
                  </a:lnTo>
                  <a:lnTo>
                    <a:pt x="2537" y="2046"/>
                  </a:lnTo>
                  <a:lnTo>
                    <a:pt x="2238" y="2029"/>
                  </a:lnTo>
                  <a:lnTo>
                    <a:pt x="1943" y="2004"/>
                  </a:lnTo>
                  <a:lnTo>
                    <a:pt x="1653" y="1980"/>
                  </a:lnTo>
                  <a:lnTo>
                    <a:pt x="1368" y="1955"/>
                  </a:lnTo>
                  <a:lnTo>
                    <a:pt x="1085" y="1915"/>
                  </a:lnTo>
                  <a:lnTo>
                    <a:pt x="806" y="1873"/>
                  </a:lnTo>
                  <a:lnTo>
                    <a:pt x="533" y="1833"/>
                  </a:lnTo>
                  <a:lnTo>
                    <a:pt x="0" y="1726"/>
                  </a:lnTo>
                  <a:cubicBezTo>
                    <a:pt x="28" y="1995"/>
                    <a:pt x="57" y="2263"/>
                    <a:pt x="85" y="2532"/>
                  </a:cubicBezTo>
                  <a:close/>
                </a:path>
              </a:pathLst>
            </a:custGeom>
            <a:solidFill>
              <a:schemeClr val="bg1">
                <a:alpha val="20000"/>
              </a:schemeClr>
            </a:solidFill>
            <a:ln>
              <a:noFill/>
            </a:ln>
          </p:spPr>
        </p:sp>
        <p:sp>
          <p:nvSpPr>
            <p:cNvPr id="11" name="Freeform 5"/>
            <p:cNvSpPr/>
            <p:nvPr/>
          </p:nvSpPr>
          <p:spPr bwMode="gray">
            <a:xfrm rot="10800000">
              <a:off x="459506" y="321130"/>
              <a:ext cx="11277600" cy="4533900"/>
            </a:xfrm>
            <a:custGeom>
              <a:avLst/>
              <a:gdLst/>
              <a:ahLst/>
              <a:cxnLst/>
              <a:rect l="0" t="0" r="r" b="b"/>
              <a:pathLst>
                <a:path w="7104" h="2856">
                  <a:moveTo>
                    <a:pt x="0" y="0"/>
                  </a:moveTo>
                  <a:lnTo>
                    <a:pt x="0" y="2856"/>
                  </a:lnTo>
                  <a:lnTo>
                    <a:pt x="7104" y="2856"/>
                  </a:lnTo>
                  <a:lnTo>
                    <a:pt x="7104" y="1"/>
                  </a:lnTo>
                  <a:lnTo>
                    <a:pt x="7104" y="1"/>
                  </a:lnTo>
                  <a:lnTo>
                    <a:pt x="6943" y="26"/>
                  </a:lnTo>
                  <a:lnTo>
                    <a:pt x="6782" y="50"/>
                  </a:lnTo>
                  <a:lnTo>
                    <a:pt x="6621" y="73"/>
                  </a:lnTo>
                  <a:lnTo>
                    <a:pt x="6459" y="93"/>
                  </a:lnTo>
                  <a:lnTo>
                    <a:pt x="6298" y="113"/>
                  </a:lnTo>
                  <a:lnTo>
                    <a:pt x="6136" y="132"/>
                  </a:lnTo>
                  <a:lnTo>
                    <a:pt x="5976" y="148"/>
                  </a:lnTo>
                  <a:lnTo>
                    <a:pt x="5814" y="163"/>
                  </a:lnTo>
                  <a:lnTo>
                    <a:pt x="5653" y="177"/>
                  </a:lnTo>
                  <a:lnTo>
                    <a:pt x="5494" y="189"/>
                  </a:lnTo>
                  <a:lnTo>
                    <a:pt x="5334" y="201"/>
                  </a:lnTo>
                  <a:lnTo>
                    <a:pt x="5175" y="211"/>
                  </a:lnTo>
                  <a:lnTo>
                    <a:pt x="5017" y="219"/>
                  </a:lnTo>
                  <a:lnTo>
                    <a:pt x="4859" y="227"/>
                  </a:lnTo>
                  <a:lnTo>
                    <a:pt x="4703" y="234"/>
                  </a:lnTo>
                  <a:lnTo>
                    <a:pt x="4548" y="239"/>
                  </a:lnTo>
                  <a:lnTo>
                    <a:pt x="4393" y="243"/>
                  </a:lnTo>
                  <a:lnTo>
                    <a:pt x="4240" y="247"/>
                  </a:lnTo>
                  <a:lnTo>
                    <a:pt x="4088" y="249"/>
                  </a:lnTo>
                  <a:lnTo>
                    <a:pt x="3937" y="251"/>
                  </a:lnTo>
                  <a:lnTo>
                    <a:pt x="3788" y="252"/>
                  </a:lnTo>
                  <a:lnTo>
                    <a:pt x="3640" y="251"/>
                  </a:lnTo>
                  <a:lnTo>
                    <a:pt x="3494" y="251"/>
                  </a:lnTo>
                  <a:lnTo>
                    <a:pt x="3349" y="249"/>
                  </a:lnTo>
                  <a:lnTo>
                    <a:pt x="3207" y="246"/>
                  </a:lnTo>
                  <a:lnTo>
                    <a:pt x="3066" y="243"/>
                  </a:lnTo>
                  <a:lnTo>
                    <a:pt x="2928" y="240"/>
                  </a:lnTo>
                  <a:lnTo>
                    <a:pt x="2791" y="235"/>
                  </a:lnTo>
                  <a:lnTo>
                    <a:pt x="2656" y="230"/>
                  </a:lnTo>
                  <a:lnTo>
                    <a:pt x="2524" y="225"/>
                  </a:lnTo>
                  <a:lnTo>
                    <a:pt x="2266" y="212"/>
                  </a:lnTo>
                  <a:lnTo>
                    <a:pt x="2019" y="198"/>
                  </a:lnTo>
                  <a:lnTo>
                    <a:pt x="1782" y="183"/>
                  </a:lnTo>
                  <a:lnTo>
                    <a:pt x="1557" y="167"/>
                  </a:lnTo>
                  <a:lnTo>
                    <a:pt x="1343" y="150"/>
                  </a:lnTo>
                  <a:lnTo>
                    <a:pt x="1144" y="132"/>
                  </a:lnTo>
                  <a:lnTo>
                    <a:pt x="957" y="114"/>
                  </a:lnTo>
                  <a:lnTo>
                    <a:pt x="785" y="96"/>
                  </a:lnTo>
                  <a:lnTo>
                    <a:pt x="627" y="79"/>
                  </a:lnTo>
                  <a:lnTo>
                    <a:pt x="487" y="63"/>
                  </a:lnTo>
                  <a:lnTo>
                    <a:pt x="361" y="48"/>
                  </a:lnTo>
                  <a:lnTo>
                    <a:pt x="254" y="35"/>
                  </a:lnTo>
                  <a:lnTo>
                    <a:pt x="165" y="23"/>
                  </a:lnTo>
                  <a:lnTo>
                    <a:pt x="42" y="6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  <p:sp>
          <p:nvSpPr>
            <p:cNvPr id="15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66216" y="4969927"/>
            <a:ext cx="6619244" cy="566738"/>
          </a:xfrm>
        </p:spPr>
        <p:txBody>
          <a:bodyPr anchor="b">
            <a:normAutofit/>
          </a:bodyPr>
          <a:lstStyle>
            <a:lvl1pPr algn="l">
              <a:defRPr sz="18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866216" y="685800"/>
            <a:ext cx="6619244" cy="3429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200"/>
            </a:lvl1pPr>
            <a:lvl2pPr marL="342900" indent="0">
              <a:buNone/>
              <a:defRPr sz="1200"/>
            </a:lvl2pPr>
            <a:lvl3pPr marL="685800" indent="0">
              <a:buNone/>
              <a:defRPr sz="1200"/>
            </a:lvl3pPr>
            <a:lvl4pPr marL="1028700" indent="0">
              <a:buNone/>
              <a:defRPr sz="1200"/>
            </a:lvl4pPr>
            <a:lvl5pPr marL="1371600" indent="0">
              <a:buNone/>
              <a:defRPr sz="1200"/>
            </a:lvl5pPr>
            <a:lvl6pPr marL="1714500" indent="0">
              <a:buNone/>
              <a:defRPr sz="1200"/>
            </a:lvl6pPr>
            <a:lvl7pPr marL="2057400" indent="0">
              <a:buNone/>
              <a:defRPr sz="1200"/>
            </a:lvl7pPr>
            <a:lvl8pPr marL="2400300" indent="0">
              <a:buNone/>
              <a:defRPr sz="1200"/>
            </a:lvl8pPr>
            <a:lvl9pPr marL="2743200" indent="0">
              <a:buNone/>
              <a:defRPr sz="12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66215" y="5536665"/>
            <a:ext cx="6619244" cy="493712"/>
          </a:xfrm>
        </p:spPr>
        <p:txBody>
          <a:bodyPr>
            <a:normAutofit/>
          </a:bodyPr>
          <a:lstStyle>
            <a:lvl1pPr marL="0" indent="0">
              <a:buNone/>
              <a:defRPr sz="900">
                <a:solidFill>
                  <a:schemeClr val="accent1">
                    <a:lumMod val="60000"/>
                    <a:lumOff val="40000"/>
                  </a:schemeClr>
                </a:solidFill>
              </a:defRPr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23A1CC3-2375-41D4-9E03-427CAF2A4C1A}" type="datetimeFigureOut">
              <a:rPr lang="en-US" dirty="0">
                <a:solidFill>
                  <a:srgbClr val="B31166"/>
                </a:solidFill>
              </a:rPr>
              <a:pPr/>
              <a:t>3/31/2019</a:t>
            </a:fld>
            <a:endParaRPr lang="en-US" dirty="0">
              <a:solidFill>
                <a:srgbClr val="B31166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>
                <a:solidFill>
                  <a:srgbClr val="B31166"/>
                </a:solidFill>
              </a:rPr>
              <a:t>
              </a:t>
            </a:r>
          </a:p>
        </p:txBody>
      </p:sp>
      <p:sp>
        <p:nvSpPr>
          <p:cNvPr id="16" name="Rectangle 15"/>
          <p:cNvSpPr/>
          <p:nvPr/>
        </p:nvSpPr>
        <p:spPr>
          <a:xfrm>
            <a:off x="7828359" y="0"/>
            <a:ext cx="51435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>
                <a:solidFill>
                  <a:prstClr val="white"/>
                </a:solidFill>
              </a:rPr>
              <a:pPr/>
              <a:t>‹#›</a:t>
            </a:fld>
            <a:endParaRPr lang="en-US" dirty="0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46665328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0"/>
            <a:ext cx="9144000" cy="6858000"/>
            <a:chOff x="0" y="0"/>
            <a:chExt cx="12192000" cy="6858000"/>
          </a:xfrm>
        </p:grpSpPr>
        <p:sp>
          <p:nvSpPr>
            <p:cNvPr id="11" name="Rectangle 10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2">
                <a:duotone>
                  <a:schemeClr val="dk2">
                    <a:shade val="69000"/>
                    <a:hueMod val="91000"/>
                    <a:satMod val="164000"/>
                    <a:lumMod val="74000"/>
                  </a:schemeClr>
                  <a:schemeClr val="dk2">
                    <a:hueMod val="124000"/>
                    <a:satMod val="140000"/>
                    <a:lumMod val="142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Oval 13"/>
            <p:cNvSpPr/>
            <p:nvPr/>
          </p:nvSpPr>
          <p:spPr>
            <a:xfrm>
              <a:off x="0" y="2667000"/>
              <a:ext cx="4191000" cy="41910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1000"/>
                  </a:schemeClr>
                </a:gs>
                <a:gs pos="75000">
                  <a:schemeClr val="accent5">
                    <a:alpha val="0"/>
                  </a:schemeClr>
                </a:gs>
                <a:gs pos="36000">
                  <a:schemeClr val="accent5">
                    <a:alpha val="1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Oval 14"/>
            <p:cNvSpPr/>
            <p:nvPr/>
          </p:nvSpPr>
          <p:spPr>
            <a:xfrm>
              <a:off x="0" y="2895600"/>
              <a:ext cx="2362200" cy="23622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8000"/>
                  </a:schemeClr>
                </a:gs>
                <a:gs pos="72000">
                  <a:schemeClr val="accent5">
                    <a:alpha val="0"/>
                  </a:schemeClr>
                </a:gs>
                <a:gs pos="36000">
                  <a:schemeClr val="accent5">
                    <a:alpha val="8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Oval 15"/>
            <p:cNvSpPr/>
            <p:nvPr/>
          </p:nvSpPr>
          <p:spPr>
            <a:xfrm>
              <a:off x="8609012" y="5867400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4000"/>
                  </a:schemeClr>
                </a:gs>
                <a:gs pos="66000">
                  <a:schemeClr val="accent5">
                    <a:alpha val="0"/>
                  </a:schemeClr>
                </a:gs>
                <a:gs pos="36000">
                  <a:schemeClr val="accent5"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8" name="Oval 17"/>
            <p:cNvSpPr/>
            <p:nvPr/>
          </p:nvSpPr>
          <p:spPr>
            <a:xfrm>
              <a:off x="8609012" y="1676400"/>
              <a:ext cx="2819400" cy="28194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7000"/>
                  </a:schemeClr>
                </a:gs>
                <a:gs pos="69000">
                  <a:schemeClr val="accent5">
                    <a:alpha val="0"/>
                  </a:schemeClr>
                </a:gs>
                <a:gs pos="36000">
                  <a:schemeClr val="accent5">
                    <a:alpha val="6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Oval 18"/>
            <p:cNvSpPr/>
            <p:nvPr/>
          </p:nvSpPr>
          <p:spPr>
            <a:xfrm>
              <a:off x="7999412" y="8464"/>
              <a:ext cx="1600200" cy="16002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4000"/>
                  </a:schemeClr>
                </a:gs>
                <a:gs pos="73000">
                  <a:schemeClr val="accent5">
                    <a:alpha val="0"/>
                  </a:schemeClr>
                </a:gs>
                <a:gs pos="36000">
                  <a:schemeClr val="accent5"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Freeform 5"/>
            <p:cNvSpPr/>
            <p:nvPr/>
          </p:nvSpPr>
          <p:spPr bwMode="gray">
            <a:xfrm rot="21010068">
              <a:off x="8490951" y="2714874"/>
              <a:ext cx="3299407" cy="440924"/>
            </a:xfrm>
            <a:custGeom>
              <a:avLst/>
              <a:gdLst/>
              <a:ahLst/>
              <a:cxnLst/>
              <a:rect l="l" t="t" r="r" b="b"/>
              <a:pathLst>
                <a:path w="10000" h="5291">
                  <a:moveTo>
                    <a:pt x="85" y="2532"/>
                  </a:moveTo>
                  <a:cubicBezTo>
                    <a:pt x="1736" y="3911"/>
                    <a:pt x="7524" y="5298"/>
                    <a:pt x="9958" y="5291"/>
                  </a:cubicBezTo>
                  <a:cubicBezTo>
                    <a:pt x="9989" y="1958"/>
                    <a:pt x="9969" y="3333"/>
                    <a:pt x="10000" y="0"/>
                  </a:cubicBezTo>
                  <a:lnTo>
                    <a:pt x="10000" y="0"/>
                  </a:lnTo>
                  <a:lnTo>
                    <a:pt x="9667" y="204"/>
                  </a:lnTo>
                  <a:lnTo>
                    <a:pt x="9334" y="400"/>
                  </a:lnTo>
                  <a:lnTo>
                    <a:pt x="9001" y="590"/>
                  </a:lnTo>
                  <a:lnTo>
                    <a:pt x="8667" y="753"/>
                  </a:lnTo>
                  <a:lnTo>
                    <a:pt x="8333" y="917"/>
                  </a:lnTo>
                  <a:lnTo>
                    <a:pt x="7999" y="1071"/>
                  </a:lnTo>
                  <a:lnTo>
                    <a:pt x="7669" y="1202"/>
                  </a:lnTo>
                  <a:lnTo>
                    <a:pt x="7333" y="1325"/>
                  </a:lnTo>
                  <a:lnTo>
                    <a:pt x="7000" y="1440"/>
                  </a:lnTo>
                  <a:lnTo>
                    <a:pt x="6673" y="1538"/>
                  </a:lnTo>
                  <a:lnTo>
                    <a:pt x="6340" y="1636"/>
                  </a:lnTo>
                  <a:lnTo>
                    <a:pt x="6013" y="1719"/>
                  </a:lnTo>
                  <a:lnTo>
                    <a:pt x="5686" y="1784"/>
                  </a:lnTo>
                  <a:lnTo>
                    <a:pt x="5359" y="1850"/>
                  </a:lnTo>
                  <a:lnTo>
                    <a:pt x="5036" y="1906"/>
                  </a:lnTo>
                  <a:lnTo>
                    <a:pt x="4717" y="1948"/>
                  </a:lnTo>
                  <a:lnTo>
                    <a:pt x="4396" y="1980"/>
                  </a:lnTo>
                  <a:lnTo>
                    <a:pt x="4079" y="2013"/>
                  </a:lnTo>
                  <a:lnTo>
                    <a:pt x="3766" y="2029"/>
                  </a:lnTo>
                  <a:lnTo>
                    <a:pt x="3454" y="2046"/>
                  </a:lnTo>
                  <a:lnTo>
                    <a:pt x="3145" y="2053"/>
                  </a:lnTo>
                  <a:lnTo>
                    <a:pt x="2839" y="2046"/>
                  </a:lnTo>
                  <a:lnTo>
                    <a:pt x="2537" y="2046"/>
                  </a:lnTo>
                  <a:lnTo>
                    <a:pt x="2238" y="2029"/>
                  </a:lnTo>
                  <a:lnTo>
                    <a:pt x="1943" y="2004"/>
                  </a:lnTo>
                  <a:lnTo>
                    <a:pt x="1653" y="1980"/>
                  </a:lnTo>
                  <a:lnTo>
                    <a:pt x="1368" y="1955"/>
                  </a:lnTo>
                  <a:lnTo>
                    <a:pt x="1085" y="1915"/>
                  </a:lnTo>
                  <a:lnTo>
                    <a:pt x="806" y="1873"/>
                  </a:lnTo>
                  <a:lnTo>
                    <a:pt x="533" y="1833"/>
                  </a:lnTo>
                  <a:lnTo>
                    <a:pt x="0" y="1726"/>
                  </a:lnTo>
                  <a:cubicBezTo>
                    <a:pt x="28" y="1995"/>
                    <a:pt x="57" y="2263"/>
                    <a:pt x="85" y="2532"/>
                  </a:cubicBezTo>
                  <a:close/>
                </a:path>
              </a:pathLst>
            </a:custGeom>
            <a:solidFill>
              <a:schemeClr val="bg1">
                <a:alpha val="20000"/>
              </a:schemeClr>
            </a:solidFill>
            <a:ln>
              <a:noFill/>
            </a:ln>
          </p:spPr>
        </p:sp>
        <p:sp>
          <p:nvSpPr>
            <p:cNvPr id="17" name="Freeform 5"/>
            <p:cNvSpPr/>
            <p:nvPr/>
          </p:nvSpPr>
          <p:spPr bwMode="gray">
            <a:xfrm>
              <a:off x="455612" y="2801319"/>
              <a:ext cx="11277600" cy="3602637"/>
            </a:xfrm>
            <a:custGeom>
              <a:avLst/>
              <a:gdLst/>
              <a:ahLst/>
              <a:cxnLst/>
              <a:rect l="l" t="t" r="r" b="b"/>
              <a:pathLst>
                <a:path w="10000" h="7946">
                  <a:moveTo>
                    <a:pt x="0" y="0"/>
                  </a:moveTo>
                  <a:lnTo>
                    <a:pt x="0" y="7945"/>
                  </a:lnTo>
                  <a:lnTo>
                    <a:pt x="10000" y="7946"/>
                  </a:lnTo>
                  <a:lnTo>
                    <a:pt x="10000" y="4"/>
                  </a:lnTo>
                  <a:lnTo>
                    <a:pt x="10000" y="4"/>
                  </a:lnTo>
                  <a:lnTo>
                    <a:pt x="9773" y="91"/>
                  </a:lnTo>
                  <a:lnTo>
                    <a:pt x="9547" y="175"/>
                  </a:lnTo>
                  <a:lnTo>
                    <a:pt x="9320" y="256"/>
                  </a:lnTo>
                  <a:lnTo>
                    <a:pt x="9092" y="326"/>
                  </a:lnTo>
                  <a:lnTo>
                    <a:pt x="8865" y="396"/>
                  </a:lnTo>
                  <a:lnTo>
                    <a:pt x="8637" y="462"/>
                  </a:lnTo>
                  <a:lnTo>
                    <a:pt x="8412" y="518"/>
                  </a:lnTo>
                  <a:lnTo>
                    <a:pt x="8184" y="571"/>
                  </a:lnTo>
                  <a:lnTo>
                    <a:pt x="7957" y="620"/>
                  </a:lnTo>
                  <a:lnTo>
                    <a:pt x="7734" y="662"/>
                  </a:lnTo>
                  <a:lnTo>
                    <a:pt x="7508" y="704"/>
                  </a:lnTo>
                  <a:lnTo>
                    <a:pt x="7285" y="739"/>
                  </a:lnTo>
                  <a:lnTo>
                    <a:pt x="7062" y="767"/>
                  </a:lnTo>
                  <a:lnTo>
                    <a:pt x="6840" y="795"/>
                  </a:lnTo>
                  <a:lnTo>
                    <a:pt x="6620" y="819"/>
                  </a:lnTo>
                  <a:lnTo>
                    <a:pt x="6402" y="837"/>
                  </a:lnTo>
                  <a:lnTo>
                    <a:pt x="6184" y="851"/>
                  </a:lnTo>
                  <a:lnTo>
                    <a:pt x="5968" y="865"/>
                  </a:lnTo>
                  <a:lnTo>
                    <a:pt x="5755" y="872"/>
                  </a:lnTo>
                  <a:lnTo>
                    <a:pt x="5542" y="879"/>
                  </a:lnTo>
                  <a:lnTo>
                    <a:pt x="5332" y="882"/>
                  </a:lnTo>
                  <a:lnTo>
                    <a:pt x="5124" y="879"/>
                  </a:lnTo>
                  <a:lnTo>
                    <a:pt x="4918" y="879"/>
                  </a:lnTo>
                  <a:lnTo>
                    <a:pt x="4714" y="872"/>
                  </a:lnTo>
                  <a:lnTo>
                    <a:pt x="4514" y="861"/>
                  </a:lnTo>
                  <a:lnTo>
                    <a:pt x="4316" y="851"/>
                  </a:lnTo>
                  <a:lnTo>
                    <a:pt x="4122" y="840"/>
                  </a:lnTo>
                  <a:lnTo>
                    <a:pt x="3929" y="823"/>
                  </a:lnTo>
                  <a:lnTo>
                    <a:pt x="3739" y="805"/>
                  </a:lnTo>
                  <a:lnTo>
                    <a:pt x="3553" y="788"/>
                  </a:lnTo>
                  <a:lnTo>
                    <a:pt x="3190" y="742"/>
                  </a:lnTo>
                  <a:lnTo>
                    <a:pt x="2842" y="693"/>
                  </a:lnTo>
                  <a:lnTo>
                    <a:pt x="2508" y="641"/>
                  </a:lnTo>
                  <a:lnTo>
                    <a:pt x="2192" y="585"/>
                  </a:lnTo>
                  <a:lnTo>
                    <a:pt x="1890" y="525"/>
                  </a:lnTo>
                  <a:lnTo>
                    <a:pt x="1610" y="462"/>
                  </a:lnTo>
                  <a:lnTo>
                    <a:pt x="1347" y="399"/>
                  </a:lnTo>
                  <a:lnTo>
                    <a:pt x="1105" y="336"/>
                  </a:lnTo>
                  <a:lnTo>
                    <a:pt x="883" y="277"/>
                  </a:lnTo>
                  <a:lnTo>
                    <a:pt x="686" y="221"/>
                  </a:lnTo>
                  <a:lnTo>
                    <a:pt x="508" y="168"/>
                  </a:lnTo>
                  <a:lnTo>
                    <a:pt x="358" y="123"/>
                  </a:lnTo>
                  <a:lnTo>
                    <a:pt x="232" y="81"/>
                  </a:lnTo>
                  <a:lnTo>
                    <a:pt x="59" y="21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  <p:sp>
          <p:nvSpPr>
            <p:cNvPr id="12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61598" y="1063417"/>
            <a:ext cx="6623862" cy="1372986"/>
          </a:xfrm>
        </p:spPr>
        <p:txBody>
          <a:bodyPr/>
          <a:lstStyle>
            <a:lvl1pPr>
              <a:defRPr sz="3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8" name="Text Placeholder 3"/>
          <p:cNvSpPr>
            <a:spLocks noGrp="1"/>
          </p:cNvSpPr>
          <p:nvPr>
            <p:ph type="body" sz="half" idx="2"/>
          </p:nvPr>
        </p:nvSpPr>
        <p:spPr>
          <a:xfrm>
            <a:off x="866216" y="3543300"/>
            <a:ext cx="6619244" cy="2476500"/>
          </a:xfrm>
        </p:spPr>
        <p:txBody>
          <a:bodyPr anchor="ctr">
            <a:normAutofit/>
          </a:bodyPr>
          <a:lstStyle>
            <a:lvl1pPr marL="0" indent="0">
              <a:buNone/>
              <a:defRPr sz="1350"/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FF16868-8199-4C2C-A5B1-63AEE139F88E}" type="datetimeFigureOut">
              <a:rPr lang="en-US" dirty="0">
                <a:solidFill>
                  <a:srgbClr val="B31166"/>
                </a:solidFill>
              </a:rPr>
              <a:pPr/>
              <a:t>3/31/2019</a:t>
            </a:fld>
            <a:endParaRPr lang="en-US" dirty="0">
              <a:solidFill>
                <a:srgbClr val="B31166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>
                <a:solidFill>
                  <a:srgbClr val="B31166"/>
                </a:solidFill>
              </a:rPr>
              <a:t>
              </a:t>
            </a:r>
          </a:p>
        </p:txBody>
      </p:sp>
      <p:sp>
        <p:nvSpPr>
          <p:cNvPr id="13" name="Rectangle 12"/>
          <p:cNvSpPr/>
          <p:nvPr/>
        </p:nvSpPr>
        <p:spPr>
          <a:xfrm>
            <a:off x="7828359" y="0"/>
            <a:ext cx="51435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>
                <a:solidFill>
                  <a:prstClr val="white"/>
                </a:solidFill>
              </a:rPr>
              <a:pPr/>
              <a:t>‹#›</a:t>
            </a:fld>
            <a:endParaRPr lang="en-US" dirty="0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09126823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" name="Group 2"/>
          <p:cNvGrpSpPr/>
          <p:nvPr/>
        </p:nvGrpSpPr>
        <p:grpSpPr>
          <a:xfrm>
            <a:off x="0" y="0"/>
            <a:ext cx="9144000" cy="6858000"/>
            <a:chOff x="0" y="0"/>
            <a:chExt cx="12192000" cy="6858000"/>
          </a:xfrm>
        </p:grpSpPr>
        <p:sp>
          <p:nvSpPr>
            <p:cNvPr id="17" name="Rectangle 16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2">
                <a:duotone>
                  <a:schemeClr val="dk2">
                    <a:shade val="69000"/>
                    <a:hueMod val="91000"/>
                    <a:satMod val="164000"/>
                    <a:lumMod val="74000"/>
                  </a:schemeClr>
                  <a:schemeClr val="dk2">
                    <a:hueMod val="124000"/>
                    <a:satMod val="140000"/>
                    <a:lumMod val="142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20" name="Oval 19"/>
            <p:cNvSpPr/>
            <p:nvPr/>
          </p:nvSpPr>
          <p:spPr>
            <a:xfrm>
              <a:off x="0" y="2667000"/>
              <a:ext cx="4191000" cy="41910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1000"/>
                  </a:schemeClr>
                </a:gs>
                <a:gs pos="75000">
                  <a:schemeClr val="accent5">
                    <a:alpha val="0"/>
                  </a:schemeClr>
                </a:gs>
                <a:gs pos="36000">
                  <a:schemeClr val="accent5">
                    <a:alpha val="1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2" name="Oval 21"/>
            <p:cNvSpPr/>
            <p:nvPr/>
          </p:nvSpPr>
          <p:spPr>
            <a:xfrm>
              <a:off x="0" y="2895600"/>
              <a:ext cx="2362200" cy="23622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8000"/>
                  </a:schemeClr>
                </a:gs>
                <a:gs pos="72000">
                  <a:schemeClr val="accent5">
                    <a:alpha val="0"/>
                  </a:schemeClr>
                </a:gs>
                <a:gs pos="36000">
                  <a:schemeClr val="accent5">
                    <a:alpha val="8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Oval 22"/>
            <p:cNvSpPr/>
            <p:nvPr/>
          </p:nvSpPr>
          <p:spPr>
            <a:xfrm>
              <a:off x="8609012" y="5867400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4000"/>
                  </a:schemeClr>
                </a:gs>
                <a:gs pos="66000">
                  <a:schemeClr val="accent5">
                    <a:alpha val="0"/>
                  </a:schemeClr>
                </a:gs>
                <a:gs pos="36000">
                  <a:schemeClr val="accent5"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Oval 23"/>
            <p:cNvSpPr/>
            <p:nvPr/>
          </p:nvSpPr>
          <p:spPr>
            <a:xfrm>
              <a:off x="8609012" y="1676400"/>
              <a:ext cx="2819400" cy="28194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7000"/>
                  </a:schemeClr>
                </a:gs>
                <a:gs pos="69000">
                  <a:schemeClr val="accent5">
                    <a:alpha val="0"/>
                  </a:schemeClr>
                </a:gs>
                <a:gs pos="36000">
                  <a:schemeClr val="accent5">
                    <a:alpha val="6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Oval 24"/>
            <p:cNvSpPr/>
            <p:nvPr/>
          </p:nvSpPr>
          <p:spPr>
            <a:xfrm>
              <a:off x="7999412" y="8464"/>
              <a:ext cx="1600200" cy="16002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4000"/>
                  </a:schemeClr>
                </a:gs>
                <a:gs pos="73000">
                  <a:schemeClr val="accent5">
                    <a:alpha val="0"/>
                  </a:schemeClr>
                </a:gs>
                <a:gs pos="36000">
                  <a:schemeClr val="accent5"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1" name="Freeform 5"/>
            <p:cNvSpPr/>
            <p:nvPr/>
          </p:nvSpPr>
          <p:spPr bwMode="gray">
            <a:xfrm rot="21010068">
              <a:off x="8490951" y="4185117"/>
              <a:ext cx="3299407" cy="440924"/>
            </a:xfrm>
            <a:custGeom>
              <a:avLst/>
              <a:gdLst/>
              <a:ahLst/>
              <a:cxnLst/>
              <a:rect l="l" t="t" r="r" b="b"/>
              <a:pathLst>
                <a:path w="10000" h="5291">
                  <a:moveTo>
                    <a:pt x="85" y="2532"/>
                  </a:moveTo>
                  <a:cubicBezTo>
                    <a:pt x="1736" y="3911"/>
                    <a:pt x="7524" y="5298"/>
                    <a:pt x="9958" y="5291"/>
                  </a:cubicBezTo>
                  <a:cubicBezTo>
                    <a:pt x="9989" y="1958"/>
                    <a:pt x="9969" y="3333"/>
                    <a:pt x="10000" y="0"/>
                  </a:cubicBezTo>
                  <a:lnTo>
                    <a:pt x="10000" y="0"/>
                  </a:lnTo>
                  <a:lnTo>
                    <a:pt x="9667" y="204"/>
                  </a:lnTo>
                  <a:lnTo>
                    <a:pt x="9334" y="400"/>
                  </a:lnTo>
                  <a:lnTo>
                    <a:pt x="9001" y="590"/>
                  </a:lnTo>
                  <a:lnTo>
                    <a:pt x="8667" y="753"/>
                  </a:lnTo>
                  <a:lnTo>
                    <a:pt x="8333" y="917"/>
                  </a:lnTo>
                  <a:lnTo>
                    <a:pt x="7999" y="1071"/>
                  </a:lnTo>
                  <a:lnTo>
                    <a:pt x="7669" y="1202"/>
                  </a:lnTo>
                  <a:lnTo>
                    <a:pt x="7333" y="1325"/>
                  </a:lnTo>
                  <a:lnTo>
                    <a:pt x="7000" y="1440"/>
                  </a:lnTo>
                  <a:lnTo>
                    <a:pt x="6673" y="1538"/>
                  </a:lnTo>
                  <a:lnTo>
                    <a:pt x="6340" y="1636"/>
                  </a:lnTo>
                  <a:lnTo>
                    <a:pt x="6013" y="1719"/>
                  </a:lnTo>
                  <a:lnTo>
                    <a:pt x="5686" y="1784"/>
                  </a:lnTo>
                  <a:lnTo>
                    <a:pt x="5359" y="1850"/>
                  </a:lnTo>
                  <a:lnTo>
                    <a:pt x="5036" y="1906"/>
                  </a:lnTo>
                  <a:lnTo>
                    <a:pt x="4717" y="1948"/>
                  </a:lnTo>
                  <a:lnTo>
                    <a:pt x="4396" y="1980"/>
                  </a:lnTo>
                  <a:lnTo>
                    <a:pt x="4079" y="2013"/>
                  </a:lnTo>
                  <a:lnTo>
                    <a:pt x="3766" y="2029"/>
                  </a:lnTo>
                  <a:lnTo>
                    <a:pt x="3454" y="2046"/>
                  </a:lnTo>
                  <a:lnTo>
                    <a:pt x="3145" y="2053"/>
                  </a:lnTo>
                  <a:lnTo>
                    <a:pt x="2839" y="2046"/>
                  </a:lnTo>
                  <a:lnTo>
                    <a:pt x="2537" y="2046"/>
                  </a:lnTo>
                  <a:lnTo>
                    <a:pt x="2238" y="2029"/>
                  </a:lnTo>
                  <a:lnTo>
                    <a:pt x="1943" y="2004"/>
                  </a:lnTo>
                  <a:lnTo>
                    <a:pt x="1653" y="1980"/>
                  </a:lnTo>
                  <a:lnTo>
                    <a:pt x="1368" y="1955"/>
                  </a:lnTo>
                  <a:lnTo>
                    <a:pt x="1085" y="1915"/>
                  </a:lnTo>
                  <a:lnTo>
                    <a:pt x="806" y="1873"/>
                  </a:lnTo>
                  <a:lnTo>
                    <a:pt x="533" y="1833"/>
                  </a:lnTo>
                  <a:lnTo>
                    <a:pt x="0" y="1726"/>
                  </a:lnTo>
                  <a:cubicBezTo>
                    <a:pt x="28" y="1995"/>
                    <a:pt x="57" y="2263"/>
                    <a:pt x="85" y="2532"/>
                  </a:cubicBezTo>
                  <a:close/>
                </a:path>
              </a:pathLst>
            </a:custGeom>
            <a:solidFill>
              <a:schemeClr val="bg1">
                <a:alpha val="20000"/>
              </a:schemeClr>
            </a:solidFill>
            <a:ln>
              <a:noFill/>
            </a:ln>
          </p:spPr>
        </p:sp>
        <p:sp>
          <p:nvSpPr>
            <p:cNvPr id="12" name="Freeform 5"/>
            <p:cNvSpPr/>
            <p:nvPr/>
          </p:nvSpPr>
          <p:spPr bwMode="gray">
            <a:xfrm>
              <a:off x="455612" y="4241801"/>
              <a:ext cx="11277600" cy="2337161"/>
            </a:xfrm>
            <a:custGeom>
              <a:avLst/>
              <a:gdLst/>
              <a:ahLst/>
              <a:cxnLst/>
              <a:rect l="l" t="t" r="r" b="b"/>
              <a:pathLst>
                <a:path w="10000" h="8000">
                  <a:moveTo>
                    <a:pt x="0" y="0"/>
                  </a:moveTo>
                  <a:lnTo>
                    <a:pt x="0" y="7970"/>
                  </a:lnTo>
                  <a:lnTo>
                    <a:pt x="10000" y="8000"/>
                  </a:lnTo>
                  <a:lnTo>
                    <a:pt x="10000" y="7"/>
                  </a:lnTo>
                  <a:lnTo>
                    <a:pt x="10000" y="7"/>
                  </a:lnTo>
                  <a:lnTo>
                    <a:pt x="9773" y="156"/>
                  </a:lnTo>
                  <a:lnTo>
                    <a:pt x="9547" y="298"/>
                  </a:lnTo>
                  <a:lnTo>
                    <a:pt x="9320" y="437"/>
                  </a:lnTo>
                  <a:lnTo>
                    <a:pt x="9092" y="556"/>
                  </a:lnTo>
                  <a:lnTo>
                    <a:pt x="8865" y="676"/>
                  </a:lnTo>
                  <a:lnTo>
                    <a:pt x="8637" y="788"/>
                  </a:lnTo>
                  <a:lnTo>
                    <a:pt x="8412" y="884"/>
                  </a:lnTo>
                  <a:lnTo>
                    <a:pt x="8184" y="975"/>
                  </a:lnTo>
                  <a:lnTo>
                    <a:pt x="7957" y="1058"/>
                  </a:lnTo>
                  <a:lnTo>
                    <a:pt x="7734" y="1130"/>
                  </a:lnTo>
                  <a:lnTo>
                    <a:pt x="7508" y="1202"/>
                  </a:lnTo>
                  <a:lnTo>
                    <a:pt x="7285" y="1262"/>
                  </a:lnTo>
                  <a:lnTo>
                    <a:pt x="7062" y="1309"/>
                  </a:lnTo>
                  <a:lnTo>
                    <a:pt x="6840" y="1358"/>
                  </a:lnTo>
                  <a:lnTo>
                    <a:pt x="6620" y="1399"/>
                  </a:lnTo>
                  <a:lnTo>
                    <a:pt x="6402" y="1428"/>
                  </a:lnTo>
                  <a:lnTo>
                    <a:pt x="6184" y="1453"/>
                  </a:lnTo>
                  <a:lnTo>
                    <a:pt x="5968" y="1477"/>
                  </a:lnTo>
                  <a:lnTo>
                    <a:pt x="5755" y="1488"/>
                  </a:lnTo>
                  <a:lnTo>
                    <a:pt x="5542" y="1500"/>
                  </a:lnTo>
                  <a:lnTo>
                    <a:pt x="5332" y="1506"/>
                  </a:lnTo>
                  <a:lnTo>
                    <a:pt x="5124" y="1500"/>
                  </a:lnTo>
                  <a:lnTo>
                    <a:pt x="4918" y="1500"/>
                  </a:lnTo>
                  <a:lnTo>
                    <a:pt x="4714" y="1488"/>
                  </a:lnTo>
                  <a:lnTo>
                    <a:pt x="4514" y="1470"/>
                  </a:lnTo>
                  <a:lnTo>
                    <a:pt x="4316" y="1453"/>
                  </a:lnTo>
                  <a:lnTo>
                    <a:pt x="4122" y="1434"/>
                  </a:lnTo>
                  <a:lnTo>
                    <a:pt x="3929" y="1405"/>
                  </a:lnTo>
                  <a:lnTo>
                    <a:pt x="3739" y="1374"/>
                  </a:lnTo>
                  <a:lnTo>
                    <a:pt x="3553" y="1346"/>
                  </a:lnTo>
                  <a:lnTo>
                    <a:pt x="3190" y="1267"/>
                  </a:lnTo>
                  <a:lnTo>
                    <a:pt x="2842" y="1183"/>
                  </a:lnTo>
                  <a:lnTo>
                    <a:pt x="2508" y="1095"/>
                  </a:lnTo>
                  <a:lnTo>
                    <a:pt x="2192" y="998"/>
                  </a:lnTo>
                  <a:lnTo>
                    <a:pt x="1890" y="897"/>
                  </a:lnTo>
                  <a:lnTo>
                    <a:pt x="1610" y="788"/>
                  </a:lnTo>
                  <a:lnTo>
                    <a:pt x="1347" y="681"/>
                  </a:lnTo>
                  <a:lnTo>
                    <a:pt x="1105" y="574"/>
                  </a:lnTo>
                  <a:lnTo>
                    <a:pt x="883" y="473"/>
                  </a:lnTo>
                  <a:lnTo>
                    <a:pt x="686" y="377"/>
                  </a:lnTo>
                  <a:lnTo>
                    <a:pt x="508" y="286"/>
                  </a:lnTo>
                  <a:lnTo>
                    <a:pt x="358" y="210"/>
                  </a:lnTo>
                  <a:lnTo>
                    <a:pt x="232" y="138"/>
                  </a:lnTo>
                  <a:lnTo>
                    <a:pt x="59" y="35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  <p:sp>
          <p:nvSpPr>
            <p:cNvPr id="18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16" name="TextBox 15"/>
          <p:cNvSpPr txBox="1"/>
          <p:nvPr/>
        </p:nvSpPr>
        <p:spPr bwMode="gray">
          <a:xfrm>
            <a:off x="661175" y="607337"/>
            <a:ext cx="601434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 defTabSz="342900"/>
            <a:r>
              <a:rPr lang="en-US" sz="7200" dirty="0">
                <a:solidFill>
                  <a:srgbClr val="B31166">
                    <a:lumMod val="60000"/>
                    <a:lumOff val="40000"/>
                  </a:srgbClr>
                </a:solidFill>
                <a:latin typeface="Arial"/>
                <a:cs typeface="Arial"/>
              </a:rPr>
              <a:t>“</a:t>
            </a:r>
          </a:p>
        </p:txBody>
      </p:sp>
      <p:sp>
        <p:nvSpPr>
          <p:cNvPr id="13" name="TextBox 12"/>
          <p:cNvSpPr txBox="1"/>
          <p:nvPr/>
        </p:nvSpPr>
        <p:spPr bwMode="gray">
          <a:xfrm>
            <a:off x="7413344" y="2613788"/>
            <a:ext cx="489572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 defTabSz="342900"/>
            <a:r>
              <a:rPr lang="en-US" sz="7200" dirty="0">
                <a:solidFill>
                  <a:srgbClr val="B31166">
                    <a:lumMod val="60000"/>
                    <a:lumOff val="40000"/>
                  </a:srgbClr>
                </a:solidFill>
                <a:latin typeface="Arial"/>
                <a:cs typeface="Arial"/>
              </a:rPr>
              <a:t>”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86408" y="982134"/>
            <a:ext cx="6340430" cy="2696632"/>
          </a:xfrm>
        </p:spPr>
        <p:txBody>
          <a:bodyPr/>
          <a:lstStyle>
            <a:lvl1pPr>
              <a:defRPr sz="3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4" name="Text Placeholder 3"/>
          <p:cNvSpPr>
            <a:spLocks noGrp="1"/>
          </p:cNvSpPr>
          <p:nvPr>
            <p:ph type="body" sz="half" idx="13"/>
          </p:nvPr>
        </p:nvSpPr>
        <p:spPr bwMode="gray">
          <a:xfrm>
            <a:off x="1459459" y="3678766"/>
            <a:ext cx="5798414" cy="342174"/>
          </a:xfrm>
        </p:spPr>
        <p:txBody>
          <a:bodyPr anchor="t">
            <a:normAutofit/>
          </a:bodyPr>
          <a:lstStyle>
            <a:lvl1pPr marL="0" indent="0">
              <a:buNone/>
              <a:defRPr lang="en-US" sz="1050" b="0" i="0" kern="1200" cap="small" dirty="0">
                <a:solidFill>
                  <a:schemeClr val="accent1">
                    <a:lumMod val="60000"/>
                    <a:lumOff val="40000"/>
                  </a:schemeClr>
                </a:solidFill>
                <a:latin typeface="+mn-lt"/>
                <a:ea typeface="+mn-ea"/>
              </a:defRPr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0" name="Text Placeholder 3"/>
          <p:cNvSpPr>
            <a:spLocks noGrp="1"/>
          </p:cNvSpPr>
          <p:nvPr>
            <p:ph type="body" sz="half" idx="2"/>
          </p:nvPr>
        </p:nvSpPr>
        <p:spPr>
          <a:xfrm>
            <a:off x="866216" y="5029200"/>
            <a:ext cx="6933673" cy="997857"/>
          </a:xfrm>
        </p:spPr>
        <p:txBody>
          <a:bodyPr anchor="ctr">
            <a:normAutofit/>
          </a:bodyPr>
          <a:lstStyle>
            <a:lvl1pPr marL="0" indent="0">
              <a:buNone/>
              <a:defRPr sz="1050"/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D9FF7F-6988-44CC-821B-644E70CD2F73}" type="datetimeFigureOut">
              <a:rPr lang="en-US" dirty="0">
                <a:solidFill>
                  <a:srgbClr val="B31166"/>
                </a:solidFill>
              </a:rPr>
              <a:pPr/>
              <a:t>3/31/2019</a:t>
            </a:fld>
            <a:endParaRPr lang="en-US" dirty="0">
              <a:solidFill>
                <a:srgbClr val="B31166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>
                <a:solidFill>
                  <a:srgbClr val="B31166"/>
                </a:solidFill>
              </a:rPr>
              <a:t>
              </a:t>
            </a:r>
          </a:p>
        </p:txBody>
      </p:sp>
      <p:sp>
        <p:nvSpPr>
          <p:cNvPr id="19" name="Rectangle 18"/>
          <p:cNvSpPr/>
          <p:nvPr/>
        </p:nvSpPr>
        <p:spPr>
          <a:xfrm>
            <a:off x="7828359" y="0"/>
            <a:ext cx="51435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>
                <a:solidFill>
                  <a:prstClr val="white"/>
                </a:solidFill>
              </a:rPr>
              <a:pPr/>
              <a:t>‹#›</a:t>
            </a:fld>
            <a:endParaRPr lang="en-US" dirty="0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85285916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" name="Group 8"/>
          <p:cNvGrpSpPr/>
          <p:nvPr/>
        </p:nvGrpSpPr>
        <p:grpSpPr>
          <a:xfrm>
            <a:off x="0" y="0"/>
            <a:ext cx="9144000" cy="6858000"/>
            <a:chOff x="0" y="0"/>
            <a:chExt cx="12192000" cy="6858000"/>
          </a:xfrm>
        </p:grpSpPr>
        <p:sp>
          <p:nvSpPr>
            <p:cNvPr id="11" name="Rectangle 10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2">
                <a:duotone>
                  <a:schemeClr val="dk2">
                    <a:shade val="69000"/>
                    <a:hueMod val="91000"/>
                    <a:satMod val="164000"/>
                    <a:lumMod val="74000"/>
                  </a:schemeClr>
                  <a:schemeClr val="dk2">
                    <a:hueMod val="124000"/>
                    <a:satMod val="140000"/>
                    <a:lumMod val="142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Oval 14"/>
            <p:cNvSpPr/>
            <p:nvPr/>
          </p:nvSpPr>
          <p:spPr>
            <a:xfrm>
              <a:off x="0" y="2667000"/>
              <a:ext cx="4191000" cy="41910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1000"/>
                  </a:schemeClr>
                </a:gs>
                <a:gs pos="75000">
                  <a:schemeClr val="accent5">
                    <a:alpha val="0"/>
                  </a:schemeClr>
                </a:gs>
                <a:gs pos="36000">
                  <a:schemeClr val="accent5">
                    <a:alpha val="1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Oval 15"/>
            <p:cNvSpPr/>
            <p:nvPr/>
          </p:nvSpPr>
          <p:spPr>
            <a:xfrm>
              <a:off x="0" y="2895600"/>
              <a:ext cx="2362200" cy="23622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8000"/>
                  </a:schemeClr>
                </a:gs>
                <a:gs pos="72000">
                  <a:schemeClr val="accent5">
                    <a:alpha val="0"/>
                  </a:schemeClr>
                </a:gs>
                <a:gs pos="36000">
                  <a:schemeClr val="accent5">
                    <a:alpha val="8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Oval 16"/>
            <p:cNvSpPr/>
            <p:nvPr/>
          </p:nvSpPr>
          <p:spPr>
            <a:xfrm>
              <a:off x="8609012" y="5867400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4000"/>
                  </a:schemeClr>
                </a:gs>
                <a:gs pos="66000">
                  <a:schemeClr val="accent5">
                    <a:alpha val="0"/>
                  </a:schemeClr>
                </a:gs>
                <a:gs pos="36000">
                  <a:schemeClr val="accent5"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8" name="Oval 17"/>
            <p:cNvSpPr/>
            <p:nvPr/>
          </p:nvSpPr>
          <p:spPr>
            <a:xfrm>
              <a:off x="8609012" y="1676400"/>
              <a:ext cx="2819400" cy="28194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7000"/>
                  </a:schemeClr>
                </a:gs>
                <a:gs pos="69000">
                  <a:schemeClr val="accent5">
                    <a:alpha val="0"/>
                  </a:schemeClr>
                </a:gs>
                <a:gs pos="36000">
                  <a:schemeClr val="accent5">
                    <a:alpha val="6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Oval 18"/>
            <p:cNvSpPr/>
            <p:nvPr/>
          </p:nvSpPr>
          <p:spPr>
            <a:xfrm>
              <a:off x="7999412" y="8464"/>
              <a:ext cx="1600200" cy="16002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4000"/>
                  </a:schemeClr>
                </a:gs>
                <a:gs pos="73000">
                  <a:schemeClr val="accent5">
                    <a:alpha val="0"/>
                  </a:schemeClr>
                </a:gs>
                <a:gs pos="36000">
                  <a:schemeClr val="accent5"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3" name="Freeform 5"/>
            <p:cNvSpPr/>
            <p:nvPr/>
          </p:nvSpPr>
          <p:spPr bwMode="gray">
            <a:xfrm rot="21010068">
              <a:off x="8490951" y="4193583"/>
              <a:ext cx="3299407" cy="440924"/>
            </a:xfrm>
            <a:custGeom>
              <a:avLst/>
              <a:gdLst/>
              <a:ahLst/>
              <a:cxnLst/>
              <a:rect l="l" t="t" r="r" b="b"/>
              <a:pathLst>
                <a:path w="10000" h="5291">
                  <a:moveTo>
                    <a:pt x="85" y="2532"/>
                  </a:moveTo>
                  <a:cubicBezTo>
                    <a:pt x="1736" y="3911"/>
                    <a:pt x="7524" y="5298"/>
                    <a:pt x="9958" y="5291"/>
                  </a:cubicBezTo>
                  <a:cubicBezTo>
                    <a:pt x="9989" y="1958"/>
                    <a:pt x="9969" y="3333"/>
                    <a:pt x="10000" y="0"/>
                  </a:cubicBezTo>
                  <a:lnTo>
                    <a:pt x="10000" y="0"/>
                  </a:lnTo>
                  <a:lnTo>
                    <a:pt x="9667" y="204"/>
                  </a:lnTo>
                  <a:lnTo>
                    <a:pt x="9334" y="400"/>
                  </a:lnTo>
                  <a:lnTo>
                    <a:pt x="9001" y="590"/>
                  </a:lnTo>
                  <a:lnTo>
                    <a:pt x="8667" y="753"/>
                  </a:lnTo>
                  <a:lnTo>
                    <a:pt x="8333" y="917"/>
                  </a:lnTo>
                  <a:lnTo>
                    <a:pt x="7999" y="1071"/>
                  </a:lnTo>
                  <a:lnTo>
                    <a:pt x="7669" y="1202"/>
                  </a:lnTo>
                  <a:lnTo>
                    <a:pt x="7333" y="1325"/>
                  </a:lnTo>
                  <a:lnTo>
                    <a:pt x="7000" y="1440"/>
                  </a:lnTo>
                  <a:lnTo>
                    <a:pt x="6673" y="1538"/>
                  </a:lnTo>
                  <a:lnTo>
                    <a:pt x="6340" y="1636"/>
                  </a:lnTo>
                  <a:lnTo>
                    <a:pt x="6013" y="1719"/>
                  </a:lnTo>
                  <a:lnTo>
                    <a:pt x="5686" y="1784"/>
                  </a:lnTo>
                  <a:lnTo>
                    <a:pt x="5359" y="1850"/>
                  </a:lnTo>
                  <a:lnTo>
                    <a:pt x="5036" y="1906"/>
                  </a:lnTo>
                  <a:lnTo>
                    <a:pt x="4717" y="1948"/>
                  </a:lnTo>
                  <a:lnTo>
                    <a:pt x="4396" y="1980"/>
                  </a:lnTo>
                  <a:lnTo>
                    <a:pt x="4079" y="2013"/>
                  </a:lnTo>
                  <a:lnTo>
                    <a:pt x="3766" y="2029"/>
                  </a:lnTo>
                  <a:lnTo>
                    <a:pt x="3454" y="2046"/>
                  </a:lnTo>
                  <a:lnTo>
                    <a:pt x="3145" y="2053"/>
                  </a:lnTo>
                  <a:lnTo>
                    <a:pt x="2839" y="2046"/>
                  </a:lnTo>
                  <a:lnTo>
                    <a:pt x="2537" y="2046"/>
                  </a:lnTo>
                  <a:lnTo>
                    <a:pt x="2238" y="2029"/>
                  </a:lnTo>
                  <a:lnTo>
                    <a:pt x="1943" y="2004"/>
                  </a:lnTo>
                  <a:lnTo>
                    <a:pt x="1653" y="1980"/>
                  </a:lnTo>
                  <a:lnTo>
                    <a:pt x="1368" y="1955"/>
                  </a:lnTo>
                  <a:lnTo>
                    <a:pt x="1085" y="1915"/>
                  </a:lnTo>
                  <a:lnTo>
                    <a:pt x="806" y="1873"/>
                  </a:lnTo>
                  <a:lnTo>
                    <a:pt x="533" y="1833"/>
                  </a:lnTo>
                  <a:lnTo>
                    <a:pt x="0" y="1726"/>
                  </a:lnTo>
                  <a:cubicBezTo>
                    <a:pt x="28" y="1995"/>
                    <a:pt x="57" y="2263"/>
                    <a:pt x="85" y="2532"/>
                  </a:cubicBezTo>
                  <a:close/>
                </a:path>
              </a:pathLst>
            </a:custGeom>
            <a:solidFill>
              <a:schemeClr val="bg1">
                <a:alpha val="20000"/>
              </a:schemeClr>
            </a:solidFill>
            <a:ln>
              <a:noFill/>
            </a:ln>
          </p:spPr>
        </p:sp>
        <p:sp>
          <p:nvSpPr>
            <p:cNvPr id="8" name="Freeform 5"/>
            <p:cNvSpPr/>
            <p:nvPr/>
          </p:nvSpPr>
          <p:spPr bwMode="gray">
            <a:xfrm>
              <a:off x="455612" y="4241801"/>
              <a:ext cx="11277600" cy="2337161"/>
            </a:xfrm>
            <a:custGeom>
              <a:avLst/>
              <a:gdLst/>
              <a:ahLst/>
              <a:cxnLst/>
              <a:rect l="l" t="t" r="r" b="b"/>
              <a:pathLst>
                <a:path w="10000" h="8000">
                  <a:moveTo>
                    <a:pt x="0" y="0"/>
                  </a:moveTo>
                  <a:lnTo>
                    <a:pt x="0" y="7970"/>
                  </a:lnTo>
                  <a:lnTo>
                    <a:pt x="10000" y="8000"/>
                  </a:lnTo>
                  <a:lnTo>
                    <a:pt x="10000" y="7"/>
                  </a:lnTo>
                  <a:lnTo>
                    <a:pt x="10000" y="7"/>
                  </a:lnTo>
                  <a:lnTo>
                    <a:pt x="9773" y="156"/>
                  </a:lnTo>
                  <a:lnTo>
                    <a:pt x="9547" y="298"/>
                  </a:lnTo>
                  <a:lnTo>
                    <a:pt x="9320" y="437"/>
                  </a:lnTo>
                  <a:lnTo>
                    <a:pt x="9092" y="556"/>
                  </a:lnTo>
                  <a:lnTo>
                    <a:pt x="8865" y="676"/>
                  </a:lnTo>
                  <a:lnTo>
                    <a:pt x="8637" y="788"/>
                  </a:lnTo>
                  <a:lnTo>
                    <a:pt x="8412" y="884"/>
                  </a:lnTo>
                  <a:lnTo>
                    <a:pt x="8184" y="975"/>
                  </a:lnTo>
                  <a:lnTo>
                    <a:pt x="7957" y="1058"/>
                  </a:lnTo>
                  <a:lnTo>
                    <a:pt x="7734" y="1130"/>
                  </a:lnTo>
                  <a:lnTo>
                    <a:pt x="7508" y="1202"/>
                  </a:lnTo>
                  <a:lnTo>
                    <a:pt x="7285" y="1262"/>
                  </a:lnTo>
                  <a:lnTo>
                    <a:pt x="7062" y="1309"/>
                  </a:lnTo>
                  <a:lnTo>
                    <a:pt x="6840" y="1358"/>
                  </a:lnTo>
                  <a:lnTo>
                    <a:pt x="6620" y="1399"/>
                  </a:lnTo>
                  <a:lnTo>
                    <a:pt x="6402" y="1428"/>
                  </a:lnTo>
                  <a:lnTo>
                    <a:pt x="6184" y="1453"/>
                  </a:lnTo>
                  <a:lnTo>
                    <a:pt x="5968" y="1477"/>
                  </a:lnTo>
                  <a:lnTo>
                    <a:pt x="5755" y="1488"/>
                  </a:lnTo>
                  <a:lnTo>
                    <a:pt x="5542" y="1500"/>
                  </a:lnTo>
                  <a:lnTo>
                    <a:pt x="5332" y="1506"/>
                  </a:lnTo>
                  <a:lnTo>
                    <a:pt x="5124" y="1500"/>
                  </a:lnTo>
                  <a:lnTo>
                    <a:pt x="4918" y="1500"/>
                  </a:lnTo>
                  <a:lnTo>
                    <a:pt x="4714" y="1488"/>
                  </a:lnTo>
                  <a:lnTo>
                    <a:pt x="4514" y="1470"/>
                  </a:lnTo>
                  <a:lnTo>
                    <a:pt x="4316" y="1453"/>
                  </a:lnTo>
                  <a:lnTo>
                    <a:pt x="4122" y="1434"/>
                  </a:lnTo>
                  <a:lnTo>
                    <a:pt x="3929" y="1405"/>
                  </a:lnTo>
                  <a:lnTo>
                    <a:pt x="3739" y="1374"/>
                  </a:lnTo>
                  <a:lnTo>
                    <a:pt x="3553" y="1346"/>
                  </a:lnTo>
                  <a:lnTo>
                    <a:pt x="3190" y="1267"/>
                  </a:lnTo>
                  <a:lnTo>
                    <a:pt x="2842" y="1183"/>
                  </a:lnTo>
                  <a:lnTo>
                    <a:pt x="2508" y="1095"/>
                  </a:lnTo>
                  <a:lnTo>
                    <a:pt x="2192" y="998"/>
                  </a:lnTo>
                  <a:lnTo>
                    <a:pt x="1890" y="897"/>
                  </a:lnTo>
                  <a:lnTo>
                    <a:pt x="1610" y="788"/>
                  </a:lnTo>
                  <a:lnTo>
                    <a:pt x="1347" y="681"/>
                  </a:lnTo>
                  <a:lnTo>
                    <a:pt x="1105" y="574"/>
                  </a:lnTo>
                  <a:lnTo>
                    <a:pt x="883" y="473"/>
                  </a:lnTo>
                  <a:lnTo>
                    <a:pt x="686" y="377"/>
                  </a:lnTo>
                  <a:lnTo>
                    <a:pt x="508" y="286"/>
                  </a:lnTo>
                  <a:lnTo>
                    <a:pt x="358" y="210"/>
                  </a:lnTo>
                  <a:lnTo>
                    <a:pt x="232" y="138"/>
                  </a:lnTo>
                  <a:lnTo>
                    <a:pt x="59" y="35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  <p:sp>
          <p:nvSpPr>
            <p:cNvPr id="12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66216" y="2370667"/>
            <a:ext cx="6619245" cy="1822514"/>
          </a:xfrm>
        </p:spPr>
        <p:txBody>
          <a:bodyPr anchor="b"/>
          <a:lstStyle>
            <a:lvl1pPr algn="l">
              <a:defRPr sz="3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66216" y="5024967"/>
            <a:ext cx="6619244" cy="860400"/>
          </a:xfrm>
        </p:spPr>
        <p:txBody>
          <a:bodyPr anchor="t"/>
          <a:lstStyle>
            <a:lvl1pPr marL="0" indent="0" algn="l">
              <a:buNone/>
              <a:defRPr sz="1500" cap="none">
                <a:solidFill>
                  <a:schemeClr val="accent1">
                    <a:lumMod val="60000"/>
                    <a:lumOff val="40000"/>
                  </a:schemeClr>
                </a:solidFill>
              </a:defRPr>
            </a:lvl1pPr>
            <a:lvl2pPr marL="3429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C12C299-16B2-4475-990D-751901EACC14}" type="datetimeFigureOut">
              <a:rPr lang="en-US" dirty="0">
                <a:solidFill>
                  <a:srgbClr val="B31166"/>
                </a:solidFill>
              </a:rPr>
              <a:pPr/>
              <a:t>3/31/2019</a:t>
            </a:fld>
            <a:endParaRPr lang="en-US" dirty="0">
              <a:solidFill>
                <a:srgbClr val="B31166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>
                <a:solidFill>
                  <a:srgbClr val="B31166"/>
                </a:solidFill>
              </a:rPr>
              <a:t>
              </a:t>
            </a:r>
          </a:p>
        </p:txBody>
      </p:sp>
      <p:sp>
        <p:nvSpPr>
          <p:cNvPr id="14" name="Rectangle 13"/>
          <p:cNvSpPr/>
          <p:nvPr/>
        </p:nvSpPr>
        <p:spPr>
          <a:xfrm>
            <a:off x="7828359" y="0"/>
            <a:ext cx="51435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>
                <a:solidFill>
                  <a:prstClr val="white"/>
                </a:solidFill>
              </a:rPr>
              <a:pPr/>
              <a:t>‹#›</a:t>
            </a:fld>
            <a:endParaRPr lang="en-US" dirty="0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65581517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66216" y="973668"/>
            <a:ext cx="6619244" cy="706964"/>
          </a:xfrm>
        </p:spPr>
        <p:txBody>
          <a:bodyPr/>
          <a:lstStyle>
            <a:lvl1pPr>
              <a:defRPr sz="27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66215" y="2603502"/>
            <a:ext cx="2356409" cy="576262"/>
          </a:xfrm>
        </p:spPr>
        <p:txBody>
          <a:bodyPr anchor="b">
            <a:noAutofit/>
          </a:bodyPr>
          <a:lstStyle>
            <a:lvl1pPr marL="0" indent="0">
              <a:buNone/>
              <a:defRPr sz="1800" b="0">
                <a:solidFill>
                  <a:schemeClr val="accent1">
                    <a:lumMod val="60000"/>
                    <a:lumOff val="40000"/>
                  </a:schemeClr>
                </a:solidFill>
              </a:defRPr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6" name="Text Placeholder 3"/>
          <p:cNvSpPr>
            <a:spLocks noGrp="1"/>
          </p:cNvSpPr>
          <p:nvPr>
            <p:ph type="body" sz="half" idx="15"/>
          </p:nvPr>
        </p:nvSpPr>
        <p:spPr>
          <a:xfrm>
            <a:off x="866215" y="3179765"/>
            <a:ext cx="2356409" cy="2847293"/>
          </a:xfrm>
        </p:spPr>
        <p:txBody>
          <a:bodyPr anchor="t">
            <a:normAutofit/>
          </a:bodyPr>
          <a:lstStyle>
            <a:lvl1pPr marL="0" indent="0">
              <a:buNone/>
              <a:defRPr sz="1050"/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384541" y="2603500"/>
            <a:ext cx="2360257" cy="576262"/>
          </a:xfrm>
        </p:spPr>
        <p:txBody>
          <a:bodyPr anchor="b">
            <a:noAutofit/>
          </a:bodyPr>
          <a:lstStyle>
            <a:lvl1pPr marL="0" indent="0">
              <a:buNone/>
              <a:defRPr sz="1800" b="0">
                <a:solidFill>
                  <a:schemeClr val="accent1">
                    <a:lumMod val="60000"/>
                    <a:lumOff val="40000"/>
                  </a:schemeClr>
                </a:solidFill>
              </a:defRPr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9" name="Text Placeholder 3"/>
          <p:cNvSpPr>
            <a:spLocks noGrp="1"/>
          </p:cNvSpPr>
          <p:nvPr>
            <p:ph type="body" sz="half" idx="16"/>
          </p:nvPr>
        </p:nvSpPr>
        <p:spPr>
          <a:xfrm>
            <a:off x="3384541" y="3179764"/>
            <a:ext cx="2360257" cy="2847293"/>
          </a:xfrm>
        </p:spPr>
        <p:txBody>
          <a:bodyPr anchor="t">
            <a:normAutofit/>
          </a:bodyPr>
          <a:lstStyle>
            <a:lvl1pPr marL="0" indent="0">
              <a:buNone/>
              <a:defRPr sz="1050"/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4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5916101" y="2603501"/>
            <a:ext cx="2359298" cy="576262"/>
          </a:xfrm>
        </p:spPr>
        <p:txBody>
          <a:bodyPr anchor="b">
            <a:noAutofit/>
          </a:bodyPr>
          <a:lstStyle>
            <a:lvl1pPr marL="0" indent="0">
              <a:buNone/>
              <a:defRPr sz="1800" b="0">
                <a:solidFill>
                  <a:schemeClr val="accent1">
                    <a:lumMod val="60000"/>
                    <a:lumOff val="40000"/>
                  </a:schemeClr>
                </a:solidFill>
              </a:defRPr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0" name="Text Placeholder 3"/>
          <p:cNvSpPr>
            <a:spLocks noGrp="1"/>
          </p:cNvSpPr>
          <p:nvPr>
            <p:ph type="body" sz="half" idx="17"/>
          </p:nvPr>
        </p:nvSpPr>
        <p:spPr>
          <a:xfrm>
            <a:off x="5916247" y="3179763"/>
            <a:ext cx="2359152" cy="2847293"/>
          </a:xfrm>
        </p:spPr>
        <p:txBody>
          <a:bodyPr anchor="t">
            <a:normAutofit/>
          </a:bodyPr>
          <a:lstStyle>
            <a:lvl1pPr marL="0" indent="0">
              <a:buNone/>
              <a:defRPr sz="1050"/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cxnSp>
        <p:nvCxnSpPr>
          <p:cNvPr id="17" name="Straight Connector 16"/>
          <p:cNvCxnSpPr/>
          <p:nvPr/>
        </p:nvCxnSpPr>
        <p:spPr>
          <a:xfrm>
            <a:off x="3302978" y="2569634"/>
            <a:ext cx="0" cy="3492499"/>
          </a:xfrm>
          <a:prstGeom prst="line">
            <a:avLst/>
          </a:prstGeom>
          <a:ln w="12700" cmpd="sng">
            <a:solidFill>
              <a:schemeClr val="accent1"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8" name="Straight Connector 17"/>
          <p:cNvCxnSpPr/>
          <p:nvPr/>
        </p:nvCxnSpPr>
        <p:spPr>
          <a:xfrm>
            <a:off x="5829301" y="2569634"/>
            <a:ext cx="0" cy="3492499"/>
          </a:xfrm>
          <a:prstGeom prst="line">
            <a:avLst/>
          </a:prstGeom>
          <a:ln w="12700" cmpd="sng">
            <a:solidFill>
              <a:schemeClr val="accent1"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FE86839-B9D8-4651-8783-F325ECE74E65}" type="datetimeFigureOut">
              <a:rPr lang="en-US" dirty="0">
                <a:solidFill>
                  <a:srgbClr val="B31166"/>
                </a:solidFill>
              </a:rPr>
              <a:pPr/>
              <a:t>3/31/2019</a:t>
            </a:fld>
            <a:endParaRPr lang="en-US" dirty="0">
              <a:solidFill>
                <a:srgbClr val="B31166"/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>
                <a:solidFill>
                  <a:srgbClr val="B31166"/>
                </a:solidFill>
              </a:rPr>
              <a:t>
              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>
                <a:solidFill>
                  <a:prstClr val="white"/>
                </a:solidFill>
              </a:rPr>
              <a:pPr/>
              <a:t>‹#›</a:t>
            </a:fld>
            <a:endParaRPr lang="en-US" dirty="0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22690100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Picture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66216" y="973668"/>
            <a:ext cx="6619244" cy="706964"/>
          </a:xfrm>
        </p:spPr>
        <p:txBody>
          <a:bodyPr/>
          <a:lstStyle>
            <a:lvl1pPr>
              <a:defRPr sz="27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66215" y="4532844"/>
            <a:ext cx="2287829" cy="576262"/>
          </a:xfrm>
        </p:spPr>
        <p:txBody>
          <a:bodyPr anchor="b">
            <a:noAutofit/>
          </a:bodyPr>
          <a:lstStyle>
            <a:lvl1pPr marL="0" indent="0">
              <a:buNone/>
              <a:defRPr sz="1800" b="0">
                <a:solidFill>
                  <a:schemeClr val="accent1">
                    <a:lumMod val="60000"/>
                    <a:lumOff val="40000"/>
                  </a:schemeClr>
                </a:solidFill>
              </a:defRPr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9" name="Picture Placeholder 2"/>
          <p:cNvSpPr>
            <a:spLocks noGrp="1" noChangeAspect="1"/>
          </p:cNvSpPr>
          <p:nvPr>
            <p:ph type="pic" idx="15"/>
          </p:nvPr>
        </p:nvSpPr>
        <p:spPr>
          <a:xfrm>
            <a:off x="1000915" y="2603500"/>
            <a:ext cx="2018432" cy="159151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200"/>
            </a:lvl1pPr>
            <a:lvl2pPr marL="342900" indent="0">
              <a:buNone/>
              <a:defRPr sz="1200"/>
            </a:lvl2pPr>
            <a:lvl3pPr marL="685800" indent="0">
              <a:buNone/>
              <a:defRPr sz="1200"/>
            </a:lvl3pPr>
            <a:lvl4pPr marL="1028700" indent="0">
              <a:buNone/>
              <a:defRPr sz="1200"/>
            </a:lvl4pPr>
            <a:lvl5pPr marL="1371600" indent="0">
              <a:buNone/>
              <a:defRPr sz="1200"/>
            </a:lvl5pPr>
            <a:lvl6pPr marL="1714500" indent="0">
              <a:buNone/>
              <a:defRPr sz="1200"/>
            </a:lvl6pPr>
            <a:lvl7pPr marL="2057400" indent="0">
              <a:buNone/>
              <a:defRPr sz="1200"/>
            </a:lvl7pPr>
            <a:lvl8pPr marL="2400300" indent="0">
              <a:buNone/>
              <a:defRPr sz="1200"/>
            </a:lvl8pPr>
            <a:lvl9pPr marL="2743200" indent="0">
              <a:buNone/>
              <a:defRPr sz="12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2" name="Text Placeholder 3"/>
          <p:cNvSpPr>
            <a:spLocks noGrp="1"/>
          </p:cNvSpPr>
          <p:nvPr>
            <p:ph type="body" sz="half" idx="18"/>
          </p:nvPr>
        </p:nvSpPr>
        <p:spPr>
          <a:xfrm>
            <a:off x="866215" y="5109106"/>
            <a:ext cx="2287829" cy="917952"/>
          </a:xfrm>
        </p:spPr>
        <p:txBody>
          <a:bodyPr anchor="t">
            <a:normAutofit/>
          </a:bodyPr>
          <a:lstStyle>
            <a:lvl1pPr marL="0" indent="0">
              <a:buNone/>
              <a:defRPr sz="1050"/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426649" y="4532845"/>
            <a:ext cx="2287829" cy="576263"/>
          </a:xfrm>
        </p:spPr>
        <p:txBody>
          <a:bodyPr anchor="b">
            <a:noAutofit/>
          </a:bodyPr>
          <a:lstStyle>
            <a:lvl1pPr marL="0" indent="0">
              <a:buNone/>
              <a:defRPr sz="1800" b="0">
                <a:solidFill>
                  <a:schemeClr val="accent1">
                    <a:lumMod val="60000"/>
                    <a:lumOff val="40000"/>
                  </a:schemeClr>
                </a:solidFill>
              </a:defRPr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1" name="Picture Placeholder 2"/>
          <p:cNvSpPr>
            <a:spLocks noGrp="1" noChangeAspect="1"/>
          </p:cNvSpPr>
          <p:nvPr>
            <p:ph type="pic" idx="21"/>
          </p:nvPr>
        </p:nvSpPr>
        <p:spPr>
          <a:xfrm>
            <a:off x="3561347" y="2603500"/>
            <a:ext cx="2018432" cy="159151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200"/>
            </a:lvl1pPr>
            <a:lvl2pPr marL="342900" indent="0">
              <a:buNone/>
              <a:defRPr sz="1200"/>
            </a:lvl2pPr>
            <a:lvl3pPr marL="685800" indent="0">
              <a:buNone/>
              <a:defRPr sz="1200"/>
            </a:lvl3pPr>
            <a:lvl4pPr marL="1028700" indent="0">
              <a:buNone/>
              <a:defRPr sz="1200"/>
            </a:lvl4pPr>
            <a:lvl5pPr marL="1371600" indent="0">
              <a:buNone/>
              <a:defRPr sz="1200"/>
            </a:lvl5pPr>
            <a:lvl6pPr marL="1714500" indent="0">
              <a:buNone/>
              <a:defRPr sz="1200"/>
            </a:lvl6pPr>
            <a:lvl7pPr marL="2057400" indent="0">
              <a:buNone/>
              <a:defRPr sz="1200"/>
            </a:lvl7pPr>
            <a:lvl8pPr marL="2400300" indent="0">
              <a:buNone/>
              <a:defRPr sz="1200"/>
            </a:lvl8pPr>
            <a:lvl9pPr marL="2743200" indent="0">
              <a:buNone/>
              <a:defRPr sz="12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3" name="Text Placeholder 3"/>
          <p:cNvSpPr>
            <a:spLocks noGrp="1"/>
          </p:cNvSpPr>
          <p:nvPr>
            <p:ph type="body" sz="half" idx="19"/>
          </p:nvPr>
        </p:nvSpPr>
        <p:spPr>
          <a:xfrm>
            <a:off x="3427629" y="5109105"/>
            <a:ext cx="2287829" cy="917952"/>
          </a:xfrm>
        </p:spPr>
        <p:txBody>
          <a:bodyPr anchor="t">
            <a:normAutofit/>
          </a:bodyPr>
          <a:lstStyle>
            <a:lvl1pPr marL="0" indent="0">
              <a:buNone/>
              <a:defRPr sz="1050"/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4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5987082" y="4532845"/>
            <a:ext cx="2288321" cy="576262"/>
          </a:xfrm>
        </p:spPr>
        <p:txBody>
          <a:bodyPr anchor="b">
            <a:noAutofit/>
          </a:bodyPr>
          <a:lstStyle>
            <a:lvl1pPr marL="0" indent="0">
              <a:buNone/>
              <a:defRPr sz="1800" b="0">
                <a:solidFill>
                  <a:schemeClr val="accent1">
                    <a:lumMod val="60000"/>
                    <a:lumOff val="40000"/>
                  </a:schemeClr>
                </a:solidFill>
              </a:defRPr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2" name="Picture Placeholder 2"/>
          <p:cNvSpPr>
            <a:spLocks noGrp="1" noChangeAspect="1"/>
          </p:cNvSpPr>
          <p:nvPr>
            <p:ph type="pic" idx="22"/>
          </p:nvPr>
        </p:nvSpPr>
        <p:spPr>
          <a:xfrm>
            <a:off x="6122273" y="2603500"/>
            <a:ext cx="2018432" cy="159151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200"/>
            </a:lvl1pPr>
            <a:lvl2pPr marL="342900" indent="0">
              <a:buNone/>
              <a:defRPr sz="1200"/>
            </a:lvl2pPr>
            <a:lvl3pPr marL="685800" indent="0">
              <a:buNone/>
              <a:defRPr sz="1200"/>
            </a:lvl3pPr>
            <a:lvl4pPr marL="1028700" indent="0">
              <a:buNone/>
              <a:defRPr sz="1200"/>
            </a:lvl4pPr>
            <a:lvl5pPr marL="1371600" indent="0">
              <a:buNone/>
              <a:defRPr sz="1200"/>
            </a:lvl5pPr>
            <a:lvl6pPr marL="1714500" indent="0">
              <a:buNone/>
              <a:defRPr sz="1200"/>
            </a:lvl6pPr>
            <a:lvl7pPr marL="2057400" indent="0">
              <a:buNone/>
              <a:defRPr sz="1200"/>
            </a:lvl7pPr>
            <a:lvl8pPr marL="2400300" indent="0">
              <a:buNone/>
              <a:defRPr sz="1200"/>
            </a:lvl8pPr>
            <a:lvl9pPr marL="2743200" indent="0">
              <a:buNone/>
              <a:defRPr sz="12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4" name="Text Placeholder 3"/>
          <p:cNvSpPr>
            <a:spLocks noGrp="1"/>
          </p:cNvSpPr>
          <p:nvPr>
            <p:ph type="body" sz="half" idx="20"/>
          </p:nvPr>
        </p:nvSpPr>
        <p:spPr>
          <a:xfrm>
            <a:off x="5987081" y="5109104"/>
            <a:ext cx="2288322" cy="917952"/>
          </a:xfrm>
        </p:spPr>
        <p:txBody>
          <a:bodyPr anchor="t">
            <a:normAutofit/>
          </a:bodyPr>
          <a:lstStyle>
            <a:lvl1pPr marL="0" indent="0">
              <a:buNone/>
              <a:defRPr sz="1050"/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cxnSp>
        <p:nvCxnSpPr>
          <p:cNvPr id="43" name="Straight Connector 42"/>
          <p:cNvCxnSpPr/>
          <p:nvPr/>
        </p:nvCxnSpPr>
        <p:spPr>
          <a:xfrm>
            <a:off x="3304373" y="2569634"/>
            <a:ext cx="0" cy="3492499"/>
          </a:xfrm>
          <a:prstGeom prst="line">
            <a:avLst/>
          </a:prstGeom>
          <a:ln w="12700" cmpd="sng">
            <a:solidFill>
              <a:schemeClr val="accent1"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4" name="Straight Connector 43"/>
          <p:cNvCxnSpPr/>
          <p:nvPr/>
        </p:nvCxnSpPr>
        <p:spPr>
          <a:xfrm>
            <a:off x="5848352" y="2569634"/>
            <a:ext cx="0" cy="3492499"/>
          </a:xfrm>
          <a:prstGeom prst="line">
            <a:avLst/>
          </a:prstGeom>
          <a:ln w="12700" cmpd="sng">
            <a:solidFill>
              <a:schemeClr val="accent1"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D484F64-32F6-45C5-931F-ADC1662401D0}" type="datetimeFigureOut">
              <a:rPr lang="en-US" dirty="0">
                <a:solidFill>
                  <a:srgbClr val="B31166"/>
                </a:solidFill>
              </a:rPr>
              <a:pPr/>
              <a:t>3/31/2019</a:t>
            </a:fld>
            <a:endParaRPr lang="en-US" dirty="0">
              <a:solidFill>
                <a:srgbClr val="B31166"/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20833" y="6391839"/>
            <a:ext cx="2733212" cy="304801"/>
          </a:xfrm>
        </p:spPr>
        <p:txBody>
          <a:bodyPr/>
          <a:lstStyle/>
          <a:p>
            <a:r>
              <a:rPr lang="en-US" dirty="0">
                <a:solidFill>
                  <a:srgbClr val="B31166"/>
                </a:solidFill>
              </a:rPr>
              <a:t>
              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>
                <a:solidFill>
                  <a:prstClr val="white"/>
                </a:solidFill>
              </a:rPr>
              <a:pPr/>
              <a:t>‹#›</a:t>
            </a:fld>
            <a:endParaRPr lang="en-US" dirty="0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13893841"/>
      </p:ext>
    </p:extLst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66216" y="973668"/>
            <a:ext cx="6619244" cy="706964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66216" y="2603500"/>
            <a:ext cx="6619244" cy="3416300"/>
          </a:xfrm>
        </p:spPr>
        <p:txBody>
          <a:bodyPr vert="eaVert" anchor="t" anchorCtr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021580" y="6391839"/>
            <a:ext cx="742949" cy="304799"/>
          </a:xfrm>
        </p:spPr>
        <p:txBody>
          <a:bodyPr/>
          <a:lstStyle/>
          <a:p>
            <a:fld id="{53086D93-FCAC-47E0-A2EE-787E62CA814C}" type="datetimeFigureOut">
              <a:rPr lang="en-US" dirty="0">
                <a:solidFill>
                  <a:srgbClr val="B31166"/>
                </a:solidFill>
              </a:rPr>
              <a:pPr/>
              <a:t>3/31/2019</a:t>
            </a:fld>
            <a:endParaRPr lang="en-US" dirty="0">
              <a:solidFill>
                <a:srgbClr val="B31166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>
                <a:solidFill>
                  <a:srgbClr val="B31166"/>
                </a:solidFill>
              </a:rPr>
              <a:t>
              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>
                <a:solidFill>
                  <a:prstClr val="white"/>
                </a:solidFill>
              </a:rPr>
              <a:pPr/>
              <a:t>‹#›</a:t>
            </a:fld>
            <a:endParaRPr lang="en-US" dirty="0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59646381"/>
      </p:ext>
    </p:extLst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" name="Group 8"/>
          <p:cNvGrpSpPr/>
          <p:nvPr/>
        </p:nvGrpSpPr>
        <p:grpSpPr>
          <a:xfrm>
            <a:off x="0" y="0"/>
            <a:ext cx="9144000" cy="6858000"/>
            <a:chOff x="0" y="0"/>
            <a:chExt cx="12192000" cy="6858000"/>
          </a:xfrm>
        </p:grpSpPr>
        <p:sp>
          <p:nvSpPr>
            <p:cNvPr id="12" name="Rectangle 11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2">
                <a:duotone>
                  <a:schemeClr val="dk2">
                    <a:shade val="69000"/>
                    <a:hueMod val="91000"/>
                    <a:satMod val="164000"/>
                    <a:lumMod val="74000"/>
                  </a:schemeClr>
                  <a:schemeClr val="dk2">
                    <a:hueMod val="124000"/>
                    <a:satMod val="140000"/>
                    <a:lumMod val="142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Oval 14"/>
            <p:cNvSpPr/>
            <p:nvPr/>
          </p:nvSpPr>
          <p:spPr>
            <a:xfrm>
              <a:off x="0" y="2667000"/>
              <a:ext cx="4191000" cy="41910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1000"/>
                  </a:schemeClr>
                </a:gs>
                <a:gs pos="75000">
                  <a:schemeClr val="accent5">
                    <a:alpha val="0"/>
                  </a:schemeClr>
                </a:gs>
                <a:gs pos="36000">
                  <a:schemeClr val="accent5">
                    <a:alpha val="1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Oval 15"/>
            <p:cNvSpPr/>
            <p:nvPr/>
          </p:nvSpPr>
          <p:spPr>
            <a:xfrm>
              <a:off x="0" y="2895600"/>
              <a:ext cx="2362200" cy="23622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8000"/>
                  </a:schemeClr>
                </a:gs>
                <a:gs pos="72000">
                  <a:schemeClr val="accent5">
                    <a:alpha val="0"/>
                  </a:schemeClr>
                </a:gs>
                <a:gs pos="36000">
                  <a:schemeClr val="accent5">
                    <a:alpha val="8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8" name="Oval 17"/>
            <p:cNvSpPr/>
            <p:nvPr/>
          </p:nvSpPr>
          <p:spPr>
            <a:xfrm>
              <a:off x="8609012" y="5867400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4000"/>
                  </a:schemeClr>
                </a:gs>
                <a:gs pos="66000">
                  <a:schemeClr val="accent5">
                    <a:alpha val="0"/>
                  </a:schemeClr>
                </a:gs>
                <a:gs pos="36000">
                  <a:schemeClr val="accent5"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Oval 18"/>
            <p:cNvSpPr/>
            <p:nvPr/>
          </p:nvSpPr>
          <p:spPr>
            <a:xfrm>
              <a:off x="8609012" y="1676400"/>
              <a:ext cx="2819400" cy="28194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7000"/>
                  </a:schemeClr>
                </a:gs>
                <a:gs pos="69000">
                  <a:schemeClr val="accent5">
                    <a:alpha val="0"/>
                  </a:schemeClr>
                </a:gs>
                <a:gs pos="36000">
                  <a:schemeClr val="accent5">
                    <a:alpha val="6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0" name="Oval 19"/>
            <p:cNvSpPr/>
            <p:nvPr/>
          </p:nvSpPr>
          <p:spPr>
            <a:xfrm>
              <a:off x="7999412" y="8464"/>
              <a:ext cx="1600200" cy="16002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4000"/>
                  </a:schemeClr>
                </a:gs>
                <a:gs pos="73000">
                  <a:schemeClr val="accent5">
                    <a:alpha val="0"/>
                  </a:schemeClr>
                </a:gs>
                <a:gs pos="36000">
                  <a:schemeClr val="accent5"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7" name="Rectangle 6"/>
            <p:cNvSpPr/>
            <p:nvPr/>
          </p:nvSpPr>
          <p:spPr bwMode="gray">
            <a:xfrm>
              <a:off x="414867" y="402165"/>
              <a:ext cx="6510866" cy="60536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Freeform 5"/>
            <p:cNvSpPr/>
            <p:nvPr/>
          </p:nvSpPr>
          <p:spPr bwMode="gray">
            <a:xfrm rot="5101749">
              <a:off x="6294738" y="4577737"/>
              <a:ext cx="3299407" cy="440924"/>
            </a:xfrm>
            <a:custGeom>
              <a:avLst/>
              <a:gdLst/>
              <a:ahLst/>
              <a:cxnLst/>
              <a:rect l="l" t="t" r="r" b="b"/>
              <a:pathLst>
                <a:path w="10000" h="5291">
                  <a:moveTo>
                    <a:pt x="85" y="2532"/>
                  </a:moveTo>
                  <a:cubicBezTo>
                    <a:pt x="1736" y="3911"/>
                    <a:pt x="7524" y="5298"/>
                    <a:pt x="9958" y="5291"/>
                  </a:cubicBezTo>
                  <a:cubicBezTo>
                    <a:pt x="9989" y="1958"/>
                    <a:pt x="9969" y="3333"/>
                    <a:pt x="10000" y="0"/>
                  </a:cubicBezTo>
                  <a:lnTo>
                    <a:pt x="10000" y="0"/>
                  </a:lnTo>
                  <a:lnTo>
                    <a:pt x="9667" y="204"/>
                  </a:lnTo>
                  <a:lnTo>
                    <a:pt x="9334" y="400"/>
                  </a:lnTo>
                  <a:lnTo>
                    <a:pt x="9001" y="590"/>
                  </a:lnTo>
                  <a:lnTo>
                    <a:pt x="8667" y="753"/>
                  </a:lnTo>
                  <a:lnTo>
                    <a:pt x="8333" y="917"/>
                  </a:lnTo>
                  <a:lnTo>
                    <a:pt x="7999" y="1071"/>
                  </a:lnTo>
                  <a:lnTo>
                    <a:pt x="7669" y="1202"/>
                  </a:lnTo>
                  <a:lnTo>
                    <a:pt x="7333" y="1325"/>
                  </a:lnTo>
                  <a:lnTo>
                    <a:pt x="7000" y="1440"/>
                  </a:lnTo>
                  <a:lnTo>
                    <a:pt x="6673" y="1538"/>
                  </a:lnTo>
                  <a:lnTo>
                    <a:pt x="6340" y="1636"/>
                  </a:lnTo>
                  <a:lnTo>
                    <a:pt x="6013" y="1719"/>
                  </a:lnTo>
                  <a:lnTo>
                    <a:pt x="5686" y="1784"/>
                  </a:lnTo>
                  <a:lnTo>
                    <a:pt x="5359" y="1850"/>
                  </a:lnTo>
                  <a:lnTo>
                    <a:pt x="5036" y="1906"/>
                  </a:lnTo>
                  <a:lnTo>
                    <a:pt x="4717" y="1948"/>
                  </a:lnTo>
                  <a:lnTo>
                    <a:pt x="4396" y="1980"/>
                  </a:lnTo>
                  <a:lnTo>
                    <a:pt x="4079" y="2013"/>
                  </a:lnTo>
                  <a:lnTo>
                    <a:pt x="3766" y="2029"/>
                  </a:lnTo>
                  <a:lnTo>
                    <a:pt x="3454" y="2046"/>
                  </a:lnTo>
                  <a:lnTo>
                    <a:pt x="3145" y="2053"/>
                  </a:lnTo>
                  <a:lnTo>
                    <a:pt x="2839" y="2046"/>
                  </a:lnTo>
                  <a:lnTo>
                    <a:pt x="2537" y="2046"/>
                  </a:lnTo>
                  <a:lnTo>
                    <a:pt x="2238" y="2029"/>
                  </a:lnTo>
                  <a:lnTo>
                    <a:pt x="1943" y="2004"/>
                  </a:lnTo>
                  <a:lnTo>
                    <a:pt x="1653" y="1980"/>
                  </a:lnTo>
                  <a:lnTo>
                    <a:pt x="1368" y="1955"/>
                  </a:lnTo>
                  <a:lnTo>
                    <a:pt x="1085" y="1915"/>
                  </a:lnTo>
                  <a:lnTo>
                    <a:pt x="806" y="1873"/>
                  </a:lnTo>
                  <a:lnTo>
                    <a:pt x="533" y="1833"/>
                  </a:lnTo>
                  <a:lnTo>
                    <a:pt x="0" y="1726"/>
                  </a:lnTo>
                  <a:cubicBezTo>
                    <a:pt x="28" y="1995"/>
                    <a:pt x="57" y="2263"/>
                    <a:pt x="85" y="2532"/>
                  </a:cubicBezTo>
                  <a:close/>
                </a:path>
              </a:pathLst>
            </a:custGeom>
            <a:solidFill>
              <a:schemeClr val="bg1">
                <a:alpha val="20000"/>
              </a:schemeClr>
            </a:solidFill>
            <a:ln>
              <a:noFill/>
            </a:ln>
          </p:spPr>
        </p:sp>
        <p:sp>
          <p:nvSpPr>
            <p:cNvPr id="10" name="Freeform 5"/>
            <p:cNvSpPr/>
            <p:nvPr/>
          </p:nvSpPr>
          <p:spPr bwMode="gray">
            <a:xfrm rot="5400000">
              <a:off x="4449232" y="2801721"/>
              <a:ext cx="6053670" cy="1254558"/>
            </a:xfrm>
            <a:custGeom>
              <a:avLst/>
              <a:gdLst/>
              <a:ahLst/>
              <a:cxnLst/>
              <a:rect l="l" t="t" r="r" b="b"/>
              <a:pathLst>
                <a:path w="10000" h="8000">
                  <a:moveTo>
                    <a:pt x="0" y="0"/>
                  </a:moveTo>
                  <a:lnTo>
                    <a:pt x="0" y="7970"/>
                  </a:lnTo>
                  <a:lnTo>
                    <a:pt x="10000" y="8000"/>
                  </a:lnTo>
                  <a:lnTo>
                    <a:pt x="10000" y="7"/>
                  </a:lnTo>
                  <a:lnTo>
                    <a:pt x="10000" y="7"/>
                  </a:lnTo>
                  <a:lnTo>
                    <a:pt x="9773" y="156"/>
                  </a:lnTo>
                  <a:lnTo>
                    <a:pt x="9547" y="298"/>
                  </a:lnTo>
                  <a:lnTo>
                    <a:pt x="9320" y="437"/>
                  </a:lnTo>
                  <a:lnTo>
                    <a:pt x="9092" y="556"/>
                  </a:lnTo>
                  <a:lnTo>
                    <a:pt x="8865" y="676"/>
                  </a:lnTo>
                  <a:lnTo>
                    <a:pt x="8637" y="788"/>
                  </a:lnTo>
                  <a:lnTo>
                    <a:pt x="8412" y="884"/>
                  </a:lnTo>
                  <a:lnTo>
                    <a:pt x="8184" y="975"/>
                  </a:lnTo>
                  <a:lnTo>
                    <a:pt x="7957" y="1058"/>
                  </a:lnTo>
                  <a:lnTo>
                    <a:pt x="7734" y="1130"/>
                  </a:lnTo>
                  <a:lnTo>
                    <a:pt x="7508" y="1202"/>
                  </a:lnTo>
                  <a:lnTo>
                    <a:pt x="7285" y="1262"/>
                  </a:lnTo>
                  <a:lnTo>
                    <a:pt x="7062" y="1309"/>
                  </a:lnTo>
                  <a:lnTo>
                    <a:pt x="6840" y="1358"/>
                  </a:lnTo>
                  <a:lnTo>
                    <a:pt x="6620" y="1399"/>
                  </a:lnTo>
                  <a:lnTo>
                    <a:pt x="6402" y="1428"/>
                  </a:lnTo>
                  <a:lnTo>
                    <a:pt x="6184" y="1453"/>
                  </a:lnTo>
                  <a:lnTo>
                    <a:pt x="5968" y="1477"/>
                  </a:lnTo>
                  <a:lnTo>
                    <a:pt x="5755" y="1488"/>
                  </a:lnTo>
                  <a:lnTo>
                    <a:pt x="5542" y="1500"/>
                  </a:lnTo>
                  <a:lnTo>
                    <a:pt x="5332" y="1506"/>
                  </a:lnTo>
                  <a:lnTo>
                    <a:pt x="5124" y="1500"/>
                  </a:lnTo>
                  <a:lnTo>
                    <a:pt x="4918" y="1500"/>
                  </a:lnTo>
                  <a:lnTo>
                    <a:pt x="4714" y="1488"/>
                  </a:lnTo>
                  <a:lnTo>
                    <a:pt x="4514" y="1470"/>
                  </a:lnTo>
                  <a:lnTo>
                    <a:pt x="4316" y="1453"/>
                  </a:lnTo>
                  <a:lnTo>
                    <a:pt x="4122" y="1434"/>
                  </a:lnTo>
                  <a:lnTo>
                    <a:pt x="3929" y="1405"/>
                  </a:lnTo>
                  <a:lnTo>
                    <a:pt x="3739" y="1374"/>
                  </a:lnTo>
                  <a:lnTo>
                    <a:pt x="3553" y="1346"/>
                  </a:lnTo>
                  <a:lnTo>
                    <a:pt x="3190" y="1267"/>
                  </a:lnTo>
                  <a:lnTo>
                    <a:pt x="2842" y="1183"/>
                  </a:lnTo>
                  <a:lnTo>
                    <a:pt x="2508" y="1095"/>
                  </a:lnTo>
                  <a:lnTo>
                    <a:pt x="2192" y="998"/>
                  </a:lnTo>
                  <a:lnTo>
                    <a:pt x="1890" y="897"/>
                  </a:lnTo>
                  <a:lnTo>
                    <a:pt x="1610" y="788"/>
                  </a:lnTo>
                  <a:lnTo>
                    <a:pt x="1347" y="681"/>
                  </a:lnTo>
                  <a:lnTo>
                    <a:pt x="1105" y="574"/>
                  </a:lnTo>
                  <a:lnTo>
                    <a:pt x="883" y="473"/>
                  </a:lnTo>
                  <a:lnTo>
                    <a:pt x="686" y="377"/>
                  </a:lnTo>
                  <a:lnTo>
                    <a:pt x="508" y="286"/>
                  </a:lnTo>
                  <a:lnTo>
                    <a:pt x="358" y="210"/>
                  </a:lnTo>
                  <a:lnTo>
                    <a:pt x="232" y="138"/>
                  </a:lnTo>
                  <a:lnTo>
                    <a:pt x="59" y="35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  <p:sp>
          <p:nvSpPr>
            <p:cNvPr id="13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438927" y="1278467"/>
            <a:ext cx="1057474" cy="4748590"/>
          </a:xfrm>
        </p:spPr>
        <p:txBody>
          <a:bodyPr vert="eaVert" anchor="b" anchorCtr="0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66216" y="1278467"/>
            <a:ext cx="4692019" cy="474859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7989829" y="6391839"/>
            <a:ext cx="744101" cy="304799"/>
          </a:xfrm>
        </p:spPr>
        <p:txBody>
          <a:bodyPr/>
          <a:lstStyle/>
          <a:p>
            <a:fld id="{CDA879A6-0FD0-4734-A311-86BFCA472E6E}" type="datetimeFigureOut">
              <a:rPr lang="en-US" dirty="0">
                <a:solidFill>
                  <a:srgbClr val="B31166"/>
                </a:solidFill>
              </a:rPr>
              <a:pPr/>
              <a:t>3/31/2019</a:t>
            </a:fld>
            <a:endParaRPr lang="en-US" dirty="0">
              <a:solidFill>
                <a:srgbClr val="B31166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>
                <a:solidFill>
                  <a:srgbClr val="B31166"/>
                </a:solidFill>
              </a:rPr>
              <a:t>
              </a:t>
            </a:r>
          </a:p>
        </p:txBody>
      </p:sp>
      <p:sp>
        <p:nvSpPr>
          <p:cNvPr id="14" name="Rectangle 13"/>
          <p:cNvSpPr/>
          <p:nvPr/>
        </p:nvSpPr>
        <p:spPr>
          <a:xfrm>
            <a:off x="7828359" y="0"/>
            <a:ext cx="51435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>
                <a:solidFill>
                  <a:prstClr val="white"/>
                </a:solidFill>
              </a:rPr>
              <a:pPr/>
              <a:t>‹#›</a:t>
            </a:fld>
            <a:endParaRPr lang="en-US" dirty="0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8036810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slideLayout" Target="../slideLayouts/slideLayout23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Relationship Id="rId14" Type="http://schemas.openxmlformats.org/officeDocument/2006/relationships/image" Target="../media/image3.jpeg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1.xml"/><Relationship Id="rId13" Type="http://schemas.openxmlformats.org/officeDocument/2006/relationships/slideLayout" Target="../slideLayouts/slideLayout36.xml"/><Relationship Id="rId18" Type="http://schemas.openxmlformats.org/officeDocument/2006/relationships/theme" Target="../theme/theme3.xml"/><Relationship Id="rId3" Type="http://schemas.openxmlformats.org/officeDocument/2006/relationships/slideLayout" Target="../slideLayouts/slideLayout26.xml"/><Relationship Id="rId7" Type="http://schemas.openxmlformats.org/officeDocument/2006/relationships/slideLayout" Target="../slideLayouts/slideLayout30.xml"/><Relationship Id="rId12" Type="http://schemas.openxmlformats.org/officeDocument/2006/relationships/slideLayout" Target="../slideLayouts/slideLayout35.xml"/><Relationship Id="rId17" Type="http://schemas.openxmlformats.org/officeDocument/2006/relationships/slideLayout" Target="../slideLayouts/slideLayout40.xml"/><Relationship Id="rId2" Type="http://schemas.openxmlformats.org/officeDocument/2006/relationships/slideLayout" Target="../slideLayouts/slideLayout25.xml"/><Relationship Id="rId16" Type="http://schemas.openxmlformats.org/officeDocument/2006/relationships/slideLayout" Target="../slideLayouts/slideLayout39.xml"/><Relationship Id="rId1" Type="http://schemas.openxmlformats.org/officeDocument/2006/relationships/slideLayout" Target="../slideLayouts/slideLayout24.xml"/><Relationship Id="rId6" Type="http://schemas.openxmlformats.org/officeDocument/2006/relationships/slideLayout" Target="../slideLayouts/slideLayout29.xml"/><Relationship Id="rId11" Type="http://schemas.openxmlformats.org/officeDocument/2006/relationships/slideLayout" Target="../slideLayouts/slideLayout34.xml"/><Relationship Id="rId5" Type="http://schemas.openxmlformats.org/officeDocument/2006/relationships/slideLayout" Target="../slideLayouts/slideLayout28.xml"/><Relationship Id="rId15" Type="http://schemas.openxmlformats.org/officeDocument/2006/relationships/slideLayout" Target="../slideLayouts/slideLayout38.xml"/><Relationship Id="rId10" Type="http://schemas.openxmlformats.org/officeDocument/2006/relationships/slideLayout" Target="../slideLayouts/slideLayout33.xml"/><Relationship Id="rId19" Type="http://schemas.openxmlformats.org/officeDocument/2006/relationships/image" Target="../media/image4.jpeg"/><Relationship Id="rId4" Type="http://schemas.openxmlformats.org/officeDocument/2006/relationships/slideLayout" Target="../slideLayouts/slideLayout27.xml"/><Relationship Id="rId9" Type="http://schemas.openxmlformats.org/officeDocument/2006/relationships/slideLayout" Target="../slideLayouts/slideLayout32.xml"/><Relationship Id="rId14" Type="http://schemas.openxmlformats.org/officeDocument/2006/relationships/slideLayout" Target="../slideLayouts/slideLayout37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0">
          <a:blip r:embed="rId13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>
                <a:ea typeface="+mn-ea"/>
                <a:cs typeface="+mn-cs"/>
              </a:defRPr>
            </a:lvl1pPr>
          </a:lstStyle>
          <a:p>
            <a:fld id="{0B385921-A91A-409C-921C-0E0EC1E750EC}" type="datetime2">
              <a:rPr lang="en-US" smtClean="0"/>
              <a:t>Sunday, March 31, 2019</a:t>
            </a:fld>
            <a:endParaRPr lang="en-US" dirty="0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>
                <a:ea typeface="+mn-ea"/>
                <a:cs typeface="+mn-cs"/>
              </a:defRPr>
            </a:lvl1pPr>
          </a:lstStyle>
          <a:p>
            <a:endParaRPr lang="en-US" dirty="0"/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>
                <a:cs typeface="+mn-cs"/>
              </a:defRPr>
            </a:lvl1pPr>
          </a:lstStyle>
          <a:p>
            <a:fld id="{1789C0F2-17E0-497A-9BBE-0C73201AAFE3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466" r:id="rId1"/>
    <p:sldLayoutId id="2147484467" r:id="rId2"/>
    <p:sldLayoutId id="2147484468" r:id="rId3"/>
    <p:sldLayoutId id="2147484469" r:id="rId4"/>
    <p:sldLayoutId id="2147484470" r:id="rId5"/>
    <p:sldLayoutId id="2147484471" r:id="rId6"/>
    <p:sldLayoutId id="2147484472" r:id="rId7"/>
    <p:sldLayoutId id="2147484473" r:id="rId8"/>
    <p:sldLayoutId id="2147484474" r:id="rId9"/>
    <p:sldLayoutId id="2147484475" r:id="rId10"/>
    <p:sldLayoutId id="2147484476" r:id="rId11"/>
  </p:sldLayoutIdLst>
  <mc:AlternateContent xmlns:mc="http://schemas.openxmlformats.org/markup-compatibility/2006" xmlns:p14="http://schemas.microsoft.com/office/powerpoint/2010/main">
    <mc:Choice Requires="p14">
      <p:transition spd="slow" p14:dur="1100">
        <p14:switch dir="r"/>
      </p:transition>
    </mc:Choice>
    <mc:Fallback xmlns="">
      <p:transition xmlns:p14="http://schemas.microsoft.com/office/powerpoint/2010/main" spd="slow">
        <p:fade/>
      </p:transition>
    </mc:Fallback>
  </mc:AlternateContent>
  <p:hf sldNum="0" hdr="0" ftr="0" dt="0"/>
  <p:txStyles>
    <p:titleStyle>
      <a:lvl1pPr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ＭＳ Ｐゴシック" charset="0"/>
          <a:cs typeface="ＭＳ Ｐゴシック" charset="0"/>
        </a:defRPr>
      </a:lvl1pPr>
      <a:lvl2pPr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0"/>
          <a:cs typeface="ＭＳ Ｐゴシック" charset="0"/>
        </a:defRPr>
      </a:lvl2pPr>
      <a:lvl3pPr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0"/>
          <a:cs typeface="ＭＳ Ｐゴシック" charset="0"/>
        </a:defRPr>
      </a:lvl3pPr>
      <a:lvl4pPr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0"/>
          <a:cs typeface="ＭＳ Ｐゴシック" charset="0"/>
        </a:defRPr>
      </a:lvl4pPr>
      <a:lvl5pPr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0"/>
          <a:cs typeface="ＭＳ Ｐゴシック" charset="0"/>
        </a:defRPr>
      </a:lvl5pPr>
      <a:lvl6pPr marL="4572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6pPr>
      <a:lvl7pPr marL="9144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7pPr>
      <a:lvl8pPr marL="13716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8pPr>
      <a:lvl9pPr marL="18288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9pPr>
    </p:titleStyle>
    <p:bodyStyle>
      <a:lvl1pPr marL="342900" indent="-342900" algn="l" rtl="0" eaLnBrk="1" fontAlgn="base" hangingPunct="1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ＭＳ Ｐゴシック" charset="0"/>
          <a:cs typeface="ＭＳ Ｐゴシック" charset="0"/>
        </a:defRPr>
      </a:lvl1pPr>
      <a:lvl2pPr marL="742950" indent="-285750" algn="l" rtl="0" eaLnBrk="1" fontAlgn="base" hangingPunct="1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ea typeface="ＭＳ Ｐゴシック" charset="0"/>
        </a:defRPr>
      </a:lvl2pPr>
      <a:lvl3pPr marL="1143000" indent="-228600" algn="l" rtl="0" eaLnBrk="1" fontAlgn="base" hangingPunct="1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ＭＳ Ｐゴシック" charset="0"/>
        </a:defRPr>
      </a:lvl3pPr>
      <a:lvl4pPr marL="1600200" indent="-228600" algn="l" rtl="0" eaLnBrk="1" fontAlgn="base" hangingPunct="1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ＭＳ Ｐゴシック" charset="0"/>
        </a:defRPr>
      </a:lvl4pPr>
      <a:lvl5pPr marL="20574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charset="0"/>
        </a:defRPr>
      </a:lvl5pPr>
      <a:lvl6pPr marL="25146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0">
          <a:blip r:embed="rId14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Pie 6"/>
          <p:cNvSpPr/>
          <p:nvPr/>
        </p:nvSpPr>
        <p:spPr>
          <a:xfrm>
            <a:off x="-815975" y="-815975"/>
            <a:ext cx="1638300" cy="1638300"/>
          </a:xfrm>
          <a:prstGeom prst="pie">
            <a:avLst>
              <a:gd name="adj1" fmla="val 0"/>
              <a:gd name="adj2" fmla="val 5402120"/>
            </a:avLst>
          </a:prstGeom>
          <a:solidFill>
            <a:schemeClr val="bg2">
              <a:tint val="18000"/>
              <a:satMod val="220000"/>
              <a:alpha val="33000"/>
            </a:schemeClr>
          </a:solidFill>
          <a:ln w="3175" cap="rnd" cmpd="sng" algn="ctr">
            <a:solidFill>
              <a:schemeClr val="bg2">
                <a:shade val="70000"/>
                <a:satMod val="200000"/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8" name="Oval 7"/>
          <p:cNvSpPr/>
          <p:nvPr/>
        </p:nvSpPr>
        <p:spPr>
          <a:xfrm>
            <a:off x="168275" y="20638"/>
            <a:ext cx="1703388" cy="1703387"/>
          </a:xfrm>
          <a:prstGeom prst="ellipse">
            <a:avLst/>
          </a:prstGeom>
          <a:noFill/>
          <a:ln w="27305" cap="rnd" cmpd="sng" algn="ctr">
            <a:solidFill>
              <a:schemeClr val="bg2">
                <a:tint val="45000"/>
                <a:satMod val="325000"/>
                <a:alpha val="100000"/>
              </a:schemeClr>
            </a:solidFill>
            <a:prstDash val="solid"/>
          </a:ln>
          <a:effectLst>
            <a:outerShdw blurRad="25400" dist="25400" dir="5400000" algn="tl" rotWithShape="0">
              <a:schemeClr val="bg2">
                <a:shade val="50000"/>
                <a:satMod val="150000"/>
                <a:alpha val="8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11" name="Donut 10"/>
          <p:cNvSpPr/>
          <p:nvPr/>
        </p:nvSpPr>
        <p:spPr>
          <a:xfrm rot="2315675">
            <a:off x="182881" y="1055077"/>
            <a:ext cx="1125717" cy="1102624"/>
          </a:xfrm>
          <a:prstGeom prst="donut">
            <a:avLst>
              <a:gd name="adj" fmla="val 11833"/>
            </a:avLst>
          </a:prstGeom>
          <a:gradFill rotWithShape="1">
            <a:gsLst>
              <a:gs pos="0">
                <a:schemeClr val="bg2">
                  <a:tint val="10000"/>
                  <a:shade val="99000"/>
                  <a:satMod val="355000"/>
                  <a:alpha val="70000"/>
                </a:schemeClr>
              </a:gs>
              <a:gs pos="70000">
                <a:schemeClr val="bg2">
                  <a:tint val="6000"/>
                  <a:shade val="100000"/>
                  <a:satMod val="400000"/>
                  <a:alpha val="55000"/>
                </a:schemeClr>
              </a:gs>
              <a:gs pos="100000">
                <a:schemeClr val="bg2">
                  <a:tint val="100000"/>
                  <a:shade val="75000"/>
                  <a:satMod val="370000"/>
                  <a:alpha val="60000"/>
                </a:schemeClr>
              </a:gs>
            </a:gsLst>
            <a:path path="circle">
              <a:fillToRect l="-407500" t="-50000" r="507500" b="150000"/>
            </a:path>
          </a:gradFill>
          <a:ln w="7350" cap="rnd" cmpd="sng" algn="ctr">
            <a:solidFill>
              <a:schemeClr val="bg2">
                <a:shade val="60000"/>
                <a:satMod val="220000"/>
                <a:alpha val="100000"/>
              </a:schemeClr>
            </a:solidFill>
            <a:prstDash val="solid"/>
          </a:ln>
          <a:effectLst>
            <a:outerShdw blurRad="12700" dist="15000" dir="4500000" algn="tl" rotWithShape="0">
              <a:schemeClr val="bg2">
                <a:shade val="10000"/>
                <a:satMod val="200000"/>
                <a:alpha val="3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1012825" y="0"/>
            <a:ext cx="8131175" cy="6858000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5" name="Title Placeholder 4"/>
          <p:cNvSpPr>
            <a:spLocks noGrp="1"/>
          </p:cNvSpPr>
          <p:nvPr>
            <p:ph type="title"/>
          </p:nvPr>
        </p:nvSpPr>
        <p:spPr>
          <a:xfrm>
            <a:off x="1435100" y="274638"/>
            <a:ext cx="7499350" cy="1143000"/>
          </a:xfrm>
          <a:prstGeom prst="rect">
            <a:avLst/>
          </a:prstGeom>
        </p:spPr>
        <p:txBody>
          <a:bodyPr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1033" name="Text Placeholder 8"/>
          <p:cNvSpPr>
            <a:spLocks noGrp="1"/>
          </p:cNvSpPr>
          <p:nvPr>
            <p:ph type="body" idx="1"/>
          </p:nvPr>
        </p:nvSpPr>
        <p:spPr bwMode="auto">
          <a:xfrm>
            <a:off x="1435100" y="1447800"/>
            <a:ext cx="7499350" cy="4800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24" name="Date Placeholder 23"/>
          <p:cNvSpPr>
            <a:spLocks noGrp="1"/>
          </p:cNvSpPr>
          <p:nvPr>
            <p:ph type="dt" sz="half" idx="2"/>
          </p:nvPr>
        </p:nvSpPr>
        <p:spPr>
          <a:xfrm>
            <a:off x="3581400" y="6305550"/>
            <a:ext cx="2133600" cy="476250"/>
          </a:xfrm>
          <a:prstGeom prst="rect">
            <a:avLst/>
          </a:prstGeom>
        </p:spPr>
        <p:txBody>
          <a:bodyPr anchor="b"/>
          <a:lstStyle>
            <a:lvl1pPr algn="r" eaLnBrk="1" latinLnBrk="0" hangingPunct="1">
              <a:defRPr kumimoji="0" sz="1200">
                <a:solidFill>
                  <a:schemeClr val="bg2">
                    <a:shade val="50000"/>
                    <a:satMod val="200000"/>
                  </a:schemeClr>
                </a:solidFill>
                <a:latin typeface="Arial" pitchFamily="34" charset="0"/>
              </a:defRPr>
            </a:lvl1pPr>
            <a:extLst/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411634E0-5D08-4599-9406-C2FDE4D7BDF1}" type="datetimeFigureOut">
              <a:rPr lang="en-US">
                <a:solidFill>
                  <a:srgbClr val="EBDDC3">
                    <a:shade val="50000"/>
                    <a:satMod val="200000"/>
                  </a:srgbClr>
                </a:solidFill>
              </a:rPr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3/31/2019</a:t>
            </a:fld>
            <a:endParaRPr lang="en-US" dirty="0">
              <a:solidFill>
                <a:srgbClr val="EBDDC3">
                  <a:shade val="50000"/>
                  <a:satMod val="200000"/>
                </a:srgbClr>
              </a:solidFill>
            </a:endParaRPr>
          </a:p>
        </p:txBody>
      </p:sp>
      <p:sp>
        <p:nvSpPr>
          <p:cNvPr id="10" name="Footer Placeholder 9"/>
          <p:cNvSpPr>
            <a:spLocks noGrp="1"/>
          </p:cNvSpPr>
          <p:nvPr>
            <p:ph type="ftr" sz="quarter" idx="3"/>
          </p:nvPr>
        </p:nvSpPr>
        <p:spPr>
          <a:xfrm>
            <a:off x="5715000" y="6305550"/>
            <a:ext cx="2895600" cy="476250"/>
          </a:xfrm>
          <a:prstGeom prst="rect">
            <a:avLst/>
          </a:prstGeom>
        </p:spPr>
        <p:txBody>
          <a:bodyPr anchor="b"/>
          <a:lstStyle>
            <a:lvl1pPr eaLnBrk="1" latinLnBrk="0" hangingPunct="1">
              <a:defRPr kumimoji="0" sz="1200">
                <a:solidFill>
                  <a:schemeClr val="bg2">
                    <a:shade val="50000"/>
                    <a:satMod val="200000"/>
                  </a:schemeClr>
                </a:solidFill>
                <a:effectLst/>
                <a:latin typeface="Arial" pitchFamily="34" charset="0"/>
              </a:defRPr>
            </a:lvl1pPr>
            <a:extLst/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srgbClr val="EBDDC3">
                  <a:shade val="50000"/>
                  <a:satMod val="200000"/>
                </a:srgbClr>
              </a:solidFill>
            </a:endParaRPr>
          </a:p>
        </p:txBody>
      </p:sp>
      <p:sp>
        <p:nvSpPr>
          <p:cNvPr id="22" name="Slide Number Placeholder 21"/>
          <p:cNvSpPr>
            <a:spLocks noGrp="1"/>
          </p:cNvSpPr>
          <p:nvPr>
            <p:ph type="sldNum" sz="quarter" idx="4"/>
          </p:nvPr>
        </p:nvSpPr>
        <p:spPr>
          <a:xfrm>
            <a:off x="8613775" y="6305550"/>
            <a:ext cx="457200" cy="47625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ctr" eaLnBrk="1" hangingPunct="1">
              <a:defRPr sz="1200">
                <a:solidFill>
                  <a:srgbClr val="BCA780"/>
                </a:solidFill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fld id="{A002E723-D33B-4C55-84D5-89F4E7EC1CC6}" type="slidenum">
              <a:rPr lang="en-US" altLang="en-US" smtClean="0">
                <a:latin typeface="Arial" panose="020B0604020202020204" pitchFamily="34" charset="0"/>
              </a:rPr>
              <a:pPr fontAlgn="base">
                <a:spcBef>
                  <a:spcPct val="0"/>
                </a:spcBef>
                <a:spcAft>
                  <a:spcPct val="0"/>
                </a:spcAft>
              </a:pPr>
              <a:t>‹#›</a:t>
            </a:fld>
            <a:endParaRPr lang="en-US" altLang="en-US">
              <a:latin typeface="Arial" panose="020B0604020202020204" pitchFamily="34" charset="0"/>
            </a:endParaRPr>
          </a:p>
        </p:txBody>
      </p:sp>
      <p:sp>
        <p:nvSpPr>
          <p:cNvPr id="15" name="Rectangle 14"/>
          <p:cNvSpPr/>
          <p:nvPr/>
        </p:nvSpPr>
        <p:spPr bwMode="invGray">
          <a:xfrm>
            <a:off x="1014413" y="0"/>
            <a:ext cx="73025" cy="6858000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>
            <a:outerShdw blurRad="38550" dist="38000" dir="10800000" algn="tl" rotWithShape="0">
              <a:schemeClr val="bg2">
                <a:shade val="20000"/>
                <a:satMod val="110000"/>
                <a:alpha val="2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base">
              <a:spcBef>
                <a:spcPct val="0"/>
              </a:spcBef>
              <a:spcAft>
                <a:spcPct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1558414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478" r:id="rId1"/>
    <p:sldLayoutId id="2147484479" r:id="rId2"/>
    <p:sldLayoutId id="2147484480" r:id="rId3"/>
    <p:sldLayoutId id="2147484481" r:id="rId4"/>
    <p:sldLayoutId id="2147484482" r:id="rId5"/>
    <p:sldLayoutId id="2147484483" r:id="rId6"/>
    <p:sldLayoutId id="2147484484" r:id="rId7"/>
    <p:sldLayoutId id="2147484485" r:id="rId8"/>
    <p:sldLayoutId id="2147484486" r:id="rId9"/>
    <p:sldLayoutId id="2147484487" r:id="rId10"/>
    <p:sldLayoutId id="2147484488" r:id="rId11"/>
    <p:sldLayoutId id="2147484489" r:id="rId12"/>
  </p:sldLayoutIdLst>
  <p:txStyles>
    <p:titleStyle>
      <a:lvl1pPr algn="l" rtl="0" eaLnBrk="0" fontAlgn="base" hangingPunct="0">
        <a:spcBef>
          <a:spcPct val="0"/>
        </a:spcBef>
        <a:spcAft>
          <a:spcPct val="0"/>
        </a:spcAft>
        <a:defRPr sz="4300" kern="1200">
          <a:solidFill>
            <a:srgbClr val="7C5D50"/>
          </a:solidFill>
          <a:effectLst>
            <a:outerShdw blurRad="50000" dist="30000" dir="5400000" algn="tl" rotWithShape="0">
              <a:srgbClr val="000000">
                <a:alpha val="30000"/>
              </a:srgbClr>
            </a:outerShdw>
          </a:effectLst>
          <a:latin typeface="+mj-lt"/>
          <a:ea typeface="+mj-ea"/>
          <a:cs typeface="+mj-cs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4300">
          <a:solidFill>
            <a:srgbClr val="7C5D50"/>
          </a:solidFill>
          <a:latin typeface="Gill Sans MT" pitchFamily="34" charset="0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4300">
          <a:solidFill>
            <a:srgbClr val="7C5D50"/>
          </a:solidFill>
          <a:latin typeface="Gill Sans MT" pitchFamily="34" charset="0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4300">
          <a:solidFill>
            <a:srgbClr val="7C5D50"/>
          </a:solidFill>
          <a:latin typeface="Gill Sans MT" pitchFamily="34" charset="0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4300">
          <a:solidFill>
            <a:srgbClr val="7C5D50"/>
          </a:solidFill>
          <a:latin typeface="Gill Sans MT" pitchFamily="34" charset="0"/>
        </a:defRPr>
      </a:lvl5pPr>
      <a:lvl6pPr marL="457200" algn="l" rtl="0" fontAlgn="base">
        <a:spcBef>
          <a:spcPct val="0"/>
        </a:spcBef>
        <a:spcAft>
          <a:spcPct val="0"/>
        </a:spcAft>
        <a:defRPr sz="4300">
          <a:solidFill>
            <a:srgbClr val="7C5D50"/>
          </a:solidFill>
          <a:latin typeface="Gill Sans MT" pitchFamily="34" charset="0"/>
        </a:defRPr>
      </a:lvl6pPr>
      <a:lvl7pPr marL="914400" algn="l" rtl="0" fontAlgn="base">
        <a:spcBef>
          <a:spcPct val="0"/>
        </a:spcBef>
        <a:spcAft>
          <a:spcPct val="0"/>
        </a:spcAft>
        <a:defRPr sz="4300">
          <a:solidFill>
            <a:srgbClr val="7C5D50"/>
          </a:solidFill>
          <a:latin typeface="Gill Sans MT" pitchFamily="34" charset="0"/>
        </a:defRPr>
      </a:lvl7pPr>
      <a:lvl8pPr marL="1371600" algn="l" rtl="0" fontAlgn="base">
        <a:spcBef>
          <a:spcPct val="0"/>
        </a:spcBef>
        <a:spcAft>
          <a:spcPct val="0"/>
        </a:spcAft>
        <a:defRPr sz="4300">
          <a:solidFill>
            <a:srgbClr val="7C5D50"/>
          </a:solidFill>
          <a:latin typeface="Gill Sans MT" pitchFamily="34" charset="0"/>
        </a:defRPr>
      </a:lvl8pPr>
      <a:lvl9pPr marL="1828800" algn="l" rtl="0" fontAlgn="base">
        <a:spcBef>
          <a:spcPct val="0"/>
        </a:spcBef>
        <a:spcAft>
          <a:spcPct val="0"/>
        </a:spcAft>
        <a:defRPr sz="4300">
          <a:solidFill>
            <a:srgbClr val="7C5D50"/>
          </a:solidFill>
          <a:latin typeface="Gill Sans MT" pitchFamily="34" charset="0"/>
        </a:defRPr>
      </a:lvl9pPr>
      <a:extLst/>
    </p:titleStyle>
    <p:bodyStyle>
      <a:lvl1pPr marL="365125" indent="-282575" algn="l" rtl="0" eaLnBrk="0" fontAlgn="base" hangingPunct="0">
        <a:spcBef>
          <a:spcPts val="600"/>
        </a:spcBef>
        <a:spcAft>
          <a:spcPct val="0"/>
        </a:spcAft>
        <a:buClr>
          <a:schemeClr val="accent1"/>
        </a:buClr>
        <a:buSzPct val="80000"/>
        <a:buFont typeface="Wingdings 2" panose="05020102010507070707" pitchFamily="18" charset="2"/>
        <a:buChar char="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639763" indent="-236538" algn="l" rtl="0" eaLnBrk="0" fontAlgn="base" hangingPunct="0">
        <a:spcBef>
          <a:spcPts val="550"/>
        </a:spcBef>
        <a:spcAft>
          <a:spcPct val="0"/>
        </a:spcAft>
        <a:buClr>
          <a:schemeClr val="accent1"/>
        </a:buClr>
        <a:buFont typeface="Verdana" panose="020B0604030504040204" pitchFamily="34" charset="0"/>
        <a:buChar char="◦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885825" indent="-228600" algn="l" rtl="0" eaLnBrk="0" fontAlgn="base" hangingPunct="0">
        <a:spcBef>
          <a:spcPct val="20000"/>
        </a:spcBef>
        <a:spcAft>
          <a:spcPct val="0"/>
        </a:spcAft>
        <a:buClr>
          <a:schemeClr val="accent2"/>
        </a:buClr>
        <a:buFont typeface="Wingdings 2" panose="05020102010507070707" pitchFamily="18" charset="2"/>
        <a:buChar char="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096963" indent="-173038" algn="l" rtl="0" eaLnBrk="0" fontAlgn="base" hangingPunct="0">
        <a:spcBef>
          <a:spcPct val="20000"/>
        </a:spcBef>
        <a:spcAft>
          <a:spcPct val="0"/>
        </a:spcAft>
        <a:buClr>
          <a:srgbClr val="A5AB81"/>
        </a:buClr>
        <a:buFont typeface="Wingdings 2" panose="05020102010507070707" pitchFamily="18" charset="2"/>
        <a:buChar char="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296988" indent="-182563" algn="l" rtl="0" eaLnBrk="0" fontAlgn="base" hangingPunct="0">
        <a:spcBef>
          <a:spcPct val="20000"/>
        </a:spcBef>
        <a:spcAft>
          <a:spcPct val="0"/>
        </a:spcAft>
        <a:buClr>
          <a:srgbClr val="D8B25C"/>
        </a:buClr>
        <a:buFont typeface="Wingdings 2" panose="05020102010507070707" pitchFamily="18" charset="2"/>
        <a:buChar char="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508760" indent="-182880" algn="l" rtl="0" eaLnBrk="1" latinLnBrk="0" hangingPunct="1">
        <a:lnSpc>
          <a:spcPct val="100000"/>
        </a:lnSpc>
        <a:spcBef>
          <a:spcPct val="20000"/>
        </a:spcBef>
        <a:buClr>
          <a:schemeClr val="accent5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1719072" indent="-182880" algn="l" rtl="0" eaLnBrk="1" latinLnBrk="0" hangingPunct="1">
        <a:lnSpc>
          <a:spcPct val="100000"/>
        </a:lnSpc>
        <a:spcBef>
          <a:spcPct val="20000"/>
        </a:spcBef>
        <a:buClr>
          <a:schemeClr val="accent6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1920240" indent="-182880" algn="l" rtl="0" eaLnBrk="1" latinLnBrk="0" hangingPunct="1">
        <a:lnSpc>
          <a:spcPct val="100000"/>
        </a:lnSpc>
        <a:spcBef>
          <a:spcPct val="20000"/>
        </a:spcBef>
        <a:buClr>
          <a:schemeClr val="accent6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2130552" indent="-182880" algn="l" rtl="0" eaLnBrk="1" latinLnBrk="0" hangingPunct="1">
        <a:lnSpc>
          <a:spcPct val="100000"/>
        </a:lnSpc>
        <a:spcBef>
          <a:spcPct val="20000"/>
        </a:spcBef>
        <a:buClr>
          <a:schemeClr val="accent6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" name="Group 7"/>
          <p:cNvGrpSpPr/>
          <p:nvPr/>
        </p:nvGrpSpPr>
        <p:grpSpPr>
          <a:xfrm>
            <a:off x="0" y="0"/>
            <a:ext cx="9144000" cy="6858000"/>
            <a:chOff x="0" y="0"/>
            <a:chExt cx="12192000" cy="6858000"/>
          </a:xfrm>
        </p:grpSpPr>
        <p:sp>
          <p:nvSpPr>
            <p:cNvPr id="7" name="Rectangle 6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19">
                <a:duotone>
                  <a:schemeClr val="dk2">
                    <a:shade val="69000"/>
                    <a:hueMod val="91000"/>
                    <a:satMod val="164000"/>
                    <a:lumMod val="74000"/>
                  </a:schemeClr>
                  <a:schemeClr val="dk2">
                    <a:hueMod val="124000"/>
                    <a:satMod val="140000"/>
                    <a:lumMod val="142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3" name="Oval 12"/>
            <p:cNvSpPr/>
            <p:nvPr/>
          </p:nvSpPr>
          <p:spPr>
            <a:xfrm>
              <a:off x="0" y="2667000"/>
              <a:ext cx="4191000" cy="41910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1000"/>
                  </a:schemeClr>
                </a:gs>
                <a:gs pos="75000">
                  <a:schemeClr val="accent5">
                    <a:alpha val="0"/>
                  </a:schemeClr>
                </a:gs>
                <a:gs pos="36000">
                  <a:schemeClr val="accent5">
                    <a:alpha val="1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Oval 14"/>
            <p:cNvSpPr/>
            <p:nvPr/>
          </p:nvSpPr>
          <p:spPr>
            <a:xfrm>
              <a:off x="0" y="2895600"/>
              <a:ext cx="2362200" cy="23622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8000"/>
                  </a:schemeClr>
                </a:gs>
                <a:gs pos="72000">
                  <a:schemeClr val="accent5">
                    <a:alpha val="0"/>
                  </a:schemeClr>
                </a:gs>
                <a:gs pos="36000">
                  <a:schemeClr val="accent5">
                    <a:alpha val="8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8" name="Oval 17"/>
            <p:cNvSpPr/>
            <p:nvPr/>
          </p:nvSpPr>
          <p:spPr>
            <a:xfrm>
              <a:off x="8609012" y="5867400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4000"/>
                  </a:schemeClr>
                </a:gs>
                <a:gs pos="66000">
                  <a:schemeClr val="accent5">
                    <a:alpha val="0"/>
                  </a:schemeClr>
                </a:gs>
                <a:gs pos="36000">
                  <a:schemeClr val="accent5"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Oval 15"/>
            <p:cNvSpPr/>
            <p:nvPr/>
          </p:nvSpPr>
          <p:spPr>
            <a:xfrm>
              <a:off x="8609012" y="1676400"/>
              <a:ext cx="2819400" cy="28194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7000"/>
                  </a:schemeClr>
                </a:gs>
                <a:gs pos="69000">
                  <a:schemeClr val="accent5">
                    <a:alpha val="0"/>
                  </a:schemeClr>
                </a:gs>
                <a:gs pos="36000">
                  <a:schemeClr val="accent5">
                    <a:alpha val="6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Oval 16"/>
            <p:cNvSpPr/>
            <p:nvPr/>
          </p:nvSpPr>
          <p:spPr>
            <a:xfrm>
              <a:off x="7999412" y="8464"/>
              <a:ext cx="1600200" cy="16002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4000"/>
                  </a:schemeClr>
                </a:gs>
                <a:gs pos="73000">
                  <a:schemeClr val="accent5">
                    <a:alpha val="0"/>
                  </a:schemeClr>
                </a:gs>
                <a:gs pos="36000">
                  <a:schemeClr val="accent5"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0" name="Freeform 5"/>
            <p:cNvSpPr/>
            <p:nvPr/>
          </p:nvSpPr>
          <p:spPr bwMode="gray">
            <a:xfrm rot="21010068">
              <a:off x="8490951" y="1797517"/>
              <a:ext cx="3299407" cy="440924"/>
            </a:xfrm>
            <a:custGeom>
              <a:avLst/>
              <a:gdLst/>
              <a:ahLst/>
              <a:cxnLst/>
              <a:rect l="l" t="t" r="r" b="b"/>
              <a:pathLst>
                <a:path w="10000" h="5291">
                  <a:moveTo>
                    <a:pt x="85" y="2532"/>
                  </a:moveTo>
                  <a:cubicBezTo>
                    <a:pt x="1736" y="3911"/>
                    <a:pt x="7524" y="5298"/>
                    <a:pt x="9958" y="5291"/>
                  </a:cubicBezTo>
                  <a:cubicBezTo>
                    <a:pt x="9989" y="1958"/>
                    <a:pt x="9969" y="3333"/>
                    <a:pt x="10000" y="0"/>
                  </a:cubicBezTo>
                  <a:lnTo>
                    <a:pt x="10000" y="0"/>
                  </a:lnTo>
                  <a:lnTo>
                    <a:pt x="9667" y="204"/>
                  </a:lnTo>
                  <a:lnTo>
                    <a:pt x="9334" y="400"/>
                  </a:lnTo>
                  <a:lnTo>
                    <a:pt x="9001" y="590"/>
                  </a:lnTo>
                  <a:lnTo>
                    <a:pt x="8667" y="753"/>
                  </a:lnTo>
                  <a:lnTo>
                    <a:pt x="8333" y="917"/>
                  </a:lnTo>
                  <a:lnTo>
                    <a:pt x="7999" y="1071"/>
                  </a:lnTo>
                  <a:lnTo>
                    <a:pt x="7669" y="1202"/>
                  </a:lnTo>
                  <a:lnTo>
                    <a:pt x="7333" y="1325"/>
                  </a:lnTo>
                  <a:lnTo>
                    <a:pt x="7000" y="1440"/>
                  </a:lnTo>
                  <a:lnTo>
                    <a:pt x="6673" y="1538"/>
                  </a:lnTo>
                  <a:lnTo>
                    <a:pt x="6340" y="1636"/>
                  </a:lnTo>
                  <a:lnTo>
                    <a:pt x="6013" y="1719"/>
                  </a:lnTo>
                  <a:lnTo>
                    <a:pt x="5686" y="1784"/>
                  </a:lnTo>
                  <a:lnTo>
                    <a:pt x="5359" y="1850"/>
                  </a:lnTo>
                  <a:lnTo>
                    <a:pt x="5036" y="1906"/>
                  </a:lnTo>
                  <a:lnTo>
                    <a:pt x="4717" y="1948"/>
                  </a:lnTo>
                  <a:lnTo>
                    <a:pt x="4396" y="1980"/>
                  </a:lnTo>
                  <a:lnTo>
                    <a:pt x="4079" y="2013"/>
                  </a:lnTo>
                  <a:lnTo>
                    <a:pt x="3766" y="2029"/>
                  </a:lnTo>
                  <a:lnTo>
                    <a:pt x="3454" y="2046"/>
                  </a:lnTo>
                  <a:lnTo>
                    <a:pt x="3145" y="2053"/>
                  </a:lnTo>
                  <a:lnTo>
                    <a:pt x="2839" y="2046"/>
                  </a:lnTo>
                  <a:lnTo>
                    <a:pt x="2537" y="2046"/>
                  </a:lnTo>
                  <a:lnTo>
                    <a:pt x="2238" y="2029"/>
                  </a:lnTo>
                  <a:lnTo>
                    <a:pt x="1943" y="2004"/>
                  </a:lnTo>
                  <a:lnTo>
                    <a:pt x="1653" y="1980"/>
                  </a:lnTo>
                  <a:lnTo>
                    <a:pt x="1368" y="1955"/>
                  </a:lnTo>
                  <a:lnTo>
                    <a:pt x="1085" y="1915"/>
                  </a:lnTo>
                  <a:lnTo>
                    <a:pt x="806" y="1873"/>
                  </a:lnTo>
                  <a:lnTo>
                    <a:pt x="533" y="1833"/>
                  </a:lnTo>
                  <a:lnTo>
                    <a:pt x="0" y="1726"/>
                  </a:lnTo>
                  <a:cubicBezTo>
                    <a:pt x="28" y="1995"/>
                    <a:pt x="57" y="2263"/>
                    <a:pt x="85" y="2532"/>
                  </a:cubicBezTo>
                  <a:close/>
                </a:path>
              </a:pathLst>
            </a:custGeom>
            <a:solidFill>
              <a:schemeClr val="bg1">
                <a:alpha val="20000"/>
              </a:schemeClr>
            </a:solidFill>
            <a:ln>
              <a:noFill/>
            </a:ln>
          </p:spPr>
        </p:sp>
        <p:sp>
          <p:nvSpPr>
            <p:cNvPr id="19" name="Freeform 5"/>
            <p:cNvSpPr/>
            <p:nvPr/>
          </p:nvSpPr>
          <p:spPr bwMode="gray">
            <a:xfrm>
              <a:off x="459506" y="1866405"/>
              <a:ext cx="11277600" cy="4533900"/>
            </a:xfrm>
            <a:custGeom>
              <a:avLst/>
              <a:gdLst/>
              <a:ahLst/>
              <a:cxnLst/>
              <a:rect l="0" t="0" r="r" b="b"/>
              <a:pathLst>
                <a:path w="7104" h="2856">
                  <a:moveTo>
                    <a:pt x="0" y="0"/>
                  </a:moveTo>
                  <a:lnTo>
                    <a:pt x="0" y="2856"/>
                  </a:lnTo>
                  <a:lnTo>
                    <a:pt x="7104" y="2856"/>
                  </a:lnTo>
                  <a:lnTo>
                    <a:pt x="7104" y="1"/>
                  </a:lnTo>
                  <a:lnTo>
                    <a:pt x="7104" y="1"/>
                  </a:lnTo>
                  <a:lnTo>
                    <a:pt x="6943" y="26"/>
                  </a:lnTo>
                  <a:lnTo>
                    <a:pt x="6782" y="50"/>
                  </a:lnTo>
                  <a:lnTo>
                    <a:pt x="6621" y="73"/>
                  </a:lnTo>
                  <a:lnTo>
                    <a:pt x="6459" y="93"/>
                  </a:lnTo>
                  <a:lnTo>
                    <a:pt x="6298" y="113"/>
                  </a:lnTo>
                  <a:lnTo>
                    <a:pt x="6136" y="132"/>
                  </a:lnTo>
                  <a:lnTo>
                    <a:pt x="5976" y="148"/>
                  </a:lnTo>
                  <a:lnTo>
                    <a:pt x="5814" y="163"/>
                  </a:lnTo>
                  <a:lnTo>
                    <a:pt x="5653" y="177"/>
                  </a:lnTo>
                  <a:lnTo>
                    <a:pt x="5494" y="189"/>
                  </a:lnTo>
                  <a:lnTo>
                    <a:pt x="5334" y="201"/>
                  </a:lnTo>
                  <a:lnTo>
                    <a:pt x="5175" y="211"/>
                  </a:lnTo>
                  <a:lnTo>
                    <a:pt x="5017" y="219"/>
                  </a:lnTo>
                  <a:lnTo>
                    <a:pt x="4859" y="227"/>
                  </a:lnTo>
                  <a:lnTo>
                    <a:pt x="4703" y="234"/>
                  </a:lnTo>
                  <a:lnTo>
                    <a:pt x="4548" y="239"/>
                  </a:lnTo>
                  <a:lnTo>
                    <a:pt x="4393" y="243"/>
                  </a:lnTo>
                  <a:lnTo>
                    <a:pt x="4240" y="247"/>
                  </a:lnTo>
                  <a:lnTo>
                    <a:pt x="4088" y="249"/>
                  </a:lnTo>
                  <a:lnTo>
                    <a:pt x="3937" y="251"/>
                  </a:lnTo>
                  <a:lnTo>
                    <a:pt x="3788" y="252"/>
                  </a:lnTo>
                  <a:lnTo>
                    <a:pt x="3640" y="251"/>
                  </a:lnTo>
                  <a:lnTo>
                    <a:pt x="3494" y="251"/>
                  </a:lnTo>
                  <a:lnTo>
                    <a:pt x="3349" y="249"/>
                  </a:lnTo>
                  <a:lnTo>
                    <a:pt x="3207" y="246"/>
                  </a:lnTo>
                  <a:lnTo>
                    <a:pt x="3066" y="243"/>
                  </a:lnTo>
                  <a:lnTo>
                    <a:pt x="2928" y="240"/>
                  </a:lnTo>
                  <a:lnTo>
                    <a:pt x="2791" y="235"/>
                  </a:lnTo>
                  <a:lnTo>
                    <a:pt x="2656" y="230"/>
                  </a:lnTo>
                  <a:lnTo>
                    <a:pt x="2524" y="225"/>
                  </a:lnTo>
                  <a:lnTo>
                    <a:pt x="2266" y="212"/>
                  </a:lnTo>
                  <a:lnTo>
                    <a:pt x="2019" y="198"/>
                  </a:lnTo>
                  <a:lnTo>
                    <a:pt x="1782" y="183"/>
                  </a:lnTo>
                  <a:lnTo>
                    <a:pt x="1557" y="167"/>
                  </a:lnTo>
                  <a:lnTo>
                    <a:pt x="1343" y="150"/>
                  </a:lnTo>
                  <a:lnTo>
                    <a:pt x="1144" y="132"/>
                  </a:lnTo>
                  <a:lnTo>
                    <a:pt x="957" y="114"/>
                  </a:lnTo>
                  <a:lnTo>
                    <a:pt x="785" y="96"/>
                  </a:lnTo>
                  <a:lnTo>
                    <a:pt x="627" y="79"/>
                  </a:lnTo>
                  <a:lnTo>
                    <a:pt x="487" y="63"/>
                  </a:lnTo>
                  <a:lnTo>
                    <a:pt x="361" y="48"/>
                  </a:lnTo>
                  <a:lnTo>
                    <a:pt x="254" y="35"/>
                  </a:lnTo>
                  <a:lnTo>
                    <a:pt x="165" y="23"/>
                  </a:lnTo>
                  <a:lnTo>
                    <a:pt x="42" y="6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  <p:sp>
          <p:nvSpPr>
            <p:cNvPr id="14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 bwMode="gray">
          <a:xfrm>
            <a:off x="866216" y="973668"/>
            <a:ext cx="6571060" cy="706964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66216" y="2603500"/>
            <a:ext cx="6571060" cy="34163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989829" y="6391839"/>
            <a:ext cx="742949" cy="30479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750" b="1" i="0">
                <a:solidFill>
                  <a:schemeClr val="accent1"/>
                </a:solidFill>
              </a:defRPr>
            </a:lvl1pPr>
          </a:lstStyle>
          <a:p>
            <a:pPr defTabSz="342900"/>
            <a:fld id="{2BE451C3-0FF4-47C4-B829-773ADF60F88C}" type="datetimeFigureOut">
              <a:rPr lang="en-US" smtClean="0">
                <a:solidFill>
                  <a:srgbClr val="B31166"/>
                </a:solidFill>
              </a:rPr>
              <a:pPr defTabSz="342900"/>
              <a:t>3/31/2019</a:t>
            </a:fld>
            <a:endParaRPr lang="en-US" dirty="0">
              <a:solidFill>
                <a:srgbClr val="B31166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20833" y="6391839"/>
            <a:ext cx="2894846" cy="30480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750" b="1" i="0">
                <a:solidFill>
                  <a:schemeClr val="accent1"/>
                </a:solidFill>
              </a:defRPr>
            </a:lvl1pPr>
          </a:lstStyle>
          <a:p>
            <a:pPr defTabSz="342900"/>
            <a:r>
              <a:rPr lang="en-US">
                <a:solidFill>
                  <a:srgbClr val="B31166"/>
                </a:solidFill>
              </a:rPr>
              <a:t>
              </a:t>
            </a:r>
            <a:endParaRPr lang="en-US" dirty="0">
              <a:solidFill>
                <a:srgbClr val="B31166"/>
              </a:solidFill>
            </a:endParaRPr>
          </a:p>
        </p:txBody>
      </p:sp>
      <p:sp>
        <p:nvSpPr>
          <p:cNvPr id="21" name="Rectangle 20"/>
          <p:cNvSpPr/>
          <p:nvPr/>
        </p:nvSpPr>
        <p:spPr>
          <a:xfrm>
            <a:off x="7828359" y="0"/>
            <a:ext cx="51435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 bwMode="gray">
          <a:xfrm>
            <a:off x="7764406" y="295730"/>
            <a:ext cx="628649" cy="7676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ctr">
              <a:defRPr sz="2100" b="0" i="0">
                <a:solidFill>
                  <a:schemeClr val="bg1"/>
                </a:solidFill>
              </a:defRPr>
            </a:lvl1pPr>
          </a:lstStyle>
          <a:p>
            <a:pPr defTabSz="342900"/>
            <a:fld id="{D57F1E4F-1CFF-5643-939E-217C01CDF565}" type="slidenum">
              <a:rPr lang="en-US" smtClean="0">
                <a:solidFill>
                  <a:prstClr val="white"/>
                </a:solidFill>
              </a:rPr>
              <a:pPr defTabSz="342900"/>
              <a:t>‹#›</a:t>
            </a:fld>
            <a:endParaRPr lang="en-US" dirty="0">
              <a:solidFill>
                <a:prstClr val="whit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6766786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491" r:id="rId1"/>
    <p:sldLayoutId id="2147484492" r:id="rId2"/>
    <p:sldLayoutId id="2147484493" r:id="rId3"/>
    <p:sldLayoutId id="2147484494" r:id="rId4"/>
    <p:sldLayoutId id="2147484495" r:id="rId5"/>
    <p:sldLayoutId id="2147484496" r:id="rId6"/>
    <p:sldLayoutId id="2147484497" r:id="rId7"/>
    <p:sldLayoutId id="2147484498" r:id="rId8"/>
    <p:sldLayoutId id="2147484499" r:id="rId9"/>
    <p:sldLayoutId id="2147484500" r:id="rId10"/>
    <p:sldLayoutId id="2147484501" r:id="rId11"/>
    <p:sldLayoutId id="2147484502" r:id="rId12"/>
    <p:sldLayoutId id="2147484503" r:id="rId13"/>
    <p:sldLayoutId id="2147484504" r:id="rId14"/>
    <p:sldLayoutId id="2147484505" r:id="rId15"/>
    <p:sldLayoutId id="2147484506" r:id="rId16"/>
    <p:sldLayoutId id="2147484507" r:id="rId17"/>
  </p:sldLayoutIdLst>
  <p:hf sldNum="0" hdr="0" ftr="0" dt="0"/>
  <p:txStyles>
    <p:titleStyle>
      <a:lvl1pPr algn="l" defTabSz="342900" rtl="0" eaLnBrk="1" latinLnBrk="0" hangingPunct="1">
        <a:spcBef>
          <a:spcPct val="0"/>
        </a:spcBef>
        <a:buNone/>
        <a:defRPr sz="2700" b="0" i="0" kern="1200">
          <a:solidFill>
            <a:schemeClr val="bg2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57175" indent="-257175" algn="l" defTabSz="342900" rtl="0" eaLnBrk="1" latinLnBrk="0" hangingPunct="1">
        <a:spcBef>
          <a:spcPts val="75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350" b="0" i="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557213" indent="-214313" algn="l" defTabSz="342900" rtl="0" eaLnBrk="1" latinLnBrk="0" hangingPunct="1">
        <a:spcBef>
          <a:spcPts val="75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b="0" i="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857250" indent="-171450" algn="l" defTabSz="342900" rtl="0" eaLnBrk="1" latinLnBrk="0" hangingPunct="1">
        <a:spcBef>
          <a:spcPts val="75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050" b="0" i="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200150" indent="-171450" algn="l" defTabSz="342900" rtl="0" eaLnBrk="1" latinLnBrk="0" hangingPunct="1">
        <a:spcBef>
          <a:spcPts val="75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900" b="0" i="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1543050" indent="-171450" algn="l" defTabSz="342900" rtl="0" eaLnBrk="1" latinLnBrk="0" hangingPunct="1">
        <a:spcBef>
          <a:spcPts val="75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900" b="0" i="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885950" indent="-171450" algn="l" defTabSz="342900" rtl="0" eaLnBrk="1" latinLnBrk="0" hangingPunct="1">
        <a:spcBef>
          <a:spcPts val="75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900" b="0" i="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228850" indent="-171450" algn="l" defTabSz="342900" rtl="0" eaLnBrk="1" latinLnBrk="0" hangingPunct="1">
        <a:spcBef>
          <a:spcPts val="75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900" b="0" i="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2571750" indent="-171450" algn="l" defTabSz="342900" rtl="0" eaLnBrk="1" latinLnBrk="0" hangingPunct="1">
        <a:spcBef>
          <a:spcPts val="75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900" b="0" i="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2914650" indent="-171450" algn="l" defTabSz="342900" rtl="0" eaLnBrk="1" latinLnBrk="0" hangingPunct="1">
        <a:spcBef>
          <a:spcPts val="75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900" b="0" i="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3429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6.png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8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2.pn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.docx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.vml"/><Relationship Id="rId4" Type="http://schemas.openxmlformats.org/officeDocument/2006/relationships/image" Target="../media/image13.emf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g"/><Relationship Id="rId1" Type="http://schemas.openxmlformats.org/officeDocument/2006/relationships/slideLayout" Target="../slideLayouts/slideLayout30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3.png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6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098500"/>
            <a:ext cx="7772400" cy="2010504"/>
          </a:xfrm>
        </p:spPr>
        <p:txBody>
          <a:bodyPr>
            <a:normAutofit fontScale="90000"/>
          </a:bodyPr>
          <a:lstStyle/>
          <a:p>
            <a:r>
              <a:rPr lang="en-US" dirty="0">
                <a:solidFill>
                  <a:schemeClr val="bg1"/>
                </a:solidFill>
              </a:rPr>
              <a:t>Graduate Medical Education in a Rural Tribal Health System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>
            <a:normAutofit/>
          </a:bodyPr>
          <a:lstStyle/>
          <a:p>
            <a:r>
              <a:rPr lang="en-US" sz="2400" dirty="0">
                <a:solidFill>
                  <a:srgbClr val="FFFFFF"/>
                </a:solidFill>
              </a:rPr>
              <a:t>Choctaw Nation Family Medicine Residency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2050373" y="4483164"/>
            <a:ext cx="51325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dirty="0">
                <a:solidFill>
                  <a:srgbClr val="FFFFFF"/>
                </a:solidFill>
              </a:rPr>
              <a:t>Todd Hallmark</a:t>
            </a:r>
          </a:p>
          <a:p>
            <a:pPr algn="ctr"/>
            <a:r>
              <a:rPr lang="en-US" dirty="0">
                <a:solidFill>
                  <a:srgbClr val="FFFFFF"/>
                </a:solidFill>
              </a:rPr>
              <a:t>Executive Officer of Health Services</a:t>
            </a:r>
          </a:p>
          <a:p>
            <a:pPr algn="ctr"/>
            <a:r>
              <a:rPr lang="en-US" dirty="0">
                <a:solidFill>
                  <a:srgbClr val="FFFFFF"/>
                </a:solidFill>
              </a:rPr>
              <a:t>Choctaw Nation Health Services Authority</a:t>
            </a:r>
          </a:p>
        </p:txBody>
      </p:sp>
    </p:spTree>
    <p:extLst>
      <p:ext uri="{BB962C8B-B14F-4D97-AF65-F5344CB8AC3E}">
        <p14:creationId xmlns:p14="http://schemas.microsoft.com/office/powerpoint/2010/main" val="28314104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flip dir="r"/>
      </p:transition>
    </mc:Choice>
    <mc:Fallback xmlns="">
      <p:transition xmlns:p14="http://schemas.microsoft.com/office/powerpoint/2010/main" spd="slow">
        <p:fade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 idx="4294967295"/>
          </p:nvPr>
        </p:nvSpPr>
        <p:spPr>
          <a:xfrm>
            <a:off x="687596" y="544255"/>
            <a:ext cx="8229600" cy="2842225"/>
          </a:xfrm>
        </p:spPr>
        <p:txBody>
          <a:bodyPr/>
          <a:lstStyle/>
          <a:p>
            <a:r>
              <a:rPr lang="en-US" sz="20000" dirty="0" err="1">
                <a:solidFill>
                  <a:srgbClr val="FFFF66"/>
                </a:solidFill>
                <a:latin typeface="Baoli SC Regular"/>
                <a:cs typeface="Baoli SC Regular"/>
              </a:rPr>
              <a:t>Halito</a:t>
            </a:r>
            <a:endParaRPr lang="en-US" sz="15000" dirty="0">
              <a:solidFill>
                <a:srgbClr val="DDDDDD"/>
              </a:solidFill>
              <a:latin typeface="Baoli SC Regular"/>
              <a:cs typeface="Baoli SC Regular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1300346" y="4021445"/>
            <a:ext cx="7015818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800" dirty="0">
                <a:solidFill>
                  <a:srgbClr val="DDDDDD"/>
                </a:solidFill>
                <a:latin typeface="Baskerville Old Face"/>
                <a:cs typeface="Baskerville Old Face"/>
              </a:rPr>
              <a:t>(Choctaw for Hello)</a:t>
            </a:r>
          </a:p>
        </p:txBody>
      </p:sp>
    </p:spTree>
    <p:extLst>
      <p:ext uri="{BB962C8B-B14F-4D97-AF65-F5344CB8AC3E}">
        <p14:creationId xmlns:p14="http://schemas.microsoft.com/office/powerpoint/2010/main" val="342407600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100">
        <p14:switch dir="r"/>
      </p:transition>
    </mc:Choice>
    <mc:Fallback xmlns="">
      <p:transition xmlns:p14="http://schemas.microsoft.com/office/powerpoint/2010/main"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482" name="Picture 6" descr="C:\Hospital pix #1.jpg"/>
          <p:cNvPicPr>
            <a:picLocks noChangeAspect="1" noChangeArrowheads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499" b="1112"/>
          <a:stretch>
            <a:fillRect/>
          </a:stretch>
        </p:blipFill>
        <p:spPr bwMode="auto">
          <a:xfrm>
            <a:off x="0" y="0"/>
            <a:ext cx="9144000" cy="693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0483" name="Rectangle 3"/>
          <p:cNvSpPr>
            <a:spLocks noChangeArrowheads="1"/>
          </p:cNvSpPr>
          <p:nvPr/>
        </p:nvSpPr>
        <p:spPr bwMode="auto">
          <a:xfrm rot="10800000" flipV="1">
            <a:off x="1143000" y="5786438"/>
            <a:ext cx="6858000" cy="461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ts val="60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3200">
                <a:solidFill>
                  <a:schemeClr val="tx1"/>
                </a:solidFill>
                <a:latin typeface="Gill Sans MT" panose="020B0502020104020203" pitchFamily="34" charset="0"/>
              </a:defRPr>
            </a:lvl1pPr>
            <a:lvl2pPr marL="742950" indent="-285750">
              <a:spcBef>
                <a:spcPts val="550"/>
              </a:spcBef>
              <a:buClr>
                <a:schemeClr val="accent1"/>
              </a:buClr>
              <a:buFont typeface="Verdana" panose="020B0604030504040204" pitchFamily="34" charset="0"/>
              <a:buChar char="◦"/>
              <a:defRPr sz="2800">
                <a:solidFill>
                  <a:schemeClr val="tx1"/>
                </a:solidFill>
                <a:latin typeface="Gill Sans MT" panose="020B0502020104020203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accent2"/>
              </a:buClr>
              <a:buFont typeface="Wingdings 2" panose="05020102010507070707" pitchFamily="18" charset="2"/>
              <a:buChar char=""/>
              <a:defRPr sz="2400">
                <a:solidFill>
                  <a:schemeClr val="tx1"/>
                </a:solidFill>
                <a:latin typeface="Gill Sans MT" panose="020B0502020104020203" pitchFamily="34" charset="0"/>
              </a:defRPr>
            </a:lvl3pPr>
            <a:lvl4pPr marL="1600200" indent="-228600">
              <a:spcBef>
                <a:spcPct val="20000"/>
              </a:spcBef>
              <a:buClr>
                <a:srgbClr val="A5AB81"/>
              </a:buClr>
              <a:buFont typeface="Wingdings 2" panose="05020102010507070707" pitchFamily="18" charset="2"/>
              <a:buChar char=""/>
              <a:defRPr sz="2000">
                <a:solidFill>
                  <a:schemeClr val="tx1"/>
                </a:solidFill>
                <a:latin typeface="Gill Sans MT" panose="020B0502020104020203" pitchFamily="34" charset="0"/>
              </a:defRPr>
            </a:lvl4pPr>
            <a:lvl5pPr marL="2057400" indent="-228600">
              <a:spcBef>
                <a:spcPct val="20000"/>
              </a:spcBef>
              <a:buClr>
                <a:srgbClr val="D8B25C"/>
              </a:buClr>
              <a:buFont typeface="Wingdings 2" panose="05020102010507070707" pitchFamily="18" charset="2"/>
              <a:buChar char=""/>
              <a:defRPr sz="2000">
                <a:solidFill>
                  <a:schemeClr val="tx1"/>
                </a:solidFill>
                <a:latin typeface="Gill Sans MT" panose="020B0502020104020203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D8B25C"/>
              </a:buClr>
              <a:buFont typeface="Wingdings 2" panose="05020102010507070707" pitchFamily="18" charset="2"/>
              <a:buChar char=""/>
              <a:defRPr sz="2000">
                <a:solidFill>
                  <a:schemeClr val="tx1"/>
                </a:solidFill>
                <a:latin typeface="Gill Sans MT" panose="020B0502020104020203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D8B25C"/>
              </a:buClr>
              <a:buFont typeface="Wingdings 2" panose="05020102010507070707" pitchFamily="18" charset="2"/>
              <a:buChar char=""/>
              <a:defRPr sz="2000">
                <a:solidFill>
                  <a:schemeClr val="tx1"/>
                </a:solidFill>
                <a:latin typeface="Gill Sans MT" panose="020B0502020104020203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D8B25C"/>
              </a:buClr>
              <a:buFont typeface="Wingdings 2" panose="05020102010507070707" pitchFamily="18" charset="2"/>
              <a:buChar char=""/>
              <a:defRPr sz="2000">
                <a:solidFill>
                  <a:schemeClr val="tx1"/>
                </a:solidFill>
                <a:latin typeface="Gill Sans MT" panose="020B0502020104020203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D8B25C"/>
              </a:buClr>
              <a:buFont typeface="Wingdings 2" panose="05020102010507070707" pitchFamily="18" charset="2"/>
              <a:buChar char=""/>
              <a:defRPr sz="2000">
                <a:solidFill>
                  <a:schemeClr val="tx1"/>
                </a:solidFill>
                <a:latin typeface="Gill Sans MT" panose="020B0502020104020203" pitchFamily="34" charset="0"/>
              </a:defRPr>
            </a:lvl9pPr>
          </a:lstStyle>
          <a:p>
            <a:pPr algn="ctr" eaLnBrk="0" fontAlgn="base" hangingPunct="0">
              <a:spcBef>
                <a:spcPct val="20000"/>
              </a:spcBef>
              <a:spcAft>
                <a:spcPct val="0"/>
              </a:spcAft>
              <a:buClrTx/>
              <a:buSzTx/>
              <a:buFontTx/>
              <a:buNone/>
            </a:pPr>
            <a:r>
              <a:rPr lang="en-US" altLang="en-US" sz="2400">
                <a:solidFill>
                  <a:prstClr val="black"/>
                </a:solidFill>
                <a:latin typeface="Monotype Corsiva" panose="03010101010201010101" pitchFamily="66" charset="0"/>
              </a:rPr>
              <a:t>Excellence in Rural Health Care</a:t>
            </a:r>
          </a:p>
        </p:txBody>
      </p:sp>
      <p:sp>
        <p:nvSpPr>
          <p:cNvPr id="20484" name="TextBox 5"/>
          <p:cNvSpPr txBox="1">
            <a:spLocks noChangeArrowheads="1"/>
          </p:cNvSpPr>
          <p:nvPr/>
        </p:nvSpPr>
        <p:spPr bwMode="auto">
          <a:xfrm>
            <a:off x="0" y="439738"/>
            <a:ext cx="9144000" cy="86177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ts val="60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3200">
                <a:solidFill>
                  <a:schemeClr val="tx1"/>
                </a:solidFill>
                <a:latin typeface="Gill Sans MT" panose="020B0502020104020203" pitchFamily="34" charset="0"/>
              </a:defRPr>
            </a:lvl1pPr>
            <a:lvl2pPr>
              <a:spcBef>
                <a:spcPts val="550"/>
              </a:spcBef>
              <a:buClr>
                <a:schemeClr val="accent1"/>
              </a:buClr>
              <a:buFont typeface="Verdana" panose="020B0604030504040204" pitchFamily="34" charset="0"/>
              <a:buChar char="◦"/>
              <a:defRPr sz="2800">
                <a:solidFill>
                  <a:schemeClr val="tx1"/>
                </a:solidFill>
                <a:latin typeface="Gill Sans MT" panose="020B0502020104020203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accent2"/>
              </a:buClr>
              <a:buFont typeface="Wingdings 2" panose="05020102010507070707" pitchFamily="18" charset="2"/>
              <a:buChar char=""/>
              <a:defRPr sz="2400">
                <a:solidFill>
                  <a:schemeClr val="tx1"/>
                </a:solidFill>
                <a:latin typeface="Gill Sans MT" panose="020B0502020104020203" pitchFamily="34" charset="0"/>
              </a:defRPr>
            </a:lvl3pPr>
            <a:lvl4pPr marL="1600200" indent="-228600">
              <a:spcBef>
                <a:spcPct val="20000"/>
              </a:spcBef>
              <a:buClr>
                <a:srgbClr val="A5AB81"/>
              </a:buClr>
              <a:buFont typeface="Wingdings 2" panose="05020102010507070707" pitchFamily="18" charset="2"/>
              <a:buChar char=""/>
              <a:defRPr sz="2000">
                <a:solidFill>
                  <a:schemeClr val="tx1"/>
                </a:solidFill>
                <a:latin typeface="Gill Sans MT" panose="020B0502020104020203" pitchFamily="34" charset="0"/>
              </a:defRPr>
            </a:lvl4pPr>
            <a:lvl5pPr marL="2057400" indent="-228600">
              <a:spcBef>
                <a:spcPct val="20000"/>
              </a:spcBef>
              <a:buClr>
                <a:srgbClr val="D8B25C"/>
              </a:buClr>
              <a:buFont typeface="Wingdings 2" panose="05020102010507070707" pitchFamily="18" charset="2"/>
              <a:buChar char=""/>
              <a:defRPr sz="2000">
                <a:solidFill>
                  <a:schemeClr val="tx1"/>
                </a:solidFill>
                <a:latin typeface="Gill Sans MT" panose="020B0502020104020203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D8B25C"/>
              </a:buClr>
              <a:buFont typeface="Wingdings 2" panose="05020102010507070707" pitchFamily="18" charset="2"/>
              <a:buChar char=""/>
              <a:defRPr sz="2000">
                <a:solidFill>
                  <a:schemeClr val="tx1"/>
                </a:solidFill>
                <a:latin typeface="Gill Sans MT" panose="020B0502020104020203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D8B25C"/>
              </a:buClr>
              <a:buFont typeface="Wingdings 2" panose="05020102010507070707" pitchFamily="18" charset="2"/>
              <a:buChar char=""/>
              <a:defRPr sz="2000">
                <a:solidFill>
                  <a:schemeClr val="tx1"/>
                </a:solidFill>
                <a:latin typeface="Gill Sans MT" panose="020B0502020104020203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D8B25C"/>
              </a:buClr>
              <a:buFont typeface="Wingdings 2" panose="05020102010507070707" pitchFamily="18" charset="2"/>
              <a:buChar char=""/>
              <a:defRPr sz="2000">
                <a:solidFill>
                  <a:schemeClr val="tx1"/>
                </a:solidFill>
                <a:latin typeface="Gill Sans MT" panose="020B0502020104020203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D8B25C"/>
              </a:buClr>
              <a:buFont typeface="Wingdings 2" panose="05020102010507070707" pitchFamily="18" charset="2"/>
              <a:buChar char=""/>
              <a:defRPr sz="2000">
                <a:solidFill>
                  <a:schemeClr val="tx1"/>
                </a:solidFill>
                <a:latin typeface="Gill Sans MT" panose="020B0502020104020203" pitchFamily="34" charset="0"/>
              </a:defRPr>
            </a:lvl9pPr>
          </a:lstStyle>
          <a:p>
            <a:pPr marL="0" lvl="1" algn="ctr" fontAlgn="base">
              <a:spcBef>
                <a:spcPct val="0"/>
              </a:spcBef>
              <a:spcAft>
                <a:spcPct val="0"/>
              </a:spcAft>
              <a:buClrTx/>
              <a:buFontTx/>
              <a:buNone/>
            </a:pPr>
            <a:r>
              <a:rPr lang="en-US" altLang="en-US" sz="3200" b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Choctaw Nation Health Services Authority</a:t>
            </a:r>
          </a:p>
          <a:p>
            <a:pPr fontAlgn="base"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</a:pPr>
            <a:endParaRPr lang="en-US" altLang="en-US" sz="1800" dirty="0">
              <a:solidFill>
                <a:prstClr val="black"/>
              </a:solidFill>
              <a:latin typeface="Arial" panose="020B0604020202020204" pitchFamily="34" charset="0"/>
            </a:endParaRPr>
          </a:p>
        </p:txBody>
      </p:sp>
      <p:pic>
        <p:nvPicPr>
          <p:cNvPr id="20485" name="Picture 6" descr="seal2.png"/>
          <p:cNvPicPr>
            <a:picLocks noChangeAspect="1"/>
          </p:cNvPicPr>
          <p:nvPr/>
        </p:nvPicPr>
        <p:blipFill>
          <a:blip r:embed="rId4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87788" y="4419600"/>
            <a:ext cx="1368425" cy="1371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92256973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chemeClr val="bg1"/>
                </a:solidFill>
              </a:rPr>
              <a:t>Overview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52471"/>
            <a:ext cx="8229600" cy="4525963"/>
          </a:xfrm>
        </p:spPr>
        <p:txBody>
          <a:bodyPr/>
          <a:lstStyle/>
          <a:p>
            <a:r>
              <a:rPr lang="en-US" dirty="0">
                <a:solidFill>
                  <a:schemeClr val="bg1"/>
                </a:solidFill>
              </a:rPr>
              <a:t>Choctaw Nation Family Medicine Residency</a:t>
            </a:r>
          </a:p>
          <a:p>
            <a:r>
              <a:rPr lang="en-US" dirty="0">
                <a:solidFill>
                  <a:schemeClr val="bg1"/>
                </a:solidFill>
              </a:rPr>
              <a:t>Key Elements for Starting a Residency Program</a:t>
            </a:r>
          </a:p>
          <a:p>
            <a:r>
              <a:rPr lang="en-US" dirty="0">
                <a:solidFill>
                  <a:schemeClr val="bg1"/>
                </a:solidFill>
              </a:rPr>
              <a:t>Concept of being Academically Friendly</a:t>
            </a:r>
          </a:p>
          <a:p>
            <a:r>
              <a:rPr lang="en-US" dirty="0">
                <a:solidFill>
                  <a:schemeClr val="bg1"/>
                </a:solidFill>
              </a:rPr>
              <a:t>Funding - HRSA THC Grant</a:t>
            </a:r>
          </a:p>
          <a:p>
            <a:r>
              <a:rPr lang="en-US" dirty="0">
                <a:solidFill>
                  <a:schemeClr val="bg1"/>
                </a:solidFill>
              </a:rPr>
              <a:t>Benefits of Having a Residency Program</a:t>
            </a:r>
          </a:p>
          <a:p>
            <a:r>
              <a:rPr lang="en-US" dirty="0">
                <a:solidFill>
                  <a:schemeClr val="bg1"/>
                </a:solidFill>
              </a:rPr>
              <a:t>CNFMR</a:t>
            </a:r>
          </a:p>
          <a:p>
            <a:endParaRPr lang="en-US" dirty="0">
              <a:solidFill>
                <a:schemeClr val="bg1"/>
              </a:solidFill>
            </a:endParaRPr>
          </a:p>
          <a:p>
            <a:endParaRPr lang="en-US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2089191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100">
        <p14:switch dir="r"/>
      </p:transition>
    </mc:Choice>
    <mc:Fallback xmlns="">
      <p:transition xmlns:p14="http://schemas.microsoft.com/office/powerpoint/2010/main" spd="slow">
        <p:fade/>
      </p:transition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537640"/>
          </a:xfrm>
        </p:spPr>
        <p:txBody>
          <a:bodyPr/>
          <a:lstStyle/>
          <a:p>
            <a:pPr algn="l"/>
            <a:r>
              <a:rPr lang="en-US" dirty="0">
                <a:solidFill>
                  <a:srgbClr val="DFDFDF"/>
                </a:solidFill>
              </a:rPr>
              <a:t>Choctaw Nation Health Services Authority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812278"/>
            <a:ext cx="8229600" cy="4313885"/>
          </a:xfrm>
        </p:spPr>
        <p:txBody>
          <a:bodyPr/>
          <a:lstStyle/>
          <a:p>
            <a:r>
              <a:rPr lang="en-US" dirty="0">
                <a:solidFill>
                  <a:srgbClr val="DFDFDF"/>
                </a:solidFill>
              </a:rPr>
              <a:t>Tribal Health System</a:t>
            </a:r>
          </a:p>
          <a:p>
            <a:r>
              <a:rPr lang="en-US" dirty="0">
                <a:solidFill>
                  <a:srgbClr val="DFDFDF"/>
                </a:solidFill>
              </a:rPr>
              <a:t>SE Oklahoma</a:t>
            </a:r>
          </a:p>
          <a:p>
            <a:r>
              <a:rPr lang="en-US" dirty="0">
                <a:solidFill>
                  <a:srgbClr val="DFDFDF"/>
                </a:solidFill>
              </a:rPr>
              <a:t>About 900 Primary Care visits per day</a:t>
            </a:r>
          </a:p>
          <a:p>
            <a:r>
              <a:rPr lang="en-US" dirty="0">
                <a:solidFill>
                  <a:srgbClr val="DFDFDF"/>
                </a:solidFill>
              </a:rPr>
              <a:t>Hospital – Talihina Oklahoma</a:t>
            </a:r>
          </a:p>
          <a:p>
            <a:r>
              <a:rPr lang="en-US" dirty="0">
                <a:solidFill>
                  <a:srgbClr val="DFDFDF"/>
                </a:solidFill>
              </a:rPr>
              <a:t>9 Satellite Clinics</a:t>
            </a:r>
          </a:p>
          <a:p>
            <a:r>
              <a:rPr lang="en-US" dirty="0">
                <a:solidFill>
                  <a:srgbClr val="DFDFDF"/>
                </a:solidFill>
              </a:rPr>
              <a:t>1600 FTE</a:t>
            </a:r>
          </a:p>
          <a:p>
            <a:r>
              <a:rPr lang="en-US" dirty="0">
                <a:solidFill>
                  <a:srgbClr val="DFDFDF"/>
                </a:solidFill>
              </a:rPr>
              <a:t>500-600 newborn deliveries per year</a:t>
            </a:r>
          </a:p>
        </p:txBody>
      </p:sp>
    </p:spTree>
    <p:extLst>
      <p:ext uri="{BB962C8B-B14F-4D97-AF65-F5344CB8AC3E}">
        <p14:creationId xmlns:p14="http://schemas.microsoft.com/office/powerpoint/2010/main" val="127077526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100">
        <p14:switch dir="r"/>
      </p:transition>
    </mc:Choice>
    <mc:Fallback xmlns="">
      <p:transition xmlns:p14="http://schemas.microsoft.com/office/powerpoint/2010/main" spd="slow">
        <p:fade/>
      </p:transition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4" descr="map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02075047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100">
        <p14:switch dir="r"/>
      </p:transition>
    </mc:Choice>
    <mc:Fallback xmlns="">
      <p:transition xmlns:p14="http://schemas.microsoft.com/office/powerpoint/2010/main" spd="slow">
        <p:fade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734873" y="671219"/>
            <a:ext cx="5157014" cy="5454943"/>
          </a:xfrm>
          <a:prstGeom prst="rect">
            <a:avLst/>
          </a:prstGeom>
        </p:spPr>
      </p:pic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 dirty="0">
                <a:solidFill>
                  <a:schemeClr val="bg1"/>
                </a:solidFill>
              </a:rPr>
              <a:t>Clinic Locations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>
          <a:xfrm>
            <a:off x="3880042" y="1752328"/>
            <a:ext cx="4463451" cy="4938247"/>
          </a:xfrm>
        </p:spPr>
        <p:txBody>
          <a:bodyPr/>
          <a:lstStyle/>
          <a:p>
            <a:pPr marL="0" indent="0">
              <a:buNone/>
            </a:pP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half" idx="2"/>
          </p:nvPr>
        </p:nvSpPr>
        <p:spPr/>
        <p:txBody>
          <a:bodyPr/>
          <a:lstStyle/>
          <a:p>
            <a:r>
              <a:rPr lang="en-US" sz="2800" dirty="0">
                <a:solidFill>
                  <a:schemeClr val="bg1"/>
                </a:solidFill>
              </a:rPr>
              <a:t>Atoka</a:t>
            </a:r>
          </a:p>
          <a:p>
            <a:r>
              <a:rPr lang="en-US" sz="2800" dirty="0">
                <a:solidFill>
                  <a:schemeClr val="bg1"/>
                </a:solidFill>
              </a:rPr>
              <a:t>Broken Bow</a:t>
            </a:r>
          </a:p>
          <a:p>
            <a:r>
              <a:rPr lang="en-US" sz="2800" dirty="0">
                <a:solidFill>
                  <a:schemeClr val="bg1"/>
                </a:solidFill>
              </a:rPr>
              <a:t>Durant</a:t>
            </a:r>
          </a:p>
          <a:p>
            <a:r>
              <a:rPr lang="en-US" sz="2800" dirty="0">
                <a:solidFill>
                  <a:schemeClr val="bg1"/>
                </a:solidFill>
              </a:rPr>
              <a:t>Hugo</a:t>
            </a:r>
          </a:p>
          <a:p>
            <a:r>
              <a:rPr lang="en-US" sz="2800" dirty="0">
                <a:solidFill>
                  <a:schemeClr val="bg1"/>
                </a:solidFill>
              </a:rPr>
              <a:t>Idabel</a:t>
            </a:r>
          </a:p>
          <a:p>
            <a:r>
              <a:rPr lang="en-US" sz="2800" dirty="0">
                <a:solidFill>
                  <a:schemeClr val="bg1"/>
                </a:solidFill>
              </a:rPr>
              <a:t>McAlester</a:t>
            </a:r>
          </a:p>
          <a:p>
            <a:r>
              <a:rPr lang="en-US" sz="2800" dirty="0">
                <a:solidFill>
                  <a:schemeClr val="bg1"/>
                </a:solidFill>
              </a:rPr>
              <a:t>Poteau</a:t>
            </a:r>
          </a:p>
          <a:p>
            <a:r>
              <a:rPr lang="en-US" sz="2800" dirty="0">
                <a:solidFill>
                  <a:schemeClr val="bg1"/>
                </a:solidFill>
              </a:rPr>
              <a:t>Stigler</a:t>
            </a:r>
          </a:p>
          <a:p>
            <a:r>
              <a:rPr lang="en-US" sz="2800" dirty="0">
                <a:solidFill>
                  <a:schemeClr val="bg1"/>
                </a:solidFill>
              </a:rPr>
              <a:t>Talihina</a:t>
            </a:r>
          </a:p>
        </p:txBody>
      </p:sp>
      <p:sp>
        <p:nvSpPr>
          <p:cNvPr id="6" name="Star: 5 Points 5">
            <a:extLst>
              <a:ext uri="{FF2B5EF4-FFF2-40B4-BE49-F238E27FC236}">
                <a16:creationId xmlns:a16="http://schemas.microsoft.com/office/drawing/2014/main" id="{3F615C1A-A534-4ED9-937F-CE685A8CFDDA}"/>
              </a:ext>
            </a:extLst>
          </p:cNvPr>
          <p:cNvSpPr/>
          <p:nvPr/>
        </p:nvSpPr>
        <p:spPr>
          <a:xfrm>
            <a:off x="4341182" y="5149049"/>
            <a:ext cx="452760" cy="417250"/>
          </a:xfrm>
          <a:prstGeom prst="star5">
            <a:avLst/>
          </a:prstGeom>
          <a:solidFill>
            <a:srgbClr val="C0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8730946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100">
        <p14:switch dir="r"/>
      </p:transition>
    </mc:Choice>
    <mc:Fallback xmlns="">
      <p:transition xmlns:p14="http://schemas.microsoft.com/office/powerpoint/2010/main" spd="slow">
        <p:fade/>
      </p:transition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22" name="Picture 4" descr="Arial View DWC  CNHCC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61236301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100">
        <p14:switch dir="r"/>
      </p:transition>
    </mc:Choice>
    <mc:Fallback xmlns="">
      <p:transition xmlns:p14="http://schemas.microsoft.com/office/powerpoint/2010/main" spd="slow">
        <p:fade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76618" y="486735"/>
            <a:ext cx="4638604" cy="3313288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76618" y="4399574"/>
            <a:ext cx="5267459" cy="2114185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578162" y="2143379"/>
            <a:ext cx="4565838" cy="326131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8968339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100">
        <p14:switch dir="r"/>
      </p:transition>
    </mc:Choice>
    <mc:Fallback xmlns="">
      <p:transition xmlns:p14="http://schemas.microsoft.com/office/powerpoint/2010/main" spd="slow">
        <p:fade/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Text Box 4"/>
          <p:cNvSpPr txBox="1">
            <a:spLocks noChangeArrowheads="1"/>
          </p:cNvSpPr>
          <p:nvPr/>
        </p:nvSpPr>
        <p:spPr bwMode="auto">
          <a:xfrm>
            <a:off x="685799" y="758825"/>
            <a:ext cx="3808927" cy="541686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  <a:ea typeface="ＭＳ Ｐゴシック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>
              <a:defRPr/>
            </a:pPr>
            <a:r>
              <a:rPr lang="en-US" sz="2000" u="sng" dirty="0">
                <a:solidFill>
                  <a:schemeClr val="bg1"/>
                </a:solidFill>
                <a:cs typeface="+mn-cs"/>
              </a:rPr>
              <a:t>Specialties </a:t>
            </a:r>
            <a:r>
              <a:rPr lang="en-US" sz="2000" dirty="0">
                <a:solidFill>
                  <a:schemeClr val="bg1"/>
                </a:solidFill>
                <a:cs typeface="+mn-cs"/>
              </a:rPr>
              <a:t>  </a:t>
            </a:r>
          </a:p>
          <a:p>
            <a:pPr eaLnBrk="1" hangingPunct="1">
              <a:defRPr/>
            </a:pPr>
            <a:r>
              <a:rPr lang="en-US" sz="2000" dirty="0">
                <a:solidFill>
                  <a:schemeClr val="bg1"/>
                </a:solidFill>
              </a:rPr>
              <a:t>Cardiology</a:t>
            </a:r>
          </a:p>
          <a:p>
            <a:pPr eaLnBrk="1" hangingPunct="1">
              <a:defRPr/>
            </a:pPr>
            <a:r>
              <a:rPr lang="en-US" dirty="0">
                <a:solidFill>
                  <a:schemeClr val="bg1"/>
                </a:solidFill>
              </a:rPr>
              <a:t>Emergency &amp; Urgent Care </a:t>
            </a:r>
          </a:p>
          <a:p>
            <a:pPr eaLnBrk="1" hangingPunct="1">
              <a:defRPr/>
            </a:pPr>
            <a:r>
              <a:rPr lang="en-US" dirty="0">
                <a:solidFill>
                  <a:schemeClr val="bg1"/>
                </a:solidFill>
              </a:rPr>
              <a:t>Endocrinology (Adult and Pediatric)</a:t>
            </a:r>
          </a:p>
          <a:p>
            <a:pPr eaLnBrk="1" hangingPunct="1">
              <a:defRPr/>
            </a:pPr>
            <a:r>
              <a:rPr lang="en-US" dirty="0">
                <a:solidFill>
                  <a:schemeClr val="bg1"/>
                </a:solidFill>
              </a:rPr>
              <a:t>ENT Surgery</a:t>
            </a:r>
          </a:p>
          <a:p>
            <a:pPr eaLnBrk="1" hangingPunct="1">
              <a:defRPr/>
            </a:pPr>
            <a:r>
              <a:rPr lang="en-US" dirty="0">
                <a:solidFill>
                  <a:schemeClr val="bg1"/>
                </a:solidFill>
                <a:cs typeface="+mn-cs"/>
              </a:rPr>
              <a:t>Family Practice</a:t>
            </a:r>
          </a:p>
          <a:p>
            <a:pPr eaLnBrk="1" hangingPunct="1">
              <a:defRPr/>
            </a:pPr>
            <a:r>
              <a:rPr lang="en-US" dirty="0">
                <a:solidFill>
                  <a:schemeClr val="bg1"/>
                </a:solidFill>
              </a:rPr>
              <a:t>Gastroenterology</a:t>
            </a:r>
          </a:p>
          <a:p>
            <a:pPr eaLnBrk="1" hangingPunct="1">
              <a:defRPr/>
            </a:pPr>
            <a:r>
              <a:rPr lang="en-US" dirty="0">
                <a:solidFill>
                  <a:schemeClr val="bg1"/>
                </a:solidFill>
              </a:rPr>
              <a:t>General Surgery</a:t>
            </a:r>
          </a:p>
          <a:p>
            <a:pPr eaLnBrk="1" hangingPunct="1">
              <a:defRPr/>
            </a:pPr>
            <a:r>
              <a:rPr lang="en-US" dirty="0">
                <a:solidFill>
                  <a:schemeClr val="bg1"/>
                </a:solidFill>
              </a:rPr>
              <a:t>Geriatrics</a:t>
            </a:r>
          </a:p>
          <a:p>
            <a:pPr eaLnBrk="1" hangingPunct="1">
              <a:defRPr/>
            </a:pPr>
            <a:r>
              <a:rPr lang="en-US" dirty="0">
                <a:solidFill>
                  <a:schemeClr val="bg1"/>
                </a:solidFill>
                <a:cs typeface="+mn-cs"/>
              </a:rPr>
              <a:t>Internal Medicine</a:t>
            </a:r>
          </a:p>
          <a:p>
            <a:pPr eaLnBrk="1" hangingPunct="1">
              <a:defRPr/>
            </a:pPr>
            <a:r>
              <a:rPr lang="en-US" dirty="0">
                <a:solidFill>
                  <a:schemeClr val="bg1"/>
                </a:solidFill>
              </a:rPr>
              <a:t>Neurology</a:t>
            </a:r>
          </a:p>
          <a:p>
            <a:pPr eaLnBrk="1" hangingPunct="1">
              <a:defRPr/>
            </a:pPr>
            <a:r>
              <a:rPr lang="en-US" dirty="0">
                <a:solidFill>
                  <a:schemeClr val="bg1"/>
                </a:solidFill>
              </a:rPr>
              <a:t>Obstetrics &amp; Gynecology</a:t>
            </a:r>
          </a:p>
          <a:p>
            <a:pPr eaLnBrk="1" hangingPunct="1">
              <a:defRPr/>
            </a:pPr>
            <a:r>
              <a:rPr lang="en-US" dirty="0">
                <a:solidFill>
                  <a:schemeClr val="bg1"/>
                </a:solidFill>
              </a:rPr>
              <a:t>Ophthalmology</a:t>
            </a:r>
          </a:p>
          <a:p>
            <a:pPr eaLnBrk="1" hangingPunct="1">
              <a:defRPr/>
            </a:pPr>
            <a:r>
              <a:rPr lang="en-US" dirty="0">
                <a:solidFill>
                  <a:schemeClr val="bg1"/>
                </a:solidFill>
              </a:rPr>
              <a:t>Orthopedics</a:t>
            </a:r>
          </a:p>
          <a:p>
            <a:pPr eaLnBrk="1" hangingPunct="1">
              <a:defRPr/>
            </a:pPr>
            <a:r>
              <a:rPr lang="en-US" dirty="0">
                <a:solidFill>
                  <a:schemeClr val="bg1"/>
                </a:solidFill>
              </a:rPr>
              <a:t>Osteopathic Manipulative Medicine</a:t>
            </a:r>
            <a:endParaRPr lang="en-US" dirty="0">
              <a:solidFill>
                <a:schemeClr val="bg1"/>
              </a:solidFill>
              <a:cs typeface="+mn-cs"/>
            </a:endParaRPr>
          </a:p>
          <a:p>
            <a:pPr eaLnBrk="1" hangingPunct="1">
              <a:defRPr/>
            </a:pPr>
            <a:r>
              <a:rPr lang="en-US" dirty="0">
                <a:solidFill>
                  <a:schemeClr val="bg1"/>
                </a:solidFill>
                <a:cs typeface="+mn-cs"/>
              </a:rPr>
              <a:t>Pediatrics                            </a:t>
            </a:r>
          </a:p>
          <a:p>
            <a:pPr eaLnBrk="1" hangingPunct="1">
              <a:defRPr/>
            </a:pPr>
            <a:r>
              <a:rPr lang="en-US" dirty="0">
                <a:solidFill>
                  <a:schemeClr val="bg1"/>
                </a:solidFill>
                <a:cs typeface="+mn-cs"/>
              </a:rPr>
              <a:t>Psychiatry</a:t>
            </a:r>
          </a:p>
          <a:p>
            <a:pPr eaLnBrk="1" hangingPunct="1">
              <a:defRPr/>
            </a:pPr>
            <a:r>
              <a:rPr lang="en-US" dirty="0">
                <a:solidFill>
                  <a:schemeClr val="bg1"/>
                </a:solidFill>
                <a:cs typeface="+mn-cs"/>
              </a:rPr>
              <a:t>Pulmonology</a:t>
            </a:r>
          </a:p>
          <a:p>
            <a:pPr eaLnBrk="1" hangingPunct="1">
              <a:defRPr/>
            </a:pPr>
            <a:r>
              <a:rPr lang="en-US" dirty="0">
                <a:solidFill>
                  <a:schemeClr val="bg1"/>
                </a:solidFill>
              </a:rPr>
              <a:t>Rheumatology</a:t>
            </a:r>
            <a:endParaRPr lang="en-US" dirty="0">
              <a:solidFill>
                <a:schemeClr val="bg1"/>
              </a:solidFill>
              <a:cs typeface="+mn-cs"/>
            </a:endParaRPr>
          </a:p>
        </p:txBody>
      </p:sp>
      <p:sp>
        <p:nvSpPr>
          <p:cNvPr id="13315" name="Text Box 5"/>
          <p:cNvSpPr txBox="1">
            <a:spLocks noChangeArrowheads="1"/>
          </p:cNvSpPr>
          <p:nvPr/>
        </p:nvSpPr>
        <p:spPr bwMode="auto">
          <a:xfrm>
            <a:off x="4876800" y="770631"/>
            <a:ext cx="3657600" cy="552458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  <a:ea typeface="ＭＳ Ｐゴシック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>
              <a:defRPr/>
            </a:pPr>
            <a:r>
              <a:rPr lang="en-US" sz="2000" u="sng" dirty="0">
                <a:solidFill>
                  <a:schemeClr val="bg1"/>
                </a:solidFill>
                <a:cs typeface="+mn-cs"/>
              </a:rPr>
              <a:t>Other Services</a:t>
            </a:r>
          </a:p>
          <a:p>
            <a:pPr lvl="0" eaLnBrk="1" hangingPunct="1">
              <a:lnSpc>
                <a:spcPct val="50000"/>
              </a:lnSpc>
              <a:spcBef>
                <a:spcPct val="50000"/>
              </a:spcBef>
              <a:defRPr/>
            </a:pPr>
            <a:r>
              <a:rPr lang="en-US" dirty="0">
                <a:solidFill>
                  <a:prstClr val="white"/>
                </a:solidFill>
                <a:latin typeface="Arial"/>
                <a:ea typeface="+mn-ea"/>
              </a:rPr>
              <a:t>Optometry</a:t>
            </a:r>
          </a:p>
          <a:p>
            <a:pPr lvl="0" eaLnBrk="1" hangingPunct="1">
              <a:lnSpc>
                <a:spcPct val="50000"/>
              </a:lnSpc>
              <a:spcBef>
                <a:spcPct val="50000"/>
              </a:spcBef>
              <a:defRPr/>
            </a:pPr>
            <a:r>
              <a:rPr lang="en-US" dirty="0">
                <a:solidFill>
                  <a:prstClr val="white"/>
                </a:solidFill>
                <a:latin typeface="Arial"/>
                <a:ea typeface="+mn-ea"/>
              </a:rPr>
              <a:t>Podiatry</a:t>
            </a:r>
          </a:p>
          <a:p>
            <a:pPr lvl="0" eaLnBrk="1" hangingPunct="1">
              <a:lnSpc>
                <a:spcPct val="50000"/>
              </a:lnSpc>
              <a:spcBef>
                <a:spcPct val="50000"/>
              </a:spcBef>
              <a:defRPr/>
            </a:pPr>
            <a:r>
              <a:rPr lang="en-US" dirty="0">
                <a:solidFill>
                  <a:prstClr val="white"/>
                </a:solidFill>
                <a:latin typeface="Arial"/>
                <a:ea typeface="+mn-ea"/>
              </a:rPr>
              <a:t>Dentistry (General and Pediatric)</a:t>
            </a:r>
          </a:p>
          <a:p>
            <a:pPr lvl="0" eaLnBrk="1" hangingPunct="1">
              <a:lnSpc>
                <a:spcPct val="50000"/>
              </a:lnSpc>
              <a:spcBef>
                <a:spcPct val="50000"/>
              </a:spcBef>
              <a:defRPr/>
            </a:pPr>
            <a:r>
              <a:rPr lang="en-US" dirty="0">
                <a:solidFill>
                  <a:prstClr val="white"/>
                </a:solidFill>
                <a:latin typeface="Arial"/>
                <a:ea typeface="+mn-ea"/>
              </a:rPr>
              <a:t>Radiology (digital)</a:t>
            </a:r>
          </a:p>
          <a:p>
            <a:pPr lvl="0" eaLnBrk="1" hangingPunct="1">
              <a:lnSpc>
                <a:spcPct val="50000"/>
              </a:lnSpc>
              <a:spcBef>
                <a:spcPct val="50000"/>
              </a:spcBef>
              <a:defRPr/>
            </a:pPr>
            <a:r>
              <a:rPr lang="en-US" dirty="0">
                <a:solidFill>
                  <a:prstClr val="white"/>
                </a:solidFill>
                <a:latin typeface="Arial"/>
                <a:ea typeface="+mn-ea"/>
              </a:rPr>
              <a:t>	CT, MRI, US	</a:t>
            </a:r>
          </a:p>
          <a:p>
            <a:pPr lvl="0" eaLnBrk="1" hangingPunct="1">
              <a:lnSpc>
                <a:spcPct val="50000"/>
              </a:lnSpc>
              <a:spcBef>
                <a:spcPct val="50000"/>
              </a:spcBef>
              <a:defRPr/>
            </a:pPr>
            <a:r>
              <a:rPr lang="en-US" dirty="0">
                <a:solidFill>
                  <a:prstClr val="white"/>
                </a:solidFill>
                <a:latin typeface="Arial"/>
                <a:ea typeface="+mn-ea"/>
              </a:rPr>
              <a:t>	Bone Densitometry</a:t>
            </a:r>
          </a:p>
          <a:p>
            <a:pPr lvl="0" eaLnBrk="1" hangingPunct="1">
              <a:lnSpc>
                <a:spcPct val="50000"/>
              </a:lnSpc>
              <a:spcBef>
                <a:spcPct val="50000"/>
              </a:spcBef>
              <a:defRPr/>
            </a:pPr>
            <a:r>
              <a:rPr lang="en-US" dirty="0">
                <a:solidFill>
                  <a:prstClr val="white"/>
                </a:solidFill>
                <a:latin typeface="Arial"/>
                <a:ea typeface="+mn-ea"/>
              </a:rPr>
              <a:t>Diabetes Wellness Center</a:t>
            </a:r>
          </a:p>
          <a:p>
            <a:pPr lvl="0" eaLnBrk="1" hangingPunct="1">
              <a:lnSpc>
                <a:spcPct val="50000"/>
              </a:lnSpc>
              <a:spcBef>
                <a:spcPct val="50000"/>
              </a:spcBef>
              <a:defRPr/>
            </a:pPr>
            <a:r>
              <a:rPr lang="en-US" dirty="0">
                <a:solidFill>
                  <a:prstClr val="white"/>
                </a:solidFill>
                <a:latin typeface="Arial"/>
                <a:ea typeface="+mn-ea"/>
              </a:rPr>
              <a:t>Audiology</a:t>
            </a:r>
          </a:p>
          <a:p>
            <a:pPr lvl="0" eaLnBrk="1" hangingPunct="1">
              <a:lnSpc>
                <a:spcPct val="50000"/>
              </a:lnSpc>
              <a:spcBef>
                <a:spcPct val="50000"/>
              </a:spcBef>
              <a:defRPr/>
            </a:pPr>
            <a:r>
              <a:rPr lang="en-US" dirty="0">
                <a:solidFill>
                  <a:prstClr val="white"/>
                </a:solidFill>
                <a:latin typeface="Arial"/>
                <a:ea typeface="+mn-ea"/>
              </a:rPr>
              <a:t>Speech Pathology</a:t>
            </a:r>
          </a:p>
          <a:p>
            <a:pPr lvl="0" eaLnBrk="1" hangingPunct="1">
              <a:lnSpc>
                <a:spcPct val="50000"/>
              </a:lnSpc>
              <a:spcBef>
                <a:spcPct val="50000"/>
              </a:spcBef>
              <a:defRPr/>
            </a:pPr>
            <a:r>
              <a:rPr lang="en-US" dirty="0">
                <a:solidFill>
                  <a:prstClr val="white"/>
                </a:solidFill>
                <a:latin typeface="Arial"/>
                <a:ea typeface="+mn-ea"/>
              </a:rPr>
              <a:t>Physical Therapy</a:t>
            </a:r>
          </a:p>
          <a:p>
            <a:pPr lvl="0" eaLnBrk="1" hangingPunct="1">
              <a:lnSpc>
                <a:spcPct val="50000"/>
              </a:lnSpc>
              <a:spcBef>
                <a:spcPct val="50000"/>
              </a:spcBef>
              <a:defRPr/>
            </a:pPr>
            <a:r>
              <a:rPr lang="en-US" dirty="0">
                <a:solidFill>
                  <a:prstClr val="white"/>
                </a:solidFill>
                <a:latin typeface="Arial"/>
                <a:ea typeface="+mn-ea"/>
              </a:rPr>
              <a:t>Pharmacy</a:t>
            </a:r>
          </a:p>
          <a:p>
            <a:pPr lvl="0" eaLnBrk="1" hangingPunct="1">
              <a:lnSpc>
                <a:spcPct val="50000"/>
              </a:lnSpc>
              <a:spcBef>
                <a:spcPct val="50000"/>
              </a:spcBef>
              <a:defRPr/>
            </a:pPr>
            <a:r>
              <a:rPr lang="en-US" dirty="0">
                <a:solidFill>
                  <a:prstClr val="white"/>
                </a:solidFill>
                <a:latin typeface="Arial"/>
                <a:ea typeface="+mn-ea"/>
              </a:rPr>
              <a:t>Laboratory</a:t>
            </a:r>
          </a:p>
          <a:p>
            <a:pPr lvl="0" eaLnBrk="1" hangingPunct="1">
              <a:lnSpc>
                <a:spcPct val="50000"/>
              </a:lnSpc>
              <a:spcBef>
                <a:spcPct val="50000"/>
              </a:spcBef>
              <a:defRPr/>
            </a:pPr>
            <a:r>
              <a:rPr lang="en-US" dirty="0">
                <a:solidFill>
                  <a:prstClr val="white"/>
                </a:solidFill>
                <a:latin typeface="Arial"/>
                <a:ea typeface="+mn-ea"/>
              </a:rPr>
              <a:t>Respiratory</a:t>
            </a:r>
          </a:p>
          <a:p>
            <a:pPr lvl="0" eaLnBrk="1" hangingPunct="1">
              <a:lnSpc>
                <a:spcPct val="50000"/>
              </a:lnSpc>
              <a:spcBef>
                <a:spcPct val="50000"/>
              </a:spcBef>
              <a:defRPr/>
            </a:pPr>
            <a:r>
              <a:rPr lang="en-US" dirty="0">
                <a:solidFill>
                  <a:prstClr val="white"/>
                </a:solidFill>
                <a:latin typeface="Arial"/>
                <a:ea typeface="+mn-ea"/>
              </a:rPr>
              <a:t>Nutrition</a:t>
            </a:r>
          </a:p>
          <a:p>
            <a:pPr lvl="0" eaLnBrk="1" hangingPunct="1">
              <a:lnSpc>
                <a:spcPct val="50000"/>
              </a:lnSpc>
              <a:spcBef>
                <a:spcPct val="50000"/>
              </a:spcBef>
              <a:defRPr/>
            </a:pPr>
            <a:r>
              <a:rPr lang="en-US" dirty="0">
                <a:solidFill>
                  <a:prstClr val="white"/>
                </a:solidFill>
                <a:latin typeface="Arial"/>
                <a:ea typeface="+mn-ea"/>
              </a:rPr>
              <a:t>Memory Loss Clinic</a:t>
            </a:r>
          </a:p>
          <a:p>
            <a:pPr lvl="0" eaLnBrk="1" hangingPunct="1">
              <a:lnSpc>
                <a:spcPct val="50000"/>
              </a:lnSpc>
              <a:spcBef>
                <a:spcPct val="50000"/>
              </a:spcBef>
              <a:defRPr/>
            </a:pPr>
            <a:r>
              <a:rPr lang="en-US" dirty="0">
                <a:solidFill>
                  <a:prstClr val="white"/>
                </a:solidFill>
                <a:latin typeface="Arial"/>
                <a:ea typeface="+mn-ea"/>
              </a:rPr>
              <a:t>Large Refill Center</a:t>
            </a:r>
          </a:p>
          <a:p>
            <a:pPr lvl="0" eaLnBrk="1" hangingPunct="1">
              <a:lnSpc>
                <a:spcPct val="50000"/>
              </a:lnSpc>
              <a:spcBef>
                <a:spcPct val="50000"/>
              </a:spcBef>
              <a:defRPr/>
            </a:pPr>
            <a:r>
              <a:rPr lang="en-US" dirty="0">
                <a:solidFill>
                  <a:prstClr val="white"/>
                </a:solidFill>
                <a:latin typeface="Arial"/>
                <a:ea typeface="+mn-ea"/>
              </a:rPr>
              <a:t>Electronic Medical Records</a:t>
            </a:r>
          </a:p>
          <a:p>
            <a:pPr eaLnBrk="1" hangingPunct="1">
              <a:spcBef>
                <a:spcPct val="50000"/>
              </a:spcBef>
              <a:defRPr/>
            </a:pPr>
            <a:endParaRPr lang="en-US" dirty="0">
              <a:cs typeface="+mn-cs"/>
            </a:endParaRPr>
          </a:p>
        </p:txBody>
      </p:sp>
      <p:sp>
        <p:nvSpPr>
          <p:cNvPr id="5126" name="Text Box 6"/>
          <p:cNvSpPr txBox="1">
            <a:spLocks noChangeArrowheads="1"/>
          </p:cNvSpPr>
          <p:nvPr/>
        </p:nvSpPr>
        <p:spPr bwMode="auto">
          <a:xfrm>
            <a:off x="2614411" y="4038600"/>
            <a:ext cx="2743200" cy="9159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defRPr/>
            </a:pPr>
            <a:endParaRPr lang="en-US">
              <a:effectLst>
                <a:outerShdw blurRad="38100" dist="38100" dir="2700000" algn="tl">
                  <a:srgbClr val="C0C0C0"/>
                </a:outerShdw>
              </a:effectLst>
              <a:ea typeface="+mn-ea"/>
              <a:cs typeface="+mn-cs"/>
            </a:endParaRPr>
          </a:p>
          <a:p>
            <a:pPr>
              <a:defRPr/>
            </a:pPr>
            <a:endParaRPr lang="en-US">
              <a:effectLst>
                <a:outerShdw blurRad="38100" dist="38100" dir="2700000" algn="tl">
                  <a:srgbClr val="C0C0C0"/>
                </a:outerShdw>
              </a:effectLst>
              <a:ea typeface="+mn-ea"/>
              <a:cs typeface="+mn-cs"/>
            </a:endParaRPr>
          </a:p>
          <a:p>
            <a:pPr>
              <a:defRPr/>
            </a:pPr>
            <a:endParaRPr lang="en-US"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12457591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100">
        <p14:switch dir="r"/>
      </p:transition>
    </mc:Choice>
    <mc:Fallback xmlns="">
      <p:transition xmlns:p14="http://schemas.microsoft.com/office/powerpoint/2010/main" spd="slow">
        <p:fade/>
      </p:transition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FFFFFF"/>
                </a:solidFill>
              </a:rPr>
              <a:t>Definitions</a:t>
            </a:r>
            <a:r>
              <a:rPr lang="en-US" dirty="0"/>
              <a:t>	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>
                <a:solidFill>
                  <a:schemeClr val="bg2">
                    <a:lumMod val="90000"/>
                  </a:schemeClr>
                </a:solidFill>
              </a:rPr>
              <a:t>Graduate</a:t>
            </a:r>
            <a:r>
              <a:rPr lang="en-US" dirty="0"/>
              <a:t> </a:t>
            </a:r>
            <a:r>
              <a:rPr lang="en-US" dirty="0">
                <a:solidFill>
                  <a:srgbClr val="FFFFFF"/>
                </a:solidFill>
              </a:rPr>
              <a:t>Medical Education (GME)</a:t>
            </a:r>
          </a:p>
          <a:p>
            <a:r>
              <a:rPr lang="en-US" dirty="0">
                <a:solidFill>
                  <a:srgbClr val="FFFFFF"/>
                </a:solidFill>
              </a:rPr>
              <a:t>Residents</a:t>
            </a:r>
          </a:p>
          <a:p>
            <a:r>
              <a:rPr lang="en-US" dirty="0">
                <a:solidFill>
                  <a:srgbClr val="FFFFFF"/>
                </a:solidFill>
              </a:rPr>
              <a:t>Faculty</a:t>
            </a:r>
          </a:p>
          <a:p>
            <a:r>
              <a:rPr lang="en-US" dirty="0">
                <a:solidFill>
                  <a:srgbClr val="FFFFFF"/>
                </a:solidFill>
              </a:rPr>
              <a:t>Teaching Health Center (THC)</a:t>
            </a:r>
          </a:p>
        </p:txBody>
      </p:sp>
    </p:spTree>
    <p:extLst>
      <p:ext uri="{BB962C8B-B14F-4D97-AF65-F5344CB8AC3E}">
        <p14:creationId xmlns:p14="http://schemas.microsoft.com/office/powerpoint/2010/main" val="226034100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xmlns:p14="http://schemas.microsoft.com/office/powerpoint/2010/main" spd="slow">
        <p:fade/>
      </p:transition>
    </mc:Fallback>
  </mc:AlternateContent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>
                <a:solidFill>
                  <a:srgbClr val="FFFFFF"/>
                </a:solidFill>
              </a:rPr>
              <a:t>HRSA THC GME Program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n-US" b="1" dirty="0">
                <a:solidFill>
                  <a:srgbClr val="FFFFFF"/>
                </a:solidFill>
              </a:rPr>
              <a:t>H</a:t>
            </a:r>
            <a:r>
              <a:rPr lang="en-US" dirty="0">
                <a:solidFill>
                  <a:srgbClr val="FFFFFF"/>
                </a:solidFill>
              </a:rPr>
              <a:t>ealth </a:t>
            </a:r>
            <a:r>
              <a:rPr lang="en-US" b="1" dirty="0">
                <a:solidFill>
                  <a:srgbClr val="FFFFFF"/>
                </a:solidFill>
              </a:rPr>
              <a:t>R</a:t>
            </a:r>
            <a:r>
              <a:rPr lang="en-US" dirty="0">
                <a:solidFill>
                  <a:srgbClr val="FFFFFF"/>
                </a:solidFill>
              </a:rPr>
              <a:t>esources and </a:t>
            </a:r>
            <a:r>
              <a:rPr lang="en-US" b="1" dirty="0">
                <a:solidFill>
                  <a:srgbClr val="FFFFFF"/>
                </a:solidFill>
              </a:rPr>
              <a:t>S</a:t>
            </a:r>
            <a:r>
              <a:rPr lang="en-US" dirty="0">
                <a:solidFill>
                  <a:srgbClr val="FFFFFF"/>
                </a:solidFill>
              </a:rPr>
              <a:t>ervices </a:t>
            </a:r>
            <a:r>
              <a:rPr lang="en-US" b="1" dirty="0">
                <a:solidFill>
                  <a:srgbClr val="FFFFFF"/>
                </a:solidFill>
              </a:rPr>
              <a:t>A</a:t>
            </a:r>
            <a:r>
              <a:rPr lang="en-US" dirty="0">
                <a:solidFill>
                  <a:srgbClr val="FFFFFF"/>
                </a:solidFill>
              </a:rPr>
              <a:t>dministration</a:t>
            </a:r>
          </a:p>
          <a:p>
            <a:r>
              <a:rPr lang="en-US" dirty="0">
                <a:solidFill>
                  <a:srgbClr val="FFFFFF"/>
                </a:solidFill>
              </a:rPr>
              <a:t>THC GME: Teaching Health Center Graduate Medical Education Program, 2010 AFA</a:t>
            </a:r>
          </a:p>
          <a:p>
            <a:pPr lvl="1"/>
            <a:r>
              <a:rPr lang="en-US" dirty="0">
                <a:solidFill>
                  <a:srgbClr val="FFFFFF"/>
                </a:solidFill>
              </a:rPr>
              <a:t>Purpose is to increase the number of primary care residents and dentists trained in  community-based ambulatory patient care settings</a:t>
            </a:r>
          </a:p>
          <a:p>
            <a:pPr lvl="1"/>
            <a:r>
              <a:rPr lang="en-US" dirty="0">
                <a:solidFill>
                  <a:srgbClr val="FFFFFF"/>
                </a:solidFill>
              </a:rPr>
              <a:t>Residents trained in THC’s</a:t>
            </a:r>
          </a:p>
          <a:p>
            <a:pPr marL="914400" lvl="2" indent="0">
              <a:buNone/>
            </a:pPr>
            <a:r>
              <a:rPr lang="en-US" dirty="0">
                <a:solidFill>
                  <a:srgbClr val="FFFFFF"/>
                </a:solidFill>
              </a:rPr>
              <a:t>about 3X more likely to practice in underserved settings</a:t>
            </a:r>
          </a:p>
          <a:p>
            <a:pPr marL="914400" lvl="2" indent="0">
              <a:buNone/>
            </a:pPr>
            <a:r>
              <a:rPr lang="en-US" dirty="0">
                <a:solidFill>
                  <a:srgbClr val="FFFFFF"/>
                </a:solidFill>
              </a:rPr>
              <a:t>3.4X more likely to practice in health centers</a:t>
            </a:r>
          </a:p>
          <a:p>
            <a:pPr lvl="2"/>
            <a:endParaRPr lang="en-US" dirty="0"/>
          </a:p>
          <a:p>
            <a:pPr lvl="1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9733496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100">
        <p14:switch dir="r"/>
      </p:transition>
    </mc:Choice>
    <mc:Fallback xmlns="">
      <p:transition xmlns:p14="http://schemas.microsoft.com/office/powerpoint/2010/main"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left)">
                                      <p:cBhvr>
                                        <p:cTn id="8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8" presetClass="entr" presetSubtype="1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3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8" presetClass="entr" presetSubtype="1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6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8" presetClass="entr" presetSubtype="1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9" dur="5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FFFFFF"/>
                </a:solidFill>
              </a:rPr>
              <a:t>HRSA THC Program (cont’d)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885514"/>
          </a:xfrm>
        </p:spPr>
        <p:txBody>
          <a:bodyPr>
            <a:normAutofit/>
          </a:bodyPr>
          <a:lstStyle/>
          <a:p>
            <a:r>
              <a:rPr lang="en-US" b="1" dirty="0">
                <a:solidFill>
                  <a:srgbClr val="FFFFFF"/>
                </a:solidFill>
              </a:rPr>
              <a:t>Eligibility</a:t>
            </a:r>
          </a:p>
          <a:p>
            <a:pPr lvl="2"/>
            <a:r>
              <a:rPr lang="en-US" dirty="0">
                <a:solidFill>
                  <a:srgbClr val="FFFFFF"/>
                </a:solidFill>
              </a:rPr>
              <a:t>“Federally Qualified Health Centers, Community Mental Health Centers, Rural Health Clinics, Health Centers operated by the Indian Health Service, an Indian Tribe or Tribal Organization, or an Urban Indian Organization”</a:t>
            </a:r>
          </a:p>
          <a:p>
            <a:r>
              <a:rPr lang="en-US" b="1" dirty="0">
                <a:solidFill>
                  <a:srgbClr val="FFFFFF"/>
                </a:solidFill>
              </a:rPr>
              <a:t>Primary Care Residencies</a:t>
            </a:r>
          </a:p>
          <a:p>
            <a:pPr lvl="3"/>
            <a:r>
              <a:rPr lang="en-US" dirty="0">
                <a:solidFill>
                  <a:srgbClr val="FFFFFF"/>
                </a:solidFill>
              </a:rPr>
              <a:t>“an accredited graduate medical residency training program in: Family Medicine; Internal Medicine; Pediatrics; Internal Medicine-Pediatrics; Obstetrics and Gynecology; Psychiatry; General Dentistry; Pediatric Dentistry; and Geriatrics”</a:t>
            </a:r>
          </a:p>
        </p:txBody>
      </p:sp>
    </p:spTree>
    <p:extLst>
      <p:ext uri="{BB962C8B-B14F-4D97-AF65-F5344CB8AC3E}">
        <p14:creationId xmlns:p14="http://schemas.microsoft.com/office/powerpoint/2010/main" val="176071820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400">
        <p14:ripple/>
      </p:transition>
    </mc:Choice>
    <mc:Fallback xmlns="">
      <p:transition xmlns:p14="http://schemas.microsoft.com/office/powerpoint/2010/main" spd="slow">
        <p:fade/>
      </p:transition>
    </mc:Fallback>
  </mc:AlternateContent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>
                <a:solidFill>
                  <a:srgbClr val="FFFFFF"/>
                </a:solidFill>
              </a:rPr>
              <a:t>HRSA THC  Program (cont’d)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/>
          </a:bodyPr>
          <a:lstStyle/>
          <a:p>
            <a:r>
              <a:rPr lang="en-US" b="1" dirty="0">
                <a:solidFill>
                  <a:srgbClr val="FFFFFF"/>
                </a:solidFill>
              </a:rPr>
              <a:t>Funding</a:t>
            </a:r>
          </a:p>
          <a:p>
            <a:pPr lvl="1"/>
            <a:r>
              <a:rPr lang="en-US" dirty="0">
                <a:solidFill>
                  <a:srgbClr val="FFFFFF"/>
                </a:solidFill>
              </a:rPr>
              <a:t>THC GME payments support: </a:t>
            </a:r>
            <a:r>
              <a:rPr lang="en-US" u="sng" dirty="0">
                <a:solidFill>
                  <a:srgbClr val="FFFFFF"/>
                </a:solidFill>
              </a:rPr>
              <a:t>Direct</a:t>
            </a:r>
            <a:r>
              <a:rPr lang="en-US" dirty="0">
                <a:solidFill>
                  <a:srgbClr val="FFFFFF"/>
                </a:solidFill>
              </a:rPr>
              <a:t> expenses associated with sponsoring an approved graduate medical or dental residency training program; </a:t>
            </a:r>
            <a:r>
              <a:rPr lang="en-US" b="1" u="sng" dirty="0">
                <a:solidFill>
                  <a:srgbClr val="FFFFFF"/>
                </a:solidFill>
              </a:rPr>
              <a:t>and</a:t>
            </a:r>
            <a:r>
              <a:rPr lang="en-US" dirty="0">
                <a:solidFill>
                  <a:srgbClr val="FFFFFF"/>
                </a:solidFill>
              </a:rPr>
              <a:t> </a:t>
            </a:r>
            <a:r>
              <a:rPr lang="en-US" u="sng" dirty="0">
                <a:solidFill>
                  <a:srgbClr val="FFFFFF"/>
                </a:solidFill>
              </a:rPr>
              <a:t>Indirect</a:t>
            </a:r>
            <a:r>
              <a:rPr lang="en-US" dirty="0">
                <a:solidFill>
                  <a:srgbClr val="FFFFFF"/>
                </a:solidFill>
              </a:rPr>
              <a:t> expenses associated with the additional costs relating to teaching residents in such programs.</a:t>
            </a:r>
          </a:p>
          <a:p>
            <a:pPr lvl="1"/>
            <a:r>
              <a:rPr lang="en-US" b="1" dirty="0">
                <a:solidFill>
                  <a:srgbClr val="FFFFFF"/>
                </a:solidFill>
              </a:rPr>
              <a:t>$150K per resident per year</a:t>
            </a:r>
          </a:p>
          <a:p>
            <a:pPr lvl="1"/>
            <a:r>
              <a:rPr lang="en-US" b="1" dirty="0">
                <a:solidFill>
                  <a:srgbClr val="FFFFFF"/>
                </a:solidFill>
              </a:rPr>
              <a:t>Congress must vote every two years to fund program (Affordable Care Act)</a:t>
            </a:r>
          </a:p>
        </p:txBody>
      </p:sp>
    </p:spTree>
    <p:extLst>
      <p:ext uri="{BB962C8B-B14F-4D97-AF65-F5344CB8AC3E}">
        <p14:creationId xmlns:p14="http://schemas.microsoft.com/office/powerpoint/2010/main" val="388931269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100">
        <p14:switch dir="l"/>
      </p:transition>
    </mc:Choice>
    <mc:Fallback xmlns="">
      <p:transition xmlns:p14="http://schemas.microsoft.com/office/powerpoint/2010/main" spd="slow">
        <p:fade/>
      </p:transition>
    </mc:Fallback>
  </mc:AlternateContent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FFFFFF"/>
                </a:solidFill>
              </a:rPr>
              <a:t>Academically Friendly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n-US" dirty="0">
                <a:solidFill>
                  <a:srgbClr val="FFFFFF"/>
                </a:solidFill>
              </a:rPr>
              <a:t>Mindset that views our local students as a precious natural resource for our health system</a:t>
            </a:r>
          </a:p>
          <a:p>
            <a:r>
              <a:rPr lang="en-US" sz="2200" dirty="0">
                <a:solidFill>
                  <a:srgbClr val="FFFFFF"/>
                </a:solidFill>
              </a:rPr>
              <a:t>High School</a:t>
            </a:r>
          </a:p>
          <a:p>
            <a:pPr lvl="1"/>
            <a:r>
              <a:rPr lang="en-US" dirty="0">
                <a:solidFill>
                  <a:srgbClr val="FFFFFF"/>
                </a:solidFill>
              </a:rPr>
              <a:t>Lectures on health topics by physicians in local high schools</a:t>
            </a:r>
          </a:p>
          <a:p>
            <a:pPr lvl="1"/>
            <a:r>
              <a:rPr lang="en-US" dirty="0">
                <a:solidFill>
                  <a:srgbClr val="FFFFFF"/>
                </a:solidFill>
              </a:rPr>
              <a:t>Health Career day for Juniors and Seniors</a:t>
            </a:r>
          </a:p>
          <a:p>
            <a:pPr lvl="2"/>
            <a:r>
              <a:rPr lang="en-US" dirty="0">
                <a:solidFill>
                  <a:srgbClr val="FFFFFF"/>
                </a:solidFill>
              </a:rPr>
              <a:t>Visit and tour hospital in various departments</a:t>
            </a:r>
          </a:p>
          <a:p>
            <a:pPr lvl="2"/>
            <a:r>
              <a:rPr lang="en-US" dirty="0">
                <a:solidFill>
                  <a:srgbClr val="FFFFFF"/>
                </a:solidFill>
              </a:rPr>
              <a:t>Department Recruiting Booths</a:t>
            </a:r>
          </a:p>
          <a:p>
            <a:pPr lvl="3"/>
            <a:r>
              <a:rPr lang="en-US" dirty="0">
                <a:solidFill>
                  <a:srgbClr val="FFFFFF"/>
                </a:solidFill>
              </a:rPr>
              <a:t>Pharmacy, PT, IT, Med Staff, Radiology, Lab</a:t>
            </a:r>
          </a:p>
          <a:p>
            <a:pPr lvl="4">
              <a:buFont typeface="Wingdings" charset="2"/>
              <a:buChar char="Ø"/>
            </a:pPr>
            <a:r>
              <a:rPr lang="en-US" dirty="0">
                <a:solidFill>
                  <a:srgbClr val="FFFFFF"/>
                </a:solidFill>
              </a:rPr>
              <a:t>Quick Fact sheets:  Educational requirements, Duties, Starting salaries</a:t>
            </a:r>
          </a:p>
          <a:p>
            <a:pPr marL="914400" lvl="4" indent="0">
              <a:buNone/>
            </a:pPr>
            <a:endParaRPr lang="en-US" dirty="0"/>
          </a:p>
          <a:p>
            <a:pPr lvl="2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7061056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gallery dir="l"/>
      </p:transition>
    </mc:Choice>
    <mc:Fallback xmlns="">
      <p:transition xmlns:p14="http://schemas.microsoft.com/office/powerpoint/2010/main"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3" presetID="6" presetClass="emph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34" dur="21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  <p:by x="150000" y="15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9D2E84A-6C32-4762-9A42-BF497330E3E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chemeClr val="bg1"/>
                </a:solidFill>
              </a:rPr>
              <a:t>Sample Fact Sheet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AC532DC-5678-4728-8B4A-78BB3C1C3FA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/>
          </a:p>
        </p:txBody>
      </p:sp>
      <p:graphicFrame>
        <p:nvGraphicFramePr>
          <p:cNvPr id="5" name="Object 4">
            <a:extLst>
              <a:ext uri="{FF2B5EF4-FFF2-40B4-BE49-F238E27FC236}">
                <a16:creationId xmlns:a16="http://schemas.microsoft.com/office/drawing/2014/main" id="{6952A84A-5354-4D0D-B38D-B1EE2D0C73AB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127890856"/>
              </p:ext>
            </p:extLst>
          </p:nvPr>
        </p:nvGraphicFramePr>
        <p:xfrm>
          <a:off x="2523849" y="1600200"/>
          <a:ext cx="3757682" cy="501024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32" name="Document" r:id="rId3" imgW="6443862" imgH="8592526" progId="Word.Document.12">
                  <p:embed/>
                </p:oleObj>
              </mc:Choice>
              <mc:Fallback>
                <p:oleObj name="Document" r:id="rId3" imgW="6443862" imgH="8592526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523849" y="1600200"/>
                        <a:ext cx="3757682" cy="5010243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328622139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100">
        <p14:switch dir="r"/>
      </p:transition>
    </mc:Choice>
    <mc:Fallback xmlns="">
      <p:transition xmlns:p14="http://schemas.microsoft.com/office/powerpoint/2010/main" spd="slow">
        <p:fade/>
      </p:transition>
    </mc:Fallback>
  </mc:AlternateContent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FFFFFF"/>
                </a:solidFill>
              </a:rPr>
              <a:t>Academically Friendly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dirty="0">
                <a:solidFill>
                  <a:schemeClr val="bg2"/>
                </a:solidFill>
              </a:rPr>
              <a:t>College  – “Pre-Med”</a:t>
            </a:r>
          </a:p>
          <a:p>
            <a:pPr lvl="1"/>
            <a:r>
              <a:rPr lang="en-US" dirty="0">
                <a:solidFill>
                  <a:srgbClr val="FFFFFF"/>
                </a:solidFill>
              </a:rPr>
              <a:t>Policies in place that allow for “shadowing”</a:t>
            </a:r>
          </a:p>
          <a:p>
            <a:pPr lvl="1"/>
            <a:r>
              <a:rPr lang="en-US" dirty="0">
                <a:solidFill>
                  <a:srgbClr val="FFFFFF"/>
                </a:solidFill>
              </a:rPr>
              <a:t>Shadowing Program</a:t>
            </a:r>
          </a:p>
          <a:p>
            <a:pPr lvl="2"/>
            <a:r>
              <a:rPr lang="en-US" dirty="0">
                <a:solidFill>
                  <a:srgbClr val="FFFFFF"/>
                </a:solidFill>
              </a:rPr>
              <a:t>Must be enrolled in a pre-med program, at least 19 years old</a:t>
            </a:r>
          </a:p>
          <a:p>
            <a:pPr lvl="2"/>
            <a:r>
              <a:rPr lang="en-US" dirty="0">
                <a:solidFill>
                  <a:srgbClr val="FFFFFF"/>
                </a:solidFill>
              </a:rPr>
              <a:t>Covers cost of PPD, Background check, UDS, Temporary ID Badges, Meals</a:t>
            </a:r>
          </a:p>
          <a:p>
            <a:pPr lvl="2"/>
            <a:r>
              <a:rPr lang="en-US" dirty="0">
                <a:solidFill>
                  <a:srgbClr val="FFFFFF"/>
                </a:solidFill>
              </a:rPr>
              <a:t>Requires Department Supervisor and CMO Approval</a:t>
            </a:r>
          </a:p>
          <a:p>
            <a:pPr lvl="2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300303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prism isInverted="1"/>
      </p:transition>
    </mc:Choice>
    <mc:Fallback xmlns="">
      <p:transition xmlns:p14="http://schemas.microsoft.com/office/powerpoint/2010/main"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6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</p:childTnLst>
                                </p:cTn>
                              </p:par>
                              <p:par>
                                <p:cTn id="7" presetID="6" presetClass="emph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8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  <p:by x="150000" y="15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9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2" presetClass="entr" presetSubtype="9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2" presetClass="entr" presetSubtype="9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3" presetID="2" presetClass="entr" presetSubtype="9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FFFFFF"/>
                </a:solidFill>
              </a:rPr>
              <a:t>Academically Friendly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3000" dirty="0">
                <a:solidFill>
                  <a:srgbClr val="FFFFFF"/>
                </a:solidFill>
              </a:rPr>
              <a:t>Medical Students</a:t>
            </a:r>
          </a:p>
          <a:p>
            <a:pPr lvl="1"/>
            <a:r>
              <a:rPr lang="en-US" dirty="0">
                <a:solidFill>
                  <a:srgbClr val="FFFFFF"/>
                </a:solidFill>
              </a:rPr>
              <a:t>Policies in place that allow for </a:t>
            </a:r>
            <a:r>
              <a:rPr lang="en-US" dirty="0" err="1">
                <a:solidFill>
                  <a:srgbClr val="FFFFFF"/>
                </a:solidFill>
              </a:rPr>
              <a:t>Preceptorships</a:t>
            </a:r>
            <a:endParaRPr lang="en-US" dirty="0">
              <a:solidFill>
                <a:srgbClr val="FFFFFF"/>
              </a:solidFill>
            </a:endParaRPr>
          </a:p>
          <a:p>
            <a:pPr lvl="1"/>
            <a:r>
              <a:rPr lang="en-US" dirty="0">
                <a:solidFill>
                  <a:srgbClr val="FFFFFF"/>
                </a:solidFill>
              </a:rPr>
              <a:t>Partnerships with Medical Schools for “Rural Hospital” rotations</a:t>
            </a:r>
          </a:p>
          <a:p>
            <a:pPr lvl="1"/>
            <a:r>
              <a:rPr lang="en-US" dirty="0">
                <a:solidFill>
                  <a:srgbClr val="FFFFFF"/>
                </a:solidFill>
              </a:rPr>
              <a:t>Provide Student Housing </a:t>
            </a:r>
          </a:p>
          <a:p>
            <a:pPr lvl="1"/>
            <a:r>
              <a:rPr lang="en-US" dirty="0">
                <a:solidFill>
                  <a:srgbClr val="FFFFFF"/>
                </a:solidFill>
              </a:rPr>
              <a:t>Cover typical costs – Meals, PPD’s, Background checks, UDS, Temporary ID Badges</a:t>
            </a:r>
          </a:p>
          <a:p>
            <a:pPr lvl="1"/>
            <a:r>
              <a:rPr lang="en-US" dirty="0">
                <a:solidFill>
                  <a:srgbClr val="FFFFFF"/>
                </a:solidFill>
              </a:rPr>
              <a:t>“Grand Rounds” </a:t>
            </a:r>
          </a:p>
        </p:txBody>
      </p:sp>
    </p:spTree>
    <p:extLst>
      <p:ext uri="{BB962C8B-B14F-4D97-AF65-F5344CB8AC3E}">
        <p14:creationId xmlns:p14="http://schemas.microsoft.com/office/powerpoint/2010/main" val="314809442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400">
        <p14:doors dir="vert"/>
      </p:transition>
    </mc:Choice>
    <mc:Fallback xmlns="">
      <p:transition xmlns:p14="http://schemas.microsoft.com/office/powerpoint/2010/main"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mph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 override="childStyle">
                                        <p:cTn id="6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style.fontWeight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normal"/>
                                          </p:val>
                                        </p:tav>
                                        <p:tav tm="50000">
                                          <p:val>
                                            <p:strVal val="bold"/>
                                          </p:val>
                                        </p:tav>
                                        <p:tav tm="60000">
                                          <p:val>
                                            <p:strVal val="normal"/>
                                          </p:val>
                                        </p:tav>
                                        <p:tav tm="100000">
                                          <p:val>
                                            <p:strVal val="normal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FFFFFF"/>
                </a:solidFill>
              </a:rPr>
              <a:t>Academically Friendly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>
                <a:solidFill>
                  <a:srgbClr val="FFFFFF"/>
                </a:solidFill>
              </a:rPr>
              <a:t>Opportunity  to  showcase your system to your future staff</a:t>
            </a:r>
          </a:p>
          <a:p>
            <a:r>
              <a:rPr lang="en-US" dirty="0">
                <a:solidFill>
                  <a:srgbClr val="FFFFFF"/>
                </a:solidFill>
              </a:rPr>
              <a:t>Take advantage to your most valuable resource</a:t>
            </a:r>
          </a:p>
          <a:p>
            <a:r>
              <a:rPr lang="en-US" dirty="0">
                <a:solidFill>
                  <a:srgbClr val="FFFFFF"/>
                </a:solidFill>
              </a:rPr>
              <a:t>Engages the Medical Staff</a:t>
            </a:r>
          </a:p>
          <a:p>
            <a:r>
              <a:rPr lang="en-US" dirty="0">
                <a:solidFill>
                  <a:srgbClr val="FFFFFF"/>
                </a:solidFill>
              </a:rPr>
              <a:t>Fosters an environment of continuous learning</a:t>
            </a:r>
          </a:p>
        </p:txBody>
      </p:sp>
    </p:spTree>
    <p:extLst>
      <p:ext uri="{BB962C8B-B14F-4D97-AF65-F5344CB8AC3E}">
        <p14:creationId xmlns:p14="http://schemas.microsoft.com/office/powerpoint/2010/main" val="9787841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 dir="u"/>
      </p:transition>
    </mc:Choice>
    <mc:Fallback xmlns="">
      <p:transition xmlns:p14="http://schemas.microsoft.com/office/powerpoint/2010/main" spd="slow">
        <p:fade/>
      </p:transition>
    </mc:Fallback>
  </mc:AlternateContent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chemeClr val="bg1"/>
                </a:solidFill>
              </a:rPr>
              <a:t>CNFMR Residents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32588" y="2128635"/>
            <a:ext cx="5808174" cy="3872116"/>
          </a:xfrm>
        </p:spPr>
      </p:pic>
    </p:spTree>
    <p:extLst>
      <p:ext uri="{BB962C8B-B14F-4D97-AF65-F5344CB8AC3E}">
        <p14:creationId xmlns:p14="http://schemas.microsoft.com/office/powerpoint/2010/main" val="319415401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100">
        <p14:switch dir="r"/>
      </p:transition>
    </mc:Choice>
    <mc:Fallback xmlns="">
      <p:transition xmlns:p14="http://schemas.microsoft.com/office/powerpoint/2010/main" spd="slow">
        <p:fade/>
      </p:transition>
    </mc:Fallback>
  </mc:AlternateContent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4654A289-1630-40FD-A947-3C8D4DEDA467}"/>
              </a:ext>
            </a:extLst>
          </p:cNvPr>
          <p:cNvPicPr>
            <a:picLocks noChangeAspect="1"/>
          </p:cNvPicPr>
          <p:nvPr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8485" y="1046923"/>
            <a:ext cx="8007030" cy="53406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1732583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100">
        <p14:switch dir="r"/>
      </p:transition>
    </mc:Choice>
    <mc:Fallback xmlns="">
      <p:transition xmlns:p14="http://schemas.microsoft.com/office/powerpoint/2010/main" spd="slow">
        <p:fade/>
      </p:transition>
    </mc:Fallback>
  </mc:AlternateContent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 noChangeArrowheads="1"/>
          </p:cNvPicPr>
          <p:nvPr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9870" y="714776"/>
            <a:ext cx="8451134" cy="563450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02788594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100">
        <p14:switch dir="r"/>
      </p:transition>
    </mc:Choice>
    <mc:Fallback xmlns="">
      <p:transition xmlns:p14="http://schemas.microsoft.com/office/powerpoint/2010/main" spd="slow">
        <p:fade/>
      </p:transition>
    </mc:Fallback>
  </mc:AlternateContent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>
                <a:solidFill>
                  <a:srgbClr val="FFFFFF"/>
                </a:solidFill>
              </a:rPr>
              <a:t>Key Elements for Starting a Residency Program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20000"/>
          </a:bodyPr>
          <a:lstStyle/>
          <a:p>
            <a:r>
              <a:rPr lang="en-US" dirty="0">
                <a:solidFill>
                  <a:srgbClr val="FFFFFF"/>
                </a:solidFill>
              </a:rPr>
              <a:t>System that is primed for medical training</a:t>
            </a:r>
          </a:p>
          <a:p>
            <a:r>
              <a:rPr lang="en-US" dirty="0">
                <a:solidFill>
                  <a:srgbClr val="FFFFFF"/>
                </a:solidFill>
              </a:rPr>
              <a:t>A Physician Champion</a:t>
            </a:r>
          </a:p>
          <a:p>
            <a:r>
              <a:rPr lang="en-US" dirty="0">
                <a:solidFill>
                  <a:srgbClr val="FFFFFF"/>
                </a:solidFill>
              </a:rPr>
              <a:t>Attending Physicians on the staff are willing to support a residency program</a:t>
            </a:r>
          </a:p>
          <a:p>
            <a:r>
              <a:rPr lang="en-US" dirty="0">
                <a:solidFill>
                  <a:srgbClr val="FFFFFF"/>
                </a:solidFill>
              </a:rPr>
              <a:t>Sufficient number of dedicated faculty within the department who will practice in the residency program</a:t>
            </a:r>
          </a:p>
          <a:p>
            <a:r>
              <a:rPr lang="en-US" dirty="0">
                <a:solidFill>
                  <a:srgbClr val="FFFFFF"/>
                </a:solidFill>
              </a:rPr>
              <a:t>Hospital administration willing to support the program</a:t>
            </a:r>
          </a:p>
          <a:p>
            <a:r>
              <a:rPr lang="en-US" dirty="0">
                <a:solidFill>
                  <a:srgbClr val="FFFFFF"/>
                </a:solidFill>
              </a:rPr>
              <a:t>Adequate volume and acuity of patients to support the training curriculum</a:t>
            </a:r>
          </a:p>
        </p:txBody>
      </p:sp>
    </p:spTree>
    <p:extLst>
      <p:ext uri="{BB962C8B-B14F-4D97-AF65-F5344CB8AC3E}">
        <p14:creationId xmlns:p14="http://schemas.microsoft.com/office/powerpoint/2010/main" val="183715420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flip dir="l"/>
      </p:transition>
    </mc:Choice>
    <mc:Fallback xmlns="">
      <p:transition xmlns:p14="http://schemas.microsoft.com/office/powerpoint/2010/main" spd="slow">
        <p:fade/>
      </p:transition>
    </mc:Fallback>
  </mc:AlternateContent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>
                <a:solidFill>
                  <a:srgbClr val="FFFFFF"/>
                </a:solidFill>
              </a:rPr>
              <a:t>Basic Requirements for Starting a Residency Program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r>
              <a:rPr lang="en-US" dirty="0">
                <a:solidFill>
                  <a:srgbClr val="FFFFFF"/>
                </a:solidFill>
              </a:rPr>
              <a:t>Program Director </a:t>
            </a:r>
            <a:r>
              <a:rPr lang="en-US" sz="3000" dirty="0">
                <a:solidFill>
                  <a:srgbClr val="FFFFFF"/>
                </a:solidFill>
              </a:rPr>
              <a:t>in the same specialty with AOA / AMBS Board Certification </a:t>
            </a:r>
          </a:p>
          <a:p>
            <a:r>
              <a:rPr lang="en-US" dirty="0">
                <a:solidFill>
                  <a:srgbClr val="FFFFFF"/>
                </a:solidFill>
              </a:rPr>
              <a:t>Sufficient faculty to implement the program</a:t>
            </a:r>
          </a:p>
          <a:p>
            <a:r>
              <a:rPr lang="en-US" dirty="0">
                <a:solidFill>
                  <a:srgbClr val="FFFFFF"/>
                </a:solidFill>
              </a:rPr>
              <a:t>Outpatient Clinical Faculty</a:t>
            </a:r>
          </a:p>
          <a:p>
            <a:r>
              <a:rPr lang="en-US" dirty="0">
                <a:solidFill>
                  <a:srgbClr val="FFFFFF"/>
                </a:solidFill>
              </a:rPr>
              <a:t>Library Support</a:t>
            </a:r>
          </a:p>
          <a:p>
            <a:r>
              <a:rPr lang="en-US" dirty="0">
                <a:solidFill>
                  <a:srgbClr val="FFFFFF"/>
                </a:solidFill>
              </a:rPr>
              <a:t>On Call Quarters</a:t>
            </a:r>
          </a:p>
          <a:p>
            <a:r>
              <a:rPr lang="en-US" dirty="0">
                <a:solidFill>
                  <a:srgbClr val="FFFFFF"/>
                </a:solidFill>
              </a:rPr>
              <a:t>Didactic Program</a:t>
            </a:r>
          </a:p>
          <a:p>
            <a:r>
              <a:rPr lang="en-US" dirty="0">
                <a:solidFill>
                  <a:srgbClr val="FFFFFF"/>
                </a:solidFill>
              </a:rPr>
              <a:t>Affiliation agreements with other institutions for resident rotations that cannot be provided in the hospital or outpatient area</a:t>
            </a:r>
          </a:p>
        </p:txBody>
      </p:sp>
    </p:spTree>
    <p:extLst>
      <p:ext uri="{BB962C8B-B14F-4D97-AF65-F5344CB8AC3E}">
        <p14:creationId xmlns:p14="http://schemas.microsoft.com/office/powerpoint/2010/main" val="245186197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prism dir="d" isInverted="1"/>
      </p:transition>
    </mc:Choice>
    <mc:Fallback xmlns="">
      <p:transition xmlns:p14="http://schemas.microsoft.com/office/powerpoint/2010/main" spd="slow">
        <p:fade/>
      </p:transition>
    </mc:Fallback>
  </mc:AlternateContent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>
                <a:solidFill>
                  <a:srgbClr val="FFFFFF"/>
                </a:solidFill>
              </a:rPr>
              <a:t>Basic Requirements for Starting a Residency Program (cont’d)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>
                <a:solidFill>
                  <a:srgbClr val="FFFFFF"/>
                </a:solidFill>
              </a:rPr>
              <a:t>Accreditation by ACGME</a:t>
            </a:r>
          </a:p>
          <a:p>
            <a:pPr lvl="1"/>
            <a:r>
              <a:rPr lang="en-US" dirty="0">
                <a:solidFill>
                  <a:srgbClr val="FFFFFF"/>
                </a:solidFill>
              </a:rPr>
              <a:t>Lengthy process, heavy on paperwork</a:t>
            </a:r>
          </a:p>
          <a:p>
            <a:pPr lvl="1"/>
            <a:r>
              <a:rPr lang="en-US" dirty="0">
                <a:solidFill>
                  <a:srgbClr val="FFFFFF"/>
                </a:solidFill>
              </a:rPr>
              <a:t>Will Designate program size</a:t>
            </a:r>
          </a:p>
          <a:p>
            <a:pPr lvl="1"/>
            <a:r>
              <a:rPr lang="en-US" dirty="0">
                <a:solidFill>
                  <a:srgbClr val="FFFFFF"/>
                </a:solidFill>
              </a:rPr>
              <a:t>Usually takes about one year</a:t>
            </a:r>
          </a:p>
          <a:p>
            <a:pPr lvl="1"/>
            <a:r>
              <a:rPr lang="en-US" dirty="0">
                <a:solidFill>
                  <a:srgbClr val="FFFFFF"/>
                </a:solidFill>
              </a:rPr>
              <a:t>A relationship with a medical school</a:t>
            </a:r>
          </a:p>
        </p:txBody>
      </p:sp>
    </p:spTree>
    <p:extLst>
      <p:ext uri="{BB962C8B-B14F-4D97-AF65-F5344CB8AC3E}">
        <p14:creationId xmlns:p14="http://schemas.microsoft.com/office/powerpoint/2010/main" val="245976685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 dir="d"/>
      </p:transition>
    </mc:Choice>
    <mc:Fallback xmlns="">
      <p:transition xmlns:p14="http://schemas.microsoft.com/office/powerpoint/2010/main" spd="slow">
        <p:fade/>
      </p:transition>
    </mc:Fallback>
  </mc:AlternateContent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>
                <a:solidFill>
                  <a:schemeClr val="accent1"/>
                </a:solidFill>
              </a:rPr>
              <a:t>Benefits of Having a Residency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b="1" dirty="0">
                <a:solidFill>
                  <a:srgbClr val="DDDDDD"/>
                </a:solidFill>
              </a:rPr>
              <a:t>For the Health System</a:t>
            </a:r>
          </a:p>
          <a:p>
            <a:pPr lvl="1">
              <a:buFont typeface="Arial"/>
              <a:buChar char="•"/>
            </a:pPr>
            <a:r>
              <a:rPr lang="en-US" dirty="0">
                <a:solidFill>
                  <a:srgbClr val="DDDDDD"/>
                </a:solidFill>
              </a:rPr>
              <a:t>Physician Recruiting</a:t>
            </a:r>
          </a:p>
          <a:p>
            <a:pPr lvl="1">
              <a:buFont typeface="Arial"/>
              <a:buChar char="•"/>
            </a:pPr>
            <a:r>
              <a:rPr lang="en-US" dirty="0">
                <a:solidFill>
                  <a:srgbClr val="DDDDDD"/>
                </a:solidFill>
              </a:rPr>
              <a:t>A Marker of Quality</a:t>
            </a:r>
          </a:p>
          <a:p>
            <a:pPr lvl="1">
              <a:buFont typeface="Arial"/>
              <a:buChar char="•"/>
            </a:pPr>
            <a:r>
              <a:rPr lang="en-US" dirty="0">
                <a:solidFill>
                  <a:srgbClr val="DDDDDD"/>
                </a:solidFill>
              </a:rPr>
              <a:t>In House Physician Coverage</a:t>
            </a:r>
          </a:p>
          <a:p>
            <a:pPr lvl="1">
              <a:buFont typeface="Arial"/>
              <a:buChar char="•"/>
            </a:pPr>
            <a:r>
              <a:rPr lang="en-US" dirty="0">
                <a:solidFill>
                  <a:srgbClr val="DDDDDD"/>
                </a:solidFill>
              </a:rPr>
              <a:t>Community Service</a:t>
            </a:r>
          </a:p>
          <a:p>
            <a:pPr lvl="1">
              <a:buFont typeface="Arial"/>
              <a:buChar char="•"/>
            </a:pPr>
            <a:r>
              <a:rPr lang="en-US" dirty="0">
                <a:solidFill>
                  <a:srgbClr val="DDDDDD"/>
                </a:solidFill>
              </a:rPr>
              <a:t>“Grow Your Own Medical Staff”</a:t>
            </a:r>
          </a:p>
          <a:p>
            <a:pPr lvl="1">
              <a:buFont typeface="Arial"/>
              <a:buChar char="•"/>
            </a:pPr>
            <a:r>
              <a:rPr lang="en-US" dirty="0">
                <a:solidFill>
                  <a:srgbClr val="DDDDDD"/>
                </a:solidFill>
              </a:rPr>
              <a:t>Community Retention of Residency Graduates</a:t>
            </a:r>
          </a:p>
        </p:txBody>
      </p:sp>
    </p:spTree>
    <p:extLst>
      <p:ext uri="{BB962C8B-B14F-4D97-AF65-F5344CB8AC3E}">
        <p14:creationId xmlns:p14="http://schemas.microsoft.com/office/powerpoint/2010/main" val="128081240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prism dir="u" isInverted="1"/>
      </p:transition>
    </mc:Choice>
    <mc:Fallback xmlns="">
      <p:transition xmlns:p14="http://schemas.microsoft.com/office/powerpoint/2010/main"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mph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 override="childStyle">
                                        <p:cTn id="6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style.fontWeight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normal"/>
                                          </p:val>
                                        </p:tav>
                                        <p:tav tm="50000">
                                          <p:val>
                                            <p:strVal val="bold"/>
                                          </p:val>
                                        </p:tav>
                                        <p:tav tm="60000">
                                          <p:val>
                                            <p:strVal val="normal"/>
                                          </p:val>
                                        </p:tav>
                                        <p:tav tm="100000">
                                          <p:val>
                                            <p:strVal val="normal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>
                <a:solidFill>
                  <a:srgbClr val="DDDDDD"/>
                </a:solidFill>
              </a:rPr>
              <a:t>Benefits of Having a Residency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b="1" dirty="0">
                <a:solidFill>
                  <a:srgbClr val="DDDDDD"/>
                </a:solidFill>
              </a:rPr>
              <a:t>For the Medical Staff</a:t>
            </a:r>
          </a:p>
          <a:p>
            <a:pPr lvl="1">
              <a:buFont typeface="Arial"/>
              <a:buChar char="•"/>
            </a:pPr>
            <a:r>
              <a:rPr lang="en-US" dirty="0">
                <a:solidFill>
                  <a:srgbClr val="DDDDDD"/>
                </a:solidFill>
              </a:rPr>
              <a:t>Life Long Learning</a:t>
            </a:r>
          </a:p>
          <a:p>
            <a:pPr lvl="1">
              <a:buFont typeface="Arial"/>
              <a:buChar char="•"/>
            </a:pPr>
            <a:r>
              <a:rPr lang="en-US" dirty="0">
                <a:solidFill>
                  <a:srgbClr val="DDDDDD"/>
                </a:solidFill>
              </a:rPr>
              <a:t>Enhanced CME Opportunities</a:t>
            </a:r>
          </a:p>
          <a:p>
            <a:pPr lvl="1">
              <a:buFont typeface="Arial"/>
              <a:buChar char="•"/>
            </a:pPr>
            <a:r>
              <a:rPr lang="en-US" dirty="0">
                <a:solidFill>
                  <a:srgbClr val="DDDDDD"/>
                </a:solidFill>
              </a:rPr>
              <a:t>Encourages Medical Staff to be up on current literature and topics</a:t>
            </a:r>
          </a:p>
          <a:p>
            <a:pPr lvl="1">
              <a:buFont typeface="Arial"/>
              <a:buChar char="•"/>
            </a:pPr>
            <a:r>
              <a:rPr lang="en-US" dirty="0">
                <a:solidFill>
                  <a:srgbClr val="DDDDDD"/>
                </a:solidFill>
              </a:rPr>
              <a:t>Engages staff and is seen as a “breath of fresh air”</a:t>
            </a:r>
          </a:p>
          <a:p>
            <a:pPr lvl="1">
              <a:buFont typeface="Arial"/>
              <a:buChar char="•"/>
            </a:pPr>
            <a:endParaRPr lang="en-US" dirty="0">
              <a:solidFill>
                <a:srgbClr val="DDDDDD"/>
              </a:solidFill>
            </a:endParaRPr>
          </a:p>
          <a:p>
            <a:pPr lvl="1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1080874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prism dir="r" isInverted="1"/>
      </p:transition>
    </mc:Choice>
    <mc:Fallback xmlns="">
      <p:transition xmlns:p14="http://schemas.microsoft.com/office/powerpoint/2010/main"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mph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 override="childStyle">
                                        <p:cTn id="6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style.fontWeight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normal"/>
                                          </p:val>
                                        </p:tav>
                                        <p:tav tm="50000">
                                          <p:val>
                                            <p:strVal val="bold"/>
                                          </p:val>
                                        </p:tav>
                                        <p:tav tm="60000">
                                          <p:val>
                                            <p:strVal val="normal"/>
                                          </p:val>
                                        </p:tav>
                                        <p:tav tm="100000">
                                          <p:val>
                                            <p:strVal val="normal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ADE2BFD-8D4A-4E04-A541-DC4B3E87B67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chemeClr val="bg1"/>
                </a:solidFill>
              </a:rPr>
              <a:t>Rural Residency Benefits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0DB5365-714B-4121-A00C-AE03CAA7E01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>
                <a:solidFill>
                  <a:schemeClr val="bg1"/>
                </a:solidFill>
              </a:rPr>
              <a:t>100% Board Certification Exam Pass Rate</a:t>
            </a:r>
          </a:p>
          <a:p>
            <a:r>
              <a:rPr lang="en-US" dirty="0">
                <a:solidFill>
                  <a:schemeClr val="bg1"/>
                </a:solidFill>
              </a:rPr>
              <a:t>80% of CNFMR  graduates practice in Rural Settings</a:t>
            </a:r>
          </a:p>
          <a:p>
            <a:r>
              <a:rPr lang="en-US" dirty="0">
                <a:solidFill>
                  <a:schemeClr val="bg1"/>
                </a:solidFill>
              </a:rPr>
              <a:t>60% of CNFMR graduates work for CNHSA</a:t>
            </a:r>
          </a:p>
        </p:txBody>
      </p:sp>
    </p:spTree>
    <p:extLst>
      <p:ext uri="{BB962C8B-B14F-4D97-AF65-F5344CB8AC3E}">
        <p14:creationId xmlns:p14="http://schemas.microsoft.com/office/powerpoint/2010/main" val="269244139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100">
        <p14:switch dir="r"/>
      </p:transition>
    </mc:Choice>
    <mc:Fallback xmlns="">
      <p:transition xmlns:p14="http://schemas.microsoft.com/office/powerpoint/2010/main" spd="slow">
        <p:fade/>
      </p:transition>
    </mc:Fallback>
  </mc:AlternateContent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0" y="1143000"/>
            <a:ext cx="6096000" cy="457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99660405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>
                <a:solidFill>
                  <a:srgbClr val="DDDDDD"/>
                </a:solidFill>
              </a:rPr>
              <a:t>Benefits of Having a Residency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b="1" dirty="0">
                <a:solidFill>
                  <a:srgbClr val="DDDDDD"/>
                </a:solidFill>
              </a:rPr>
              <a:t>For the Patients</a:t>
            </a:r>
          </a:p>
          <a:p>
            <a:pPr lvl="1">
              <a:buFont typeface="Arial"/>
              <a:buChar char="•"/>
            </a:pPr>
            <a:r>
              <a:rPr lang="en-US" dirty="0">
                <a:solidFill>
                  <a:srgbClr val="DDDDDD"/>
                </a:solidFill>
              </a:rPr>
              <a:t>Presence of Residents 24/7</a:t>
            </a:r>
          </a:p>
          <a:p>
            <a:pPr lvl="1">
              <a:buFont typeface="Arial"/>
              <a:buChar char="•"/>
            </a:pPr>
            <a:r>
              <a:rPr lang="en-US" dirty="0">
                <a:solidFill>
                  <a:srgbClr val="DDDDDD"/>
                </a:solidFill>
              </a:rPr>
              <a:t>Increases Patient Contact with Physicians</a:t>
            </a:r>
          </a:p>
          <a:p>
            <a:pPr lvl="1">
              <a:buFont typeface="Arial"/>
              <a:buChar char="•"/>
            </a:pPr>
            <a:r>
              <a:rPr lang="en-US" dirty="0">
                <a:solidFill>
                  <a:srgbClr val="DDDDDD"/>
                </a:solidFill>
              </a:rPr>
              <a:t>Provides patients with the latest in medical science</a:t>
            </a:r>
          </a:p>
        </p:txBody>
      </p:sp>
    </p:spTree>
    <p:extLst>
      <p:ext uri="{BB962C8B-B14F-4D97-AF65-F5344CB8AC3E}">
        <p14:creationId xmlns:p14="http://schemas.microsoft.com/office/powerpoint/2010/main" val="319684032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400">
        <p14:doors/>
      </p:transition>
    </mc:Choice>
    <mc:Fallback xmlns="">
      <p:transition xmlns:p14="http://schemas.microsoft.com/office/powerpoint/2010/main"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mph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discrete" valueType="str">
                                      <p:cBhvr override="childStyle">
                                        <p:cTn id="6" dur="3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style.fontWeight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normal"/>
                                          </p:val>
                                        </p:tav>
                                        <p:tav tm="50000">
                                          <p:val>
                                            <p:strVal val="bold"/>
                                          </p:val>
                                        </p:tav>
                                        <p:tav tm="60000">
                                          <p:val>
                                            <p:strVal val="normal"/>
                                          </p:val>
                                        </p:tav>
                                        <p:tav tm="100000">
                                          <p:val>
                                            <p:strVal val="normal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16360" y="846138"/>
            <a:ext cx="3017308" cy="4525963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447728" y="739129"/>
            <a:ext cx="3680222" cy="26557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8836887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100">
        <p14:switch dir="r"/>
      </p:transition>
    </mc:Choice>
    <mc:Fallback xmlns="">
      <p:transition xmlns:p14="http://schemas.microsoft.com/office/powerpoint/2010/main" spd="slow">
        <p:fade/>
      </p:transition>
    </mc:Fallback>
  </mc:AlternateContent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>
                <a:solidFill>
                  <a:srgbClr val="DDDDDD"/>
                </a:solidFill>
              </a:rPr>
              <a:t>Choctaw Nation Family Medicine Residency (CNFMR)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10084" y="2064674"/>
            <a:ext cx="6208128" cy="3478212"/>
          </a:xfrm>
        </p:spPr>
        <p:txBody>
          <a:bodyPr>
            <a:normAutofit fontScale="77500" lnSpcReduction="20000"/>
          </a:bodyPr>
          <a:lstStyle/>
          <a:p>
            <a:r>
              <a:rPr lang="en-US" dirty="0">
                <a:solidFill>
                  <a:srgbClr val="DDDDDD"/>
                </a:solidFill>
              </a:rPr>
              <a:t>Accredited by the American Osteopathic Association and the American College of Osteopathic Family Practice</a:t>
            </a:r>
          </a:p>
          <a:p>
            <a:r>
              <a:rPr lang="en-US" dirty="0">
                <a:solidFill>
                  <a:srgbClr val="DDDDDD"/>
                </a:solidFill>
              </a:rPr>
              <a:t>Accredited for 12 total residents  </a:t>
            </a:r>
          </a:p>
          <a:p>
            <a:r>
              <a:rPr lang="en-US" dirty="0">
                <a:solidFill>
                  <a:srgbClr val="DDDDDD"/>
                </a:solidFill>
              </a:rPr>
              <a:t>3 years (4+4+4)</a:t>
            </a:r>
          </a:p>
          <a:p>
            <a:r>
              <a:rPr lang="en-US" dirty="0">
                <a:solidFill>
                  <a:srgbClr val="DDDDDD"/>
                </a:solidFill>
              </a:rPr>
              <a:t>All residency spots are filled  (100%)</a:t>
            </a:r>
          </a:p>
          <a:p>
            <a:pPr lvl="1"/>
            <a:r>
              <a:rPr lang="en-US" dirty="0">
                <a:solidFill>
                  <a:srgbClr val="DDDDDD"/>
                </a:solidFill>
              </a:rPr>
              <a:t>National average for FP Residencies is 53% filled</a:t>
            </a:r>
          </a:p>
          <a:p>
            <a:pPr lvl="1"/>
            <a:r>
              <a:rPr lang="en-US" dirty="0">
                <a:solidFill>
                  <a:srgbClr val="DDDDDD"/>
                </a:solidFill>
              </a:rPr>
              <a:t>Recruiting, recruiting, recruiting</a:t>
            </a:r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518212" y="2461780"/>
            <a:ext cx="2323432" cy="22949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31964287"/>
      </p:ext>
    </p:extLst>
  </p:cSld>
  <p:clrMapOvr>
    <a:masterClrMapping/>
  </p:clrMapOvr>
  <p:transition spd="slow">
    <p:push dir="u"/>
  </p:transition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b="1" dirty="0">
                <a:solidFill>
                  <a:srgbClr val="DDDDDD"/>
                </a:solidFill>
              </a:rPr>
              <a:t>Choctaw Nation Family Medicine Residency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77500" lnSpcReduction="20000"/>
          </a:bodyPr>
          <a:lstStyle/>
          <a:p>
            <a:r>
              <a:rPr lang="en-US" dirty="0">
                <a:solidFill>
                  <a:srgbClr val="DDDDDD"/>
                </a:solidFill>
              </a:rPr>
              <a:t>Affiliation Agreements with Regional Hospitals in Muskogee, OK,  Tulsa, OK  and Fort Smith, Arkansas</a:t>
            </a:r>
          </a:p>
          <a:p>
            <a:pPr lvl="1"/>
            <a:r>
              <a:rPr lang="en-US" dirty="0">
                <a:solidFill>
                  <a:srgbClr val="DDDDDD"/>
                </a:solidFill>
              </a:rPr>
              <a:t>Rotations not available within our system</a:t>
            </a:r>
          </a:p>
          <a:p>
            <a:r>
              <a:rPr lang="en-US" dirty="0">
                <a:solidFill>
                  <a:srgbClr val="DDDDDD"/>
                </a:solidFill>
              </a:rPr>
              <a:t>Residents have “Continuity Clinic” where they see their own panel of patients under the supervision of  Board Certified Family Physicians</a:t>
            </a:r>
          </a:p>
          <a:p>
            <a:r>
              <a:rPr lang="en-US" dirty="0">
                <a:solidFill>
                  <a:srgbClr val="DDDDDD"/>
                </a:solidFill>
              </a:rPr>
              <a:t>Didactics 5 hours per week</a:t>
            </a:r>
          </a:p>
          <a:p>
            <a:pPr lvl="1"/>
            <a:r>
              <a:rPr lang="en-US" dirty="0">
                <a:solidFill>
                  <a:srgbClr val="DDDDDD"/>
                </a:solidFill>
              </a:rPr>
              <a:t>Resident lectures, Attending Physician lectures</a:t>
            </a:r>
          </a:p>
          <a:p>
            <a:pPr lvl="1"/>
            <a:r>
              <a:rPr lang="en-US" dirty="0">
                <a:solidFill>
                  <a:srgbClr val="DDDDDD"/>
                </a:solidFill>
              </a:rPr>
              <a:t>Journal Article Review</a:t>
            </a:r>
          </a:p>
          <a:p>
            <a:pPr lvl="1"/>
            <a:r>
              <a:rPr lang="en-US" dirty="0">
                <a:solidFill>
                  <a:srgbClr val="DDDDDD"/>
                </a:solidFill>
              </a:rPr>
              <a:t>Case Reviews</a:t>
            </a:r>
          </a:p>
          <a:p>
            <a:pPr lvl="1"/>
            <a:r>
              <a:rPr lang="en-US" dirty="0">
                <a:solidFill>
                  <a:srgbClr val="DDDDDD"/>
                </a:solidFill>
              </a:rPr>
              <a:t>Board Study Review</a:t>
            </a:r>
          </a:p>
          <a:p>
            <a:pPr lvl="1"/>
            <a:r>
              <a:rPr lang="en-US" dirty="0">
                <a:solidFill>
                  <a:srgbClr val="DDDDDD"/>
                </a:solidFill>
              </a:rPr>
              <a:t>Encourage Medical Staff Participation when possible</a:t>
            </a:r>
          </a:p>
        </p:txBody>
      </p:sp>
    </p:spTree>
    <p:extLst>
      <p:ext uri="{BB962C8B-B14F-4D97-AF65-F5344CB8AC3E}">
        <p14:creationId xmlns:p14="http://schemas.microsoft.com/office/powerpoint/2010/main" val="2607862517"/>
      </p:ext>
    </p:extLst>
  </p:cSld>
  <p:clrMapOvr>
    <a:masterClrMapping/>
  </p:clrMapOvr>
  <p:transition spd="slow">
    <p:push dir="u"/>
  </p:transition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b="1" dirty="0">
                <a:solidFill>
                  <a:srgbClr val="DDDDDD"/>
                </a:solidFill>
              </a:rPr>
              <a:t>Choctaw Nation Family Medicine Residency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dirty="0">
                <a:solidFill>
                  <a:srgbClr val="DDDDDD"/>
                </a:solidFill>
              </a:rPr>
              <a:t>Academic Research Projects</a:t>
            </a:r>
          </a:p>
          <a:p>
            <a:r>
              <a:rPr lang="en-US" dirty="0">
                <a:solidFill>
                  <a:srgbClr val="DDDDDD"/>
                </a:solidFill>
              </a:rPr>
              <a:t>Must abide by Medicare duty hour rules</a:t>
            </a:r>
          </a:p>
          <a:p>
            <a:r>
              <a:rPr lang="en-US" dirty="0">
                <a:solidFill>
                  <a:srgbClr val="DDDDDD"/>
                </a:solidFill>
              </a:rPr>
              <a:t>Staff Required</a:t>
            </a:r>
          </a:p>
          <a:p>
            <a:pPr lvl="1"/>
            <a:r>
              <a:rPr lang="en-US" dirty="0">
                <a:solidFill>
                  <a:srgbClr val="DDDDDD"/>
                </a:solidFill>
              </a:rPr>
              <a:t>Director of Medical Education (Physician Champion)</a:t>
            </a:r>
          </a:p>
          <a:p>
            <a:pPr lvl="1"/>
            <a:r>
              <a:rPr lang="en-US" dirty="0">
                <a:solidFill>
                  <a:srgbClr val="DDDDDD"/>
                </a:solidFill>
              </a:rPr>
              <a:t>Program Director (Physician Champion)</a:t>
            </a:r>
          </a:p>
          <a:p>
            <a:pPr lvl="1"/>
            <a:r>
              <a:rPr lang="en-US" dirty="0">
                <a:solidFill>
                  <a:srgbClr val="DDDDDD"/>
                </a:solidFill>
              </a:rPr>
              <a:t>Residency Coordinator</a:t>
            </a:r>
          </a:p>
          <a:p>
            <a:pPr lvl="1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10581284"/>
      </p:ext>
    </p:extLst>
  </p:cSld>
  <p:clrMapOvr>
    <a:masterClrMapping/>
  </p:clrMapOvr>
  <p:transition spd="slow">
    <p:push/>
  </p:transition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b="1" dirty="0">
                <a:solidFill>
                  <a:srgbClr val="DDDDDD"/>
                </a:solidFill>
              </a:rPr>
              <a:t>Choctaw Nation Family Medicine Residency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r>
              <a:rPr lang="en-US" b="1" dirty="0">
                <a:solidFill>
                  <a:srgbClr val="DDDDDD"/>
                </a:solidFill>
              </a:rPr>
              <a:t>Resident Benefits</a:t>
            </a:r>
          </a:p>
          <a:p>
            <a:pPr lvl="1"/>
            <a:r>
              <a:rPr lang="en-US" b="1" dirty="0">
                <a:solidFill>
                  <a:srgbClr val="DDDDDD"/>
                </a:solidFill>
              </a:rPr>
              <a:t>Resident Salary is about $60K/</a:t>
            </a:r>
            <a:r>
              <a:rPr lang="en-US" b="1" dirty="0" err="1">
                <a:solidFill>
                  <a:srgbClr val="DDDDDD"/>
                </a:solidFill>
              </a:rPr>
              <a:t>yr</a:t>
            </a:r>
            <a:endParaRPr lang="en-US" b="1" dirty="0">
              <a:solidFill>
                <a:srgbClr val="DDDDDD"/>
              </a:solidFill>
            </a:endParaRPr>
          </a:p>
          <a:p>
            <a:pPr lvl="1"/>
            <a:r>
              <a:rPr lang="en-US" b="1" dirty="0">
                <a:solidFill>
                  <a:srgbClr val="DDDDDD"/>
                </a:solidFill>
              </a:rPr>
              <a:t>Full Benefits Package</a:t>
            </a:r>
          </a:p>
          <a:p>
            <a:pPr lvl="1"/>
            <a:r>
              <a:rPr lang="en-US" b="1" dirty="0">
                <a:solidFill>
                  <a:srgbClr val="DDDDDD"/>
                </a:solidFill>
              </a:rPr>
              <a:t>Housing</a:t>
            </a:r>
          </a:p>
          <a:p>
            <a:pPr lvl="1"/>
            <a:r>
              <a:rPr lang="en-US" b="1" dirty="0">
                <a:solidFill>
                  <a:srgbClr val="DDDDDD"/>
                </a:solidFill>
              </a:rPr>
              <a:t>Call rooms – very specific requirements</a:t>
            </a:r>
          </a:p>
          <a:p>
            <a:pPr lvl="1"/>
            <a:r>
              <a:rPr lang="en-US" b="1" dirty="0">
                <a:solidFill>
                  <a:srgbClr val="DDDDDD"/>
                </a:solidFill>
              </a:rPr>
              <a:t>Library with access to a certified librarian (may be via telecommunication link)</a:t>
            </a:r>
          </a:p>
          <a:p>
            <a:pPr lvl="1"/>
            <a:r>
              <a:rPr lang="en-US" b="1" dirty="0">
                <a:solidFill>
                  <a:srgbClr val="DDDDDD"/>
                </a:solidFill>
              </a:rPr>
              <a:t>Pagers, Lab Coats, Scrubs, Meals while on duty, in service testing, board testing</a:t>
            </a:r>
          </a:p>
          <a:p>
            <a:pPr lvl="1"/>
            <a:r>
              <a:rPr lang="en-US" b="1" dirty="0">
                <a:solidFill>
                  <a:srgbClr val="DDDDDD"/>
                </a:solidFill>
              </a:rPr>
              <a:t>Paid attendance to one National Conference (required)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2868239"/>
      </p:ext>
    </p:extLst>
  </p:cSld>
  <p:clrMapOvr>
    <a:masterClrMapping/>
  </p:clrMapOvr>
  <p:transition spd="slow">
    <p:cover/>
  </p:transition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91537"/>
            <a:ext cx="3984280" cy="2986513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51394" y="3428999"/>
            <a:ext cx="5962405" cy="3316511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124051" y="378012"/>
            <a:ext cx="5019949" cy="3768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9065360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100">
        <p14:switch dir="r"/>
      </p:transition>
    </mc:Choice>
    <mc:Fallback xmlns="">
      <p:transition xmlns:p14="http://schemas.microsoft.com/office/powerpoint/2010/main" spd="slow">
        <p:fade/>
      </p:transition>
    </mc:Fallback>
  </mc:AlternateContent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482" name="Picture 6" descr="C:\Hospital pix #1.jpg"/>
          <p:cNvPicPr>
            <a:picLocks noChangeAspect="1" noChangeArrowheads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499" b="1112"/>
          <a:stretch>
            <a:fillRect/>
          </a:stretch>
        </p:blipFill>
        <p:spPr bwMode="auto">
          <a:xfrm>
            <a:off x="0" y="0"/>
            <a:ext cx="9144000" cy="693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0483" name="Rectangle 3"/>
          <p:cNvSpPr>
            <a:spLocks noChangeArrowheads="1"/>
          </p:cNvSpPr>
          <p:nvPr/>
        </p:nvSpPr>
        <p:spPr bwMode="auto">
          <a:xfrm rot="10800000" flipV="1">
            <a:off x="1143000" y="5786438"/>
            <a:ext cx="6858000" cy="461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ts val="60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3200">
                <a:solidFill>
                  <a:schemeClr val="tx1"/>
                </a:solidFill>
                <a:latin typeface="Gill Sans MT" panose="020B0502020104020203" pitchFamily="34" charset="0"/>
              </a:defRPr>
            </a:lvl1pPr>
            <a:lvl2pPr marL="742950" indent="-285750">
              <a:spcBef>
                <a:spcPts val="550"/>
              </a:spcBef>
              <a:buClr>
                <a:schemeClr val="accent1"/>
              </a:buClr>
              <a:buFont typeface="Verdana" panose="020B0604030504040204" pitchFamily="34" charset="0"/>
              <a:buChar char="◦"/>
              <a:defRPr sz="2800">
                <a:solidFill>
                  <a:schemeClr val="tx1"/>
                </a:solidFill>
                <a:latin typeface="Gill Sans MT" panose="020B0502020104020203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accent2"/>
              </a:buClr>
              <a:buFont typeface="Wingdings 2" panose="05020102010507070707" pitchFamily="18" charset="2"/>
              <a:buChar char=""/>
              <a:defRPr sz="2400">
                <a:solidFill>
                  <a:schemeClr val="tx1"/>
                </a:solidFill>
                <a:latin typeface="Gill Sans MT" panose="020B0502020104020203" pitchFamily="34" charset="0"/>
              </a:defRPr>
            </a:lvl3pPr>
            <a:lvl4pPr marL="1600200" indent="-228600">
              <a:spcBef>
                <a:spcPct val="20000"/>
              </a:spcBef>
              <a:buClr>
                <a:srgbClr val="A5AB81"/>
              </a:buClr>
              <a:buFont typeface="Wingdings 2" panose="05020102010507070707" pitchFamily="18" charset="2"/>
              <a:buChar char=""/>
              <a:defRPr sz="2000">
                <a:solidFill>
                  <a:schemeClr val="tx1"/>
                </a:solidFill>
                <a:latin typeface="Gill Sans MT" panose="020B0502020104020203" pitchFamily="34" charset="0"/>
              </a:defRPr>
            </a:lvl4pPr>
            <a:lvl5pPr marL="2057400" indent="-228600">
              <a:spcBef>
                <a:spcPct val="20000"/>
              </a:spcBef>
              <a:buClr>
                <a:srgbClr val="D8B25C"/>
              </a:buClr>
              <a:buFont typeface="Wingdings 2" panose="05020102010507070707" pitchFamily="18" charset="2"/>
              <a:buChar char=""/>
              <a:defRPr sz="2000">
                <a:solidFill>
                  <a:schemeClr val="tx1"/>
                </a:solidFill>
                <a:latin typeface="Gill Sans MT" panose="020B0502020104020203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D8B25C"/>
              </a:buClr>
              <a:buFont typeface="Wingdings 2" panose="05020102010507070707" pitchFamily="18" charset="2"/>
              <a:buChar char=""/>
              <a:defRPr sz="2000">
                <a:solidFill>
                  <a:schemeClr val="tx1"/>
                </a:solidFill>
                <a:latin typeface="Gill Sans MT" panose="020B0502020104020203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D8B25C"/>
              </a:buClr>
              <a:buFont typeface="Wingdings 2" panose="05020102010507070707" pitchFamily="18" charset="2"/>
              <a:buChar char=""/>
              <a:defRPr sz="2000">
                <a:solidFill>
                  <a:schemeClr val="tx1"/>
                </a:solidFill>
                <a:latin typeface="Gill Sans MT" panose="020B0502020104020203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D8B25C"/>
              </a:buClr>
              <a:buFont typeface="Wingdings 2" panose="05020102010507070707" pitchFamily="18" charset="2"/>
              <a:buChar char=""/>
              <a:defRPr sz="2000">
                <a:solidFill>
                  <a:schemeClr val="tx1"/>
                </a:solidFill>
                <a:latin typeface="Gill Sans MT" panose="020B0502020104020203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D8B25C"/>
              </a:buClr>
              <a:buFont typeface="Wingdings 2" panose="05020102010507070707" pitchFamily="18" charset="2"/>
              <a:buChar char=""/>
              <a:defRPr sz="2000">
                <a:solidFill>
                  <a:schemeClr val="tx1"/>
                </a:solidFill>
                <a:latin typeface="Gill Sans MT" panose="020B0502020104020203" pitchFamily="34" charset="0"/>
              </a:defRPr>
            </a:lvl9pPr>
          </a:lstStyle>
          <a:p>
            <a:pPr algn="ctr" eaLnBrk="0" fontAlgn="base" hangingPunct="0">
              <a:spcBef>
                <a:spcPct val="20000"/>
              </a:spcBef>
              <a:spcAft>
                <a:spcPct val="0"/>
              </a:spcAft>
              <a:buClrTx/>
              <a:buSzTx/>
              <a:buFontTx/>
              <a:buNone/>
            </a:pPr>
            <a:r>
              <a:rPr lang="en-US" altLang="en-US" sz="2400">
                <a:solidFill>
                  <a:prstClr val="black"/>
                </a:solidFill>
                <a:latin typeface="Monotype Corsiva" panose="03010101010201010101" pitchFamily="66" charset="0"/>
              </a:rPr>
              <a:t>Excellence in Rural Health Care</a:t>
            </a:r>
          </a:p>
        </p:txBody>
      </p:sp>
      <p:sp>
        <p:nvSpPr>
          <p:cNvPr id="20484" name="TextBox 5"/>
          <p:cNvSpPr txBox="1">
            <a:spLocks noChangeArrowheads="1"/>
          </p:cNvSpPr>
          <p:nvPr/>
        </p:nvSpPr>
        <p:spPr bwMode="auto">
          <a:xfrm>
            <a:off x="0" y="439738"/>
            <a:ext cx="9144000" cy="86177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ts val="60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3200">
                <a:solidFill>
                  <a:schemeClr val="tx1"/>
                </a:solidFill>
                <a:latin typeface="Gill Sans MT" panose="020B0502020104020203" pitchFamily="34" charset="0"/>
              </a:defRPr>
            </a:lvl1pPr>
            <a:lvl2pPr>
              <a:spcBef>
                <a:spcPts val="550"/>
              </a:spcBef>
              <a:buClr>
                <a:schemeClr val="accent1"/>
              </a:buClr>
              <a:buFont typeface="Verdana" panose="020B0604030504040204" pitchFamily="34" charset="0"/>
              <a:buChar char="◦"/>
              <a:defRPr sz="2800">
                <a:solidFill>
                  <a:schemeClr val="tx1"/>
                </a:solidFill>
                <a:latin typeface="Gill Sans MT" panose="020B0502020104020203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accent2"/>
              </a:buClr>
              <a:buFont typeface="Wingdings 2" panose="05020102010507070707" pitchFamily="18" charset="2"/>
              <a:buChar char=""/>
              <a:defRPr sz="2400">
                <a:solidFill>
                  <a:schemeClr val="tx1"/>
                </a:solidFill>
                <a:latin typeface="Gill Sans MT" panose="020B0502020104020203" pitchFamily="34" charset="0"/>
              </a:defRPr>
            </a:lvl3pPr>
            <a:lvl4pPr marL="1600200" indent="-228600">
              <a:spcBef>
                <a:spcPct val="20000"/>
              </a:spcBef>
              <a:buClr>
                <a:srgbClr val="A5AB81"/>
              </a:buClr>
              <a:buFont typeface="Wingdings 2" panose="05020102010507070707" pitchFamily="18" charset="2"/>
              <a:buChar char=""/>
              <a:defRPr sz="2000">
                <a:solidFill>
                  <a:schemeClr val="tx1"/>
                </a:solidFill>
                <a:latin typeface="Gill Sans MT" panose="020B0502020104020203" pitchFamily="34" charset="0"/>
              </a:defRPr>
            </a:lvl4pPr>
            <a:lvl5pPr marL="2057400" indent="-228600">
              <a:spcBef>
                <a:spcPct val="20000"/>
              </a:spcBef>
              <a:buClr>
                <a:srgbClr val="D8B25C"/>
              </a:buClr>
              <a:buFont typeface="Wingdings 2" panose="05020102010507070707" pitchFamily="18" charset="2"/>
              <a:buChar char=""/>
              <a:defRPr sz="2000">
                <a:solidFill>
                  <a:schemeClr val="tx1"/>
                </a:solidFill>
                <a:latin typeface="Gill Sans MT" panose="020B0502020104020203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D8B25C"/>
              </a:buClr>
              <a:buFont typeface="Wingdings 2" panose="05020102010507070707" pitchFamily="18" charset="2"/>
              <a:buChar char=""/>
              <a:defRPr sz="2000">
                <a:solidFill>
                  <a:schemeClr val="tx1"/>
                </a:solidFill>
                <a:latin typeface="Gill Sans MT" panose="020B0502020104020203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D8B25C"/>
              </a:buClr>
              <a:buFont typeface="Wingdings 2" panose="05020102010507070707" pitchFamily="18" charset="2"/>
              <a:buChar char=""/>
              <a:defRPr sz="2000">
                <a:solidFill>
                  <a:schemeClr val="tx1"/>
                </a:solidFill>
                <a:latin typeface="Gill Sans MT" panose="020B0502020104020203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D8B25C"/>
              </a:buClr>
              <a:buFont typeface="Wingdings 2" panose="05020102010507070707" pitchFamily="18" charset="2"/>
              <a:buChar char=""/>
              <a:defRPr sz="2000">
                <a:solidFill>
                  <a:schemeClr val="tx1"/>
                </a:solidFill>
                <a:latin typeface="Gill Sans MT" panose="020B0502020104020203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D8B25C"/>
              </a:buClr>
              <a:buFont typeface="Wingdings 2" panose="05020102010507070707" pitchFamily="18" charset="2"/>
              <a:buChar char=""/>
              <a:defRPr sz="2000">
                <a:solidFill>
                  <a:schemeClr val="tx1"/>
                </a:solidFill>
                <a:latin typeface="Gill Sans MT" panose="020B0502020104020203" pitchFamily="34" charset="0"/>
              </a:defRPr>
            </a:lvl9pPr>
          </a:lstStyle>
          <a:p>
            <a:pPr marL="0" lvl="1" algn="ctr" fontAlgn="base">
              <a:spcBef>
                <a:spcPct val="0"/>
              </a:spcBef>
              <a:spcAft>
                <a:spcPct val="0"/>
              </a:spcAft>
              <a:buClrTx/>
              <a:buFontTx/>
              <a:buNone/>
            </a:pPr>
            <a:r>
              <a:rPr lang="en-US" altLang="en-US" sz="3200" b="1" dirty="0">
                <a:solidFill>
                  <a:prstClr val="black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Choctaw Nation Health Services Authority</a:t>
            </a:r>
          </a:p>
          <a:p>
            <a:pPr fontAlgn="base"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</a:pPr>
            <a:endParaRPr lang="en-US" altLang="en-US" sz="1800" dirty="0">
              <a:solidFill>
                <a:prstClr val="black"/>
              </a:solidFill>
              <a:latin typeface="Arial" panose="020B0604020202020204" pitchFamily="34" charset="0"/>
            </a:endParaRPr>
          </a:p>
        </p:txBody>
      </p:sp>
      <p:pic>
        <p:nvPicPr>
          <p:cNvPr id="20485" name="Picture 6" descr="seal2.png"/>
          <p:cNvPicPr>
            <a:picLocks noChangeAspect="1"/>
          </p:cNvPicPr>
          <p:nvPr/>
        </p:nvPicPr>
        <p:blipFill>
          <a:blip r:embed="rId4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87788" y="4419600"/>
            <a:ext cx="1368425" cy="1371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338680304"/>
      </p:ext>
    </p:extLst>
  </p:cSld>
  <p:clrMapOvr>
    <a:masterClrMapping/>
  </p:clrMapOvr>
</p:sld>
</file>

<file path=ppt/theme/_rels/theme2.xml.rels><?xml version="1.0" encoding="UTF-8" standalone="yes"?>
<Relationships xmlns="http://schemas.openxmlformats.org/package/2006/relationships"><Relationship Id="rId1" Type="http://schemas.openxmlformats.org/officeDocument/2006/relationships/image" Target="../media/image2.jpeg"/></Relationships>
</file>

<file path=ppt/theme/_rels/theme3.xml.rels><?xml version="1.0" encoding="UTF-8" standalone="yes"?>
<Relationships xmlns="http://schemas.openxmlformats.org/package/2006/relationships"><Relationship Id="rId1" Type="http://schemas.openxmlformats.org/officeDocument/2006/relationships/image" Target="../media/image4.jpeg"/></Relationships>
</file>

<file path=ppt/theme/theme1.xml><?xml version="1.0" encoding="utf-8"?>
<a:theme xmlns:a="http://schemas.openxmlformats.org/drawingml/2006/main" name="Blue Seal">
  <a:themeElements>
    <a:clrScheme name="Custom 6">
      <a:dk1>
        <a:sysClr val="windowText" lastClr="000000"/>
      </a:dk1>
      <a:lt1>
        <a:sysClr val="window" lastClr="FFFFFF"/>
      </a:lt1>
      <a:dk2>
        <a:srgbClr val="000000"/>
      </a:dk2>
      <a:lt2>
        <a:srgbClr val="F8F8F8"/>
      </a:lt2>
      <a:accent1>
        <a:srgbClr val="DDDDDD"/>
      </a:accent1>
      <a:accent2>
        <a:srgbClr val="B2B2B2"/>
      </a:accent2>
      <a:accent3>
        <a:srgbClr val="969696"/>
      </a:accent3>
      <a:accent4>
        <a:srgbClr val="808080"/>
      </a:accent4>
      <a:accent5>
        <a:srgbClr val="5F5F5F"/>
      </a:accent5>
      <a:accent6>
        <a:srgbClr val="4D4D4D"/>
      </a:accent6>
      <a:hlink>
        <a:srgbClr val="66CCFF"/>
      </a:hlink>
      <a:folHlink>
        <a:srgbClr val="919191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돋움"/>
        <a:font script="Hans" typeface="华文新魏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돋움"/>
        <a:font script="Hans" typeface="华文新魏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Solstice">
  <a:themeElements>
    <a:clrScheme name="Median">
      <a:dk1>
        <a:sysClr val="windowText" lastClr="000000"/>
      </a:dk1>
      <a:lt1>
        <a:sysClr val="window" lastClr="FFFFFF"/>
      </a:lt1>
      <a:dk2>
        <a:srgbClr val="775F55"/>
      </a:dk2>
      <a:lt2>
        <a:srgbClr val="EBDDC3"/>
      </a:lt2>
      <a:accent1>
        <a:srgbClr val="94B6D2"/>
      </a:accent1>
      <a:accent2>
        <a:srgbClr val="DD8047"/>
      </a:accent2>
      <a:accent3>
        <a:srgbClr val="A5AB81"/>
      </a:accent3>
      <a:accent4>
        <a:srgbClr val="D8B25C"/>
      </a:accent4>
      <a:accent5>
        <a:srgbClr val="7BA79D"/>
      </a:accent5>
      <a:accent6>
        <a:srgbClr val="968C8C"/>
      </a:accent6>
      <a:hlink>
        <a:srgbClr val="F7B615"/>
      </a:hlink>
      <a:folHlink>
        <a:srgbClr val="704404"/>
      </a:folHlink>
    </a:clrScheme>
    <a:fontScheme name="Solstice">
      <a:majorFont>
        <a:latin typeface="Gill Sans MT"/>
        <a:ea typeface=""/>
        <a:cs typeface=""/>
        <a:font script="Grek" typeface="Corbel"/>
        <a:font script="Cyrl" typeface="Corbel"/>
        <a:font script="Jpan" typeface="HGｺﾞｼｯｸE"/>
        <a:font script="Hang" typeface="휴먼매직체"/>
        <a:font script="Hans" typeface="华文中宋"/>
        <a:font script="Hant" typeface="微軟正黑體"/>
        <a:font script="Arab" typeface="Majalla UI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Gill Sans MT"/>
        <a:ea typeface=""/>
        <a:cs typeface=""/>
        <a:font script="Grek" typeface="Corbel"/>
        <a:font script="Cyrl" typeface="Corbel"/>
        <a:font script="Jpan" typeface="HGｺﾞｼｯｸE"/>
        <a:font script="Hang" typeface="HY엽서L"/>
        <a:font script="Hans" typeface="华文中宋"/>
        <a:font script="Hant" typeface="微軟正黑體"/>
        <a:font script="Arab" typeface="Majalla UI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inorFont>
    </a:fontScheme>
    <a:fmtScheme name="Solstice">
      <a:fillStyleLst>
        <a:solidFill>
          <a:schemeClr val="phClr"/>
        </a:solidFill>
        <a:gradFill rotWithShape="1">
          <a:gsLst>
            <a:gs pos="0">
              <a:schemeClr val="phClr">
                <a:tint val="35000"/>
                <a:satMod val="253000"/>
              </a:schemeClr>
            </a:gs>
            <a:gs pos="50000">
              <a:schemeClr val="phClr">
                <a:tint val="42000"/>
                <a:satMod val="255000"/>
              </a:schemeClr>
            </a:gs>
            <a:gs pos="97000">
              <a:schemeClr val="phClr">
                <a:tint val="53000"/>
                <a:satMod val="260000"/>
              </a:schemeClr>
            </a:gs>
            <a:gs pos="100000">
              <a:schemeClr val="phClr">
                <a:tint val="56000"/>
                <a:satMod val="275000"/>
              </a:schemeClr>
            </a:gs>
          </a:gsLst>
          <a:path path="circle">
            <a:fillToRect l="50000" t="50000" r="50000" b="50000"/>
          </a:path>
        </a:gradFill>
        <a:gradFill rotWithShape="1">
          <a:gsLst>
            <a:gs pos="0">
              <a:schemeClr val="phClr">
                <a:tint val="92000"/>
                <a:satMod val="170000"/>
              </a:schemeClr>
            </a:gs>
            <a:gs pos="15000">
              <a:schemeClr val="phClr">
                <a:tint val="92000"/>
                <a:shade val="99000"/>
                <a:satMod val="170000"/>
              </a:schemeClr>
            </a:gs>
            <a:gs pos="62000">
              <a:schemeClr val="phClr">
                <a:tint val="96000"/>
                <a:shade val="80000"/>
                <a:satMod val="170000"/>
              </a:schemeClr>
            </a:gs>
            <a:gs pos="97000">
              <a:schemeClr val="phClr">
                <a:tint val="98000"/>
                <a:shade val="63000"/>
                <a:satMod val="170000"/>
              </a:schemeClr>
            </a:gs>
            <a:gs pos="100000">
              <a:schemeClr val="phClr">
                <a:shade val="62000"/>
                <a:satMod val="170000"/>
              </a:schemeClr>
            </a:gs>
          </a:gsLst>
          <a:path path="circle">
            <a:fillToRect l="50000" t="50000" r="50000" b="50000"/>
          </a:path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63500" dist="25400" dir="5400000" rotWithShape="0">
              <a:srgbClr val="000000">
                <a:alpha val="43137"/>
              </a:srgbClr>
            </a:outerShdw>
          </a:effectLst>
        </a:effectStyle>
        <a:effectStyle>
          <a:effectLst>
            <a:outerShdw blurRad="63500" dist="25400" dir="5400000" rotWithShape="0">
              <a:srgbClr val="000000">
                <a:alpha val="43137"/>
              </a:srgbClr>
            </a:outerShdw>
          </a:effectLst>
          <a:scene3d>
            <a:camera prst="orthographicFront" fov="0">
              <a:rot lat="0" lon="0" rev="0"/>
            </a:camera>
            <a:lightRig rig="brightRoom" dir="tl">
              <a:rot lat="0" lon="0" rev="8700000"/>
            </a:lightRig>
          </a:scene3d>
          <a:sp3d contourW="12700">
            <a:bevelT w="0" h="0"/>
            <a:contourClr>
              <a:schemeClr val="phClr">
                <a:shade val="80000"/>
              </a:schemeClr>
            </a:contourClr>
          </a:sp3d>
        </a:effectStyle>
        <a:effectStyle>
          <a:effectLst>
            <a:outerShdw blurRad="63500" dist="25400" dir="5400000" rotWithShape="0">
              <a:srgbClr val="000000">
                <a:alpha val="43137"/>
              </a:srgbClr>
            </a:outerShdw>
          </a:effectLst>
          <a:scene3d>
            <a:camera prst="orthographicFront" fov="0">
              <a:rot lat="0" lon="0" rev="0"/>
            </a:camera>
            <a:lightRig rig="brightRoom" dir="tl">
              <a:rot lat="0" lon="0" rev="5400000"/>
            </a:lightRig>
          </a:scene3d>
          <a:sp3d contourW="12700">
            <a:bevelT w="25400" h="50800" prst="angle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60000"/>
                <a:satMod val="355000"/>
              </a:schemeClr>
            </a:gs>
            <a:gs pos="40000">
              <a:schemeClr val="phClr">
                <a:tint val="85000"/>
                <a:satMod val="320000"/>
              </a:schemeClr>
            </a:gs>
            <a:gs pos="100000">
              <a:schemeClr val="phClr">
                <a:shade val="55000"/>
                <a:satMod val="300000"/>
              </a:schemeClr>
            </a:gs>
          </a:gsLst>
          <a:path path="circle">
            <a:fillToRect l="-24500" t="-20000" r="124500" b="120000"/>
          </a:path>
        </a:gradFill>
        <a:blipFill>
          <a:blip xmlns:r="http://schemas.openxmlformats.org/officeDocument/2006/relationships" r:embed="rId1">
            <a:duotone>
              <a:schemeClr val="phClr">
                <a:shade val="9000"/>
                <a:satMod val="300000"/>
              </a:schemeClr>
              <a:schemeClr val="phClr">
                <a:tint val="90000"/>
                <a:satMod val="225000"/>
              </a:schemeClr>
            </a:duotone>
          </a:blip>
          <a:tile tx="0" ty="0" sx="90000" sy="90000" flip="xy" algn="tl"/>
        </a:blip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Ion Boardroom">
  <a:themeElements>
    <a:clrScheme name="Ion Boardroom">
      <a:dk1>
        <a:sysClr val="windowText" lastClr="000000"/>
      </a:dk1>
      <a:lt1>
        <a:sysClr val="window" lastClr="FFFFFF"/>
      </a:lt1>
      <a:dk2>
        <a:srgbClr val="3B3059"/>
      </a:dk2>
      <a:lt2>
        <a:srgbClr val="EBEBEB"/>
      </a:lt2>
      <a:accent1>
        <a:srgbClr val="B31166"/>
      </a:accent1>
      <a:accent2>
        <a:srgbClr val="E33D6F"/>
      </a:accent2>
      <a:accent3>
        <a:srgbClr val="E45F3C"/>
      </a:accent3>
      <a:accent4>
        <a:srgbClr val="E9943A"/>
      </a:accent4>
      <a:accent5>
        <a:srgbClr val="9B6BF2"/>
      </a:accent5>
      <a:accent6>
        <a:srgbClr val="D53DD0"/>
      </a:accent6>
      <a:hlink>
        <a:srgbClr val="8F8F8F"/>
      </a:hlink>
      <a:folHlink>
        <a:srgbClr val="A5A5A5"/>
      </a:folHlink>
    </a:clrScheme>
    <a:fontScheme name="Ion Boardroom">
      <a:majorFont>
        <a:latin typeface="Century Gothic" panose="020B050202020202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Ion Boardroom">
      <a:fillStyleLst>
        <a:solidFill>
          <a:schemeClr val="phClr"/>
        </a:solidFill>
        <a:gradFill rotWithShape="1">
          <a:gsLst>
            <a:gs pos="0">
              <a:schemeClr val="phClr">
                <a:tint val="64000"/>
                <a:lumMod val="118000"/>
              </a:schemeClr>
            </a:gs>
            <a:gs pos="100000">
              <a:schemeClr val="phClr">
                <a:tint val="92000"/>
                <a:alpha val="100000"/>
                <a:lumMod val="11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8000"/>
                <a:lumMod val="114000"/>
              </a:schemeClr>
            </a:gs>
            <a:gs pos="100000">
              <a:schemeClr val="phClr">
                <a:shade val="90000"/>
                <a:lumMod val="84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857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8000"/>
                <a:hueMod val="124000"/>
                <a:satMod val="148000"/>
                <a:lumMod val="124000"/>
              </a:schemeClr>
            </a:gs>
            <a:gs pos="100000">
              <a:schemeClr val="phClr">
                <a:shade val="76000"/>
                <a:hueMod val="89000"/>
                <a:satMod val="164000"/>
                <a:lumMod val="56000"/>
              </a:schemeClr>
            </a:gs>
          </a:gsLst>
          <a:path path="circle">
            <a:fillToRect l="45000" t="65000" r="125000" b="100000"/>
          </a:path>
        </a:gradFill>
        <a:blipFill rotWithShape="1">
          <a:blip xmlns:r="http://schemas.openxmlformats.org/officeDocument/2006/relationships" r:embed="rId1">
            <a:duotone>
              <a:schemeClr val="phClr">
                <a:shade val="69000"/>
                <a:hueMod val="91000"/>
                <a:satMod val="164000"/>
                <a:lumMod val="74000"/>
              </a:schemeClr>
              <a:schemeClr val="phClr">
                <a:hueMod val="124000"/>
                <a:satMod val="140000"/>
                <a:lumMod val="142000"/>
              </a:schemeClr>
            </a:duotone>
          </a:blip>
          <a:stretch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Ion Boardroom" id="{FC33163D-4339-46B1-8EED-24C834239D99}" vid="{B8502691-933B-45FE-8764-BA278511EF27}"/>
    </a:ext>
  </a:extLst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Blue Seal.thmx</Template>
  <TotalTime>3942</TotalTime>
  <Words>1099</Words>
  <Application>Microsoft Office PowerPoint</Application>
  <PresentationFormat>On-screen Show (4:3)</PresentationFormat>
  <Paragraphs>205</Paragraphs>
  <Slides>37</Slides>
  <Notes>2</Notes>
  <HiddenSlides>0</HiddenSlides>
  <MMClips>0</MMClips>
  <ScaleCrop>false</ScaleCrop>
  <HeadingPairs>
    <vt:vector size="8" baseType="variant">
      <vt:variant>
        <vt:lpstr>Fonts Used</vt:lpstr>
      </vt:variant>
      <vt:variant>
        <vt:i4>12</vt:i4>
      </vt:variant>
      <vt:variant>
        <vt:lpstr>Theme</vt:lpstr>
      </vt:variant>
      <vt:variant>
        <vt:i4>3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37</vt:i4>
      </vt:variant>
    </vt:vector>
  </HeadingPairs>
  <TitlesOfParts>
    <vt:vector size="53" baseType="lpstr">
      <vt:lpstr>Arial</vt:lpstr>
      <vt:lpstr>Baoli SC Regular</vt:lpstr>
      <vt:lpstr>Baskerville Old Face</vt:lpstr>
      <vt:lpstr>Calibri</vt:lpstr>
      <vt:lpstr>Century Gothic</vt:lpstr>
      <vt:lpstr>Gill Sans MT</vt:lpstr>
      <vt:lpstr>Monotype Corsiva</vt:lpstr>
      <vt:lpstr>Times New Roman</vt:lpstr>
      <vt:lpstr>Verdana</vt:lpstr>
      <vt:lpstr>Wingdings</vt:lpstr>
      <vt:lpstr>Wingdings 2</vt:lpstr>
      <vt:lpstr>Wingdings 3</vt:lpstr>
      <vt:lpstr>Blue Seal</vt:lpstr>
      <vt:lpstr>Solstice</vt:lpstr>
      <vt:lpstr>Ion Boardroom</vt:lpstr>
      <vt:lpstr>Document</vt:lpstr>
      <vt:lpstr>Graduate Medical Education in a Rural Tribal Health System</vt:lpstr>
      <vt:lpstr>Halito</vt:lpstr>
      <vt:lpstr>PowerPoint Presentation</vt:lpstr>
      <vt:lpstr>Overview</vt:lpstr>
      <vt:lpstr>Choctaw Nation Health Services Authority</vt:lpstr>
      <vt:lpstr>PowerPoint Presentation</vt:lpstr>
      <vt:lpstr>Clinic Locations</vt:lpstr>
      <vt:lpstr>PowerPoint Presentation</vt:lpstr>
      <vt:lpstr>PowerPoint Presentation</vt:lpstr>
      <vt:lpstr>PowerPoint Presentation</vt:lpstr>
      <vt:lpstr>Definitions </vt:lpstr>
      <vt:lpstr>HRSA THC GME Program</vt:lpstr>
      <vt:lpstr>HRSA THC Program (cont’d)</vt:lpstr>
      <vt:lpstr>HRSA THC  Program (cont’d)</vt:lpstr>
      <vt:lpstr>Academically Friendly</vt:lpstr>
      <vt:lpstr>Sample Fact Sheet</vt:lpstr>
      <vt:lpstr>Academically Friendly</vt:lpstr>
      <vt:lpstr>Academically Friendly</vt:lpstr>
      <vt:lpstr>Academically Friendly</vt:lpstr>
      <vt:lpstr>CNFMR Residents</vt:lpstr>
      <vt:lpstr>PowerPoint Presentation</vt:lpstr>
      <vt:lpstr>PowerPoint Presentation</vt:lpstr>
      <vt:lpstr>Key Elements for Starting a Residency Program</vt:lpstr>
      <vt:lpstr>Basic Requirements for Starting a Residency Program</vt:lpstr>
      <vt:lpstr>Basic Requirements for Starting a Residency Program (cont’d)</vt:lpstr>
      <vt:lpstr>Benefits of Having a Residency</vt:lpstr>
      <vt:lpstr>Benefits of Having a Residency</vt:lpstr>
      <vt:lpstr>Rural Residency Benefits</vt:lpstr>
      <vt:lpstr>PowerPoint Presentation</vt:lpstr>
      <vt:lpstr>Benefits of Having a Residency</vt:lpstr>
      <vt:lpstr>PowerPoint Presentation</vt:lpstr>
      <vt:lpstr>Choctaw Nation Family Medicine Residency (CNFMR)</vt:lpstr>
      <vt:lpstr>Choctaw Nation Family Medicine Residency</vt:lpstr>
      <vt:lpstr>Choctaw Nation Family Medicine Residency</vt:lpstr>
      <vt:lpstr>Choctaw Nation Family Medicine Residency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Graduate Medical Education in a Rural Tribal Health System</dc:title>
  <dc:creator>Jason Hill</dc:creator>
  <cp:lastModifiedBy>Daniel Dickerson</cp:lastModifiedBy>
  <cp:revision>52</cp:revision>
  <dcterms:created xsi:type="dcterms:W3CDTF">2014-09-08T01:32:29Z</dcterms:created>
  <dcterms:modified xsi:type="dcterms:W3CDTF">2019-03-31T21:34:48Z</dcterms:modified>
</cp:coreProperties>
</file>