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2D3B"/>
    <a:srgbClr val="7F2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/>
    <p:restoredTop sz="94684"/>
  </p:normalViewPr>
  <p:slideViewPr>
    <p:cSldViewPr snapToGrid="0" snapToObjects="1">
      <p:cViewPr>
        <p:scale>
          <a:sx n="70" d="100"/>
          <a:sy n="70" d="100"/>
        </p:scale>
        <p:origin x="161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186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218D2-A959-4828-9F3D-61C56092C7F0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37324-434A-4B0E-9427-402C5572B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4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5BBEAC2-CA4F-3343-BC79-48189AC8D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6635" y="-289526"/>
            <a:ext cx="9702175" cy="727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6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AB5B-17E5-664C-B97B-AA6DEA12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1709739"/>
            <a:ext cx="7194406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E3A2D-8E3A-4C41-B663-703787F3D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6182" y="4589464"/>
            <a:ext cx="7194406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1AF37-A026-8043-8215-5A8286400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3BC9-64A8-9549-87CA-F6F54DE25F39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3FDF-A07C-D74F-BA25-63CEECA3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6026-BA40-B14F-AD5A-2D576287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BA67-FC50-654E-8A96-218D4BBD57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0196A2-5576-E549-A061-B0C0655F9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030"/>
          <a:stretch/>
        </p:blipFill>
        <p:spPr>
          <a:xfrm>
            <a:off x="0" y="0"/>
            <a:ext cx="1094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1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5EB49-3509-264B-8955-EED0DB63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17041-5B85-8949-A427-541178CEA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814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B4D51-2768-4840-9367-A8BDEE5FD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3BC9-64A8-9549-87CA-F6F54DE25F39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88ACC-52F5-A740-A55E-6DC78B76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89C85-FA0E-014F-98C4-BA00AC2A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BA67-FC50-654E-8A96-218D4BBD577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B2002B-AAEC-764E-946C-AE7D5F675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2012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7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5EB49-3509-264B-8955-EED0DB63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17041-5B85-8949-A427-541178CEA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814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B4D51-2768-4840-9367-A8BDEE5FD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3BC9-64A8-9549-87CA-F6F54DE25F39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88ACC-52F5-A740-A55E-6DC78B76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89C85-FA0E-014F-98C4-BA00AC2A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BA67-FC50-654E-8A96-218D4BBD57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7AB403-CBE8-2F4B-A7C5-B5991F446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2012"/>
            <a:ext cx="91440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71862B-DE00-F149-A28B-8AA5D50826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448"/>
          <a:stretch/>
        </p:blipFill>
        <p:spPr>
          <a:xfrm>
            <a:off x="0" y="3461"/>
            <a:ext cx="9144000" cy="1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3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C929-17E1-1C4F-8ECF-5D67FB9F0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282DB-94A5-8543-AAF8-723EAE8E1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814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FDBEE-DC18-804E-855A-4D1F448FC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814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59F47-78A5-4349-9ABD-D551B145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3BC9-64A8-9549-87CA-F6F54DE25F39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FB891-9588-1E4F-BA37-674775043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A831A-2E7F-0F4E-B06D-24293113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BA67-FC50-654E-8A96-218D4BBD57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D5F12-49FE-4442-8B76-D306DB537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2012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5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B15E9-3BA6-2D42-88E5-221FE44E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CF85E-07B0-F241-8887-931064ACF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9C2F2-3A38-E24E-98D8-2EFAF829D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02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1ADDA0-F520-4E4B-848D-3668A3C13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E883C-434E-9543-97B2-54D4A0BE0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020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B121F0-45C9-C94B-A9FA-D62AD086C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3BC9-64A8-9549-87CA-F6F54DE25F39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C61E54-498B-8E49-8937-C58975D4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4E3E29-7C73-9246-BC37-9B5CA50D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BA67-FC50-654E-8A96-218D4BBD577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B1F901-75FE-3543-BEBC-5AE7D7E79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2012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8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D5E71-9419-6B49-AEF7-D698C98D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BA8DB-D8E1-3742-833B-3724D8AE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3BC9-64A8-9549-87CA-F6F54DE25F39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390BE-240D-1E44-A4FB-19E244F36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9E133-57DC-234C-955F-396A648D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BA67-FC50-654E-8A96-218D4BBD57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0181C-4D25-2A43-8F37-7405C62E0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2012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0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0DAACB-C77B-D84B-8B8E-EE8CA0FF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3BC9-64A8-9549-87CA-F6F54DE25F39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565D40-5AE6-DE47-9409-38A4B23A1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05310-CFF8-8042-8A4D-B10870B0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ABA67-FC50-654E-8A96-218D4BBD577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334EF-06D3-684F-B4F7-8EAD822CF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2012"/>
            <a:ext cx="91440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BBED5-CB19-F94C-B6CB-4DE3F57DE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5448"/>
          <a:stretch/>
        </p:blipFill>
        <p:spPr>
          <a:xfrm>
            <a:off x="0" y="3461"/>
            <a:ext cx="9144000" cy="1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1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9CF5EA-E7F9-A24A-9C7C-346A219F1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53BB1-CE02-2A42-9040-584ABD369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7CAA9-D28E-F347-A51E-0AD98F99A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23BC9-64A8-9549-87CA-F6F54DE25F39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08DE6-CB5F-C24C-96A2-1B017B121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3050C-36F2-EA4D-B56F-B08E022EA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ABA67-FC50-654E-8A96-218D4BBD5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4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52" r:id="rId5"/>
    <p:sldLayoutId id="2147483653" r:id="rId6"/>
    <p:sldLayoutId id="2147483654" r:id="rId7"/>
    <p:sldLayoutId id="2147483655" r:id="rId8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9C2D3B"/>
          </a:solidFill>
          <a:latin typeface="Helvetica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40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WiFi</a:t>
            </a:r>
            <a:r>
              <a:rPr lang="en-US" dirty="0"/>
              <a:t>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Lummi 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66421-A0F2-1142-A4B7-197F11B0C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052" y="1593667"/>
            <a:ext cx="2659895" cy="283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2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Reception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Jamestown S’Klallam Tribe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5DABB-BA21-5C4D-BD9B-2AC43975C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886" y="1528362"/>
            <a:ext cx="3558227" cy="29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Reception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Hobbs, Straus, Dean &amp; Walker, LLP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00BAD-4FB9-CB46-9F19-7ED89F2C8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482" y="1690689"/>
            <a:ext cx="2735036" cy="26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4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Reception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Sac and Fox 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2910A-AB9D-274D-883C-7B8DBF74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685" y="1559051"/>
            <a:ext cx="3686629" cy="291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2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Coffee Break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Salt River Pima Maricopa Indian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3DC0C-D190-D84A-A594-E502A1C5F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520" y="1541416"/>
            <a:ext cx="2908960" cy="29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1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Lanyard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SENSE, Incorporated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6A77E-294C-EA40-8CF0-C4F0ACFB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126" y="1550601"/>
            <a:ext cx="4978400" cy="290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4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Agenda/Art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Sonosky, Chambers, Sachse, Miller &amp; </a:t>
            </a:r>
            <a:r>
              <a:rPr lang="en-US" dirty="0" err="1"/>
              <a:t>Monkman</a:t>
            </a:r>
            <a:r>
              <a:rPr lang="en-US" dirty="0"/>
              <a:t>, LLP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F0003-A5A5-BC41-B5B3-598678525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2" t="226" r="10216" b="88743"/>
          <a:stretch/>
        </p:blipFill>
        <p:spPr>
          <a:xfrm>
            <a:off x="899704" y="2733508"/>
            <a:ext cx="7615646" cy="6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7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Healthy Walk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Spirit Lake Health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D059E-68D3-284A-9A45-8CD01AC7C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681" y="1320655"/>
            <a:ext cx="3428637" cy="33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6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Coffee Break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Ak-Chin Indian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FF31C-C821-9A4F-BCEC-98E345121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524" y="1495697"/>
            <a:ext cx="3112951" cy="31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1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Conference Bag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Choctaw Nation of Oklahoma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59E82-0D08-B246-8492-F5764D3BA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674" y="1508760"/>
            <a:ext cx="2998651" cy="2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0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USB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Citizen Potawatomi 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77C724-D37C-F948-9E0A-79C4BE01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789" y="1233673"/>
            <a:ext cx="6322422" cy="355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Self-Governance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Grand Traverse Band of Ottawa and Chippewa Indians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4256C-8EBF-A44E-8EFE-41011A0A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63" y="1485128"/>
            <a:ext cx="3021874" cy="30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Self-Governance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Health Care Resource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37EDE-598B-3043-A007-B213979E2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590" y="2496002"/>
            <a:ext cx="4866820" cy="118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5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Self-Governance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Mohegan Tribe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09A54-EAD2-0A4A-A496-A41694551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0" t="19144" r="19545" b="15973"/>
          <a:stretch/>
        </p:blipFill>
        <p:spPr>
          <a:xfrm>
            <a:off x="3089366" y="1494744"/>
            <a:ext cx="2965268" cy="30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3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Self-Governance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Oneida 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14076-425E-104C-98E2-66575FE6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690689"/>
            <a:ext cx="27432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5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2A90-4DFB-8B43-BE81-D62BE8ED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Reception Sponsor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51319-6B0E-BB4E-B706-2C61A725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20195"/>
            <a:ext cx="7886700" cy="9868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Quinault Indian 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78A82-B41C-D049-9630-04EFEF99B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855" y="1690689"/>
            <a:ext cx="2744289" cy="27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8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110</Words>
  <Application>Microsoft Office PowerPoint</Application>
  <PresentationFormat>On-screen Show (4:3)</PresentationFormat>
  <Paragraphs>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</vt:lpstr>
      <vt:lpstr>Office Theme</vt:lpstr>
      <vt:lpstr>PowerPoint Presentation</vt:lpstr>
      <vt:lpstr>Coffee Break Sponsor</vt:lpstr>
      <vt:lpstr>Conference Bag Sponsor</vt:lpstr>
      <vt:lpstr>USB Sponsor</vt:lpstr>
      <vt:lpstr>Self-Governance Sponsor</vt:lpstr>
      <vt:lpstr>Self-Governance Sponsor</vt:lpstr>
      <vt:lpstr>Self-Governance Sponsor</vt:lpstr>
      <vt:lpstr>Self-Governance Sponsor</vt:lpstr>
      <vt:lpstr>Reception Sponsor</vt:lpstr>
      <vt:lpstr>WiFi Sponsor</vt:lpstr>
      <vt:lpstr>Reception Sponsor</vt:lpstr>
      <vt:lpstr>Reception Sponsor</vt:lpstr>
      <vt:lpstr>Reception Sponsor</vt:lpstr>
      <vt:lpstr>Coffee Break Sponsor</vt:lpstr>
      <vt:lpstr>Lanyard Sponsor</vt:lpstr>
      <vt:lpstr>Agenda/Art Sponsor</vt:lpstr>
      <vt:lpstr>Healthy Walk Sponsor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Ricki McCarroll</dc:creator>
  <cp:lastModifiedBy>Daniel L. Dickerson</cp:lastModifiedBy>
  <cp:revision>11</cp:revision>
  <dcterms:created xsi:type="dcterms:W3CDTF">2019-02-06T18:23:49Z</dcterms:created>
  <dcterms:modified xsi:type="dcterms:W3CDTF">2019-03-31T21:46:48Z</dcterms:modified>
</cp:coreProperties>
</file>