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D3B"/>
    <a:srgbClr val="7F2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0A5F0-5D57-CF48-AC3E-B9D9C347A855}" v="5" dt="2019-02-06T20:58:37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4"/>
    <p:restoredTop sz="94684"/>
  </p:normalViewPr>
  <p:slideViewPr>
    <p:cSldViewPr snapToGrid="0" snapToObjects="1">
      <p:cViewPr varScale="1">
        <p:scale>
          <a:sx n="82" d="100"/>
          <a:sy n="82" d="100"/>
        </p:scale>
        <p:origin x="126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BBEAC2-CA4F-3343-BC79-48189AC8D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7067" y="-43804"/>
            <a:ext cx="9238133" cy="69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6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AB5B-17E5-664C-B97B-AA6DEA12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182" y="1709739"/>
            <a:ext cx="719440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E3A2D-8E3A-4C41-B663-703787F3D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182" y="4589464"/>
            <a:ext cx="719440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AF37-A026-8043-8215-5A828640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D3FDF-A07C-D74F-BA25-63CEECA3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6026-BA40-B14F-AD5A-2D576287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0196A2-5576-E549-A061-B0C0655F9C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8030"/>
          <a:stretch/>
        </p:blipFill>
        <p:spPr>
          <a:xfrm>
            <a:off x="0" y="0"/>
            <a:ext cx="1094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B2002B-AAEC-764E-946C-AE7D5F6753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7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EB49-3509-264B-8955-EED0DB63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7041-5B85-8949-A427-541178C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4D51-2768-4840-9367-A8BDEE5F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8ACC-52F5-A740-A55E-6DC78B76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9C85-FA0E-014F-98C4-BA00AC2A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7AB403-CBE8-2F4B-A7C5-B5991F446A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71862B-DE00-F149-A28B-8AA5D50826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448"/>
          <a:stretch/>
        </p:blipFill>
        <p:spPr>
          <a:xfrm>
            <a:off x="0" y="3461"/>
            <a:ext cx="9144000" cy="13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3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C929-17E1-1C4F-8ECF-5D67FB9F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282DB-94A5-8543-AAF8-723EAE8E1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FDBEE-DC18-804E-855A-4D1F448FC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9814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59F47-78A5-4349-9ABD-D551B145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B891-9588-1E4F-BA37-6747750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A831A-2E7F-0F4E-B06D-24293113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6D5F12-49FE-4442-8B76-D306DB537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5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15E9-3BA6-2D42-88E5-221FE44E5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F85E-07B0-F241-8887-931064ACF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9C2F2-3A38-E24E-98D8-2EFAF829D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ADDA0-F520-4E4B-848D-3668A3C13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E883C-434E-9543-97B2-54D4A0BE0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02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B121F0-45C9-C94B-A9FA-D62AD086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61E54-498B-8E49-8937-C58975D4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E3E29-7C73-9246-BC37-9B5CA50D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B1F901-75FE-3543-BEBC-5AE7D7E797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8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D5E71-9419-6B49-AEF7-D698C98D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BA8DB-D8E1-3742-833B-3724D8AE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390BE-240D-1E44-A4FB-19E244F36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9E133-57DC-234C-955F-396A648D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90181C-4D25-2A43-8F37-7405C62E0C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DAACB-C77B-D84B-8B8E-EE8CA0FF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565D40-5AE6-DE47-9409-38A4B23A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05310-CFF8-8042-8A4D-B10870B0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D334EF-06D3-684F-B4F7-8EAD822CFC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42012"/>
            <a:ext cx="9144000" cy="914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0BBED5-CB19-F94C-B6CB-4DE3F57DED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5448"/>
          <a:stretch/>
        </p:blipFill>
        <p:spPr>
          <a:xfrm>
            <a:off x="0" y="3461"/>
            <a:ext cx="9144000" cy="13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1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9CF5EA-E7F9-A24A-9C7C-346A219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53BB1-CE02-2A42-9040-584ABD369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7CAA9-D28E-F347-A51E-0AD98F99A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23BC9-64A8-9549-87CA-F6F54DE25F39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08DE6-CB5F-C24C-96A2-1B017B12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3050C-36F2-EA4D-B56F-B08E022EA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ABA67-FC50-654E-8A96-218D4BBD5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4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rgbClr val="9C2D3B"/>
          </a:solidFill>
          <a:latin typeface="Helvetica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408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Ricki McCarroll</dc:creator>
  <cp:lastModifiedBy>Daniel L. Dickerson</cp:lastModifiedBy>
  <cp:revision>4</cp:revision>
  <dcterms:created xsi:type="dcterms:W3CDTF">2019-02-06T18:23:49Z</dcterms:created>
  <dcterms:modified xsi:type="dcterms:W3CDTF">2019-03-31T21:49:59Z</dcterms:modified>
</cp:coreProperties>
</file>