
<file path=[Content_Types].xml><?xml version="1.0" encoding="utf-8"?>
<Types xmlns="http://schemas.openxmlformats.org/package/2006/content-types">
  <Default Extension="png" ContentType="image/png"/>
  <Default Extension="jpeg" ContentType="image/jpeg"/>
  <Default Extension="rels" ContentType="application/vnd.openxmlformats-package.relationships+xml"/>
  <Default Extension="xml" ContentType="application/xml"/>
  <Default Extension="xlsx" ContentType="application/vnd.openxmlformats-officedocument.spreadsheetml.sheet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notesMasters/notesMaster1.xml" ContentType="application/vnd.openxmlformats-officedocument.presentationml.notesMaster+xml"/>
  <Override PartName="/ppt/handoutMasters/handoutMaster1.xml" ContentType="application/vnd.openxmlformats-officedocument.presentationml.handout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slideLayouts/slideLayout12.xml" ContentType="application/vnd.openxmlformats-officedocument.presentationml.slideLayout+xml"/>
  <Override PartName="/ppt/slideLayouts/slideLayout13.xml" ContentType="application/vnd.openxmlformats-officedocument.presentationml.slideLayout+xml"/>
  <Override PartName="/ppt/theme/theme2.xml" ContentType="application/vnd.openxmlformats-officedocument.theme+xml"/>
  <Override PartName="/ppt/theme/theme3.xml" ContentType="application/vnd.openxmlformats-officedocument.theme+xml"/>
  <Override PartName="/ppt/notesSlides/notesSlide1.xml" ContentType="application/vnd.openxmlformats-officedocument.presentationml.notesSlide+xml"/>
  <Override PartName="/ppt/notesSlides/notesSlide2.xml" ContentType="application/vnd.openxmlformats-officedocument.presentationml.notesSlide+xml"/>
  <Override PartName="/ppt/charts/chart1.xml" ContentType="application/vnd.openxmlformats-officedocument.drawingml.chart+xml"/>
  <Override PartName="/ppt/charts/style1.xml" ContentType="application/vnd.ms-office.chartstyle+xml"/>
  <Override PartName="/ppt/charts/colors1.xml" ContentType="application/vnd.ms-office.chartcolorstyle+xml"/>
  <Override PartName="/ppt/notesSlides/notesSlide3.xml" ContentType="application/vnd.openxmlformats-officedocument.presentationml.notesSlide+xml"/>
  <Override PartName="/ppt/notesSlides/notesSlide4.xml" ContentType="application/vnd.openxmlformats-officedocument.presentationml.notesSlide+xml"/>
  <Override PartName="/ppt/notesSlides/notesSlide5.xml" ContentType="application/vnd.openxmlformats-officedocument.presentationml.notesSlide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752" r:id="rId1"/>
  </p:sldMasterIdLst>
  <p:notesMasterIdLst>
    <p:notesMasterId r:id="rId7"/>
  </p:notesMasterIdLst>
  <p:handoutMasterIdLst>
    <p:handoutMasterId r:id="rId8"/>
  </p:handoutMasterIdLst>
  <p:sldIdLst>
    <p:sldId id="320" r:id="rId2"/>
    <p:sldId id="381" r:id="rId3"/>
    <p:sldId id="474" r:id="rId4"/>
    <p:sldId id="465" r:id="rId5"/>
    <p:sldId id="473" r:id="rId6"/>
  </p:sldIdLst>
  <p:sldSz cx="9144000" cy="6858000" type="screen4x3"/>
  <p:notesSz cx="6881813" cy="9296400"/>
  <p:defaultTextStyle>
    <a:defPPr>
      <a:defRPr lang="en-US"/>
    </a:defPPr>
    <a:lvl1pPr algn="l" rtl="0" eaLnBrk="0" fontAlgn="base" hangingPunct="0">
      <a:spcBef>
        <a:spcPct val="0"/>
      </a:spcBef>
      <a:spcAft>
        <a:spcPct val="0"/>
      </a:spcAft>
      <a:defRPr sz="4000" kern="1200">
        <a:solidFill>
          <a:srgbClr val="00FFFF"/>
        </a:solidFill>
        <a:latin typeface="Tahoma" panose="020B0604030504040204" pitchFamily="34" charset="0"/>
        <a:ea typeface="+mn-ea"/>
        <a:cs typeface="+mn-cs"/>
      </a:defRPr>
    </a:lvl1pPr>
    <a:lvl2pPr marL="457200" algn="l" rtl="0" eaLnBrk="0" fontAlgn="base" hangingPunct="0">
      <a:spcBef>
        <a:spcPct val="0"/>
      </a:spcBef>
      <a:spcAft>
        <a:spcPct val="0"/>
      </a:spcAft>
      <a:defRPr sz="4000" kern="1200">
        <a:solidFill>
          <a:srgbClr val="00FFFF"/>
        </a:solidFill>
        <a:latin typeface="Tahoma" panose="020B0604030504040204" pitchFamily="34" charset="0"/>
        <a:ea typeface="+mn-ea"/>
        <a:cs typeface="+mn-cs"/>
      </a:defRPr>
    </a:lvl2pPr>
    <a:lvl3pPr marL="914400" algn="l" rtl="0" eaLnBrk="0" fontAlgn="base" hangingPunct="0">
      <a:spcBef>
        <a:spcPct val="0"/>
      </a:spcBef>
      <a:spcAft>
        <a:spcPct val="0"/>
      </a:spcAft>
      <a:defRPr sz="4000" kern="1200">
        <a:solidFill>
          <a:srgbClr val="00FFFF"/>
        </a:solidFill>
        <a:latin typeface="Tahoma" panose="020B0604030504040204" pitchFamily="34" charset="0"/>
        <a:ea typeface="+mn-ea"/>
        <a:cs typeface="+mn-cs"/>
      </a:defRPr>
    </a:lvl3pPr>
    <a:lvl4pPr marL="1371600" algn="l" rtl="0" eaLnBrk="0" fontAlgn="base" hangingPunct="0">
      <a:spcBef>
        <a:spcPct val="0"/>
      </a:spcBef>
      <a:spcAft>
        <a:spcPct val="0"/>
      </a:spcAft>
      <a:defRPr sz="4000" kern="1200">
        <a:solidFill>
          <a:srgbClr val="00FFFF"/>
        </a:solidFill>
        <a:latin typeface="Tahoma" panose="020B0604030504040204" pitchFamily="34" charset="0"/>
        <a:ea typeface="+mn-ea"/>
        <a:cs typeface="+mn-cs"/>
      </a:defRPr>
    </a:lvl4pPr>
    <a:lvl5pPr marL="1828800" algn="l" rtl="0" eaLnBrk="0" fontAlgn="base" hangingPunct="0">
      <a:spcBef>
        <a:spcPct val="0"/>
      </a:spcBef>
      <a:spcAft>
        <a:spcPct val="0"/>
      </a:spcAft>
      <a:defRPr sz="4000" kern="1200">
        <a:solidFill>
          <a:srgbClr val="00FFFF"/>
        </a:solidFill>
        <a:latin typeface="Tahoma" panose="020B0604030504040204" pitchFamily="34" charset="0"/>
        <a:ea typeface="+mn-ea"/>
        <a:cs typeface="+mn-cs"/>
      </a:defRPr>
    </a:lvl5pPr>
    <a:lvl6pPr marL="2286000" algn="l" defTabSz="914400" rtl="0" eaLnBrk="1" latinLnBrk="0" hangingPunct="1">
      <a:defRPr sz="4000" kern="1200">
        <a:solidFill>
          <a:srgbClr val="00FFFF"/>
        </a:solidFill>
        <a:latin typeface="Tahoma" panose="020B0604030504040204" pitchFamily="34" charset="0"/>
        <a:ea typeface="+mn-ea"/>
        <a:cs typeface="+mn-cs"/>
      </a:defRPr>
    </a:lvl6pPr>
    <a:lvl7pPr marL="2743200" algn="l" defTabSz="914400" rtl="0" eaLnBrk="1" latinLnBrk="0" hangingPunct="1">
      <a:defRPr sz="4000" kern="1200">
        <a:solidFill>
          <a:srgbClr val="00FFFF"/>
        </a:solidFill>
        <a:latin typeface="Tahoma" panose="020B0604030504040204" pitchFamily="34" charset="0"/>
        <a:ea typeface="+mn-ea"/>
        <a:cs typeface="+mn-cs"/>
      </a:defRPr>
    </a:lvl7pPr>
    <a:lvl8pPr marL="3200400" algn="l" defTabSz="914400" rtl="0" eaLnBrk="1" latinLnBrk="0" hangingPunct="1">
      <a:defRPr sz="4000" kern="1200">
        <a:solidFill>
          <a:srgbClr val="00FFFF"/>
        </a:solidFill>
        <a:latin typeface="Tahoma" panose="020B0604030504040204" pitchFamily="34" charset="0"/>
        <a:ea typeface="+mn-ea"/>
        <a:cs typeface="+mn-cs"/>
      </a:defRPr>
    </a:lvl8pPr>
    <a:lvl9pPr marL="3657600" algn="l" defTabSz="914400" rtl="0" eaLnBrk="1" latinLnBrk="0" hangingPunct="1">
      <a:defRPr sz="4000" kern="1200">
        <a:solidFill>
          <a:srgbClr val="00FFFF"/>
        </a:solidFill>
        <a:latin typeface="Tahoma" panose="020B0604030504040204" pitchFamily="34" charset="0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>
        <p15:guide id="1" orient="horz" pos="2160">
          <p15:clr>
            <a:srgbClr val="A4A3A4"/>
          </p15:clr>
        </p15:guide>
        <p15:guide id="2" pos="2880">
          <p15:clr>
            <a:srgbClr val="A4A3A4"/>
          </p15:clr>
        </p15:guide>
      </p15:sldGuideLst>
    </p:ext>
    <p:ext uri="{2D200454-40CA-4A62-9FC3-DE9A4176ACB9}">
      <p15:notesGuideLst xmlns:p15="http://schemas.microsoft.com/office/powerpoint/2012/main">
        <p15:guide id="1" orient="horz" pos="2928" userDrawn="1">
          <p15:clr>
            <a:srgbClr val="A4A3A4"/>
          </p15:clr>
        </p15:guide>
        <p15:guide id="2" pos="2167" userDrawn="1">
          <p15:clr>
            <a:srgbClr val="A4A3A4"/>
          </p15:clr>
        </p15:guide>
      </p15:notesGuideLst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clrMru>
    <a:srgbClr val="000000"/>
    <a:srgbClr val="FFFFCC"/>
    <a:srgbClr val="FFCC00"/>
    <a:srgbClr val="FFCCCC"/>
    <a:srgbClr val="99FFCC"/>
    <a:srgbClr val="66FFFF"/>
    <a:srgbClr val="0066FF"/>
    <a:srgbClr val="FF0000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  <p:ext uri="{FD5EFAAD-0ECE-453E-9831-46B23BE46B34}">
      <p15:chartTrackingRefBased xmlns:p15="http://schemas.microsoft.com/office/powerpoint/2012/main" val="0"/>
    </p:ext>
  </p:extLst>
</p:presentationPr>
</file>

<file path=ppt/tableStyles.xml><?xml version="1.0" encoding="utf-8"?>
<a:tblStyleLst xmlns:a="http://schemas.openxmlformats.org/drawingml/2006/main" def="{5C22544A-7EE6-4342-B048-85BDC9FD1C3A}">
  <a:tblStyle styleId="{5C22544A-7EE6-4342-B048-85BDC9FD1C3A}" styleName="Medium Style 2 - Accent 1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1">
              <a:tint val="20000"/>
            </a:schemeClr>
          </a:solidFill>
        </a:fill>
      </a:tcStyle>
    </a:wholeTbl>
    <a:band1H>
      <a:tcStyle>
        <a:tcBdr/>
        <a:fill>
          <a:solidFill>
            <a:schemeClr val="accent1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1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1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1"/>
          </a:solidFill>
        </a:fill>
      </a:tcStyle>
    </a:firstRow>
  </a:tblStyle>
</a:tblStyleLst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>
    <p:restoredLeft sz="23285" autoAdjust="0"/>
    <p:restoredTop sz="58749" autoAdjust="0"/>
  </p:normalViewPr>
  <p:slideViewPr>
    <p:cSldViewPr>
      <p:cViewPr varScale="1">
        <p:scale>
          <a:sx n="40" d="100"/>
          <a:sy n="40" d="100"/>
        </p:scale>
        <p:origin x="1632" y="24"/>
      </p:cViewPr>
      <p:guideLst>
        <p:guide orient="horz" pos="2160"/>
        <p:guide pos="2880"/>
      </p:guideLst>
    </p:cSldViewPr>
  </p:slideViewPr>
  <p:notesTextViewPr>
    <p:cViewPr>
      <p:scale>
        <a:sx n="100" d="100"/>
        <a:sy n="100" d="100"/>
      </p:scale>
      <p:origin x="0" y="0"/>
    </p:cViewPr>
  </p:notesTextViewPr>
  <p:notesViewPr>
    <p:cSldViewPr>
      <p:cViewPr varScale="1">
        <p:scale>
          <a:sx n="63" d="100"/>
          <a:sy n="63" d="100"/>
        </p:scale>
        <p:origin x="3130" y="67"/>
      </p:cViewPr>
      <p:guideLst>
        <p:guide orient="horz" pos="2928"/>
        <p:guide pos="2167"/>
      </p:guideLst>
    </p:cSldViewPr>
  </p:notesViewPr>
  <p:gridSpacing cx="76200" cy="76200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handoutMaster" Target="handoutMasters/handoutMaster1.xml"/><Relationship Id="rId3" Type="http://schemas.openxmlformats.org/officeDocument/2006/relationships/slide" Target="slides/slide2.xml"/><Relationship Id="rId7" Type="http://schemas.openxmlformats.org/officeDocument/2006/relationships/notesMaster" Target="notesMasters/notesMaster1.xml"/><Relationship Id="rId12" Type="http://schemas.openxmlformats.org/officeDocument/2006/relationships/tableStyles" Target="tableStyles.xml"/><Relationship Id="rId2" Type="http://schemas.openxmlformats.org/officeDocument/2006/relationships/slide" Target="slides/slide1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theme" Target="theme/theme1.xml"/><Relationship Id="rId5" Type="http://schemas.openxmlformats.org/officeDocument/2006/relationships/slide" Target="slides/slide4.xml"/><Relationship Id="rId10" Type="http://schemas.openxmlformats.org/officeDocument/2006/relationships/viewProps" Target="viewProps.xml"/><Relationship Id="rId4" Type="http://schemas.openxmlformats.org/officeDocument/2006/relationships/slide" Target="slides/slide3.xml"/><Relationship Id="rId9" Type="http://schemas.openxmlformats.org/officeDocument/2006/relationships/presProps" Target="presProps.xml"/></Relationships>
</file>

<file path=ppt/charts/_rels/chart1.xml.rels><?xml version="1.0" encoding="UTF-8" standalone="yes"?>
<Relationships xmlns="http://schemas.openxmlformats.org/package/2006/relationships"><Relationship Id="rId3" Type="http://schemas.openxmlformats.org/officeDocument/2006/relationships/package" Target="../embeddings/Microsoft_Excel_Worksheet.xlsx"/><Relationship Id="rId2" Type="http://schemas.microsoft.com/office/2011/relationships/chartColorStyle" Target="colors1.xml"/><Relationship Id="rId1" Type="http://schemas.microsoft.com/office/2011/relationships/chartStyle" Target="style1.xml"/></Relationships>
</file>

<file path=ppt/charts/chart1.xml><?xml version="1.0" encoding="utf-8"?>
<c:chartSpace xmlns:c="http://schemas.openxmlformats.org/drawingml/2006/chart" xmlns:a="http://schemas.openxmlformats.org/drawingml/2006/main" xmlns:r="http://schemas.openxmlformats.org/officeDocument/2006/relationships" xmlns:c16r2="http://schemas.microsoft.com/office/drawing/2015/06/chart">
  <c:date1904 val="0"/>
  <c:lang val="en-US"/>
  <c:roundedCorners val="0"/>
  <mc:AlternateContent xmlns:mc="http://schemas.openxmlformats.org/markup-compatibility/2006">
    <mc:Choice xmlns:c14="http://schemas.microsoft.com/office/drawing/2007/8/2/chart" Requires="c14">
      <c14:style val="102"/>
    </mc:Choice>
    <mc:Fallback>
      <c:style val="2"/>
    </mc:Fallback>
  </mc:AlternateContent>
  <c:chart>
    <c:autoTitleDeleted val="1"/>
    <c:plotArea>
      <c:layout/>
      <c:barChart>
        <c:barDir val="bar"/>
        <c:grouping val="clustered"/>
        <c:varyColors val="0"/>
        <c:ser>
          <c:idx val="0"/>
          <c:order val="0"/>
          <c:tx>
            <c:strRef>
              <c:f>Sheet1!$B$1</c:f>
              <c:strCache>
                <c:ptCount val="1"/>
                <c:pt idx="0">
                  <c:v>Comments</c:v>
                </c:pt>
              </c:strCache>
            </c:strRef>
          </c:tx>
          <c:spPr>
            <a:solidFill>
              <a:schemeClr val="accent2"/>
            </a:solidFill>
            <a:ln>
              <a:noFill/>
            </a:ln>
            <a:effectLst/>
          </c:spPr>
          <c:invertIfNegative val="0"/>
          <c:cat>
            <c:numRef>
              <c:f>Sheet1!$A$2:$A$10</c:f>
              <c:numCache>
                <c:formatCode>General</c:formatCode>
                <c:ptCount val="9"/>
              </c:numCache>
            </c:numRef>
          </c:cat>
          <c:val>
            <c:numRef>
              <c:f>Sheet1!$B$2:$B$10</c:f>
              <c:numCache>
                <c:formatCode>General</c:formatCode>
                <c:ptCount val="9"/>
                <c:pt idx="0">
                  <c:v>14</c:v>
                </c:pt>
                <c:pt idx="1">
                  <c:v>10</c:v>
                </c:pt>
                <c:pt idx="2">
                  <c:v>9</c:v>
                </c:pt>
                <c:pt idx="3">
                  <c:v>12</c:v>
                </c:pt>
                <c:pt idx="4">
                  <c:v>61</c:v>
                </c:pt>
                <c:pt idx="5">
                  <c:v>6</c:v>
                </c:pt>
                <c:pt idx="6">
                  <c:v>12</c:v>
                </c:pt>
                <c:pt idx="7">
                  <c:v>89</c:v>
                </c:pt>
                <c:pt idx="8">
                  <c:v>1</c:v>
                </c:pt>
              </c:numCache>
            </c:numRef>
          </c:val>
          <c:extLst>
            <c:ext xmlns:c16="http://schemas.microsoft.com/office/drawing/2014/chart" uri="{C3380CC4-5D6E-409C-BE32-E72D297353CC}">
              <c16:uniqueId val="{00000000-66B8-46A1-A256-DF25EBAD5AC1}"/>
            </c:ext>
          </c:extLst>
        </c:ser>
        <c:dLbls>
          <c:showLegendKey val="0"/>
          <c:showVal val="0"/>
          <c:showCatName val="0"/>
          <c:showSerName val="0"/>
          <c:showPercent val="0"/>
          <c:showBubbleSize val="0"/>
        </c:dLbls>
        <c:gapWidth val="182"/>
        <c:axId val="534309328"/>
        <c:axId val="534306704"/>
      </c:barChart>
      <c:catAx>
        <c:axId val="534309328"/>
        <c:scaling>
          <c:orientation val="minMax"/>
        </c:scaling>
        <c:delete val="0"/>
        <c:axPos val="l"/>
        <c:numFmt formatCode="General" sourceLinked="1"/>
        <c:majorTickMark val="none"/>
        <c:minorTickMark val="none"/>
        <c:tickLblPos val="nextTo"/>
        <c:spPr>
          <a:noFill/>
          <a:ln w="9525" cap="flat" cmpd="sng" algn="ctr">
            <a:solidFill>
              <a:schemeClr val="tx1">
                <a:lumMod val="15000"/>
                <a:lumOff val="85000"/>
              </a:schemeClr>
            </a:solidFill>
            <a:round/>
          </a:ln>
          <a:effectLst/>
        </c:spPr>
        <c:txPr>
          <a:bodyPr rot="-60000000" spcFirstLastPara="1" vertOverflow="ellipsis" vert="horz" wrap="square" anchor="ctr" anchorCtr="1"/>
          <a:lstStyle/>
          <a:p>
            <a:pPr>
              <a:defRPr sz="1197" b="0" i="0" u="none" strike="noStrike" kern="1200" baseline="0">
                <a:solidFill>
                  <a:schemeClr val="tx1">
                    <a:lumMod val="65000"/>
                    <a:lumOff val="35000"/>
                  </a:schemeClr>
                </a:solidFill>
                <a:latin typeface="+mn-lt"/>
                <a:ea typeface="+mn-ea"/>
                <a:cs typeface="+mn-cs"/>
              </a:defRPr>
            </a:pPr>
            <a:endParaRPr lang="en-US"/>
          </a:p>
        </c:txPr>
        <c:crossAx val="534306704"/>
        <c:crosses val="autoZero"/>
        <c:auto val="1"/>
        <c:lblAlgn val="ctr"/>
        <c:lblOffset val="100"/>
        <c:noMultiLvlLbl val="0"/>
      </c:catAx>
      <c:valAx>
        <c:axId val="534306704"/>
        <c:scaling>
          <c:orientation val="minMax"/>
        </c:scaling>
        <c:delete val="0"/>
        <c:axPos val="b"/>
        <c:majorGridlines>
          <c:spPr>
            <a:ln w="9525" cap="flat" cmpd="sng" algn="ctr">
              <a:solidFill>
                <a:schemeClr val="tx1">
                  <a:lumMod val="15000"/>
                  <a:lumOff val="85000"/>
                </a:schemeClr>
              </a:solidFill>
              <a:round/>
            </a:ln>
            <a:effectLst/>
          </c:spPr>
        </c:majorGridlines>
        <c:numFmt formatCode="General" sourceLinked="1"/>
        <c:majorTickMark val="none"/>
        <c:minorTickMark val="none"/>
        <c:tickLblPos val="nextTo"/>
        <c:spPr>
          <a:noFill/>
          <a:ln>
            <a:noFill/>
          </a:ln>
          <a:effectLst/>
        </c:spPr>
        <c:txPr>
          <a:bodyPr rot="-60000000" spcFirstLastPara="1" vertOverflow="ellipsis" vert="horz" wrap="square" anchor="ctr" anchorCtr="1"/>
          <a:lstStyle/>
          <a:p>
            <a:pPr>
              <a:defRPr sz="1197" b="0" i="0" u="none" strike="noStrike" kern="1200" baseline="0">
                <a:solidFill>
                  <a:schemeClr val="tx1">
                    <a:lumMod val="65000"/>
                    <a:lumOff val="35000"/>
                  </a:schemeClr>
                </a:solidFill>
                <a:latin typeface="+mn-lt"/>
                <a:ea typeface="+mn-ea"/>
                <a:cs typeface="+mn-cs"/>
              </a:defRPr>
            </a:pPr>
            <a:endParaRPr lang="en-US"/>
          </a:p>
        </c:txPr>
        <c:crossAx val="534309328"/>
        <c:crosses val="autoZero"/>
        <c:crossBetween val="between"/>
      </c:valAx>
      <c:spPr>
        <a:noFill/>
        <a:ln>
          <a:noFill/>
        </a:ln>
        <a:effectLst/>
      </c:spPr>
    </c:plotArea>
    <c:legend>
      <c:legendPos val="b"/>
      <c:layout/>
      <c:overlay val="0"/>
      <c:spPr>
        <a:noFill/>
        <a:ln>
          <a:noFill/>
        </a:ln>
        <a:effectLst/>
      </c:spPr>
      <c:txPr>
        <a:bodyPr rot="0" spcFirstLastPara="1" vertOverflow="ellipsis" vert="horz" wrap="square" anchor="ctr" anchorCtr="1"/>
        <a:lstStyle/>
        <a:p>
          <a:pPr>
            <a:defRPr sz="1197" b="0" i="0" u="none" strike="noStrike" kern="1200" baseline="0">
              <a:solidFill>
                <a:schemeClr val="tx1">
                  <a:lumMod val="65000"/>
                  <a:lumOff val="35000"/>
                </a:schemeClr>
              </a:solidFill>
              <a:latin typeface="+mn-lt"/>
              <a:ea typeface="+mn-ea"/>
              <a:cs typeface="+mn-cs"/>
            </a:defRPr>
          </a:pPr>
          <a:endParaRPr lang="en-US"/>
        </a:p>
      </c:txPr>
    </c:legend>
    <c:plotVisOnly val="1"/>
    <c:dispBlanksAs val="gap"/>
    <c:showDLblsOverMax val="0"/>
  </c:chart>
  <c:spPr>
    <a:noFill/>
    <a:ln>
      <a:noFill/>
    </a:ln>
    <a:effectLst/>
  </c:spPr>
  <c:txPr>
    <a:bodyPr/>
    <a:lstStyle/>
    <a:p>
      <a:pPr>
        <a:defRPr/>
      </a:pPr>
      <a:endParaRPr lang="en-US"/>
    </a:p>
  </c:txPr>
  <c:externalData r:id="rId3">
    <c:autoUpdate val="0"/>
  </c:externalData>
</c:chartSpace>
</file>

<file path=ppt/charts/colors1.xml><?xml version="1.0" encoding="utf-8"?>
<cs:colorStyle xmlns:cs="http://schemas.microsoft.com/office/drawing/2012/chartStyle" xmlns:a="http://schemas.openxmlformats.org/drawingml/2006/main" meth="cycle" id="10">
  <a:schemeClr val="accent1"/>
  <a:schemeClr val="accent2"/>
  <a:schemeClr val="accent3"/>
  <a:schemeClr val="accent4"/>
  <a:schemeClr val="accent5"/>
  <a:schemeClr val="accent6"/>
  <cs:variation/>
  <cs:variation>
    <a:lumMod val="60000"/>
  </cs:variation>
  <cs:variation>
    <a:lumMod val="80000"/>
    <a:lumOff val="20000"/>
  </cs:variation>
  <cs:variation>
    <a:lumMod val="80000"/>
  </cs:variation>
  <cs:variation>
    <a:lumMod val="60000"/>
    <a:lumOff val="40000"/>
  </cs:variation>
  <cs:variation>
    <a:lumMod val="50000"/>
  </cs:variation>
  <cs:variation>
    <a:lumMod val="70000"/>
    <a:lumOff val="30000"/>
  </cs:variation>
  <cs:variation>
    <a:lumMod val="70000"/>
  </cs:variation>
  <cs:variation>
    <a:lumMod val="50000"/>
    <a:lumOff val="50000"/>
  </cs:variation>
</cs:colorStyle>
</file>

<file path=ppt/charts/style1.xml><?xml version="1.0" encoding="utf-8"?>
<cs:chartStyle xmlns:cs="http://schemas.microsoft.com/office/drawing/2012/chartStyle" xmlns:a="http://schemas.openxmlformats.org/drawingml/2006/main" id="216">
  <cs:axisTitle>
    <cs:lnRef idx="0"/>
    <cs:fillRef idx="0"/>
    <cs:effectRef idx="0"/>
    <cs:fontRef idx="minor">
      <a:schemeClr val="tx1">
        <a:lumMod val="65000"/>
        <a:lumOff val="35000"/>
      </a:schemeClr>
    </cs:fontRef>
    <cs:defRPr sz="1330" kern="1200"/>
  </cs:axisTitle>
  <cs:categoryAxis>
    <cs:lnRef idx="0"/>
    <cs:fillRef idx="0"/>
    <cs:effectRef idx="0"/>
    <cs:fontRef idx="minor">
      <a:schemeClr val="tx1">
        <a:lumMod val="65000"/>
        <a:lumOff val="35000"/>
      </a:schemeClr>
    </cs:fontRef>
    <cs:spPr>
      <a:ln w="9525" cap="flat" cmpd="sng" algn="ctr">
        <a:solidFill>
          <a:schemeClr val="tx1">
            <a:lumMod val="15000"/>
            <a:lumOff val="85000"/>
          </a:schemeClr>
        </a:solidFill>
        <a:round/>
      </a:ln>
    </cs:spPr>
    <cs:defRPr sz="1197" kern="1200"/>
  </cs:categoryAxis>
  <cs:chartArea mods="allowNoFillOverride allowNoLineOverride">
    <cs:lnRef idx="0"/>
    <cs:fillRef idx="0"/>
    <cs:effectRef idx="0"/>
    <cs:fontRef idx="minor">
      <a:schemeClr val="tx1"/>
    </cs:fontRef>
    <cs:spPr>
      <a:solidFill>
        <a:schemeClr val="bg1"/>
      </a:solidFill>
      <a:ln w="9525" cap="flat" cmpd="sng" algn="ctr">
        <a:solidFill>
          <a:schemeClr val="tx1">
            <a:lumMod val="15000"/>
            <a:lumOff val="85000"/>
          </a:schemeClr>
        </a:solidFill>
        <a:round/>
      </a:ln>
    </cs:spPr>
    <cs:defRPr sz="1330" kern="1200"/>
  </cs:chartArea>
  <cs:dataLabel>
    <cs:lnRef idx="0"/>
    <cs:fillRef idx="0"/>
    <cs:effectRef idx="0"/>
    <cs:fontRef idx="minor">
      <a:schemeClr val="tx1">
        <a:lumMod val="75000"/>
        <a:lumOff val="25000"/>
      </a:schemeClr>
    </cs:fontRef>
    <cs:defRPr sz="1197" kern="1200"/>
  </cs:dataLabel>
  <cs:dataLabelCallout>
    <cs:lnRef idx="0"/>
    <cs:fillRef idx="0"/>
    <cs:effectRef idx="0"/>
    <cs:fontRef idx="minor">
      <a:schemeClr val="dk1">
        <a:lumMod val="65000"/>
        <a:lumOff val="35000"/>
      </a:schemeClr>
    </cs:fontRef>
    <cs:spPr>
      <a:solidFill>
        <a:schemeClr val="lt1"/>
      </a:solidFill>
      <a:ln>
        <a:solidFill>
          <a:schemeClr val="dk1">
            <a:lumMod val="25000"/>
            <a:lumOff val="75000"/>
          </a:schemeClr>
        </a:solidFill>
      </a:ln>
    </cs:spPr>
    <cs:defRPr sz="1197" kern="1200"/>
    <cs:bodyPr rot="0" spcFirstLastPara="1" vertOverflow="clip" horzOverflow="clip" vert="horz" wrap="square" lIns="36576" tIns="18288" rIns="36576" bIns="18288" anchor="ctr" anchorCtr="1">
      <a:spAutoFit/>
    </cs:bodyPr>
  </cs:dataLabelCallout>
  <cs:dataPoint>
    <cs:lnRef idx="0"/>
    <cs:fillRef idx="1">
      <cs:styleClr val="auto"/>
    </cs:fillRef>
    <cs:effectRef idx="0"/>
    <cs:fontRef idx="minor">
      <a:schemeClr val="tx1"/>
    </cs:fontRef>
  </cs:dataPoint>
  <cs:dataPoint3D>
    <cs:lnRef idx="0"/>
    <cs:fillRef idx="1">
      <cs:styleClr val="auto"/>
    </cs:fillRef>
    <cs:effectRef idx="0"/>
    <cs:fontRef idx="minor">
      <a:schemeClr val="tx1"/>
    </cs:fontRef>
  </cs:dataPoint3D>
  <cs:dataPointLine>
    <cs:lnRef idx="0">
      <cs:styleClr val="auto"/>
    </cs:lnRef>
    <cs:fillRef idx="1"/>
    <cs:effectRef idx="0"/>
    <cs:fontRef idx="minor">
      <a:schemeClr val="tx1"/>
    </cs:fontRef>
    <cs:spPr>
      <a:ln w="28575" cap="rnd">
        <a:solidFill>
          <a:schemeClr val="phClr"/>
        </a:solidFill>
        <a:round/>
      </a:ln>
    </cs:spPr>
  </cs:dataPointLine>
  <cs:dataPointMarker>
    <cs:lnRef idx="0">
      <cs:styleClr val="auto"/>
    </cs:lnRef>
    <cs:fillRef idx="1">
      <cs:styleClr val="auto"/>
    </cs:fillRef>
    <cs:effectRef idx="0"/>
    <cs:fontRef idx="minor">
      <a:schemeClr val="tx1"/>
    </cs:fontRef>
    <cs:spPr>
      <a:ln w="9525">
        <a:solidFill>
          <a:schemeClr val="phClr"/>
        </a:solidFill>
      </a:ln>
    </cs:spPr>
  </cs:dataPointMarker>
  <cs:dataPointMarkerLayout symbol="circle" size="5"/>
  <cs:dataPointWireframe>
    <cs:lnRef idx="0">
      <cs:styleClr val="auto"/>
    </cs:lnRef>
    <cs:fillRef idx="1"/>
    <cs:effectRef idx="0"/>
    <cs:fontRef idx="minor">
      <a:schemeClr val="tx1"/>
    </cs:fontRef>
    <cs:spPr>
      <a:ln w="9525" cap="rnd">
        <a:solidFill>
          <a:schemeClr val="phClr"/>
        </a:solidFill>
        <a:round/>
      </a:ln>
    </cs:spPr>
  </cs:dataPointWireframe>
  <cs:dataTable>
    <cs:lnRef idx="0"/>
    <cs:fillRef idx="0"/>
    <cs:effectRef idx="0"/>
    <cs:fontRef idx="minor">
      <a:schemeClr val="tx1">
        <a:lumMod val="65000"/>
        <a:lumOff val="35000"/>
      </a:schemeClr>
    </cs:fontRef>
    <cs:spPr>
      <a:noFill/>
      <a:ln w="9525" cap="flat" cmpd="sng" algn="ctr">
        <a:solidFill>
          <a:schemeClr val="tx1">
            <a:lumMod val="15000"/>
            <a:lumOff val="85000"/>
          </a:schemeClr>
        </a:solidFill>
        <a:round/>
      </a:ln>
    </cs:spPr>
    <cs:defRPr sz="1197" kern="1200"/>
  </cs:dataTable>
  <cs:downBar>
    <cs:lnRef idx="0"/>
    <cs:fillRef idx="0"/>
    <cs:effectRef idx="0"/>
    <cs:fontRef idx="minor">
      <a:schemeClr val="tx1"/>
    </cs:fontRef>
    <cs:spPr>
      <a:solidFill>
        <a:schemeClr val="dk1">
          <a:lumMod val="75000"/>
          <a:lumOff val="25000"/>
        </a:schemeClr>
      </a:solidFill>
      <a:ln w="9525" cap="flat" cmpd="sng" algn="ctr">
        <a:solidFill>
          <a:schemeClr val="tx1">
            <a:lumMod val="65000"/>
            <a:lumOff val="35000"/>
          </a:schemeClr>
        </a:solidFill>
        <a:round/>
      </a:ln>
    </cs:spPr>
  </cs:downBar>
  <cs:dropLine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35000"/>
            <a:lumOff val="65000"/>
          </a:schemeClr>
        </a:solidFill>
        <a:round/>
      </a:ln>
    </cs:spPr>
  </cs:dropLine>
  <cs:errorBar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65000"/>
            <a:lumOff val="35000"/>
          </a:schemeClr>
        </a:solidFill>
        <a:round/>
      </a:ln>
    </cs:spPr>
  </cs:errorBar>
  <cs:floor>
    <cs:lnRef idx="0"/>
    <cs:fillRef idx="0"/>
    <cs:effectRef idx="0"/>
    <cs:fontRef idx="minor">
      <a:schemeClr val="tx1"/>
    </cs:fontRef>
    <cs:spPr>
      <a:noFill/>
      <a:ln>
        <a:noFill/>
      </a:ln>
    </cs:spPr>
  </cs:floor>
  <cs:gridlineMajor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15000"/>
            <a:lumOff val="85000"/>
          </a:schemeClr>
        </a:solidFill>
        <a:round/>
      </a:ln>
    </cs:spPr>
  </cs:gridlineMajor>
  <cs:gridlineMinor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5000"/>
            <a:lumOff val="95000"/>
          </a:schemeClr>
        </a:solidFill>
        <a:round/>
      </a:ln>
    </cs:spPr>
  </cs:gridlineMinor>
  <cs:hiLoLine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50000"/>
            <a:lumOff val="50000"/>
          </a:schemeClr>
        </a:solidFill>
        <a:round/>
      </a:ln>
    </cs:spPr>
  </cs:hiLoLine>
  <cs:leaderLine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35000"/>
            <a:lumOff val="65000"/>
          </a:schemeClr>
        </a:solidFill>
        <a:round/>
      </a:ln>
    </cs:spPr>
  </cs:leaderLine>
  <cs:legend>
    <cs:lnRef idx="0"/>
    <cs:fillRef idx="0"/>
    <cs:effectRef idx="0"/>
    <cs:fontRef idx="minor">
      <a:schemeClr val="tx1">
        <a:lumMod val="65000"/>
        <a:lumOff val="35000"/>
      </a:schemeClr>
    </cs:fontRef>
    <cs:defRPr sz="1197" kern="1200"/>
  </cs:legend>
  <cs:plotArea mods="allowNoFillOverride allowNoLineOverride">
    <cs:lnRef idx="0"/>
    <cs:fillRef idx="0"/>
    <cs:effectRef idx="0"/>
    <cs:fontRef idx="minor">
      <a:schemeClr val="tx1"/>
    </cs:fontRef>
  </cs:plotArea>
  <cs:plotArea3D mods="allowNoFillOverride allowNoLineOverride">
    <cs:lnRef idx="0"/>
    <cs:fillRef idx="0"/>
    <cs:effectRef idx="0"/>
    <cs:fontRef idx="minor">
      <a:schemeClr val="tx1"/>
    </cs:fontRef>
  </cs:plotArea3D>
  <cs:seriesAxis>
    <cs:lnRef idx="0"/>
    <cs:fillRef idx="0"/>
    <cs:effectRef idx="0"/>
    <cs:fontRef idx="minor">
      <a:schemeClr val="tx1">
        <a:lumMod val="65000"/>
        <a:lumOff val="35000"/>
      </a:schemeClr>
    </cs:fontRef>
    <cs:defRPr sz="1197" kern="1200"/>
  </cs:seriesAxis>
  <cs:seriesLine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35000"/>
            <a:lumOff val="65000"/>
          </a:schemeClr>
        </a:solidFill>
        <a:round/>
      </a:ln>
    </cs:spPr>
  </cs:seriesLine>
  <cs:title>
    <cs:lnRef idx="0"/>
    <cs:fillRef idx="0"/>
    <cs:effectRef idx="0"/>
    <cs:fontRef idx="minor">
      <a:schemeClr val="tx1">
        <a:lumMod val="65000"/>
        <a:lumOff val="35000"/>
      </a:schemeClr>
    </cs:fontRef>
    <cs:defRPr sz="1862" b="0" kern="1200" spc="0" baseline="0"/>
  </cs:title>
  <cs:trendline>
    <cs:lnRef idx="0">
      <cs:styleClr val="auto"/>
    </cs:lnRef>
    <cs:fillRef idx="0"/>
    <cs:effectRef idx="0"/>
    <cs:fontRef idx="minor">
      <a:schemeClr val="tx1"/>
    </cs:fontRef>
    <cs:spPr>
      <a:ln w="19050" cap="rnd">
        <a:solidFill>
          <a:schemeClr val="phClr"/>
        </a:solidFill>
        <a:prstDash val="sysDot"/>
      </a:ln>
    </cs:spPr>
  </cs:trendline>
  <cs:trendlineLabel>
    <cs:lnRef idx="0"/>
    <cs:fillRef idx="0"/>
    <cs:effectRef idx="0"/>
    <cs:fontRef idx="minor">
      <a:schemeClr val="tx1">
        <a:lumMod val="65000"/>
        <a:lumOff val="35000"/>
      </a:schemeClr>
    </cs:fontRef>
    <cs:defRPr sz="1197" kern="1200"/>
  </cs:trendlineLabel>
  <cs:upBar>
    <cs:lnRef idx="0"/>
    <cs:fillRef idx="0"/>
    <cs:effectRef idx="0"/>
    <cs:fontRef idx="minor">
      <a:schemeClr val="tx1"/>
    </cs:fontRef>
    <cs:spPr>
      <a:solidFill>
        <a:schemeClr val="lt1"/>
      </a:solidFill>
      <a:ln w="9525" cap="flat" cmpd="sng" algn="ctr">
        <a:solidFill>
          <a:schemeClr val="tx1">
            <a:lumMod val="65000"/>
            <a:lumOff val="35000"/>
          </a:schemeClr>
        </a:solidFill>
        <a:round/>
      </a:ln>
    </cs:spPr>
  </cs:upBar>
  <cs:valueAxis>
    <cs:lnRef idx="0"/>
    <cs:fillRef idx="0"/>
    <cs:effectRef idx="0"/>
    <cs:fontRef idx="minor">
      <a:schemeClr val="tx1">
        <a:lumMod val="65000"/>
        <a:lumOff val="35000"/>
      </a:schemeClr>
    </cs:fontRef>
    <cs:defRPr sz="1197" kern="1200"/>
  </cs:valueAxis>
  <cs:wall>
    <cs:lnRef idx="0"/>
    <cs:fillRef idx="0"/>
    <cs:effectRef idx="0"/>
    <cs:fontRef idx="minor">
      <a:schemeClr val="tx1"/>
    </cs:fontRef>
    <cs:spPr>
      <a:noFill/>
      <a:ln>
        <a:noFill/>
      </a:ln>
    </cs:spPr>
  </cs:wall>
</cs:chartStyle>
</file>

<file path=ppt/handoutMasters/_rels/handout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3.xml"/></Relationships>
</file>

<file path=ppt/handoutMasters/handoutMaster1.xml><?xml version="1.0" encoding="utf-8"?>
<p:handout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33122" name="Rectangle 2"/>
          <p:cNvSpPr>
            <a:spLocks noGrp="1" noChangeArrowheads="1"/>
          </p:cNvSpPr>
          <p:nvPr>
            <p:ph type="hdr" sz="quarter"/>
          </p:nvPr>
        </p:nvSpPr>
        <p:spPr bwMode="auto">
          <a:xfrm>
            <a:off x="1" y="1"/>
            <a:ext cx="2983481" cy="46498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algn="l" eaLnBrk="1" hangingPunct="1">
              <a:defRPr sz="1200">
                <a:solidFill>
                  <a:schemeClr val="tx1"/>
                </a:solidFill>
                <a:latin typeface="Arial" pitchFamily="34" charset="0"/>
              </a:defRPr>
            </a:lvl1pPr>
          </a:lstStyle>
          <a:p>
            <a:pPr>
              <a:defRPr/>
            </a:pPr>
            <a:endParaRPr lang="en-US" altLang="en-US"/>
          </a:p>
        </p:txBody>
      </p:sp>
      <p:sp>
        <p:nvSpPr>
          <p:cNvPr id="133123" name="Rectangle 3"/>
          <p:cNvSpPr>
            <a:spLocks noGrp="1" noChangeArrowheads="1"/>
          </p:cNvSpPr>
          <p:nvPr>
            <p:ph type="dt" sz="quarter" idx="1"/>
          </p:nvPr>
        </p:nvSpPr>
        <p:spPr bwMode="auto">
          <a:xfrm>
            <a:off x="3896761" y="1"/>
            <a:ext cx="2983481" cy="46498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algn="r" eaLnBrk="1" hangingPunct="1">
              <a:defRPr sz="1200">
                <a:solidFill>
                  <a:schemeClr val="tx1"/>
                </a:solidFill>
                <a:latin typeface="Arial" pitchFamily="34" charset="0"/>
              </a:defRPr>
            </a:lvl1pPr>
          </a:lstStyle>
          <a:p>
            <a:pPr>
              <a:defRPr/>
            </a:pPr>
            <a:endParaRPr lang="en-US" altLang="en-US"/>
          </a:p>
        </p:txBody>
      </p:sp>
      <p:sp>
        <p:nvSpPr>
          <p:cNvPr id="133124" name="Rectangle 4"/>
          <p:cNvSpPr>
            <a:spLocks noGrp="1" noChangeArrowheads="1"/>
          </p:cNvSpPr>
          <p:nvPr>
            <p:ph type="ftr" sz="quarter" idx="2"/>
          </p:nvPr>
        </p:nvSpPr>
        <p:spPr bwMode="auto">
          <a:xfrm>
            <a:off x="1" y="8829823"/>
            <a:ext cx="2983481" cy="46498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vert="horz" wrap="square" lIns="91440" tIns="45720" rIns="91440" bIns="45720" numCol="1" anchor="b" anchorCtr="0" compatLnSpc="1">
            <a:prstTxWarp prst="textNoShape">
              <a:avLst/>
            </a:prstTxWarp>
          </a:bodyPr>
          <a:lstStyle>
            <a:lvl1pPr algn="l" eaLnBrk="1" hangingPunct="1">
              <a:defRPr sz="1200">
                <a:solidFill>
                  <a:schemeClr val="tx1"/>
                </a:solidFill>
                <a:latin typeface="Arial" pitchFamily="34" charset="0"/>
              </a:defRPr>
            </a:lvl1pPr>
          </a:lstStyle>
          <a:p>
            <a:pPr>
              <a:defRPr/>
            </a:pPr>
            <a:endParaRPr lang="en-US" altLang="en-US"/>
          </a:p>
        </p:txBody>
      </p:sp>
      <p:sp>
        <p:nvSpPr>
          <p:cNvPr id="133125" name="Rectangle 5"/>
          <p:cNvSpPr>
            <a:spLocks noGrp="1" noChangeArrowheads="1"/>
          </p:cNvSpPr>
          <p:nvPr>
            <p:ph type="sldNum" sz="quarter" idx="3"/>
          </p:nvPr>
        </p:nvSpPr>
        <p:spPr bwMode="auto">
          <a:xfrm>
            <a:off x="3896761" y="8829823"/>
            <a:ext cx="2983481" cy="46498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vert="horz" wrap="square" lIns="91440" tIns="45720" rIns="91440" bIns="45720" numCol="1" anchor="b" anchorCtr="0" compatLnSpc="1">
            <a:prstTxWarp prst="textNoShape">
              <a:avLst/>
            </a:prstTxWarp>
          </a:bodyPr>
          <a:lstStyle>
            <a:lvl1pPr algn="r" eaLnBrk="1" hangingPunct="1">
              <a:defRPr sz="1200">
                <a:solidFill>
                  <a:schemeClr val="tx1"/>
                </a:solidFill>
                <a:latin typeface="Arial" panose="020B0604020202020204" pitchFamily="34" charset="0"/>
              </a:defRPr>
            </a:lvl1pPr>
          </a:lstStyle>
          <a:p>
            <a:pPr>
              <a:defRPr/>
            </a:pPr>
            <a:fld id="{C9786C05-2A7B-4F21-AF6E-C52D4F119CED}" type="slidenum">
              <a:rPr lang="en-US" altLang="en-US"/>
              <a:pPr>
                <a:defRPr/>
              </a:pPr>
              <a:t>‹#›</a:t>
            </a:fld>
            <a:endParaRPr lang="en-US" altLang="en-US"/>
          </a:p>
        </p:txBody>
      </p:sp>
    </p:spTree>
    <p:extLst>
      <p:ext uri="{BB962C8B-B14F-4D97-AF65-F5344CB8AC3E}">
        <p14:creationId xmlns:p14="http://schemas.microsoft.com/office/powerpoint/2010/main" val="3622246040"/>
      </p:ext>
    </p:extLst>
  </p:cSld>
  <p:clrMap bg1="lt1" tx1="dk1" bg2="lt2" tx2="dk2" accent1="accent1" accent2="accent2" accent3="accent3" accent4="accent4" accent5="accent5" accent6="accent6" hlink="hlink" folHlink="folHlink"/>
</p:handoutMaster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6866" name="Rectangle 2"/>
          <p:cNvSpPr>
            <a:spLocks noGrp="1" noChangeArrowheads="1"/>
          </p:cNvSpPr>
          <p:nvPr>
            <p:ph type="hdr" sz="quarter"/>
          </p:nvPr>
        </p:nvSpPr>
        <p:spPr bwMode="auto">
          <a:xfrm>
            <a:off x="1" y="1"/>
            <a:ext cx="2983481" cy="46498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vert="horz" wrap="square" lIns="93177" tIns="46589" rIns="93177" bIns="46589" numCol="1" anchor="t" anchorCtr="0" compatLnSpc="1">
            <a:prstTxWarp prst="textNoShape">
              <a:avLst/>
            </a:prstTxWarp>
          </a:bodyPr>
          <a:lstStyle>
            <a:lvl1pPr algn="l" defTabSz="931863" eaLnBrk="1" hangingPunct="1">
              <a:defRPr sz="1200">
                <a:solidFill>
                  <a:schemeClr val="tx1"/>
                </a:solidFill>
                <a:latin typeface="Arial" pitchFamily="34" charset="0"/>
              </a:defRPr>
            </a:lvl1pPr>
          </a:lstStyle>
          <a:p>
            <a:pPr>
              <a:defRPr/>
            </a:pPr>
            <a:endParaRPr lang="en-US" altLang="en-US"/>
          </a:p>
        </p:txBody>
      </p:sp>
      <p:sp>
        <p:nvSpPr>
          <p:cNvPr id="36867" name="Rectangle 3"/>
          <p:cNvSpPr>
            <a:spLocks noGrp="1" noChangeArrowheads="1"/>
          </p:cNvSpPr>
          <p:nvPr>
            <p:ph type="dt" idx="1"/>
          </p:nvPr>
        </p:nvSpPr>
        <p:spPr bwMode="auto">
          <a:xfrm>
            <a:off x="3896761" y="1"/>
            <a:ext cx="2983481" cy="46498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vert="horz" wrap="square" lIns="93177" tIns="46589" rIns="93177" bIns="46589" numCol="1" anchor="t" anchorCtr="0" compatLnSpc="1">
            <a:prstTxWarp prst="textNoShape">
              <a:avLst/>
            </a:prstTxWarp>
          </a:bodyPr>
          <a:lstStyle>
            <a:lvl1pPr algn="r" defTabSz="931863" eaLnBrk="1" hangingPunct="1">
              <a:defRPr sz="1200">
                <a:solidFill>
                  <a:schemeClr val="tx1"/>
                </a:solidFill>
                <a:latin typeface="Arial" pitchFamily="34" charset="0"/>
              </a:defRPr>
            </a:lvl1pPr>
          </a:lstStyle>
          <a:p>
            <a:pPr>
              <a:defRPr/>
            </a:pPr>
            <a:endParaRPr lang="en-US" altLang="en-US"/>
          </a:p>
        </p:txBody>
      </p:sp>
      <p:sp>
        <p:nvSpPr>
          <p:cNvPr id="5124" name="Rectangle 4"/>
          <p:cNvSpPr>
            <a:spLocks noGrp="1" noRot="1" noChangeAspect="1" noChangeArrowheads="1" noTextEdit="1"/>
          </p:cNvSpPr>
          <p:nvPr>
            <p:ph type="sldImg" idx="2"/>
          </p:nvPr>
        </p:nvSpPr>
        <p:spPr bwMode="auto">
          <a:xfrm>
            <a:off x="1117600" y="696913"/>
            <a:ext cx="4646613" cy="3486150"/>
          </a:xfrm>
          <a:prstGeom prst="rect">
            <a:avLst/>
          </a:prstGeom>
          <a:noFill/>
          <a:ln w="9525">
            <a:solidFill>
              <a:srgbClr val="000000"/>
            </a:solidFill>
            <a:miter lim="800000"/>
            <a:headEnd/>
            <a:tailEnd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rgbClr val="808080"/>
                  </a:outerShdw>
                </a:effectLst>
              </a14:hiddenEffects>
            </a:ext>
            <a:ext uri="{53640926-AAD7-44D8-BBD7-CCE9431645EC}">
              <a14:shadowObscured xmlns:a14="http://schemas.microsoft.com/office/drawing/2010/main" val="1"/>
            </a:ext>
          </a:extLst>
        </p:spPr>
      </p:sp>
      <p:sp>
        <p:nvSpPr>
          <p:cNvPr id="36869" name="Rectangle 5"/>
          <p:cNvSpPr>
            <a:spLocks noGrp="1" noChangeArrowheads="1"/>
          </p:cNvSpPr>
          <p:nvPr>
            <p:ph type="body" sz="quarter" idx="3"/>
          </p:nvPr>
        </p:nvSpPr>
        <p:spPr bwMode="auto">
          <a:xfrm>
            <a:off x="688496" y="4416510"/>
            <a:ext cx="5504822" cy="418322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vert="horz" wrap="square" lIns="93177" tIns="46589" rIns="93177" bIns="46589" numCol="1" anchor="t" anchorCtr="0" compatLnSpc="1">
            <a:prstTxWarp prst="textNoShape">
              <a:avLst/>
            </a:prstTxWarp>
          </a:bodyPr>
          <a:lstStyle/>
          <a:p>
            <a:pPr lvl="0"/>
            <a:r>
              <a:rPr lang="en-US" altLang="en-US" noProof="0" smtClean="0"/>
              <a:t>Click to edit Master text styles</a:t>
            </a:r>
          </a:p>
          <a:p>
            <a:pPr lvl="1"/>
            <a:r>
              <a:rPr lang="en-US" altLang="en-US" noProof="0" smtClean="0"/>
              <a:t>Second level</a:t>
            </a:r>
          </a:p>
          <a:p>
            <a:pPr lvl="2"/>
            <a:r>
              <a:rPr lang="en-US" altLang="en-US" noProof="0" smtClean="0"/>
              <a:t>Third level</a:t>
            </a:r>
          </a:p>
          <a:p>
            <a:pPr lvl="3"/>
            <a:r>
              <a:rPr lang="en-US" altLang="en-US" noProof="0" smtClean="0"/>
              <a:t>Fourth level</a:t>
            </a:r>
          </a:p>
          <a:p>
            <a:pPr lvl="4"/>
            <a:r>
              <a:rPr lang="en-US" altLang="en-US" noProof="0" smtClean="0"/>
              <a:t>Fifth level</a:t>
            </a:r>
          </a:p>
        </p:txBody>
      </p:sp>
      <p:sp>
        <p:nvSpPr>
          <p:cNvPr id="36870" name="Rectangle 6"/>
          <p:cNvSpPr>
            <a:spLocks noGrp="1" noChangeArrowheads="1"/>
          </p:cNvSpPr>
          <p:nvPr>
            <p:ph type="ftr" sz="quarter" idx="4"/>
          </p:nvPr>
        </p:nvSpPr>
        <p:spPr bwMode="auto">
          <a:xfrm>
            <a:off x="1" y="8829823"/>
            <a:ext cx="2983481" cy="46498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vert="horz" wrap="square" lIns="93177" tIns="46589" rIns="93177" bIns="46589" numCol="1" anchor="b" anchorCtr="0" compatLnSpc="1">
            <a:prstTxWarp prst="textNoShape">
              <a:avLst/>
            </a:prstTxWarp>
          </a:bodyPr>
          <a:lstStyle>
            <a:lvl1pPr algn="l" defTabSz="931863" eaLnBrk="1" hangingPunct="1">
              <a:defRPr sz="1200">
                <a:solidFill>
                  <a:schemeClr val="tx1"/>
                </a:solidFill>
                <a:latin typeface="Arial" pitchFamily="34" charset="0"/>
              </a:defRPr>
            </a:lvl1pPr>
          </a:lstStyle>
          <a:p>
            <a:pPr>
              <a:defRPr/>
            </a:pPr>
            <a:endParaRPr lang="en-US" altLang="en-US"/>
          </a:p>
        </p:txBody>
      </p:sp>
      <p:sp>
        <p:nvSpPr>
          <p:cNvPr id="36871" name="Rectangle 7"/>
          <p:cNvSpPr>
            <a:spLocks noGrp="1" noChangeArrowheads="1"/>
          </p:cNvSpPr>
          <p:nvPr>
            <p:ph type="sldNum" sz="quarter" idx="5"/>
          </p:nvPr>
        </p:nvSpPr>
        <p:spPr bwMode="auto">
          <a:xfrm>
            <a:off x="3896761" y="8829823"/>
            <a:ext cx="2983481" cy="46498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vert="horz" wrap="square" lIns="93177" tIns="46589" rIns="93177" bIns="46589" numCol="1" anchor="b" anchorCtr="0" compatLnSpc="1">
            <a:prstTxWarp prst="textNoShape">
              <a:avLst/>
            </a:prstTxWarp>
          </a:bodyPr>
          <a:lstStyle>
            <a:lvl1pPr algn="r" defTabSz="931863" eaLnBrk="1" hangingPunct="1">
              <a:defRPr sz="1200">
                <a:solidFill>
                  <a:schemeClr val="tx1"/>
                </a:solidFill>
                <a:latin typeface="Arial" panose="020B0604020202020204" pitchFamily="34" charset="0"/>
              </a:defRPr>
            </a:lvl1pPr>
          </a:lstStyle>
          <a:p>
            <a:pPr>
              <a:defRPr/>
            </a:pPr>
            <a:fld id="{FAF66EBE-685A-418F-91DB-2CC44EBF2A5B}" type="slidenum">
              <a:rPr lang="en-US" altLang="en-US"/>
              <a:pPr>
                <a:defRPr/>
              </a:pPr>
              <a:t>‹#›</a:t>
            </a:fld>
            <a:endParaRPr lang="en-US" altLang="en-US"/>
          </a:p>
        </p:txBody>
      </p:sp>
    </p:spTree>
    <p:extLst>
      <p:ext uri="{BB962C8B-B14F-4D97-AF65-F5344CB8AC3E}">
        <p14:creationId xmlns:p14="http://schemas.microsoft.com/office/powerpoint/2010/main" val="918412983"/>
      </p:ext>
    </p:extLst>
  </p:cSld>
  <p:clrMap bg1="lt1" tx1="dk1" bg2="lt2" tx2="dk2" accent1="accent1" accent2="accent2" accent3="accent3" accent4="accent4" accent5="accent5" accent6="accent6" hlink="hlink" folHlink="folHlink"/>
  <p:notesStyle>
    <a:lvl1pPr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Arial" pitchFamily="34" charset="0"/>
        <a:ea typeface="+mn-ea"/>
        <a:cs typeface="+mn-cs"/>
      </a:defRPr>
    </a:lvl1pPr>
    <a:lvl2pPr marL="457200"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Arial" pitchFamily="34" charset="0"/>
        <a:ea typeface="+mn-ea"/>
        <a:cs typeface="+mn-cs"/>
      </a:defRPr>
    </a:lvl2pPr>
    <a:lvl3pPr marL="914400"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Arial" pitchFamily="34" charset="0"/>
        <a:ea typeface="+mn-ea"/>
        <a:cs typeface="+mn-cs"/>
      </a:defRPr>
    </a:lvl3pPr>
    <a:lvl4pPr marL="1371600"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Arial" pitchFamily="34" charset="0"/>
        <a:ea typeface="+mn-ea"/>
        <a:cs typeface="+mn-cs"/>
      </a:defRPr>
    </a:lvl4pPr>
    <a:lvl5pPr marL="1828800"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Arial" pitchFamily="34" charset="0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.xml"/><Relationship Id="rId1" Type="http://schemas.openxmlformats.org/officeDocument/2006/relationships/notesMaster" Target="../notesMasters/notesMaster1.xml"/></Relationships>
</file>

<file path=ppt/notesSlides/_rels/notesSlide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.xml"/><Relationship Id="rId1" Type="http://schemas.openxmlformats.org/officeDocument/2006/relationships/notesMaster" Target="../notesMasters/notesMaster1.xml"/></Relationships>
</file>

<file path=ppt/notesSlides/_rels/notesSlide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.xml"/><Relationship Id="rId1" Type="http://schemas.openxmlformats.org/officeDocument/2006/relationships/notesMaster" Target="../notesMasters/notesMaster1.xml"/></Relationships>
</file>

<file path=ppt/notesSlides/_rels/notesSlide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4.xml"/><Relationship Id="rId1" Type="http://schemas.openxmlformats.org/officeDocument/2006/relationships/notesMaster" Target="../notesMasters/notesMaster1.xml"/></Relationships>
</file>

<file path=ppt/notesSlides/_rels/notesSlide5.xml.rels><?xml version="1.0" encoding="UTF-8" standalone="yes"?>
<Relationships xmlns="http://schemas.openxmlformats.org/package/2006/relationships"><Relationship Id="rId2" Type="http://schemas.openxmlformats.org/officeDocument/2006/relationships/slide" Target="../slides/slide5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194" name="Slide Image Placeholder 1"/>
          <p:cNvSpPr>
            <a:spLocks noGrp="1" noRot="1" noChangeAspect="1" noTextEdit="1"/>
          </p:cNvSpPr>
          <p:nvPr>
            <p:ph type="sldImg"/>
          </p:nvPr>
        </p:nvSpPr>
        <p:spPr>
          <a:xfrm>
            <a:off x="687388" y="696913"/>
            <a:ext cx="5507037" cy="4130675"/>
          </a:xfrm>
          <a:ln/>
        </p:spPr>
      </p:sp>
      <p:sp>
        <p:nvSpPr>
          <p:cNvPr id="8195" name="Notes Placeholder 2"/>
          <p:cNvSpPr>
            <a:spLocks noGrp="1"/>
          </p:cNvSpPr>
          <p:nvPr>
            <p:ph type="body" idx="1"/>
          </p:nvPr>
        </p:nvSpPr>
        <p:spPr>
          <a:xfrm>
            <a:off x="688496" y="5105400"/>
            <a:ext cx="5504822" cy="3494330"/>
          </a:xfrm>
          <a:noFill/>
        </p:spPr>
        <p:txBody>
          <a:bodyPr/>
          <a:lstStyle/>
          <a:p>
            <a:endParaRPr lang="en-US" altLang="en-US" dirty="0" smtClean="0"/>
          </a:p>
        </p:txBody>
      </p:sp>
      <p:sp>
        <p:nvSpPr>
          <p:cNvPr id="8196" name="Slide Number Placeholder 3"/>
          <p:cNvSpPr>
            <a:spLocks noGrp="1"/>
          </p:cNvSpPr>
          <p:nvPr>
            <p:ph type="sldNum" sz="quarter" idx="5"/>
          </p:nvPr>
        </p:nvSpPr>
        <p:spPr>
          <a:noFill/>
        </p:spPr>
        <p:txBody>
          <a:bodyPr/>
          <a:lstStyle>
            <a:lvl1pPr defTabSz="931863">
              <a:defRPr sz="4000">
                <a:solidFill>
                  <a:srgbClr val="00FFFF"/>
                </a:solidFill>
                <a:latin typeface="Tahoma" panose="020B0604030504040204" pitchFamily="34" charset="0"/>
              </a:defRPr>
            </a:lvl1pPr>
            <a:lvl2pPr marL="742950" indent="-285750" defTabSz="931863">
              <a:defRPr sz="4000">
                <a:solidFill>
                  <a:srgbClr val="00FFFF"/>
                </a:solidFill>
                <a:latin typeface="Tahoma" panose="020B0604030504040204" pitchFamily="34" charset="0"/>
              </a:defRPr>
            </a:lvl2pPr>
            <a:lvl3pPr marL="1143000" indent="-228600" defTabSz="931863">
              <a:defRPr sz="4000">
                <a:solidFill>
                  <a:srgbClr val="00FFFF"/>
                </a:solidFill>
                <a:latin typeface="Tahoma" panose="020B0604030504040204" pitchFamily="34" charset="0"/>
              </a:defRPr>
            </a:lvl3pPr>
            <a:lvl4pPr marL="1600200" indent="-228600" defTabSz="931863">
              <a:defRPr sz="4000">
                <a:solidFill>
                  <a:srgbClr val="00FFFF"/>
                </a:solidFill>
                <a:latin typeface="Tahoma" panose="020B0604030504040204" pitchFamily="34" charset="0"/>
              </a:defRPr>
            </a:lvl4pPr>
            <a:lvl5pPr marL="2057400" indent="-228600" defTabSz="931863">
              <a:defRPr sz="4000">
                <a:solidFill>
                  <a:srgbClr val="00FFFF"/>
                </a:solidFill>
                <a:latin typeface="Tahoma" panose="020B0604030504040204" pitchFamily="34" charset="0"/>
              </a:defRPr>
            </a:lvl5pPr>
            <a:lvl6pPr marL="2514600" indent="-228600" defTabSz="931863" eaLnBrk="0" fontAlgn="base" hangingPunct="0">
              <a:spcBef>
                <a:spcPct val="0"/>
              </a:spcBef>
              <a:spcAft>
                <a:spcPct val="0"/>
              </a:spcAft>
              <a:defRPr sz="4000">
                <a:solidFill>
                  <a:srgbClr val="00FFFF"/>
                </a:solidFill>
                <a:latin typeface="Tahoma" panose="020B0604030504040204" pitchFamily="34" charset="0"/>
              </a:defRPr>
            </a:lvl6pPr>
            <a:lvl7pPr marL="2971800" indent="-228600" defTabSz="931863" eaLnBrk="0" fontAlgn="base" hangingPunct="0">
              <a:spcBef>
                <a:spcPct val="0"/>
              </a:spcBef>
              <a:spcAft>
                <a:spcPct val="0"/>
              </a:spcAft>
              <a:defRPr sz="4000">
                <a:solidFill>
                  <a:srgbClr val="00FFFF"/>
                </a:solidFill>
                <a:latin typeface="Tahoma" panose="020B0604030504040204" pitchFamily="34" charset="0"/>
              </a:defRPr>
            </a:lvl7pPr>
            <a:lvl8pPr marL="3429000" indent="-228600" defTabSz="931863" eaLnBrk="0" fontAlgn="base" hangingPunct="0">
              <a:spcBef>
                <a:spcPct val="0"/>
              </a:spcBef>
              <a:spcAft>
                <a:spcPct val="0"/>
              </a:spcAft>
              <a:defRPr sz="4000">
                <a:solidFill>
                  <a:srgbClr val="00FFFF"/>
                </a:solidFill>
                <a:latin typeface="Tahoma" panose="020B0604030504040204" pitchFamily="34" charset="0"/>
              </a:defRPr>
            </a:lvl8pPr>
            <a:lvl9pPr marL="3886200" indent="-228600" defTabSz="931863" eaLnBrk="0" fontAlgn="base" hangingPunct="0">
              <a:spcBef>
                <a:spcPct val="0"/>
              </a:spcBef>
              <a:spcAft>
                <a:spcPct val="0"/>
              </a:spcAft>
              <a:defRPr sz="4000">
                <a:solidFill>
                  <a:srgbClr val="00FFFF"/>
                </a:solidFill>
                <a:latin typeface="Tahoma" panose="020B0604030504040204" pitchFamily="34" charset="0"/>
              </a:defRPr>
            </a:lvl9pPr>
          </a:lstStyle>
          <a:p>
            <a:fld id="{827320F4-26E2-48F4-A8DB-87D17EDBC4BF}" type="slidenum">
              <a:rPr lang="en-US" altLang="en-US" sz="1200" smtClean="0">
                <a:solidFill>
                  <a:schemeClr val="tx1"/>
                </a:solidFill>
                <a:latin typeface="Arial" panose="020B0604020202020204" pitchFamily="34" charset="0"/>
              </a:rPr>
              <a:pPr/>
              <a:t>1</a:t>
            </a:fld>
            <a:endParaRPr lang="en-US" altLang="en-US" sz="1200" smtClean="0">
              <a:solidFill>
                <a:schemeClr val="tx1"/>
              </a:solidFill>
              <a:latin typeface="Arial" panose="020B0604020202020204" pitchFamily="34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2542000950"/>
      </p:ext>
    </p:extLst>
  </p:cSld>
  <p:clrMapOvr>
    <a:masterClrMapping/>
  </p:clrMapOvr>
</p:notes>
</file>

<file path=ppt/notesSlides/notesSlide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>
          <a:xfrm>
            <a:off x="687388" y="696913"/>
            <a:ext cx="5507037" cy="4130675"/>
          </a:xfrm>
        </p:spPr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>
          <a:xfrm>
            <a:off x="688496" y="5181600"/>
            <a:ext cx="5504822" cy="3733800"/>
          </a:xfrm>
        </p:spPr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pPr>
              <a:defRPr/>
            </a:pPr>
            <a:fld id="{FAF66EBE-685A-418F-91DB-2CC44EBF2A5B}" type="slidenum">
              <a:rPr lang="en-US" altLang="en-US" smtClean="0"/>
              <a:pPr>
                <a:defRPr/>
              </a:pPr>
              <a:t>2</a:t>
            </a:fld>
            <a:endParaRPr lang="en-US" altLang="en-US"/>
          </a:p>
        </p:txBody>
      </p:sp>
    </p:spTree>
    <p:extLst>
      <p:ext uri="{BB962C8B-B14F-4D97-AF65-F5344CB8AC3E}">
        <p14:creationId xmlns:p14="http://schemas.microsoft.com/office/powerpoint/2010/main" val="1283893854"/>
      </p:ext>
    </p:extLst>
  </p:cSld>
  <p:clrMapOvr>
    <a:masterClrMapping/>
  </p:clrMapOvr>
</p:notes>
</file>

<file path=ppt/notesSlides/notesSlide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>
          <a:xfrm>
            <a:off x="687388" y="696913"/>
            <a:ext cx="5507037" cy="4130675"/>
          </a:xfrm>
        </p:spPr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>
          <a:xfrm>
            <a:off x="688496" y="5105400"/>
            <a:ext cx="5504822" cy="3886200"/>
          </a:xfrm>
        </p:spPr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pPr>
              <a:defRPr/>
            </a:pPr>
            <a:fld id="{FAF66EBE-685A-418F-91DB-2CC44EBF2A5B}" type="slidenum">
              <a:rPr lang="en-US" altLang="en-US" smtClean="0"/>
              <a:pPr>
                <a:defRPr/>
              </a:pPr>
              <a:t>3</a:t>
            </a:fld>
            <a:endParaRPr lang="en-US" altLang="en-US"/>
          </a:p>
        </p:txBody>
      </p:sp>
    </p:spTree>
    <p:extLst>
      <p:ext uri="{BB962C8B-B14F-4D97-AF65-F5344CB8AC3E}">
        <p14:creationId xmlns:p14="http://schemas.microsoft.com/office/powerpoint/2010/main" val="2887917631"/>
      </p:ext>
    </p:extLst>
  </p:cSld>
  <p:clrMapOvr>
    <a:masterClrMapping/>
  </p:clrMapOvr>
</p:notes>
</file>

<file path=ppt/notesSlides/notesSlide4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>
          <a:xfrm>
            <a:off x="687388" y="696913"/>
            <a:ext cx="5507037" cy="4130675"/>
          </a:xfrm>
        </p:spPr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>
          <a:xfrm>
            <a:off x="688496" y="5181599"/>
            <a:ext cx="5504822" cy="3648223"/>
          </a:xfrm>
        </p:spPr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pPr>
              <a:defRPr/>
            </a:pPr>
            <a:fld id="{FAF66EBE-685A-418F-91DB-2CC44EBF2A5B}" type="slidenum">
              <a:rPr lang="en-US" altLang="en-US" smtClean="0"/>
              <a:pPr>
                <a:defRPr/>
              </a:pPr>
              <a:t>4</a:t>
            </a:fld>
            <a:endParaRPr lang="en-US" altLang="en-US"/>
          </a:p>
        </p:txBody>
      </p:sp>
    </p:spTree>
    <p:extLst>
      <p:ext uri="{BB962C8B-B14F-4D97-AF65-F5344CB8AC3E}">
        <p14:creationId xmlns:p14="http://schemas.microsoft.com/office/powerpoint/2010/main" val="770454484"/>
      </p:ext>
    </p:extLst>
  </p:cSld>
  <p:clrMapOvr>
    <a:masterClrMapping/>
  </p:clrMapOvr>
</p:notes>
</file>

<file path=ppt/notesSlides/notesSlide5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>
          <a:xfrm>
            <a:off x="660400" y="354013"/>
            <a:ext cx="5570538" cy="4178300"/>
          </a:xfrm>
        </p:spPr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>
          <a:xfrm>
            <a:off x="661238" y="4730496"/>
            <a:ext cx="5568873" cy="4192322"/>
          </a:xfrm>
        </p:spPr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pPr>
              <a:defRPr/>
            </a:pPr>
            <a:fld id="{FAF66EBE-685A-418F-91DB-2CC44EBF2A5B}" type="slidenum">
              <a:rPr lang="en-US" altLang="en-US" smtClean="0"/>
              <a:pPr>
                <a:defRPr/>
              </a:pPr>
              <a:t>5</a:t>
            </a:fld>
            <a:endParaRPr lang="en-US" altLang="en-US"/>
          </a:p>
        </p:txBody>
      </p:sp>
    </p:spTree>
    <p:extLst>
      <p:ext uri="{BB962C8B-B14F-4D97-AF65-F5344CB8AC3E}">
        <p14:creationId xmlns:p14="http://schemas.microsoft.com/office/powerpoint/2010/main" val="254764909"/>
      </p:ext>
    </p:extLst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Line 4"/>
          <p:cNvSpPr>
            <a:spLocks noChangeShapeType="1"/>
          </p:cNvSpPr>
          <p:nvPr/>
        </p:nvSpPr>
        <p:spPr bwMode="auto">
          <a:xfrm>
            <a:off x="941388" y="1277938"/>
            <a:ext cx="7418387" cy="0"/>
          </a:xfrm>
          <a:prstGeom prst="line">
            <a:avLst/>
          </a:prstGeom>
          <a:noFill/>
          <a:ln w="101600">
            <a:solidFill>
              <a:srgbClr val="FFCC00"/>
            </a:solidFill>
            <a:round/>
            <a:headEnd type="none" w="sm" len="sm"/>
            <a:tailEnd type="none" w="sm" len="sm"/>
          </a:ln>
          <a:effectLst/>
          <a:extLst>
            <a:ext uri="{909E8E84-426E-40DD-AFC4-6F175D3DCCD1}">
              <a14:hiddenFill xmlns:a14="http://schemas.microsoft.com/office/drawing/2010/main">
                <a:noFill/>
              </a14:hiddenFill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/>
          <a:lstStyle/>
          <a:p>
            <a:pPr>
              <a:defRPr/>
            </a:pPr>
            <a:endParaRPr lang="en-US" sz="800">
              <a:solidFill>
                <a:srgbClr val="000000"/>
              </a:solidFill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  <a:latin typeface="Arial" pitchFamily="34" charset="0"/>
              <a:cs typeface="Arial" pitchFamily="34" charset="0"/>
            </a:endParaRPr>
          </a:p>
        </p:txBody>
      </p:sp>
      <p:sp>
        <p:nvSpPr>
          <p:cNvPr id="5" name="Line 7"/>
          <p:cNvSpPr>
            <a:spLocks noChangeShapeType="1"/>
          </p:cNvSpPr>
          <p:nvPr/>
        </p:nvSpPr>
        <p:spPr bwMode="auto">
          <a:xfrm>
            <a:off x="939800" y="1328738"/>
            <a:ext cx="7419975" cy="0"/>
          </a:xfrm>
          <a:prstGeom prst="line">
            <a:avLst/>
          </a:prstGeom>
          <a:noFill/>
          <a:ln w="101600">
            <a:solidFill>
              <a:schemeClr val="accent1"/>
            </a:solidFill>
            <a:round/>
            <a:headEnd type="none" w="sm" len="sm"/>
            <a:tailEnd type="none" w="sm" len="sm"/>
          </a:ln>
          <a:effectLst/>
          <a:extLst>
            <a:ext uri="{909E8E84-426E-40DD-AFC4-6F175D3DCCD1}">
              <a14:hiddenFill xmlns:a14="http://schemas.microsoft.com/office/drawing/2010/main">
                <a:noFill/>
              </a14:hiddenFill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/>
          <a:lstStyle/>
          <a:p>
            <a:pPr>
              <a:defRPr/>
            </a:pPr>
            <a:endParaRPr lang="en-US" sz="800">
              <a:solidFill>
                <a:srgbClr val="000000"/>
              </a:solidFill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  <a:latin typeface="Arial" pitchFamily="34" charset="0"/>
              <a:cs typeface="Arial" pitchFamily="34" charset="0"/>
            </a:endParaRPr>
          </a:p>
        </p:txBody>
      </p:sp>
      <p:grpSp>
        <p:nvGrpSpPr>
          <p:cNvPr id="6" name="Group 8"/>
          <p:cNvGrpSpPr>
            <a:grpSpLocks/>
          </p:cNvGrpSpPr>
          <p:nvPr/>
        </p:nvGrpSpPr>
        <p:grpSpPr bwMode="auto">
          <a:xfrm>
            <a:off x="858838" y="6359525"/>
            <a:ext cx="7537450" cy="42863"/>
            <a:chOff x="637" y="3996"/>
            <a:chExt cx="4676" cy="16"/>
          </a:xfrm>
        </p:grpSpPr>
        <p:sp>
          <p:nvSpPr>
            <p:cNvPr id="7" name="Line 9"/>
            <p:cNvSpPr>
              <a:spLocks noChangeShapeType="1"/>
            </p:cNvSpPr>
            <p:nvPr userDrawn="1"/>
          </p:nvSpPr>
          <p:spPr bwMode="auto">
            <a:xfrm>
              <a:off x="637" y="4012"/>
              <a:ext cx="4676" cy="0"/>
            </a:xfrm>
            <a:prstGeom prst="line">
              <a:avLst/>
            </a:prstGeom>
            <a:noFill/>
            <a:ln w="19050">
              <a:solidFill>
                <a:schemeClr val="accent1"/>
              </a:solidFill>
              <a:round/>
              <a:headEnd type="none" w="sm" len="sm"/>
              <a:tailEnd type="none" w="sm" len="sm"/>
            </a:ln>
            <a:effectLst/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  <a:ext uri="{AF507438-7753-43E0-B8FC-AC1667EBCBE1}">
                <a14:hiddenEffects xmlns:a14="http://schemas.microsoft.com/office/drawing/2010/main">
                  <a:effectLst>
                    <a:outerShdw dist="35921" dir="2700000" algn="ctr" rotWithShape="0">
                      <a:schemeClr val="bg2"/>
                    </a:outerShdw>
                  </a:effectLst>
                </a14:hiddenEffects>
              </a:ext>
            </a:extLst>
          </p:spPr>
          <p:txBody>
            <a:bodyPr/>
            <a:lstStyle/>
            <a:p>
              <a:pPr>
                <a:defRPr/>
              </a:pPr>
              <a:endParaRPr lang="en-US" sz="800">
                <a:solidFill>
                  <a:srgbClr val="000000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Arial" pitchFamily="34" charset="0"/>
                <a:cs typeface="Arial" pitchFamily="34" charset="0"/>
              </a:endParaRPr>
            </a:p>
          </p:txBody>
        </p:sp>
        <p:sp>
          <p:nvSpPr>
            <p:cNvPr id="8" name="Line 10"/>
            <p:cNvSpPr>
              <a:spLocks noChangeShapeType="1"/>
            </p:cNvSpPr>
            <p:nvPr userDrawn="1"/>
          </p:nvSpPr>
          <p:spPr bwMode="auto">
            <a:xfrm>
              <a:off x="637" y="3996"/>
              <a:ext cx="4676" cy="0"/>
            </a:xfrm>
            <a:prstGeom prst="line">
              <a:avLst/>
            </a:prstGeom>
            <a:noFill/>
            <a:ln w="19050">
              <a:solidFill>
                <a:srgbClr val="FFCC00"/>
              </a:solidFill>
              <a:round/>
              <a:headEnd type="none" w="sm" len="sm"/>
              <a:tailEnd type="none" w="sm" len="sm"/>
            </a:ln>
            <a:effectLst/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  <a:ext uri="{AF507438-7753-43E0-B8FC-AC1667EBCBE1}">
                <a14:hiddenEffects xmlns:a14="http://schemas.microsoft.com/office/drawing/2010/main">
                  <a:effectLst>
                    <a:outerShdw dist="35921" dir="2700000" algn="ctr" rotWithShape="0">
                      <a:schemeClr val="bg2"/>
                    </a:outerShdw>
                  </a:effectLst>
                </a14:hiddenEffects>
              </a:ext>
            </a:extLst>
          </p:spPr>
          <p:txBody>
            <a:bodyPr/>
            <a:lstStyle/>
            <a:p>
              <a:pPr>
                <a:defRPr/>
              </a:pPr>
              <a:endParaRPr lang="en-US" sz="800">
                <a:solidFill>
                  <a:srgbClr val="000000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Arial" pitchFamily="34" charset="0"/>
                <a:cs typeface="Arial" pitchFamily="34" charset="0"/>
              </a:endParaRPr>
            </a:p>
          </p:txBody>
        </p:sp>
      </p:grpSp>
      <p:sp>
        <p:nvSpPr>
          <p:cNvPr id="7170" name="Rectangle 2"/>
          <p:cNvSpPr>
            <a:spLocks noGrp="1" noChangeArrowheads="1"/>
          </p:cNvSpPr>
          <p:nvPr>
            <p:ph type="ctrTitle"/>
          </p:nvPr>
        </p:nvSpPr>
        <p:spPr>
          <a:xfrm>
            <a:off x="685800" y="2130425"/>
            <a:ext cx="7772400" cy="1470025"/>
          </a:xfrm>
        </p:spPr>
        <p:txBody>
          <a:bodyPr/>
          <a:lstStyle>
            <a:lvl1pPr>
              <a:defRPr/>
            </a:lvl1pPr>
          </a:lstStyle>
          <a:p>
            <a:pPr lvl="0"/>
            <a:r>
              <a:rPr lang="en-US" noProof="0" smtClean="0"/>
              <a:t>Click to edit Master title style</a:t>
            </a:r>
          </a:p>
        </p:txBody>
      </p:sp>
      <p:sp>
        <p:nvSpPr>
          <p:cNvPr id="7171" name="Rectangle 3"/>
          <p:cNvSpPr>
            <a:spLocks noGrp="1" noChangeArrowheads="1"/>
          </p:cNvSpPr>
          <p:nvPr>
            <p:ph type="subTitle" idx="1"/>
          </p:nvPr>
        </p:nvSpPr>
        <p:spPr>
          <a:xfrm>
            <a:off x="1371600" y="3886200"/>
            <a:ext cx="6400800" cy="1752600"/>
          </a:xfrm>
        </p:spPr>
        <p:txBody>
          <a:bodyPr/>
          <a:lstStyle>
            <a:lvl1pPr marL="0" indent="0" algn="ctr">
              <a:buFont typeface="Wingdings" pitchFamily="2" charset="2"/>
              <a:buNone/>
              <a:defRPr/>
            </a:lvl1pPr>
          </a:lstStyle>
          <a:p>
            <a:pPr lvl="0"/>
            <a:r>
              <a:rPr lang="en-US" noProof="0" smtClean="0"/>
              <a:t>Click to edit Master subtitle style</a:t>
            </a:r>
          </a:p>
        </p:txBody>
      </p:sp>
      <p:sp>
        <p:nvSpPr>
          <p:cNvPr id="111" name="Rectangle 5"/>
          <p:cNvSpPr>
            <a:spLocks noGrp="1" noChangeArrowheads="1"/>
          </p:cNvSpPr>
          <p:nvPr>
            <p:ph type="sldNum" sz="quarter" idx="10"/>
          </p:nvPr>
        </p:nvSpPr>
        <p:spPr>
          <a:xfrm>
            <a:off x="6553200" y="6245225"/>
            <a:ext cx="2133600" cy="476250"/>
          </a:xfrm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AD8C99D2-EA17-4C0F-9E05-5E14F1210432}" type="slidenum">
              <a:rPr lang="en-US" altLang="en-US"/>
              <a:pPr>
                <a:defRPr/>
              </a:pPr>
              <a:t>‹#›</a:t>
            </a:fld>
            <a:endParaRPr lang="en-US" altLang="en-US"/>
          </a:p>
        </p:txBody>
      </p:sp>
      <p:sp>
        <p:nvSpPr>
          <p:cNvPr id="112" name="Rectangle 6"/>
          <p:cNvSpPr>
            <a:spLocks noGrp="1" noChangeArrowheads="1"/>
          </p:cNvSpPr>
          <p:nvPr>
            <p:ph type="ftr" sz="quarter" idx="11"/>
          </p:nvPr>
        </p:nvSpPr>
        <p:spPr>
          <a:xfrm>
            <a:off x="3124200" y="6245225"/>
            <a:ext cx="2895600" cy="476250"/>
          </a:xfrm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r>
              <a:rPr lang="en-US" smtClean="0"/>
              <a:t>TSGAC - IHS SDS Guide Status - April 1, 2019</a:t>
            </a:r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140423919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Rectangle 5"/>
          <p:cNvSpPr>
            <a:spLocks noGrp="1" noChangeArrowheads="1"/>
          </p:cNvSpPr>
          <p:nvPr>
            <p:ph type="sldNum" sz="quarter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A25312EA-9444-40E7-85DA-88A2FEDFB117}" type="slidenum">
              <a:rPr lang="en-US" altLang="en-US"/>
              <a:pPr>
                <a:defRPr/>
              </a:pPr>
              <a:t>‹#›</a:t>
            </a:fld>
            <a:endParaRPr lang="en-US" altLang="en-US"/>
          </a:p>
        </p:txBody>
      </p:sp>
      <p:sp>
        <p:nvSpPr>
          <p:cNvPr id="5" name="Rectangle 6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r>
              <a:rPr lang="en-US" smtClean="0"/>
              <a:t>TSGAC - IHS SDS Guide Status - April 1, 2019</a:t>
            </a:r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826801229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722313" y="4406900"/>
            <a:ext cx="7772400" cy="1362075"/>
          </a:xfrm>
        </p:spPr>
        <p:txBody>
          <a:bodyPr anchor="t"/>
          <a:lstStyle>
            <a:lvl1pPr algn="l">
              <a:defRPr sz="4000" b="1" cap="all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722313" y="2906713"/>
            <a:ext cx="7772400" cy="1500187"/>
          </a:xfrm>
        </p:spPr>
        <p:txBody>
          <a:bodyPr anchor="b"/>
          <a:lstStyle>
            <a:lvl1pPr marL="0" indent="0">
              <a:buNone/>
              <a:defRPr sz="2000"/>
            </a:lvl1pPr>
            <a:lvl2pPr marL="457200" indent="0">
              <a:buNone/>
              <a:defRPr sz="1800"/>
            </a:lvl2pPr>
            <a:lvl3pPr marL="914400" indent="0">
              <a:buNone/>
              <a:defRPr sz="1600"/>
            </a:lvl3pPr>
            <a:lvl4pPr marL="1371600" indent="0">
              <a:buNone/>
              <a:defRPr sz="1400"/>
            </a:lvl4pPr>
            <a:lvl5pPr marL="1828800" indent="0">
              <a:buNone/>
              <a:defRPr sz="1400"/>
            </a:lvl5pPr>
            <a:lvl6pPr marL="2286000" indent="0">
              <a:buNone/>
              <a:defRPr sz="1400"/>
            </a:lvl6pPr>
            <a:lvl7pPr marL="2743200" indent="0">
              <a:buNone/>
              <a:defRPr sz="1400"/>
            </a:lvl7pPr>
            <a:lvl8pPr marL="3200400" indent="0">
              <a:buNone/>
              <a:defRPr sz="1400"/>
            </a:lvl8pPr>
            <a:lvl9pPr marL="3657600" indent="0">
              <a:buNone/>
              <a:defRPr sz="14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Rectangle 5"/>
          <p:cNvSpPr>
            <a:spLocks noGrp="1" noChangeArrowheads="1"/>
          </p:cNvSpPr>
          <p:nvPr>
            <p:ph type="sldNum" sz="quarter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A25C70DB-BB33-43E0-85A3-BA58D7530538}" type="slidenum">
              <a:rPr lang="en-US" altLang="en-US"/>
              <a:pPr>
                <a:defRPr/>
              </a:pPr>
              <a:t>‹#›</a:t>
            </a:fld>
            <a:endParaRPr lang="en-US" altLang="en-US"/>
          </a:p>
        </p:txBody>
      </p:sp>
      <p:sp>
        <p:nvSpPr>
          <p:cNvPr id="5" name="Rectangle 6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r>
              <a:rPr lang="en-US" smtClean="0"/>
              <a:t>TSGAC - IHS SDS Guide Status - April 1, 2019</a:t>
            </a:r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980715602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933450" y="1538288"/>
            <a:ext cx="3617913" cy="4191000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703763" y="1538288"/>
            <a:ext cx="3619500" cy="4191000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5" name="Rectangle 5"/>
          <p:cNvSpPr>
            <a:spLocks noGrp="1" noChangeArrowheads="1"/>
          </p:cNvSpPr>
          <p:nvPr>
            <p:ph type="sldNum" sz="quarter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D20B85DC-CD5A-4C5D-8A37-1CB74B9CEE31}" type="slidenum">
              <a:rPr lang="en-US" altLang="en-US"/>
              <a:pPr>
                <a:defRPr/>
              </a:pPr>
              <a:t>‹#›</a:t>
            </a:fld>
            <a:endParaRPr lang="en-US" altLang="en-US"/>
          </a:p>
        </p:txBody>
      </p:sp>
      <p:sp>
        <p:nvSpPr>
          <p:cNvPr id="6" name="Rectangle 6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r>
              <a:rPr lang="en-US" smtClean="0"/>
              <a:t>TSGAC - IHS SDS Guide Status - April 1, 2019</a:t>
            </a:r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163341549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1143000"/>
          </a:xfrm>
        </p:spPr>
        <p:txBody>
          <a:bodyPr/>
          <a:lstStyle>
            <a:lvl1pPr>
              <a:defRPr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1535113"/>
            <a:ext cx="4040188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57200" y="2174875"/>
            <a:ext cx="4040188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4645025" y="1535113"/>
            <a:ext cx="4041775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4645025" y="2174875"/>
            <a:ext cx="4041775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7" name="Rectangle 5"/>
          <p:cNvSpPr>
            <a:spLocks noGrp="1" noChangeArrowheads="1"/>
          </p:cNvSpPr>
          <p:nvPr>
            <p:ph type="sldNum" sz="quarter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72448C2C-BC1A-4310-97F0-98865124B78B}" type="slidenum">
              <a:rPr lang="en-US" altLang="en-US"/>
              <a:pPr>
                <a:defRPr/>
              </a:pPr>
              <a:t>‹#›</a:t>
            </a:fld>
            <a:endParaRPr lang="en-US" altLang="en-US"/>
          </a:p>
        </p:txBody>
      </p:sp>
      <p:sp>
        <p:nvSpPr>
          <p:cNvPr id="8" name="Rectangle 6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r>
              <a:rPr lang="en-US" smtClean="0"/>
              <a:t>TSGAC - IHS SDS Guide Status - April 1, 2019</a:t>
            </a:r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459265091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Rectangle 5"/>
          <p:cNvSpPr>
            <a:spLocks noGrp="1" noChangeArrowheads="1"/>
          </p:cNvSpPr>
          <p:nvPr>
            <p:ph type="sldNum" sz="quarter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D17E06A9-641D-48BB-ABEF-60469CF43C7F}" type="slidenum">
              <a:rPr lang="en-US" altLang="en-US"/>
              <a:pPr>
                <a:defRPr/>
              </a:pPr>
              <a:t>‹#›</a:t>
            </a:fld>
            <a:endParaRPr lang="en-US" altLang="en-US"/>
          </a:p>
        </p:txBody>
      </p:sp>
      <p:sp>
        <p:nvSpPr>
          <p:cNvPr id="4" name="Rectangle 6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r>
              <a:rPr lang="en-US" smtClean="0"/>
              <a:t>TSGAC - IHS SDS Guide Status - April 1, 2019</a:t>
            </a:r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252469358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ectangle 5"/>
          <p:cNvSpPr>
            <a:spLocks noGrp="1" noChangeArrowheads="1"/>
          </p:cNvSpPr>
          <p:nvPr>
            <p:ph type="sldNum" sz="quarter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1705DAF0-27F0-4084-BF73-2784E776371D}" type="slidenum">
              <a:rPr lang="en-US" altLang="en-US"/>
              <a:pPr>
                <a:defRPr/>
              </a:pPr>
              <a:t>‹#›</a:t>
            </a:fld>
            <a:endParaRPr lang="en-US" altLang="en-US"/>
          </a:p>
        </p:txBody>
      </p:sp>
      <p:sp>
        <p:nvSpPr>
          <p:cNvPr id="3" name="Rectangle 6"/>
          <p:cNvSpPr>
            <a:spLocks noGrp="1" noChangeArrowheads="1"/>
          </p:cNvSpPr>
          <p:nvPr>
            <p:ph type="ftr" sz="quarter" idx="11"/>
          </p:nvPr>
        </p:nvSpPr>
        <p:spPr>
          <a:xfrm>
            <a:off x="2743200" y="6611934"/>
            <a:ext cx="3336925" cy="200819"/>
          </a:xfrm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r>
              <a:rPr lang="en-US" smtClean="0"/>
              <a:t>TSGAC - IHS SDS Guide Status - April 1, 2019</a:t>
            </a:r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178849642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3050"/>
            <a:ext cx="3008313" cy="1162050"/>
          </a:xfrm>
        </p:spPr>
        <p:txBody>
          <a:bodyPr/>
          <a:lstStyle>
            <a:lvl1pPr algn="l">
              <a:defRPr sz="2000" b="1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575050" y="273050"/>
            <a:ext cx="5111750" cy="5853113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457200" y="1435100"/>
            <a:ext cx="3008313" cy="4691063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Rectangle 5"/>
          <p:cNvSpPr>
            <a:spLocks noGrp="1" noChangeArrowheads="1"/>
          </p:cNvSpPr>
          <p:nvPr>
            <p:ph type="sldNum" sz="quarter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13B744CC-04CF-4923-AEC7-C5A872727388}" type="slidenum">
              <a:rPr lang="en-US" altLang="en-US"/>
              <a:pPr>
                <a:defRPr/>
              </a:pPr>
              <a:t>‹#›</a:t>
            </a:fld>
            <a:endParaRPr lang="en-US" altLang="en-US"/>
          </a:p>
        </p:txBody>
      </p:sp>
      <p:sp>
        <p:nvSpPr>
          <p:cNvPr id="6" name="Rectangle 6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r>
              <a:rPr lang="en-US" smtClean="0"/>
              <a:t>TSGAC - IHS SDS Guide Status - April 1, 2019</a:t>
            </a:r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616449433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792288" y="4800600"/>
            <a:ext cx="5486400" cy="566738"/>
          </a:xfrm>
        </p:spPr>
        <p:txBody>
          <a:bodyPr/>
          <a:lstStyle>
            <a:lvl1pPr algn="l">
              <a:defRPr sz="2000" b="1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1792288" y="612775"/>
            <a:ext cx="5486400" cy="4114800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pPr lvl="0"/>
            <a:endParaRPr lang="en-US" noProof="0" smtClean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1792288" y="5367338"/>
            <a:ext cx="5486400" cy="804862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Rectangle 5"/>
          <p:cNvSpPr>
            <a:spLocks noGrp="1" noChangeArrowheads="1"/>
          </p:cNvSpPr>
          <p:nvPr>
            <p:ph type="sldNum" sz="quarter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A736889B-D9D8-4929-A4DD-E3C661D56556}" type="slidenum">
              <a:rPr lang="en-US" altLang="en-US"/>
              <a:pPr>
                <a:defRPr/>
              </a:pPr>
              <a:t>‹#›</a:t>
            </a:fld>
            <a:endParaRPr lang="en-US" altLang="en-US"/>
          </a:p>
        </p:txBody>
      </p:sp>
      <p:sp>
        <p:nvSpPr>
          <p:cNvPr id="6" name="Rectangle 6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r>
              <a:rPr lang="en-US" smtClean="0"/>
              <a:t>TSGAC - IHS SDS Guide Status - April 1, 2019</a:t>
            </a:r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076143071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Rectangle 5"/>
          <p:cNvSpPr>
            <a:spLocks noGrp="1" noChangeArrowheads="1"/>
          </p:cNvSpPr>
          <p:nvPr>
            <p:ph type="sldNum" sz="quarter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904B579C-51A2-488D-B65C-F6A6D38798CF}" type="slidenum">
              <a:rPr lang="en-US" altLang="en-US"/>
              <a:pPr>
                <a:defRPr/>
              </a:pPr>
              <a:t>‹#›</a:t>
            </a:fld>
            <a:endParaRPr lang="en-US" altLang="en-US"/>
          </a:p>
        </p:txBody>
      </p:sp>
      <p:sp>
        <p:nvSpPr>
          <p:cNvPr id="5" name="Rectangle 6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r>
              <a:rPr lang="en-US" smtClean="0"/>
              <a:t>TSGAC - IHS SDS Guide Status - April 1, 2019</a:t>
            </a:r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418464342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6477000" y="295275"/>
            <a:ext cx="1846263" cy="5434013"/>
          </a:xfrm>
        </p:spPr>
        <p:txBody>
          <a:bodyPr vert="eaVert"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933450" y="295275"/>
            <a:ext cx="5391150" cy="5434013"/>
          </a:xfrm>
        </p:spPr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Rectangle 5"/>
          <p:cNvSpPr>
            <a:spLocks noGrp="1" noChangeArrowheads="1"/>
          </p:cNvSpPr>
          <p:nvPr>
            <p:ph type="sldNum" sz="quarter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CB6C91A2-6CEF-4395-BB43-F85C0EE0ED29}" type="slidenum">
              <a:rPr lang="en-US" altLang="en-US"/>
              <a:pPr>
                <a:defRPr/>
              </a:pPr>
              <a:t>‹#›</a:t>
            </a:fld>
            <a:endParaRPr lang="en-US" altLang="en-US"/>
          </a:p>
        </p:txBody>
      </p:sp>
      <p:sp>
        <p:nvSpPr>
          <p:cNvPr id="5" name="Rectangle 6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r>
              <a:rPr lang="en-US" smtClean="0"/>
              <a:t>TSGAC - IHS SDS Guide Status - April 1, 2019</a:t>
            </a:r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232811208"/>
      </p:ext>
    </p:extLst>
  </p:cSld>
  <p:clrMapOvr>
    <a:masterClrMapping/>
  </p:clrMapOvr>
</p:sldLayout>
</file>

<file path=ppt/slideLayouts/slideLayout12.xml><?xml version="1.0" encoding="utf-8"?>
<p:sldLayout xmlns:a="http://schemas.openxmlformats.org/drawingml/2006/main" xmlns:r="http://schemas.openxmlformats.org/officeDocument/2006/relationships" xmlns:p="http://schemas.openxmlformats.org/presentationml/2006/main" type="objAndTwoObj" preserve="1">
  <p:cSld name="Title, Content, and 2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950913" y="295275"/>
            <a:ext cx="7331075" cy="935038"/>
          </a:xfrm>
        </p:spPr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933450" y="1538288"/>
            <a:ext cx="3617913" cy="4191000"/>
          </a:xfrm>
        </p:spPr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Content Placeholder 3"/>
          <p:cNvSpPr>
            <a:spLocks noGrp="1"/>
          </p:cNvSpPr>
          <p:nvPr>
            <p:ph sz="quarter" idx="2"/>
          </p:nvPr>
        </p:nvSpPr>
        <p:spPr>
          <a:xfrm>
            <a:off x="4703763" y="1538288"/>
            <a:ext cx="3619500" cy="2019300"/>
          </a:xfrm>
        </p:spPr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5" name="Content Placeholder 4"/>
          <p:cNvSpPr>
            <a:spLocks noGrp="1"/>
          </p:cNvSpPr>
          <p:nvPr>
            <p:ph sz="quarter" idx="3"/>
          </p:nvPr>
        </p:nvSpPr>
        <p:spPr>
          <a:xfrm>
            <a:off x="4703763" y="3709988"/>
            <a:ext cx="3619500" cy="2019300"/>
          </a:xfrm>
        </p:spPr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6" name="Rectangle 5"/>
          <p:cNvSpPr>
            <a:spLocks noGrp="1" noChangeArrowheads="1"/>
          </p:cNvSpPr>
          <p:nvPr>
            <p:ph type="sldNum" sz="quarter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8FBF18F9-687D-442F-A168-CC98E66E7DE3}" type="slidenum">
              <a:rPr lang="en-US" altLang="en-US"/>
              <a:pPr>
                <a:defRPr/>
              </a:pPr>
              <a:t>‹#›</a:t>
            </a:fld>
            <a:endParaRPr lang="en-US" altLang="en-US"/>
          </a:p>
        </p:txBody>
      </p:sp>
      <p:sp>
        <p:nvSpPr>
          <p:cNvPr id="7" name="Rectangle 6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r>
              <a:rPr lang="en-US" smtClean="0"/>
              <a:t>TSGAC - IHS SDS Guide Status - April 1, 2019</a:t>
            </a:r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720677321"/>
      </p:ext>
    </p:extLst>
  </p:cSld>
  <p:clrMapOvr>
    <a:masterClrMapping/>
  </p:clrMapOvr>
</p:sldLayout>
</file>

<file path=ppt/slideLayouts/slideLayout13.xml><?xml version="1.0" encoding="utf-8"?>
<p:sldLayout xmlns:a="http://schemas.openxmlformats.org/drawingml/2006/main" xmlns:r="http://schemas.openxmlformats.org/officeDocument/2006/relationships" xmlns:p="http://schemas.openxmlformats.org/presentationml/2006/main" userDrawn="1">
  <p:cSld name="1_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12648" y="228600"/>
            <a:ext cx="8153400" cy="987552"/>
          </a:xfrm>
        </p:spPr>
        <p:txBody>
          <a:bodyPr anchor="ctr"/>
          <a:lstStyle>
            <a:lvl1pPr>
              <a:defRPr/>
            </a:lvl1pPr>
          </a:lstStyle>
          <a:p>
            <a:r>
              <a:rPr lang="en-US" dirty="0" smtClean="0"/>
              <a:t>Click to edit Master title style</a:t>
            </a:r>
            <a:endParaRPr lang="en-US" dirty="0"/>
          </a:p>
        </p:txBody>
      </p:sp>
      <p:sp>
        <p:nvSpPr>
          <p:cNvPr id="11" name="Content Placeholder 10"/>
          <p:cNvSpPr>
            <a:spLocks noGrp="1"/>
          </p:cNvSpPr>
          <p:nvPr>
            <p:ph sz="quarter" idx="2"/>
          </p:nvPr>
        </p:nvSpPr>
        <p:spPr>
          <a:xfrm>
            <a:off x="609600" y="1600200"/>
            <a:ext cx="3886200" cy="4419600"/>
          </a:xfrm>
        </p:spPr>
        <p:txBody>
          <a:bodyPr/>
          <a:lstStyle>
            <a:lvl1pPr>
              <a:buClr>
                <a:schemeClr val="tx1"/>
              </a:buClr>
              <a:buFontTx/>
              <a:buNone/>
              <a:defRPr/>
            </a:lvl1pPr>
            <a:lvl2pPr>
              <a:buClr>
                <a:schemeClr val="tx1"/>
              </a:buClr>
              <a:buFont typeface="Arial" pitchFamily="34" charset="0"/>
              <a:buChar char="•"/>
              <a:defRPr/>
            </a:lvl2pPr>
            <a:lvl3pPr>
              <a:buClr>
                <a:schemeClr val="tx1"/>
              </a:buClr>
              <a:buFont typeface="Arial" pitchFamily="34" charset="0"/>
              <a:buChar char="•"/>
              <a:defRPr/>
            </a:lvl3pPr>
            <a:lvl4pPr>
              <a:buClr>
                <a:schemeClr val="tx1"/>
              </a:buClr>
              <a:buFont typeface="Arial" pitchFamily="34" charset="0"/>
              <a:buChar char="•"/>
              <a:defRPr/>
            </a:lvl4pPr>
            <a:lvl5pPr>
              <a:buClr>
                <a:schemeClr val="tx1"/>
              </a:buClr>
              <a:buFont typeface="Arial" pitchFamily="34" charset="0"/>
              <a:buChar char="•"/>
              <a:defRPr/>
            </a:lvl5pPr>
          </a:lstStyle>
          <a:p>
            <a:pPr lvl="0"/>
            <a:r>
              <a:rPr lang="en-US" dirty="0" smtClean="0"/>
              <a:t>Click to edit Master text styles</a:t>
            </a:r>
          </a:p>
          <a:p>
            <a:pPr lvl="1"/>
            <a:r>
              <a:rPr lang="en-US" dirty="0" smtClean="0"/>
              <a:t>Second level</a:t>
            </a:r>
          </a:p>
          <a:p>
            <a:pPr lvl="2"/>
            <a:r>
              <a:rPr lang="en-US" dirty="0" smtClean="0"/>
              <a:t>Third level</a:t>
            </a:r>
          </a:p>
          <a:p>
            <a:pPr lvl="3"/>
            <a:r>
              <a:rPr lang="en-US" dirty="0" smtClean="0"/>
              <a:t>Fourth level</a:t>
            </a:r>
          </a:p>
          <a:p>
            <a:pPr lvl="4"/>
            <a:r>
              <a:rPr lang="en-US" dirty="0" smtClean="0"/>
              <a:t>Fifth level</a:t>
            </a:r>
            <a:endParaRPr lang="en-US" dirty="0"/>
          </a:p>
        </p:txBody>
      </p:sp>
      <p:sp>
        <p:nvSpPr>
          <p:cNvPr id="13" name="Content Placeholder 12"/>
          <p:cNvSpPr>
            <a:spLocks noGrp="1"/>
          </p:cNvSpPr>
          <p:nvPr>
            <p:ph sz="quarter" idx="4"/>
          </p:nvPr>
        </p:nvSpPr>
        <p:spPr>
          <a:xfrm>
            <a:off x="4800600" y="1600200"/>
            <a:ext cx="3886200" cy="4419600"/>
          </a:xfrm>
        </p:spPr>
        <p:txBody>
          <a:bodyPr/>
          <a:lstStyle>
            <a:lvl1pPr>
              <a:buClr>
                <a:schemeClr val="tx1"/>
              </a:buClr>
              <a:buFontTx/>
              <a:buNone/>
              <a:defRPr/>
            </a:lvl1pPr>
            <a:lvl2pPr>
              <a:buClr>
                <a:schemeClr val="tx1"/>
              </a:buClr>
              <a:buFont typeface="Arial" pitchFamily="34" charset="0"/>
              <a:buChar char="•"/>
              <a:defRPr/>
            </a:lvl2pPr>
            <a:lvl3pPr>
              <a:buClr>
                <a:schemeClr val="tx1"/>
              </a:buClr>
              <a:buFont typeface="Arial" pitchFamily="34" charset="0"/>
              <a:buChar char="•"/>
              <a:defRPr/>
            </a:lvl3pPr>
            <a:lvl4pPr>
              <a:buClr>
                <a:schemeClr val="tx1"/>
              </a:buClr>
              <a:buFont typeface="Arial" pitchFamily="34" charset="0"/>
              <a:buChar char="•"/>
              <a:defRPr/>
            </a:lvl4pPr>
            <a:lvl5pPr>
              <a:buClr>
                <a:schemeClr val="tx1"/>
              </a:buClr>
              <a:buFont typeface="Arial" pitchFamily="34" charset="0"/>
              <a:buChar char="•"/>
              <a:defRPr/>
            </a:lvl5pPr>
          </a:lstStyle>
          <a:p>
            <a:pPr lvl="0"/>
            <a:r>
              <a:rPr lang="en-US" dirty="0" smtClean="0"/>
              <a:t>Click to edit Master text styles</a:t>
            </a:r>
          </a:p>
          <a:p>
            <a:pPr lvl="1"/>
            <a:r>
              <a:rPr lang="en-US" dirty="0" smtClean="0"/>
              <a:t>Second level</a:t>
            </a:r>
          </a:p>
        </p:txBody>
      </p:sp>
    </p:spTree>
    <p:extLst>
      <p:ext uri="{BB962C8B-B14F-4D97-AF65-F5344CB8AC3E}">
        <p14:creationId xmlns:p14="http://schemas.microsoft.com/office/powerpoint/2010/main" val="4044861667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13" Type="http://schemas.openxmlformats.org/officeDocument/2006/relationships/slideLayout" Target="../slideLayouts/slideLayout13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slideLayout" Target="../slideLayouts/slideLayout12.xml"/><Relationship Id="rId17" Type="http://schemas.openxmlformats.org/officeDocument/2006/relationships/image" Target="../media/image3.png"/><Relationship Id="rId2" Type="http://schemas.openxmlformats.org/officeDocument/2006/relationships/slideLayout" Target="../slideLayouts/slideLayout2.xml"/><Relationship Id="rId16" Type="http://schemas.openxmlformats.org/officeDocument/2006/relationships/image" Target="../media/image2.png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5" Type="http://schemas.openxmlformats.org/officeDocument/2006/relationships/image" Target="../media/image1.png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Relationship Id="rId14" Type="http://schemas.openxmlformats.org/officeDocument/2006/relationships/theme" Target="../theme/theme1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 preserve="1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26" name="Rectangle 2"/>
          <p:cNvSpPr>
            <a:spLocks noGrp="1" noChangeArrowheads="1"/>
          </p:cNvSpPr>
          <p:nvPr>
            <p:ph type="title"/>
          </p:nvPr>
        </p:nvSpPr>
        <p:spPr bwMode="auto">
          <a:xfrm>
            <a:off x="1249680" y="601981"/>
            <a:ext cx="6696393" cy="4572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vert="horz" wrap="square" lIns="92051" tIns="46026" rIns="92051" bIns="46026" numCol="1" anchor="b" anchorCtr="0" compatLnSpc="1">
            <a:prstTxWarp prst="textNoShape">
              <a:avLst/>
            </a:prstTxWarp>
          </a:bodyPr>
          <a:lstStyle/>
          <a:p>
            <a:pPr lvl="0"/>
            <a:r>
              <a:rPr lang="en-US" altLang="en-US" dirty="0" smtClean="0"/>
              <a:t>Click to edit Master title style</a:t>
            </a:r>
          </a:p>
        </p:txBody>
      </p:sp>
      <p:sp>
        <p:nvSpPr>
          <p:cNvPr id="1027" name="Rectangle 3"/>
          <p:cNvSpPr>
            <a:spLocks noGrp="1" noChangeArrowheads="1"/>
          </p:cNvSpPr>
          <p:nvPr>
            <p:ph type="body" idx="1"/>
          </p:nvPr>
        </p:nvSpPr>
        <p:spPr bwMode="auto">
          <a:xfrm>
            <a:off x="179915" y="1538209"/>
            <a:ext cx="8771996" cy="4687172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vert="horz" wrap="square" lIns="92051" tIns="46026" rIns="92051" bIns="46026" numCol="1" anchor="t" anchorCtr="0" compatLnSpc="1">
            <a:prstTxWarp prst="textNoShape">
              <a:avLst/>
            </a:prstTxWarp>
          </a:bodyPr>
          <a:lstStyle/>
          <a:p>
            <a:pPr lvl="0"/>
            <a:r>
              <a:rPr lang="en-US" altLang="en-US" dirty="0" smtClean="0"/>
              <a:t>Click to edit Master text styles</a:t>
            </a:r>
          </a:p>
          <a:p>
            <a:pPr lvl="1"/>
            <a:r>
              <a:rPr lang="en-US" altLang="en-US" dirty="0" smtClean="0"/>
              <a:t>Second Level</a:t>
            </a:r>
          </a:p>
          <a:p>
            <a:pPr lvl="2"/>
            <a:r>
              <a:rPr lang="en-US" altLang="en-US" dirty="0" smtClean="0"/>
              <a:t>Third Level</a:t>
            </a:r>
          </a:p>
          <a:p>
            <a:pPr lvl="3"/>
            <a:r>
              <a:rPr lang="en-US" altLang="en-US" dirty="0" smtClean="0"/>
              <a:t>Fourth Level</a:t>
            </a:r>
          </a:p>
          <a:p>
            <a:pPr lvl="4"/>
            <a:r>
              <a:rPr lang="en-US" altLang="en-US" dirty="0" smtClean="0"/>
              <a:t>Fifth Level</a:t>
            </a:r>
          </a:p>
        </p:txBody>
      </p:sp>
      <p:sp>
        <p:nvSpPr>
          <p:cNvPr id="6148" name="Line 4"/>
          <p:cNvSpPr>
            <a:spLocks noChangeShapeType="1"/>
          </p:cNvSpPr>
          <p:nvPr/>
        </p:nvSpPr>
        <p:spPr bwMode="auto">
          <a:xfrm flipV="1">
            <a:off x="152399" y="1276352"/>
            <a:ext cx="8799514" cy="0"/>
          </a:xfrm>
          <a:prstGeom prst="line">
            <a:avLst/>
          </a:prstGeom>
          <a:noFill/>
          <a:ln w="63500">
            <a:solidFill>
              <a:srgbClr val="FFCC00"/>
            </a:solidFill>
            <a:round/>
            <a:headEnd type="none" w="sm" len="sm"/>
            <a:tailEnd type="none" w="sm" len="sm"/>
          </a:ln>
          <a:effectLst/>
          <a:extLst>
            <a:ext uri="{909E8E84-426E-40DD-AFC4-6F175D3DCCD1}">
              <a14:hiddenFill xmlns:a14="http://schemas.microsoft.com/office/drawing/2010/main">
                <a:noFill/>
              </a14:hiddenFill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/>
          <a:lstStyle/>
          <a:p>
            <a:pPr>
              <a:defRPr/>
            </a:pPr>
            <a:endParaRPr lang="en-US" sz="800">
              <a:solidFill>
                <a:srgbClr val="000000"/>
              </a:solidFill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  <a:latin typeface="Arial" pitchFamily="34" charset="0"/>
              <a:cs typeface="Arial" pitchFamily="34" charset="0"/>
            </a:endParaRPr>
          </a:p>
        </p:txBody>
      </p:sp>
      <p:sp>
        <p:nvSpPr>
          <p:cNvPr id="6149" name="Rectangle 5"/>
          <p:cNvSpPr>
            <a:spLocks noGrp="1" noChangeArrowheads="1"/>
          </p:cNvSpPr>
          <p:nvPr>
            <p:ph type="sldNum" sz="quarter" idx="4"/>
          </p:nvPr>
        </p:nvSpPr>
        <p:spPr bwMode="auto">
          <a:xfrm>
            <a:off x="7086600" y="6611935"/>
            <a:ext cx="1865313" cy="200819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vert="horz" wrap="none" lIns="92051" tIns="46026" rIns="92051" bIns="46026" numCol="1" anchor="ctr" anchorCtr="0" compatLnSpc="1">
            <a:prstTxWarp prst="textNoShape">
              <a:avLst/>
            </a:prstTxWarp>
          </a:bodyPr>
          <a:lstStyle>
            <a:lvl1pPr algn="r" eaLnBrk="0" hangingPunct="0">
              <a:defRPr sz="1000">
                <a:solidFill>
                  <a:srgbClr val="393939"/>
                </a:solidFill>
                <a:latin typeface="Antique Olive Roman"/>
              </a:defRPr>
            </a:lvl1pPr>
          </a:lstStyle>
          <a:p>
            <a:pPr>
              <a:defRPr/>
            </a:pPr>
            <a:fld id="{8D8A1307-C553-4D4D-BB47-A4F7A6C02451}" type="slidenum">
              <a:rPr lang="en-US" altLang="en-US"/>
              <a:pPr>
                <a:defRPr/>
              </a:pPr>
              <a:t>‹#›</a:t>
            </a:fld>
            <a:endParaRPr lang="en-US" altLang="en-US"/>
          </a:p>
        </p:txBody>
      </p:sp>
      <p:sp>
        <p:nvSpPr>
          <p:cNvPr id="6150" name="Rectangle 6"/>
          <p:cNvSpPr>
            <a:spLocks noGrp="1" noChangeArrowheads="1"/>
          </p:cNvSpPr>
          <p:nvPr>
            <p:ph type="ftr" sz="quarter" idx="3"/>
          </p:nvPr>
        </p:nvSpPr>
        <p:spPr bwMode="auto">
          <a:xfrm>
            <a:off x="3200400" y="6611936"/>
            <a:ext cx="3336925" cy="200819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vert="horz" wrap="none" lIns="92051" tIns="46026" rIns="92051" bIns="46026" numCol="1" anchor="ctr" anchorCtr="0" compatLnSpc="1">
            <a:prstTxWarp prst="textNoShape">
              <a:avLst/>
            </a:prstTxWarp>
          </a:bodyPr>
          <a:lstStyle>
            <a:lvl1pPr algn="ctr" eaLnBrk="0" hangingPunct="0">
              <a:defRPr sz="1200">
                <a:solidFill>
                  <a:srgbClr val="000000"/>
                </a:solidFill>
                <a:effectLst>
                  <a:outerShdw blurRad="38100" dist="38100" dir="2700000" algn="tl">
                    <a:srgbClr val="C0C0C0"/>
                  </a:outerShdw>
                </a:effectLst>
                <a:latin typeface="Antique Olive"/>
                <a:cs typeface="+mn-cs"/>
              </a:defRPr>
            </a:lvl1pPr>
          </a:lstStyle>
          <a:p>
            <a:pPr>
              <a:defRPr/>
            </a:pPr>
            <a:r>
              <a:rPr lang="en-US" dirty="0" smtClean="0"/>
              <a:t>TSGAC - IHS SDS Guide Status - April 1, 2019</a:t>
            </a:r>
            <a:endParaRPr lang="en-US" dirty="0"/>
          </a:p>
        </p:txBody>
      </p:sp>
      <p:sp>
        <p:nvSpPr>
          <p:cNvPr id="6151" name="Line 7"/>
          <p:cNvSpPr>
            <a:spLocks noChangeShapeType="1"/>
          </p:cNvSpPr>
          <p:nvPr/>
        </p:nvSpPr>
        <p:spPr bwMode="auto">
          <a:xfrm flipV="1">
            <a:off x="152399" y="1317147"/>
            <a:ext cx="8799513" cy="18308"/>
          </a:xfrm>
          <a:prstGeom prst="line">
            <a:avLst/>
          </a:prstGeom>
          <a:noFill/>
          <a:ln w="63500">
            <a:solidFill>
              <a:schemeClr val="accent1"/>
            </a:solidFill>
            <a:round/>
            <a:headEnd type="none" w="sm" len="sm"/>
            <a:tailEnd type="none" w="sm" len="sm"/>
          </a:ln>
          <a:effectLst/>
          <a:extLst>
            <a:ext uri="{909E8E84-426E-40DD-AFC4-6F175D3DCCD1}">
              <a14:hiddenFill xmlns:a14="http://schemas.microsoft.com/office/drawing/2010/main">
                <a:noFill/>
              </a14:hiddenFill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/>
          <a:lstStyle/>
          <a:p>
            <a:pPr>
              <a:defRPr/>
            </a:pPr>
            <a:endParaRPr lang="en-US" sz="800">
              <a:solidFill>
                <a:srgbClr val="000000"/>
              </a:solidFill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  <a:latin typeface="Arial" pitchFamily="34" charset="0"/>
              <a:cs typeface="Arial" pitchFamily="34" charset="0"/>
            </a:endParaRPr>
          </a:p>
        </p:txBody>
      </p:sp>
      <p:grpSp>
        <p:nvGrpSpPr>
          <p:cNvPr id="1032" name="Group 8"/>
          <p:cNvGrpSpPr>
            <a:grpSpLocks/>
          </p:cNvGrpSpPr>
          <p:nvPr/>
        </p:nvGrpSpPr>
        <p:grpSpPr bwMode="auto">
          <a:xfrm flipV="1">
            <a:off x="179915" y="6501655"/>
            <a:ext cx="8799513" cy="45719"/>
            <a:chOff x="637" y="3996"/>
            <a:chExt cx="4676" cy="16"/>
          </a:xfrm>
        </p:grpSpPr>
        <p:sp>
          <p:nvSpPr>
            <p:cNvPr id="6153" name="Line 9"/>
            <p:cNvSpPr>
              <a:spLocks noChangeShapeType="1"/>
            </p:cNvSpPr>
            <p:nvPr userDrawn="1"/>
          </p:nvSpPr>
          <p:spPr bwMode="auto">
            <a:xfrm>
              <a:off x="637" y="4012"/>
              <a:ext cx="4676" cy="0"/>
            </a:xfrm>
            <a:prstGeom prst="line">
              <a:avLst/>
            </a:prstGeom>
            <a:noFill/>
            <a:ln w="19050">
              <a:solidFill>
                <a:schemeClr val="accent1"/>
              </a:solidFill>
              <a:round/>
              <a:headEnd type="none" w="sm" len="sm"/>
              <a:tailEnd type="none" w="sm" len="sm"/>
            </a:ln>
            <a:effectLst/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  <a:ext uri="{AF507438-7753-43E0-B8FC-AC1667EBCBE1}">
                <a14:hiddenEffects xmlns:a14="http://schemas.microsoft.com/office/drawing/2010/main">
                  <a:effectLst>
                    <a:outerShdw dist="35921" dir="2700000" algn="ctr" rotWithShape="0">
                      <a:schemeClr val="bg2"/>
                    </a:outerShdw>
                  </a:effectLst>
                </a14:hiddenEffects>
              </a:ext>
            </a:extLst>
          </p:spPr>
          <p:txBody>
            <a:bodyPr/>
            <a:lstStyle/>
            <a:p>
              <a:pPr>
                <a:defRPr/>
              </a:pPr>
              <a:endParaRPr lang="en-US" sz="800">
                <a:solidFill>
                  <a:srgbClr val="000000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Arial" pitchFamily="34" charset="0"/>
                <a:cs typeface="Arial" pitchFamily="34" charset="0"/>
              </a:endParaRPr>
            </a:p>
          </p:txBody>
        </p:sp>
        <p:sp>
          <p:nvSpPr>
            <p:cNvPr id="6154" name="Line 10"/>
            <p:cNvSpPr>
              <a:spLocks noChangeShapeType="1"/>
            </p:cNvSpPr>
            <p:nvPr userDrawn="1"/>
          </p:nvSpPr>
          <p:spPr bwMode="auto">
            <a:xfrm>
              <a:off x="637" y="3996"/>
              <a:ext cx="4676" cy="0"/>
            </a:xfrm>
            <a:prstGeom prst="line">
              <a:avLst/>
            </a:prstGeom>
            <a:noFill/>
            <a:ln w="19050">
              <a:solidFill>
                <a:srgbClr val="FFCC00"/>
              </a:solidFill>
              <a:round/>
              <a:headEnd type="none" w="sm" len="sm"/>
              <a:tailEnd type="none" w="sm" len="sm"/>
            </a:ln>
            <a:effectLst/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  <a:ext uri="{AF507438-7753-43E0-B8FC-AC1667EBCBE1}">
                <a14:hiddenEffects xmlns:a14="http://schemas.microsoft.com/office/drawing/2010/main">
                  <a:effectLst>
                    <a:outerShdw dist="35921" dir="2700000" algn="ctr" rotWithShape="0">
                      <a:schemeClr val="bg2"/>
                    </a:outerShdw>
                  </a:effectLst>
                </a14:hiddenEffects>
              </a:ext>
            </a:extLst>
          </p:spPr>
          <p:txBody>
            <a:bodyPr/>
            <a:lstStyle/>
            <a:p>
              <a:pPr>
                <a:defRPr/>
              </a:pPr>
              <a:endParaRPr lang="en-US" sz="800">
                <a:solidFill>
                  <a:srgbClr val="000000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Arial" pitchFamily="34" charset="0"/>
                <a:cs typeface="Arial" pitchFamily="34" charset="0"/>
              </a:endParaRPr>
            </a:p>
          </p:txBody>
        </p:sp>
      </p:grpSp>
      <p:pic>
        <p:nvPicPr>
          <p:cNvPr id="1033" name="Picture 112" descr="DHHSLOGO"/>
          <p:cNvPicPr preferRelativeResize="0">
            <a:picLocks noChangeArrowheads="1"/>
          </p:cNvPicPr>
          <p:nvPr/>
        </p:nvPicPr>
        <p:blipFill>
          <a:blip r:embed="rId15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52400" y="85726"/>
            <a:ext cx="1097280" cy="109728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1034" name="Picture 113" descr="Logo_anti_alias"/>
          <p:cNvPicPr preferRelativeResize="0">
            <a:picLocks noChangeAspect="1" noChangeArrowheads="1"/>
          </p:cNvPicPr>
          <p:nvPr/>
        </p:nvPicPr>
        <p:blipFill>
          <a:blip r:embed="rId16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7946073" y="165101"/>
            <a:ext cx="1005840" cy="1002066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</p:spTree>
  </p:cSld>
  <p:clrMap bg1="lt1" tx1="dk1" bg2="lt2" tx2="dk2" accent1="accent1" accent2="accent2" accent3="accent3" accent4="accent4" accent5="accent5" accent6="accent6" hlink="hlink" folHlink="folHlink"/>
  <p:sldLayoutIdLst>
    <p:sldLayoutId id="2147484019" r:id="rId1"/>
    <p:sldLayoutId id="2147484008" r:id="rId2"/>
    <p:sldLayoutId id="2147484009" r:id="rId3"/>
    <p:sldLayoutId id="2147484010" r:id="rId4"/>
    <p:sldLayoutId id="2147484011" r:id="rId5"/>
    <p:sldLayoutId id="2147484012" r:id="rId6"/>
    <p:sldLayoutId id="2147484013" r:id="rId7"/>
    <p:sldLayoutId id="2147484014" r:id="rId8"/>
    <p:sldLayoutId id="2147484015" r:id="rId9"/>
    <p:sldLayoutId id="2147484016" r:id="rId10"/>
    <p:sldLayoutId id="2147484017" r:id="rId11"/>
    <p:sldLayoutId id="2147484018" r:id="rId12"/>
    <p:sldLayoutId id="2147484021" r:id="rId13"/>
  </p:sldLayoutIdLst>
  <p:hf hdr="0" dt="0"/>
  <p:txStyles>
    <p:titleStyle>
      <a:lvl1pPr algn="ctr" rtl="0" eaLnBrk="0" fontAlgn="base" hangingPunct="0">
        <a:spcBef>
          <a:spcPct val="0"/>
        </a:spcBef>
        <a:spcAft>
          <a:spcPct val="0"/>
        </a:spcAft>
        <a:defRPr sz="2400">
          <a:solidFill>
            <a:schemeClr val="tx1"/>
          </a:solidFill>
          <a:latin typeface="+mj-lt"/>
          <a:ea typeface="+mj-ea"/>
          <a:cs typeface="+mj-cs"/>
        </a:defRPr>
      </a:lvl1pPr>
      <a:lvl2pPr algn="ctr" rtl="0" eaLnBrk="0" fontAlgn="base" hangingPunct="0">
        <a:spcBef>
          <a:spcPct val="0"/>
        </a:spcBef>
        <a:spcAft>
          <a:spcPct val="0"/>
        </a:spcAft>
        <a:defRPr sz="3200">
          <a:solidFill>
            <a:schemeClr val="bg1"/>
          </a:solidFill>
          <a:latin typeface="Arial Black" pitchFamily="34" charset="0"/>
        </a:defRPr>
      </a:lvl2pPr>
      <a:lvl3pPr algn="ctr" rtl="0" eaLnBrk="0" fontAlgn="base" hangingPunct="0">
        <a:spcBef>
          <a:spcPct val="0"/>
        </a:spcBef>
        <a:spcAft>
          <a:spcPct val="0"/>
        </a:spcAft>
        <a:defRPr sz="3200">
          <a:solidFill>
            <a:schemeClr val="bg1"/>
          </a:solidFill>
          <a:latin typeface="Arial Black" pitchFamily="34" charset="0"/>
        </a:defRPr>
      </a:lvl3pPr>
      <a:lvl4pPr algn="ctr" rtl="0" eaLnBrk="0" fontAlgn="base" hangingPunct="0">
        <a:spcBef>
          <a:spcPct val="0"/>
        </a:spcBef>
        <a:spcAft>
          <a:spcPct val="0"/>
        </a:spcAft>
        <a:defRPr sz="3200">
          <a:solidFill>
            <a:schemeClr val="bg1"/>
          </a:solidFill>
          <a:latin typeface="Arial Black" pitchFamily="34" charset="0"/>
        </a:defRPr>
      </a:lvl4pPr>
      <a:lvl5pPr algn="ctr" rtl="0" eaLnBrk="0" fontAlgn="base" hangingPunct="0">
        <a:spcBef>
          <a:spcPct val="0"/>
        </a:spcBef>
        <a:spcAft>
          <a:spcPct val="0"/>
        </a:spcAft>
        <a:defRPr sz="3200">
          <a:solidFill>
            <a:schemeClr val="bg1"/>
          </a:solidFill>
          <a:latin typeface="Arial Black" pitchFamily="34" charset="0"/>
        </a:defRPr>
      </a:lvl5pPr>
      <a:lvl6pPr marL="457200" algn="ctr" rtl="0" fontAlgn="base">
        <a:spcBef>
          <a:spcPct val="0"/>
        </a:spcBef>
        <a:spcAft>
          <a:spcPct val="0"/>
        </a:spcAft>
        <a:defRPr sz="3200">
          <a:solidFill>
            <a:schemeClr val="bg1"/>
          </a:solidFill>
          <a:latin typeface="Arial Black" pitchFamily="34" charset="0"/>
        </a:defRPr>
      </a:lvl6pPr>
      <a:lvl7pPr marL="914400" algn="ctr" rtl="0" fontAlgn="base">
        <a:spcBef>
          <a:spcPct val="0"/>
        </a:spcBef>
        <a:spcAft>
          <a:spcPct val="0"/>
        </a:spcAft>
        <a:defRPr sz="3200">
          <a:solidFill>
            <a:schemeClr val="bg1"/>
          </a:solidFill>
          <a:latin typeface="Arial Black" pitchFamily="34" charset="0"/>
        </a:defRPr>
      </a:lvl7pPr>
      <a:lvl8pPr marL="1371600" algn="ctr" rtl="0" fontAlgn="base">
        <a:spcBef>
          <a:spcPct val="0"/>
        </a:spcBef>
        <a:spcAft>
          <a:spcPct val="0"/>
        </a:spcAft>
        <a:defRPr sz="3200">
          <a:solidFill>
            <a:schemeClr val="bg1"/>
          </a:solidFill>
          <a:latin typeface="Arial Black" pitchFamily="34" charset="0"/>
        </a:defRPr>
      </a:lvl8pPr>
      <a:lvl9pPr marL="1828800" algn="ctr" rtl="0" fontAlgn="base">
        <a:spcBef>
          <a:spcPct val="0"/>
        </a:spcBef>
        <a:spcAft>
          <a:spcPct val="0"/>
        </a:spcAft>
        <a:defRPr sz="3200">
          <a:solidFill>
            <a:schemeClr val="bg1"/>
          </a:solidFill>
          <a:latin typeface="Arial Black" pitchFamily="34" charset="0"/>
        </a:defRPr>
      </a:lvl9pPr>
    </p:titleStyle>
    <p:bodyStyle>
      <a:lvl1pPr marL="342900" indent="-342900" algn="l" rtl="0" eaLnBrk="0" fontAlgn="base" hangingPunct="0">
        <a:lnSpc>
          <a:spcPct val="85000"/>
        </a:lnSpc>
        <a:spcBef>
          <a:spcPct val="50000"/>
        </a:spcBef>
        <a:spcAft>
          <a:spcPct val="0"/>
        </a:spcAft>
        <a:buClr>
          <a:srgbClr val="00AE00"/>
        </a:buClr>
        <a:buSzPct val="130000"/>
        <a:buFont typeface="Wingdings" pitchFamily="2" charset="2"/>
        <a:buBlip>
          <a:blip r:embed="rId17"/>
        </a:buBlip>
        <a:defRPr sz="2400">
          <a:solidFill>
            <a:schemeClr val="tx1"/>
          </a:solidFill>
          <a:latin typeface="Arial" panose="020B0604020202020204" pitchFamily="34" charset="0"/>
          <a:ea typeface="+mn-ea"/>
          <a:cs typeface="Arial" panose="020B0604020202020204" pitchFamily="34" charset="0"/>
        </a:defRPr>
      </a:lvl1pPr>
      <a:lvl2pPr marL="742950" indent="-285750" algn="l" rtl="0" eaLnBrk="0" fontAlgn="base" hangingPunct="0">
        <a:lnSpc>
          <a:spcPct val="85000"/>
        </a:lnSpc>
        <a:spcBef>
          <a:spcPct val="50000"/>
        </a:spcBef>
        <a:spcAft>
          <a:spcPct val="0"/>
        </a:spcAft>
        <a:buClr>
          <a:schemeClr val="accent1"/>
        </a:buClr>
        <a:buSzPct val="130000"/>
        <a:buFont typeface="Wingdings" pitchFamily="2" charset="2"/>
        <a:buBlip>
          <a:blip r:embed="rId17"/>
        </a:buBlip>
        <a:defRPr>
          <a:solidFill>
            <a:schemeClr val="tx1"/>
          </a:solidFill>
          <a:latin typeface="Arial" panose="020B0604020202020204" pitchFamily="34" charset="0"/>
          <a:cs typeface="Arial" panose="020B0604020202020204" pitchFamily="34" charset="0"/>
        </a:defRPr>
      </a:lvl2pPr>
      <a:lvl3pPr marL="1143000" indent="-228600" algn="l" rtl="0" eaLnBrk="0" fontAlgn="base" hangingPunct="0">
        <a:lnSpc>
          <a:spcPct val="85000"/>
        </a:lnSpc>
        <a:spcBef>
          <a:spcPct val="50000"/>
        </a:spcBef>
        <a:spcAft>
          <a:spcPct val="0"/>
        </a:spcAft>
        <a:buClr>
          <a:schemeClr val="accent1"/>
        </a:buClr>
        <a:buSzPct val="130000"/>
        <a:buFont typeface="Wingdings" pitchFamily="2" charset="2"/>
        <a:buBlip>
          <a:blip r:embed="rId17"/>
        </a:buBlip>
        <a:defRPr>
          <a:solidFill>
            <a:schemeClr val="tx1"/>
          </a:solidFill>
          <a:latin typeface="Arial" panose="020B0604020202020204" pitchFamily="34" charset="0"/>
          <a:cs typeface="Arial" panose="020B0604020202020204" pitchFamily="34" charset="0"/>
        </a:defRPr>
      </a:lvl3pPr>
      <a:lvl4pPr marL="1600200" indent="-230188" algn="l" rtl="0" eaLnBrk="0" fontAlgn="base" hangingPunct="0">
        <a:lnSpc>
          <a:spcPct val="85000"/>
        </a:lnSpc>
        <a:spcBef>
          <a:spcPct val="50000"/>
        </a:spcBef>
        <a:spcAft>
          <a:spcPct val="0"/>
        </a:spcAft>
        <a:buClr>
          <a:schemeClr val="accent1"/>
        </a:buClr>
        <a:buSzPct val="130000"/>
        <a:buFont typeface="Wingdings" pitchFamily="2" charset="2"/>
        <a:buBlip>
          <a:blip r:embed="rId17"/>
        </a:buBlip>
        <a:defRPr sz="1600">
          <a:solidFill>
            <a:schemeClr val="tx1"/>
          </a:solidFill>
          <a:latin typeface="Arial" panose="020B0604020202020204" pitchFamily="34" charset="0"/>
          <a:cs typeface="Arial" panose="020B0604020202020204" pitchFamily="34" charset="0"/>
        </a:defRPr>
      </a:lvl4pPr>
      <a:lvl5pPr marL="2055813" indent="-230188" algn="l" rtl="0" eaLnBrk="0" fontAlgn="base" hangingPunct="0">
        <a:lnSpc>
          <a:spcPct val="85000"/>
        </a:lnSpc>
        <a:spcBef>
          <a:spcPct val="50000"/>
        </a:spcBef>
        <a:spcAft>
          <a:spcPct val="0"/>
        </a:spcAft>
        <a:buClr>
          <a:schemeClr val="accent1"/>
        </a:buClr>
        <a:buSzPct val="130000"/>
        <a:buFont typeface="Wingdings" pitchFamily="2" charset="2"/>
        <a:buBlip>
          <a:blip r:embed="rId17"/>
        </a:buBlip>
        <a:defRPr sz="1600">
          <a:solidFill>
            <a:schemeClr val="tx1"/>
          </a:solidFill>
          <a:latin typeface="Arial" panose="020B0604020202020204" pitchFamily="34" charset="0"/>
          <a:cs typeface="Arial" panose="020B0604020202020204" pitchFamily="34" charset="0"/>
        </a:defRPr>
      </a:lvl5pPr>
      <a:lvl6pPr marL="2513013" indent="-230188" algn="l" rtl="0" fontAlgn="base">
        <a:lnSpc>
          <a:spcPct val="85000"/>
        </a:lnSpc>
        <a:spcBef>
          <a:spcPct val="50000"/>
        </a:spcBef>
        <a:spcAft>
          <a:spcPct val="0"/>
        </a:spcAft>
        <a:buClr>
          <a:schemeClr val="accent1"/>
        </a:buClr>
        <a:buSzPct val="130000"/>
        <a:buFont typeface="Wingdings" pitchFamily="2" charset="2"/>
        <a:buBlip>
          <a:blip r:embed="rId17"/>
        </a:buBlip>
        <a:defRPr sz="1600">
          <a:solidFill>
            <a:srgbClr val="0000FF"/>
          </a:solidFill>
          <a:latin typeface="+mn-lt"/>
        </a:defRPr>
      </a:lvl6pPr>
      <a:lvl7pPr marL="2970213" indent="-230188" algn="l" rtl="0" fontAlgn="base">
        <a:lnSpc>
          <a:spcPct val="85000"/>
        </a:lnSpc>
        <a:spcBef>
          <a:spcPct val="50000"/>
        </a:spcBef>
        <a:spcAft>
          <a:spcPct val="0"/>
        </a:spcAft>
        <a:buClr>
          <a:schemeClr val="accent1"/>
        </a:buClr>
        <a:buSzPct val="130000"/>
        <a:buFont typeface="Wingdings" pitchFamily="2" charset="2"/>
        <a:buBlip>
          <a:blip r:embed="rId17"/>
        </a:buBlip>
        <a:defRPr sz="1600">
          <a:solidFill>
            <a:srgbClr val="0000FF"/>
          </a:solidFill>
          <a:latin typeface="+mn-lt"/>
        </a:defRPr>
      </a:lvl7pPr>
      <a:lvl8pPr marL="3427413" indent="-230188" algn="l" rtl="0" fontAlgn="base">
        <a:lnSpc>
          <a:spcPct val="85000"/>
        </a:lnSpc>
        <a:spcBef>
          <a:spcPct val="50000"/>
        </a:spcBef>
        <a:spcAft>
          <a:spcPct val="0"/>
        </a:spcAft>
        <a:buClr>
          <a:schemeClr val="accent1"/>
        </a:buClr>
        <a:buSzPct val="130000"/>
        <a:buFont typeface="Wingdings" pitchFamily="2" charset="2"/>
        <a:buBlip>
          <a:blip r:embed="rId17"/>
        </a:buBlip>
        <a:defRPr sz="1600">
          <a:solidFill>
            <a:srgbClr val="0000FF"/>
          </a:solidFill>
          <a:latin typeface="+mn-lt"/>
        </a:defRPr>
      </a:lvl8pPr>
      <a:lvl9pPr marL="3884613" indent="-230188" algn="l" rtl="0" fontAlgn="base">
        <a:lnSpc>
          <a:spcPct val="85000"/>
        </a:lnSpc>
        <a:spcBef>
          <a:spcPct val="50000"/>
        </a:spcBef>
        <a:spcAft>
          <a:spcPct val="0"/>
        </a:spcAft>
        <a:buClr>
          <a:schemeClr val="accent1"/>
        </a:buClr>
        <a:buSzPct val="130000"/>
        <a:buFont typeface="Wingdings" pitchFamily="2" charset="2"/>
        <a:buBlip>
          <a:blip r:embed="rId17"/>
        </a:buBlip>
        <a:defRPr sz="1600">
          <a:solidFill>
            <a:srgbClr val="0000FF"/>
          </a:solidFill>
          <a:latin typeface="+mn-lt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png"/><Relationship Id="rId2" Type="http://schemas.openxmlformats.org/officeDocument/2006/relationships/notesSlide" Target="../notesSlides/notesSlide1.xml"/><Relationship Id="rId1" Type="http://schemas.openxmlformats.org/officeDocument/2006/relationships/slideLayout" Target="../slideLayouts/slideLayout7.xml"/></Relationships>
</file>

<file path=ppt/slides/_rels/slide2.xml.rels><?xml version="1.0" encoding="UTF-8" standalone="yes"?>
<Relationships xmlns="http://schemas.openxmlformats.org/package/2006/relationships"><Relationship Id="rId3" Type="http://schemas.openxmlformats.org/officeDocument/2006/relationships/chart" Target="../charts/chart1.xml"/><Relationship Id="rId2" Type="http://schemas.openxmlformats.org/officeDocument/2006/relationships/notesSlide" Target="../notesSlides/notesSlide2.xml"/><Relationship Id="rId1" Type="http://schemas.openxmlformats.org/officeDocument/2006/relationships/slideLayout" Target="../slideLayouts/slideLayout7.xml"/></Relationships>
</file>

<file path=ppt/slides/_rels/slide3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3.xml"/><Relationship Id="rId1" Type="http://schemas.openxmlformats.org/officeDocument/2006/relationships/slideLayout" Target="../slideLayouts/slideLayout7.xml"/></Relationships>
</file>

<file path=ppt/slides/_rels/slide4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png"/><Relationship Id="rId2" Type="http://schemas.openxmlformats.org/officeDocument/2006/relationships/notesSlide" Target="../notesSlides/notesSlide4.xml"/><Relationship Id="rId1" Type="http://schemas.openxmlformats.org/officeDocument/2006/relationships/slideLayout" Target="../slideLayouts/slideLayout7.xml"/></Relationships>
</file>

<file path=ppt/slides/_rels/slide5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5.xml"/><Relationship Id="rId1" Type="http://schemas.openxmlformats.org/officeDocument/2006/relationships/slideLayout" Target="../slideLayouts/slideLayout2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171" name="Rectangle 4"/>
          <p:cNvSpPr>
            <a:spLocks noChangeArrowheads="1"/>
          </p:cNvSpPr>
          <p:nvPr/>
        </p:nvSpPr>
        <p:spPr bwMode="auto">
          <a:xfrm>
            <a:off x="152400" y="2133600"/>
            <a:ext cx="8799513" cy="20574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anchor="b" anchorCtr="1"/>
          <a:lstStyle>
            <a:lvl1pPr>
              <a:lnSpc>
                <a:spcPct val="85000"/>
              </a:lnSpc>
              <a:spcBef>
                <a:spcPct val="50000"/>
              </a:spcBef>
              <a:buClr>
                <a:srgbClr val="00AE00"/>
              </a:buClr>
              <a:buSzPct val="130000"/>
              <a:buFont typeface="Wingdings" panose="05000000000000000000" pitchFamily="2" charset="2"/>
              <a:buBlip>
                <a:blip r:embed="rId3"/>
              </a:buBlip>
              <a:defRPr sz="2400">
                <a:solidFill>
                  <a:srgbClr val="0000FF"/>
                </a:solidFill>
                <a:latin typeface="Arial Black" panose="020B0A04020102020204" pitchFamily="34" charset="0"/>
              </a:defRPr>
            </a:lvl1pPr>
            <a:lvl2pPr marL="742950" indent="-285750">
              <a:lnSpc>
                <a:spcPct val="85000"/>
              </a:lnSpc>
              <a:spcBef>
                <a:spcPct val="50000"/>
              </a:spcBef>
              <a:buClr>
                <a:schemeClr val="accent1"/>
              </a:buClr>
              <a:buSzPct val="130000"/>
              <a:buFont typeface="Wingdings" panose="05000000000000000000" pitchFamily="2" charset="2"/>
              <a:buBlip>
                <a:blip r:embed="rId3"/>
              </a:buBlip>
              <a:defRPr>
                <a:solidFill>
                  <a:srgbClr val="0000FF"/>
                </a:solidFill>
                <a:latin typeface="Arial Black" panose="020B0A04020102020204" pitchFamily="34" charset="0"/>
              </a:defRPr>
            </a:lvl2pPr>
            <a:lvl3pPr marL="1143000" indent="-228600">
              <a:lnSpc>
                <a:spcPct val="85000"/>
              </a:lnSpc>
              <a:spcBef>
                <a:spcPct val="50000"/>
              </a:spcBef>
              <a:buClr>
                <a:schemeClr val="accent1"/>
              </a:buClr>
              <a:buSzPct val="130000"/>
              <a:buFont typeface="Wingdings" panose="05000000000000000000" pitchFamily="2" charset="2"/>
              <a:buBlip>
                <a:blip r:embed="rId3"/>
              </a:buBlip>
              <a:defRPr>
                <a:solidFill>
                  <a:srgbClr val="0000FF"/>
                </a:solidFill>
                <a:latin typeface="Arial Black" panose="020B0A04020102020204" pitchFamily="34" charset="0"/>
              </a:defRPr>
            </a:lvl3pPr>
            <a:lvl4pPr marL="1600200" indent="-228600">
              <a:lnSpc>
                <a:spcPct val="85000"/>
              </a:lnSpc>
              <a:spcBef>
                <a:spcPct val="50000"/>
              </a:spcBef>
              <a:buClr>
                <a:schemeClr val="accent1"/>
              </a:buClr>
              <a:buSzPct val="130000"/>
              <a:buFont typeface="Wingdings" panose="05000000000000000000" pitchFamily="2" charset="2"/>
              <a:buBlip>
                <a:blip r:embed="rId3"/>
              </a:buBlip>
              <a:defRPr sz="1600">
                <a:solidFill>
                  <a:srgbClr val="0000FF"/>
                </a:solidFill>
                <a:latin typeface="Arial Black" panose="020B0A04020102020204" pitchFamily="34" charset="0"/>
              </a:defRPr>
            </a:lvl4pPr>
            <a:lvl5pPr marL="2057400" indent="-228600">
              <a:lnSpc>
                <a:spcPct val="85000"/>
              </a:lnSpc>
              <a:spcBef>
                <a:spcPct val="50000"/>
              </a:spcBef>
              <a:buClr>
                <a:schemeClr val="accent1"/>
              </a:buClr>
              <a:buSzPct val="130000"/>
              <a:buFont typeface="Wingdings" panose="05000000000000000000" pitchFamily="2" charset="2"/>
              <a:buBlip>
                <a:blip r:embed="rId3"/>
              </a:buBlip>
              <a:defRPr sz="1600">
                <a:solidFill>
                  <a:srgbClr val="0000FF"/>
                </a:solidFill>
                <a:latin typeface="Arial Black" panose="020B0A04020102020204" pitchFamily="34" charset="0"/>
              </a:defRPr>
            </a:lvl5pPr>
            <a:lvl6pPr marL="2514600" indent="-228600" eaLnBrk="0" fontAlgn="base" hangingPunct="0">
              <a:lnSpc>
                <a:spcPct val="85000"/>
              </a:lnSpc>
              <a:spcBef>
                <a:spcPct val="50000"/>
              </a:spcBef>
              <a:spcAft>
                <a:spcPct val="0"/>
              </a:spcAft>
              <a:buClr>
                <a:schemeClr val="accent1"/>
              </a:buClr>
              <a:buSzPct val="130000"/>
              <a:buFont typeface="Wingdings" panose="05000000000000000000" pitchFamily="2" charset="2"/>
              <a:buBlip>
                <a:blip r:embed="rId3"/>
              </a:buBlip>
              <a:defRPr sz="1600">
                <a:solidFill>
                  <a:srgbClr val="0000FF"/>
                </a:solidFill>
                <a:latin typeface="Arial Black" panose="020B0A04020102020204" pitchFamily="34" charset="0"/>
              </a:defRPr>
            </a:lvl6pPr>
            <a:lvl7pPr marL="2971800" indent="-228600" eaLnBrk="0" fontAlgn="base" hangingPunct="0">
              <a:lnSpc>
                <a:spcPct val="85000"/>
              </a:lnSpc>
              <a:spcBef>
                <a:spcPct val="50000"/>
              </a:spcBef>
              <a:spcAft>
                <a:spcPct val="0"/>
              </a:spcAft>
              <a:buClr>
                <a:schemeClr val="accent1"/>
              </a:buClr>
              <a:buSzPct val="130000"/>
              <a:buFont typeface="Wingdings" panose="05000000000000000000" pitchFamily="2" charset="2"/>
              <a:buBlip>
                <a:blip r:embed="rId3"/>
              </a:buBlip>
              <a:defRPr sz="1600">
                <a:solidFill>
                  <a:srgbClr val="0000FF"/>
                </a:solidFill>
                <a:latin typeface="Arial Black" panose="020B0A04020102020204" pitchFamily="34" charset="0"/>
              </a:defRPr>
            </a:lvl7pPr>
            <a:lvl8pPr marL="3429000" indent="-228600" eaLnBrk="0" fontAlgn="base" hangingPunct="0">
              <a:lnSpc>
                <a:spcPct val="85000"/>
              </a:lnSpc>
              <a:spcBef>
                <a:spcPct val="50000"/>
              </a:spcBef>
              <a:spcAft>
                <a:spcPct val="0"/>
              </a:spcAft>
              <a:buClr>
                <a:schemeClr val="accent1"/>
              </a:buClr>
              <a:buSzPct val="130000"/>
              <a:buFont typeface="Wingdings" panose="05000000000000000000" pitchFamily="2" charset="2"/>
              <a:buBlip>
                <a:blip r:embed="rId3"/>
              </a:buBlip>
              <a:defRPr sz="1600">
                <a:solidFill>
                  <a:srgbClr val="0000FF"/>
                </a:solidFill>
                <a:latin typeface="Arial Black" panose="020B0A04020102020204" pitchFamily="34" charset="0"/>
              </a:defRPr>
            </a:lvl8pPr>
            <a:lvl9pPr marL="3886200" indent="-228600" eaLnBrk="0" fontAlgn="base" hangingPunct="0">
              <a:lnSpc>
                <a:spcPct val="85000"/>
              </a:lnSpc>
              <a:spcBef>
                <a:spcPct val="50000"/>
              </a:spcBef>
              <a:spcAft>
                <a:spcPct val="0"/>
              </a:spcAft>
              <a:buClr>
                <a:schemeClr val="accent1"/>
              </a:buClr>
              <a:buSzPct val="130000"/>
              <a:buFont typeface="Wingdings" panose="05000000000000000000" pitchFamily="2" charset="2"/>
              <a:buBlip>
                <a:blip r:embed="rId3"/>
              </a:buBlip>
              <a:defRPr sz="1600">
                <a:solidFill>
                  <a:srgbClr val="0000FF"/>
                </a:solidFill>
                <a:latin typeface="Arial Black" panose="020B0A04020102020204" pitchFamily="34" charset="0"/>
              </a:defRPr>
            </a:lvl9pPr>
          </a:lstStyle>
          <a:p>
            <a:pPr algn="ctr" eaLnBrk="1" hangingPunct="1">
              <a:lnSpc>
                <a:spcPct val="100000"/>
              </a:lnSpc>
              <a:spcBef>
                <a:spcPct val="0"/>
              </a:spcBef>
              <a:buClrTx/>
              <a:buSzTx/>
              <a:buFontTx/>
              <a:buNone/>
            </a:pPr>
            <a:r>
              <a:rPr lang="en-US" altLang="en-US" sz="3600" b="1" dirty="0" smtClean="0">
                <a:solidFill>
                  <a:schemeClr val="tx1"/>
                </a:solidFill>
                <a:latin typeface="+mj-lt"/>
              </a:rPr>
              <a:t>SDS Guideline Update</a:t>
            </a:r>
          </a:p>
          <a:p>
            <a:pPr algn="ctr" eaLnBrk="1" hangingPunct="1">
              <a:lnSpc>
                <a:spcPct val="100000"/>
              </a:lnSpc>
              <a:spcBef>
                <a:spcPct val="0"/>
              </a:spcBef>
              <a:buClrTx/>
              <a:buSzTx/>
              <a:buFontTx/>
              <a:buNone/>
            </a:pPr>
            <a:endParaRPr lang="en-US" altLang="en-US" sz="2800" b="1" dirty="0" smtClean="0">
              <a:solidFill>
                <a:schemeClr val="tx1"/>
              </a:solidFill>
              <a:latin typeface="Arial" panose="020B0604020202020204" pitchFamily="34" charset="0"/>
            </a:endParaRPr>
          </a:p>
          <a:p>
            <a:pPr algn="ctr" eaLnBrk="1" hangingPunct="1">
              <a:lnSpc>
                <a:spcPct val="100000"/>
              </a:lnSpc>
              <a:spcBef>
                <a:spcPct val="0"/>
              </a:spcBef>
              <a:buClrTx/>
              <a:buSzTx/>
              <a:buFontTx/>
              <a:buNone/>
            </a:pPr>
            <a:r>
              <a:rPr lang="en-US" altLang="en-US" dirty="0" smtClean="0">
                <a:solidFill>
                  <a:schemeClr val="tx1"/>
                </a:solidFill>
                <a:latin typeface="Arial" panose="020B0604020202020204" pitchFamily="34" charset="0"/>
              </a:rPr>
              <a:t>TSGAC Meeting</a:t>
            </a:r>
          </a:p>
          <a:p>
            <a:pPr algn="ctr" eaLnBrk="1" hangingPunct="1">
              <a:lnSpc>
                <a:spcPct val="100000"/>
              </a:lnSpc>
              <a:spcBef>
                <a:spcPct val="0"/>
              </a:spcBef>
              <a:buClrTx/>
              <a:buSzTx/>
              <a:buFontTx/>
              <a:buNone/>
            </a:pPr>
            <a:r>
              <a:rPr lang="en-US" altLang="en-US" dirty="0" smtClean="0">
                <a:solidFill>
                  <a:schemeClr val="tx1"/>
                </a:solidFill>
                <a:latin typeface="Arial" panose="020B0604020202020204" pitchFamily="34" charset="0"/>
              </a:rPr>
              <a:t>April 1, </a:t>
            </a:r>
            <a:r>
              <a:rPr lang="en-US" altLang="en-US" dirty="0" smtClean="0">
                <a:solidFill>
                  <a:schemeClr val="tx1"/>
                </a:solidFill>
                <a:latin typeface="Arial" panose="020B0604020202020204" pitchFamily="34" charset="0"/>
              </a:rPr>
              <a:t>2019</a:t>
            </a:r>
          </a:p>
          <a:p>
            <a:pPr algn="ctr" eaLnBrk="1" hangingPunct="1">
              <a:lnSpc>
                <a:spcPct val="100000"/>
              </a:lnSpc>
              <a:spcBef>
                <a:spcPct val="0"/>
              </a:spcBef>
              <a:buClrTx/>
              <a:buSzTx/>
              <a:buFontTx/>
              <a:buNone/>
            </a:pPr>
            <a:r>
              <a:rPr lang="en-US" altLang="en-US" dirty="0" smtClean="0">
                <a:solidFill>
                  <a:schemeClr val="tx1"/>
                </a:solidFill>
                <a:latin typeface="Arial" panose="020B0604020202020204" pitchFamily="34" charset="0"/>
              </a:rPr>
              <a:t>Traverse City, MI</a:t>
            </a:r>
            <a:endParaRPr lang="en-US" altLang="en-US" dirty="0">
              <a:solidFill>
                <a:schemeClr val="tx1"/>
              </a:solidFill>
              <a:latin typeface="Arial" panose="020B0604020202020204" pitchFamily="34" charset="0"/>
            </a:endParaRPr>
          </a:p>
        </p:txBody>
      </p:sp>
      <p:sp>
        <p:nvSpPr>
          <p:cNvPr id="7172" name="Slide Number Placeholder 1"/>
          <p:cNvSpPr>
            <a:spLocks noGrp="1"/>
          </p:cNvSpPr>
          <p:nvPr>
            <p:ph type="sldNum" sz="quarter" idx="10"/>
          </p:nvPr>
        </p:nvSpPr>
        <p:spPr>
          <a:noFill/>
        </p:spPr>
        <p:txBody>
          <a:bodyPr/>
          <a:lstStyle>
            <a:lvl1pPr>
              <a:lnSpc>
                <a:spcPct val="85000"/>
              </a:lnSpc>
              <a:spcBef>
                <a:spcPct val="50000"/>
              </a:spcBef>
              <a:buClr>
                <a:srgbClr val="00AE00"/>
              </a:buClr>
              <a:buSzPct val="130000"/>
              <a:buFont typeface="Wingdings" panose="05000000000000000000" pitchFamily="2" charset="2"/>
              <a:buBlip>
                <a:blip r:embed="rId3"/>
              </a:buBlip>
              <a:defRPr sz="2400">
                <a:solidFill>
                  <a:srgbClr val="0000FF"/>
                </a:solidFill>
                <a:latin typeface="Arial Black" panose="020B0A04020102020204" pitchFamily="34" charset="0"/>
              </a:defRPr>
            </a:lvl1pPr>
            <a:lvl2pPr marL="742950" indent="-285750">
              <a:lnSpc>
                <a:spcPct val="85000"/>
              </a:lnSpc>
              <a:spcBef>
                <a:spcPct val="50000"/>
              </a:spcBef>
              <a:buClr>
                <a:schemeClr val="accent1"/>
              </a:buClr>
              <a:buSzPct val="130000"/>
              <a:buFont typeface="Wingdings" panose="05000000000000000000" pitchFamily="2" charset="2"/>
              <a:buBlip>
                <a:blip r:embed="rId3"/>
              </a:buBlip>
              <a:defRPr>
                <a:solidFill>
                  <a:srgbClr val="0000FF"/>
                </a:solidFill>
                <a:latin typeface="Arial Black" panose="020B0A04020102020204" pitchFamily="34" charset="0"/>
              </a:defRPr>
            </a:lvl2pPr>
            <a:lvl3pPr marL="1143000" indent="-228600">
              <a:lnSpc>
                <a:spcPct val="85000"/>
              </a:lnSpc>
              <a:spcBef>
                <a:spcPct val="50000"/>
              </a:spcBef>
              <a:buClr>
                <a:schemeClr val="accent1"/>
              </a:buClr>
              <a:buSzPct val="130000"/>
              <a:buFont typeface="Wingdings" panose="05000000000000000000" pitchFamily="2" charset="2"/>
              <a:buBlip>
                <a:blip r:embed="rId3"/>
              </a:buBlip>
              <a:defRPr>
                <a:solidFill>
                  <a:srgbClr val="0000FF"/>
                </a:solidFill>
                <a:latin typeface="Arial Black" panose="020B0A04020102020204" pitchFamily="34" charset="0"/>
              </a:defRPr>
            </a:lvl3pPr>
            <a:lvl4pPr marL="1600200" indent="-228600">
              <a:lnSpc>
                <a:spcPct val="85000"/>
              </a:lnSpc>
              <a:spcBef>
                <a:spcPct val="50000"/>
              </a:spcBef>
              <a:buClr>
                <a:schemeClr val="accent1"/>
              </a:buClr>
              <a:buSzPct val="130000"/>
              <a:buFont typeface="Wingdings" panose="05000000000000000000" pitchFamily="2" charset="2"/>
              <a:buBlip>
                <a:blip r:embed="rId3"/>
              </a:buBlip>
              <a:defRPr sz="1600">
                <a:solidFill>
                  <a:srgbClr val="0000FF"/>
                </a:solidFill>
                <a:latin typeface="Arial Black" panose="020B0A04020102020204" pitchFamily="34" charset="0"/>
              </a:defRPr>
            </a:lvl4pPr>
            <a:lvl5pPr marL="2057400" indent="-228600">
              <a:lnSpc>
                <a:spcPct val="85000"/>
              </a:lnSpc>
              <a:spcBef>
                <a:spcPct val="50000"/>
              </a:spcBef>
              <a:buClr>
                <a:schemeClr val="accent1"/>
              </a:buClr>
              <a:buSzPct val="130000"/>
              <a:buFont typeface="Wingdings" panose="05000000000000000000" pitchFamily="2" charset="2"/>
              <a:buBlip>
                <a:blip r:embed="rId3"/>
              </a:buBlip>
              <a:defRPr sz="1600">
                <a:solidFill>
                  <a:srgbClr val="0000FF"/>
                </a:solidFill>
                <a:latin typeface="Arial Black" panose="020B0A04020102020204" pitchFamily="34" charset="0"/>
              </a:defRPr>
            </a:lvl5pPr>
            <a:lvl6pPr marL="2514600" indent="-228600" eaLnBrk="0" fontAlgn="base" hangingPunct="0">
              <a:lnSpc>
                <a:spcPct val="85000"/>
              </a:lnSpc>
              <a:spcBef>
                <a:spcPct val="50000"/>
              </a:spcBef>
              <a:spcAft>
                <a:spcPct val="0"/>
              </a:spcAft>
              <a:buClr>
                <a:schemeClr val="accent1"/>
              </a:buClr>
              <a:buSzPct val="130000"/>
              <a:buFont typeface="Wingdings" panose="05000000000000000000" pitchFamily="2" charset="2"/>
              <a:buBlip>
                <a:blip r:embed="rId3"/>
              </a:buBlip>
              <a:defRPr sz="1600">
                <a:solidFill>
                  <a:srgbClr val="0000FF"/>
                </a:solidFill>
                <a:latin typeface="Arial Black" panose="020B0A04020102020204" pitchFamily="34" charset="0"/>
              </a:defRPr>
            </a:lvl6pPr>
            <a:lvl7pPr marL="2971800" indent="-228600" eaLnBrk="0" fontAlgn="base" hangingPunct="0">
              <a:lnSpc>
                <a:spcPct val="85000"/>
              </a:lnSpc>
              <a:spcBef>
                <a:spcPct val="50000"/>
              </a:spcBef>
              <a:spcAft>
                <a:spcPct val="0"/>
              </a:spcAft>
              <a:buClr>
                <a:schemeClr val="accent1"/>
              </a:buClr>
              <a:buSzPct val="130000"/>
              <a:buFont typeface="Wingdings" panose="05000000000000000000" pitchFamily="2" charset="2"/>
              <a:buBlip>
                <a:blip r:embed="rId3"/>
              </a:buBlip>
              <a:defRPr sz="1600">
                <a:solidFill>
                  <a:srgbClr val="0000FF"/>
                </a:solidFill>
                <a:latin typeface="Arial Black" panose="020B0A04020102020204" pitchFamily="34" charset="0"/>
              </a:defRPr>
            </a:lvl7pPr>
            <a:lvl8pPr marL="3429000" indent="-228600" eaLnBrk="0" fontAlgn="base" hangingPunct="0">
              <a:lnSpc>
                <a:spcPct val="85000"/>
              </a:lnSpc>
              <a:spcBef>
                <a:spcPct val="50000"/>
              </a:spcBef>
              <a:spcAft>
                <a:spcPct val="0"/>
              </a:spcAft>
              <a:buClr>
                <a:schemeClr val="accent1"/>
              </a:buClr>
              <a:buSzPct val="130000"/>
              <a:buFont typeface="Wingdings" panose="05000000000000000000" pitchFamily="2" charset="2"/>
              <a:buBlip>
                <a:blip r:embed="rId3"/>
              </a:buBlip>
              <a:defRPr sz="1600">
                <a:solidFill>
                  <a:srgbClr val="0000FF"/>
                </a:solidFill>
                <a:latin typeface="Arial Black" panose="020B0A04020102020204" pitchFamily="34" charset="0"/>
              </a:defRPr>
            </a:lvl8pPr>
            <a:lvl9pPr marL="3886200" indent="-228600" eaLnBrk="0" fontAlgn="base" hangingPunct="0">
              <a:lnSpc>
                <a:spcPct val="85000"/>
              </a:lnSpc>
              <a:spcBef>
                <a:spcPct val="50000"/>
              </a:spcBef>
              <a:spcAft>
                <a:spcPct val="0"/>
              </a:spcAft>
              <a:buClr>
                <a:schemeClr val="accent1"/>
              </a:buClr>
              <a:buSzPct val="130000"/>
              <a:buFont typeface="Wingdings" panose="05000000000000000000" pitchFamily="2" charset="2"/>
              <a:buBlip>
                <a:blip r:embed="rId3"/>
              </a:buBlip>
              <a:defRPr sz="1600">
                <a:solidFill>
                  <a:srgbClr val="0000FF"/>
                </a:solidFill>
                <a:latin typeface="Arial Black" panose="020B0A04020102020204" pitchFamily="34" charset="0"/>
              </a:defRPr>
            </a:lvl9pPr>
          </a:lstStyle>
          <a:p>
            <a:pPr>
              <a:lnSpc>
                <a:spcPct val="100000"/>
              </a:lnSpc>
              <a:spcBef>
                <a:spcPct val="0"/>
              </a:spcBef>
              <a:buClrTx/>
              <a:buSzTx/>
              <a:buFontTx/>
              <a:buNone/>
            </a:pPr>
            <a:fld id="{D93BFE84-A226-4BC3-BA48-DB981F635568}" type="slidenum">
              <a:rPr lang="en-US" altLang="en-US" sz="1000" smtClean="0">
                <a:solidFill>
                  <a:srgbClr val="393939"/>
                </a:solidFill>
                <a:latin typeface="Antique Olive Roman"/>
              </a:rPr>
              <a:pPr>
                <a:lnSpc>
                  <a:spcPct val="100000"/>
                </a:lnSpc>
                <a:spcBef>
                  <a:spcPct val="0"/>
                </a:spcBef>
                <a:buClrTx/>
                <a:buSzTx/>
                <a:buFontTx/>
                <a:buNone/>
              </a:pPr>
              <a:t>1</a:t>
            </a:fld>
            <a:endParaRPr lang="en-US" altLang="en-US" sz="1000" smtClean="0">
              <a:solidFill>
                <a:srgbClr val="393939"/>
              </a:solidFill>
              <a:latin typeface="Antique Olive Roman"/>
            </a:endParaRPr>
          </a:p>
        </p:txBody>
      </p:sp>
      <p:sp>
        <p:nvSpPr>
          <p:cNvPr id="2" name="Footer Placeholder 1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pPr>
              <a:defRPr/>
            </a:pPr>
            <a:r>
              <a:rPr lang="en-US" smtClean="0">
                <a:solidFill>
                  <a:schemeClr val="tx1"/>
                </a:solidFill>
              </a:rPr>
              <a:t>TSGAC - IHS SDS Guide Status - April 1, 2019</a:t>
            </a:r>
            <a:endParaRPr lang="en-US" dirty="0">
              <a:solidFill>
                <a:schemeClr val="tx1"/>
              </a:solidFill>
            </a:endParaRP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Number Placeholder 1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pPr>
              <a:defRPr/>
            </a:pPr>
            <a:fld id="{1705DAF0-27F0-4084-BF73-2784E776371D}" type="slidenum">
              <a:rPr lang="en-US" altLang="en-US" smtClean="0"/>
              <a:pPr>
                <a:defRPr/>
              </a:pPr>
              <a:t>2</a:t>
            </a:fld>
            <a:endParaRPr lang="en-US" altLang="en-US"/>
          </a:p>
        </p:txBody>
      </p:sp>
      <p:sp>
        <p:nvSpPr>
          <p:cNvPr id="3" name="Rectangle 2"/>
          <p:cNvSpPr/>
          <p:nvPr/>
        </p:nvSpPr>
        <p:spPr>
          <a:xfrm>
            <a:off x="1246317" y="437072"/>
            <a:ext cx="6629400" cy="830997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/>
            <a:r>
              <a:rPr lang="en-US" altLang="en-US" sz="2400" dirty="0">
                <a:solidFill>
                  <a:schemeClr val="tx1"/>
                </a:solidFill>
                <a:latin typeface="+mj-lt"/>
              </a:rPr>
              <a:t>SDS Guide Tribal Consultation </a:t>
            </a:r>
            <a:endParaRPr lang="en-US" altLang="en-US" sz="2400" dirty="0" smtClean="0">
              <a:solidFill>
                <a:schemeClr val="tx1"/>
              </a:solidFill>
              <a:latin typeface="+mj-lt"/>
            </a:endParaRPr>
          </a:p>
          <a:p>
            <a:pPr algn="ctr"/>
            <a:r>
              <a:rPr lang="en-US" altLang="en-US" sz="2400" dirty="0" smtClean="0">
                <a:solidFill>
                  <a:schemeClr val="tx1"/>
                </a:solidFill>
                <a:latin typeface="+mj-lt"/>
              </a:rPr>
              <a:t>July 2 – September 14, 2018</a:t>
            </a:r>
            <a:endParaRPr lang="en-US" altLang="en-US" sz="2400" dirty="0">
              <a:solidFill>
                <a:schemeClr val="tx1"/>
              </a:solidFill>
              <a:latin typeface="+mj-lt"/>
            </a:endParaRPr>
          </a:p>
        </p:txBody>
      </p:sp>
      <p:graphicFrame>
        <p:nvGraphicFramePr>
          <p:cNvPr id="5" name="Table 4"/>
          <p:cNvGraphicFramePr>
            <a:graphicFrameLocks noGrp="1"/>
          </p:cNvGraphicFramePr>
          <p:nvPr>
            <p:extLst>
              <p:ext uri="{D42A27DB-BD31-4B8C-83A1-F6EECF244321}">
                <p14:modId xmlns:p14="http://schemas.microsoft.com/office/powerpoint/2010/main" val="69239898"/>
              </p:ext>
            </p:extLst>
          </p:nvPr>
        </p:nvGraphicFramePr>
        <p:xfrm>
          <a:off x="140624" y="1420414"/>
          <a:ext cx="8781792" cy="4751786"/>
        </p:xfrm>
        <a:graphic>
          <a:graphicData uri="http://schemas.openxmlformats.org/drawingml/2006/table">
            <a:tbl>
              <a:tblPr firstRow="1" bandRow="1">
                <a:tableStyleId>{5C22544A-7EE6-4342-B048-85BDC9FD1C3A}</a:tableStyleId>
              </a:tblPr>
              <a:tblGrid>
                <a:gridCol w="2115879">
                  <a:extLst>
                    <a:ext uri="{9D8B030D-6E8A-4147-A177-3AD203B41FA5}">
                      <a16:colId xmlns:a16="http://schemas.microsoft.com/office/drawing/2014/main" val="322706421"/>
                    </a:ext>
                  </a:extLst>
                </a:gridCol>
                <a:gridCol w="914400">
                  <a:extLst>
                    <a:ext uri="{9D8B030D-6E8A-4147-A177-3AD203B41FA5}">
                      <a16:colId xmlns:a16="http://schemas.microsoft.com/office/drawing/2014/main" val="3679048093"/>
                    </a:ext>
                  </a:extLst>
                </a:gridCol>
                <a:gridCol w="5751513">
                  <a:extLst>
                    <a:ext uri="{9D8B030D-6E8A-4147-A177-3AD203B41FA5}">
                      <a16:colId xmlns:a16="http://schemas.microsoft.com/office/drawing/2014/main" val="1145737227"/>
                    </a:ext>
                  </a:extLst>
                </a:gridCol>
              </a:tblGrid>
              <a:tr h="364987">
                <a:tc>
                  <a:txBody>
                    <a:bodyPr/>
                    <a:lstStyle/>
                    <a:p>
                      <a:endParaRPr lang="en-US" dirty="0">
                        <a:solidFill>
                          <a:schemeClr val="tx1"/>
                        </a:solidFill>
                        <a:latin typeface="Tahoma" panose="020B0604030504040204" pitchFamily="34" charset="0"/>
                        <a:ea typeface="Tahoma" panose="020B0604030504040204" pitchFamily="34" charset="0"/>
                        <a:cs typeface="Tahoma" panose="020B0604030504040204" pitchFamily="34" charset="0"/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>
                          <a:solidFill>
                            <a:schemeClr val="tx1"/>
                          </a:solidFill>
                          <a:latin typeface="Tahoma" panose="020B0604030504040204" pitchFamily="34" charset="0"/>
                          <a:ea typeface="Tahoma" panose="020B0604030504040204" pitchFamily="34" charset="0"/>
                          <a:cs typeface="Tahoma" panose="020B0604030504040204" pitchFamily="34" charset="0"/>
                        </a:rPr>
                        <a:t>Count</a:t>
                      </a:r>
                      <a:endParaRPr lang="en-US" dirty="0">
                        <a:solidFill>
                          <a:schemeClr val="tx1"/>
                        </a:solidFill>
                        <a:latin typeface="Tahoma" panose="020B0604030504040204" pitchFamily="34" charset="0"/>
                        <a:ea typeface="Tahoma" panose="020B0604030504040204" pitchFamily="34" charset="0"/>
                        <a:cs typeface="Tahoma" panose="020B0604030504040204" pitchFamily="34" charset="0"/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>
                          <a:solidFill>
                            <a:schemeClr val="tx1"/>
                          </a:solidFill>
                          <a:latin typeface="Tahoma" panose="020B0604030504040204" pitchFamily="34" charset="0"/>
                          <a:ea typeface="Tahoma" panose="020B0604030504040204" pitchFamily="34" charset="0"/>
                          <a:cs typeface="Tahoma" panose="020B0604030504040204" pitchFamily="34" charset="0"/>
                        </a:rPr>
                        <a:t>Note</a:t>
                      </a:r>
                      <a:endParaRPr lang="en-US" dirty="0">
                        <a:solidFill>
                          <a:schemeClr val="tx1"/>
                        </a:solidFill>
                        <a:latin typeface="Tahoma" panose="020B0604030504040204" pitchFamily="34" charset="0"/>
                        <a:ea typeface="Tahoma" panose="020B0604030504040204" pitchFamily="34" charset="0"/>
                        <a:cs typeface="Tahoma" panose="020B0604030504040204" pitchFamily="34" charset="0"/>
                      </a:endParaRPr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2756021356"/>
                  </a:ext>
                </a:extLst>
              </a:tr>
              <a:tr h="1459946">
                <a:tc>
                  <a:txBody>
                    <a:bodyPr/>
                    <a:lstStyle/>
                    <a:p>
                      <a:pPr algn="l"/>
                      <a:r>
                        <a:rPr lang="en-US" dirty="0" smtClean="0">
                          <a:solidFill>
                            <a:schemeClr val="tx1"/>
                          </a:solidFill>
                          <a:latin typeface="Arial" panose="020B0604020202020204" pitchFamily="34" charset="0"/>
                          <a:ea typeface="Tahoma" panose="020B0604030504040204" pitchFamily="34" charset="0"/>
                          <a:cs typeface="Arial" panose="020B0604020202020204" pitchFamily="34" charset="0"/>
                        </a:rPr>
                        <a:t>Commenters</a:t>
                      </a:r>
                      <a:endParaRPr lang="en-US" dirty="0">
                        <a:solidFill>
                          <a:schemeClr val="tx1"/>
                        </a:solidFill>
                        <a:latin typeface="Arial" panose="020B0604020202020204" pitchFamily="34" charset="0"/>
                        <a:ea typeface="Tahoma" panose="020B0604030504040204" pitchFamily="34" charset="0"/>
                        <a:cs typeface="Arial" panose="020B0604020202020204" pitchFamily="34" charset="0"/>
                      </a:endParaRPr>
                    </a:p>
                  </a:txBody>
                  <a:tcPr anchor="ctr"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>
                          <a:solidFill>
                            <a:schemeClr val="tx1"/>
                          </a:solidFill>
                          <a:latin typeface="Arial" panose="020B0604020202020204" pitchFamily="34" charset="0"/>
                          <a:ea typeface="Tahoma" panose="020B0604030504040204" pitchFamily="34" charset="0"/>
                          <a:cs typeface="Arial" panose="020B0604020202020204" pitchFamily="34" charset="0"/>
                        </a:rPr>
                        <a:t>39</a:t>
                      </a:r>
                      <a:endParaRPr lang="en-US" dirty="0">
                        <a:solidFill>
                          <a:schemeClr val="tx1"/>
                        </a:solidFill>
                        <a:latin typeface="Arial" panose="020B0604020202020204" pitchFamily="34" charset="0"/>
                        <a:ea typeface="Tahoma" panose="020B0604030504040204" pitchFamily="34" charset="0"/>
                        <a:cs typeface="Arial" panose="020B0604020202020204" pitchFamily="34" charset="0"/>
                      </a:endParaRPr>
                    </a:p>
                  </a:txBody>
                  <a:tcPr anchor="ctr"/>
                </a:tc>
                <a:tc>
                  <a:txBody>
                    <a:bodyPr/>
                    <a:lstStyle/>
                    <a:p>
                      <a:r>
                        <a:rPr lang="en-US" dirty="0" smtClean="0">
                          <a:solidFill>
                            <a:schemeClr val="tx1"/>
                          </a:solidFill>
                          <a:latin typeface="Arial" panose="020B0604020202020204" pitchFamily="34" charset="0"/>
                          <a:ea typeface="Tahoma" panose="020B0604030504040204" pitchFamily="34" charset="0"/>
                          <a:cs typeface="Arial" panose="020B0604020202020204" pitchFamily="34" charset="0"/>
                        </a:rPr>
                        <a:t>Tribes/Tribal</a:t>
                      </a:r>
                      <a:r>
                        <a:rPr lang="en-US" baseline="0" dirty="0" smtClean="0">
                          <a:solidFill>
                            <a:schemeClr val="tx1"/>
                          </a:solidFill>
                          <a:latin typeface="Arial" panose="020B0604020202020204" pitchFamily="34" charset="0"/>
                          <a:ea typeface="Tahoma" panose="020B0604030504040204" pitchFamily="34" charset="0"/>
                          <a:cs typeface="Arial" panose="020B0604020202020204" pitchFamily="34" charset="0"/>
                        </a:rPr>
                        <a:t> Organizations representing tribes in: </a:t>
                      </a:r>
                      <a:r>
                        <a:rPr lang="en-US" dirty="0" smtClean="0">
                          <a:solidFill>
                            <a:schemeClr val="tx1"/>
                          </a:solidFill>
                          <a:latin typeface="Arial" panose="020B0604020202020204" pitchFamily="34" charset="0"/>
                          <a:ea typeface="Tahoma" panose="020B0604030504040204" pitchFamily="34" charset="0"/>
                          <a:cs typeface="Arial" panose="020B0604020202020204" pitchFamily="34" charset="0"/>
                        </a:rPr>
                        <a:t>Alaska</a:t>
                      </a:r>
                      <a:r>
                        <a:rPr lang="en-US" baseline="0" dirty="0" smtClean="0">
                          <a:solidFill>
                            <a:schemeClr val="tx1"/>
                          </a:solidFill>
                          <a:latin typeface="Arial" panose="020B0604020202020204" pitchFamily="34" charset="0"/>
                          <a:ea typeface="Tahoma" panose="020B0604030504040204" pitchFamily="34" charset="0"/>
                          <a:cs typeface="Arial" panose="020B0604020202020204" pitchFamily="34" charset="0"/>
                        </a:rPr>
                        <a:t> (24), Oklahoma (6), Nashville (2), Navajo (2), Albuquerque (1), Bemidji (1), Portland (1), Tucson (1) and TSGAC (1)</a:t>
                      </a:r>
                      <a:endParaRPr lang="en-US" dirty="0">
                        <a:solidFill>
                          <a:schemeClr val="tx1"/>
                        </a:solidFill>
                        <a:latin typeface="Arial" panose="020B0604020202020204" pitchFamily="34" charset="0"/>
                        <a:ea typeface="Tahoma" panose="020B0604030504040204" pitchFamily="34" charset="0"/>
                        <a:cs typeface="Arial" panose="020B0604020202020204" pitchFamily="34" charset="0"/>
                      </a:endParaRPr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1915214853"/>
                  </a:ext>
                </a:extLst>
              </a:tr>
              <a:tr h="364987">
                <a:tc>
                  <a:txBody>
                    <a:bodyPr/>
                    <a:lstStyle/>
                    <a:p>
                      <a:pPr algn="l"/>
                      <a:r>
                        <a:rPr lang="en-US" dirty="0" smtClean="0">
                          <a:solidFill>
                            <a:schemeClr val="tx1"/>
                          </a:solidFill>
                          <a:latin typeface="Arial" panose="020B0604020202020204" pitchFamily="34" charset="0"/>
                          <a:ea typeface="Tahoma" panose="020B0604030504040204" pitchFamily="34" charset="0"/>
                          <a:cs typeface="Arial" panose="020B0604020202020204" pitchFamily="34" charset="0"/>
                        </a:rPr>
                        <a:t>Total Comments</a:t>
                      </a:r>
                      <a:endParaRPr lang="en-US" dirty="0">
                        <a:solidFill>
                          <a:schemeClr val="tx1"/>
                        </a:solidFill>
                        <a:latin typeface="Arial" panose="020B0604020202020204" pitchFamily="34" charset="0"/>
                        <a:ea typeface="Tahoma" panose="020B0604030504040204" pitchFamily="34" charset="0"/>
                        <a:cs typeface="Arial" panose="020B0604020202020204" pitchFamily="34" charset="0"/>
                      </a:endParaRPr>
                    </a:p>
                  </a:txBody>
                  <a:tcPr anchor="ctr"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>
                          <a:solidFill>
                            <a:schemeClr val="tx1"/>
                          </a:solidFill>
                          <a:latin typeface="Arial" panose="020B0604020202020204" pitchFamily="34" charset="0"/>
                          <a:ea typeface="Tahoma" panose="020B0604030504040204" pitchFamily="34" charset="0"/>
                          <a:cs typeface="Arial" panose="020B0604020202020204" pitchFamily="34" charset="0"/>
                        </a:rPr>
                        <a:t>214</a:t>
                      </a:r>
                      <a:endParaRPr lang="en-US" dirty="0">
                        <a:solidFill>
                          <a:schemeClr val="tx1"/>
                        </a:solidFill>
                        <a:latin typeface="Arial" panose="020B0604020202020204" pitchFamily="34" charset="0"/>
                        <a:ea typeface="Tahoma" panose="020B0604030504040204" pitchFamily="34" charset="0"/>
                        <a:cs typeface="Arial" panose="020B0604020202020204" pitchFamily="34" charset="0"/>
                      </a:endParaRPr>
                    </a:p>
                  </a:txBody>
                  <a:tcPr anchor="ctr"/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en-US" dirty="0" smtClean="0">
                          <a:solidFill>
                            <a:schemeClr val="tx1"/>
                          </a:solidFill>
                          <a:latin typeface="Arial" panose="020B0604020202020204" pitchFamily="34" charset="0"/>
                          <a:ea typeface="Tahoma" panose="020B0604030504040204" pitchFamily="34" charset="0"/>
                          <a:cs typeface="Arial" panose="020B0604020202020204" pitchFamily="34" charset="0"/>
                        </a:rPr>
                        <a:t>Albuquerque: 1		</a:t>
                      </a:r>
                    </a:p>
                    <a:p>
                      <a:pPr marL="0" marR="0" lvl="0" indent="0" algn="l" defTabSz="9144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en-US" baseline="0" dirty="0" smtClean="0">
                          <a:solidFill>
                            <a:schemeClr val="tx1"/>
                          </a:solidFill>
                          <a:latin typeface="Arial" panose="020B0604020202020204" pitchFamily="34" charset="0"/>
                          <a:ea typeface="Tahoma" panose="020B0604030504040204" pitchFamily="34" charset="0"/>
                          <a:cs typeface="Arial" panose="020B0604020202020204" pitchFamily="34" charset="0"/>
                        </a:rPr>
                        <a:t>Alaska: 89		</a:t>
                      </a:r>
                    </a:p>
                    <a:p>
                      <a:pPr marL="0" marR="0" lvl="0" indent="0" algn="l" defTabSz="9144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en-US" baseline="0" dirty="0" smtClean="0">
                          <a:solidFill>
                            <a:schemeClr val="tx1"/>
                          </a:solidFill>
                          <a:latin typeface="Arial" panose="020B0604020202020204" pitchFamily="34" charset="0"/>
                          <a:ea typeface="Tahoma" panose="020B0604030504040204" pitchFamily="34" charset="0"/>
                          <a:cs typeface="Arial" panose="020B0604020202020204" pitchFamily="34" charset="0"/>
                        </a:rPr>
                        <a:t>Bemidji: 12		</a:t>
                      </a:r>
                    </a:p>
                    <a:p>
                      <a:pPr marL="0" marR="0" lvl="0" indent="0" algn="l" defTabSz="9144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en-US" baseline="0" dirty="0" smtClean="0">
                          <a:solidFill>
                            <a:schemeClr val="tx1"/>
                          </a:solidFill>
                          <a:latin typeface="Arial" panose="020B0604020202020204" pitchFamily="34" charset="0"/>
                          <a:ea typeface="Tahoma" panose="020B0604030504040204" pitchFamily="34" charset="0"/>
                          <a:cs typeface="Arial" panose="020B0604020202020204" pitchFamily="34" charset="0"/>
                        </a:rPr>
                        <a:t>Navajo: 6		</a:t>
                      </a:r>
                      <a:endParaRPr lang="en-US" dirty="0" smtClean="0">
                        <a:solidFill>
                          <a:schemeClr val="tx1"/>
                        </a:solidFill>
                        <a:latin typeface="Arial" panose="020B0604020202020204" pitchFamily="34" charset="0"/>
                        <a:ea typeface="Tahoma" panose="020B0604030504040204" pitchFamily="34" charset="0"/>
                        <a:cs typeface="Arial" panose="020B0604020202020204" pitchFamily="34" charset="0"/>
                      </a:endParaRPr>
                    </a:p>
                    <a:p>
                      <a:r>
                        <a:rPr lang="en-US" baseline="0" dirty="0" smtClean="0">
                          <a:solidFill>
                            <a:schemeClr val="tx1"/>
                          </a:solidFill>
                          <a:latin typeface="Arial" panose="020B0604020202020204" pitchFamily="34" charset="0"/>
                          <a:ea typeface="Tahoma" panose="020B0604030504040204" pitchFamily="34" charset="0"/>
                          <a:cs typeface="Arial" panose="020B0604020202020204" pitchFamily="34" charset="0"/>
                        </a:rPr>
                        <a:t>Oklahoma: 61</a:t>
                      </a:r>
                    </a:p>
                    <a:p>
                      <a:pPr marL="0" marR="0" lvl="0" indent="0" algn="l" defTabSz="9144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en-US" baseline="0" dirty="0" smtClean="0">
                          <a:solidFill>
                            <a:schemeClr val="tx1"/>
                          </a:solidFill>
                          <a:latin typeface="Arial" panose="020B0604020202020204" pitchFamily="34" charset="0"/>
                          <a:ea typeface="Tahoma" panose="020B0604030504040204" pitchFamily="34" charset="0"/>
                          <a:cs typeface="Arial" panose="020B0604020202020204" pitchFamily="34" charset="0"/>
                        </a:rPr>
                        <a:t>Nashville: 12</a:t>
                      </a:r>
                    </a:p>
                    <a:p>
                      <a:pPr marL="0" marR="0" lvl="0" indent="0" algn="l" defTabSz="9144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en-US" baseline="0" dirty="0" smtClean="0">
                          <a:solidFill>
                            <a:schemeClr val="tx1"/>
                          </a:solidFill>
                          <a:latin typeface="Arial" panose="020B0604020202020204" pitchFamily="34" charset="0"/>
                          <a:ea typeface="Tahoma" panose="020B0604030504040204" pitchFamily="34" charset="0"/>
                          <a:cs typeface="Arial" panose="020B0604020202020204" pitchFamily="34" charset="0"/>
                        </a:rPr>
                        <a:t>Portland: 9</a:t>
                      </a:r>
                    </a:p>
                    <a:p>
                      <a:pPr marL="0" marR="0" lvl="0" indent="0" algn="l" defTabSz="9144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en-US" baseline="0" dirty="0" smtClean="0">
                          <a:solidFill>
                            <a:schemeClr val="tx1"/>
                          </a:solidFill>
                          <a:latin typeface="Arial" panose="020B0604020202020204" pitchFamily="34" charset="0"/>
                          <a:ea typeface="Tahoma" panose="020B0604030504040204" pitchFamily="34" charset="0"/>
                          <a:cs typeface="Arial" panose="020B0604020202020204" pitchFamily="34" charset="0"/>
                        </a:rPr>
                        <a:t>Tucson: 10</a:t>
                      </a:r>
                    </a:p>
                    <a:p>
                      <a:pPr marL="0" marR="0" lvl="0" indent="0" algn="l" defTabSz="9144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en-US" baseline="0" dirty="0" smtClean="0">
                          <a:solidFill>
                            <a:schemeClr val="tx1"/>
                          </a:solidFill>
                          <a:latin typeface="Arial" panose="020B0604020202020204" pitchFamily="34" charset="0"/>
                          <a:ea typeface="Tahoma" panose="020B0604030504040204" pitchFamily="34" charset="0"/>
                          <a:cs typeface="Arial" panose="020B0604020202020204" pitchFamily="34" charset="0"/>
                        </a:rPr>
                        <a:t>TSGAC: 14</a:t>
                      </a:r>
                      <a:endParaRPr lang="en-US" dirty="0" smtClean="0">
                        <a:solidFill>
                          <a:schemeClr val="tx1"/>
                        </a:solidFill>
                        <a:latin typeface="Arial" panose="020B0604020202020204" pitchFamily="34" charset="0"/>
                        <a:ea typeface="Tahoma" panose="020B0604030504040204" pitchFamily="34" charset="0"/>
                        <a:cs typeface="Arial" panose="020B0604020202020204" pitchFamily="34" charset="0"/>
                      </a:endParaRPr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2184901293"/>
                  </a:ext>
                </a:extLst>
              </a:tr>
              <a:tr h="364987">
                <a:tc>
                  <a:txBody>
                    <a:bodyPr/>
                    <a:lstStyle/>
                    <a:p>
                      <a:pPr algn="l"/>
                      <a:r>
                        <a:rPr lang="en-US" dirty="0" smtClean="0">
                          <a:solidFill>
                            <a:schemeClr val="tx1"/>
                          </a:solidFill>
                          <a:latin typeface="Arial" panose="020B0604020202020204" pitchFamily="34" charset="0"/>
                          <a:ea typeface="Tahoma" panose="020B0604030504040204" pitchFamily="34" charset="0"/>
                          <a:cs typeface="Arial" panose="020B0604020202020204" pitchFamily="34" charset="0"/>
                        </a:rPr>
                        <a:t>Unique</a:t>
                      </a:r>
                      <a:r>
                        <a:rPr lang="en-US" baseline="0" dirty="0" smtClean="0">
                          <a:solidFill>
                            <a:schemeClr val="tx1"/>
                          </a:solidFill>
                          <a:latin typeface="Arial" panose="020B0604020202020204" pitchFamily="34" charset="0"/>
                          <a:ea typeface="Tahoma" panose="020B0604030504040204" pitchFamily="34" charset="0"/>
                          <a:cs typeface="Arial" panose="020B0604020202020204" pitchFamily="34" charset="0"/>
                        </a:rPr>
                        <a:t> Comments</a:t>
                      </a:r>
                      <a:endParaRPr lang="en-US" dirty="0">
                        <a:solidFill>
                          <a:schemeClr val="tx1"/>
                        </a:solidFill>
                        <a:latin typeface="Arial" panose="020B0604020202020204" pitchFamily="34" charset="0"/>
                        <a:ea typeface="Tahoma" panose="020B0604030504040204" pitchFamily="34" charset="0"/>
                        <a:cs typeface="Arial" panose="020B0604020202020204" pitchFamily="34" charset="0"/>
                      </a:endParaRPr>
                    </a:p>
                  </a:txBody>
                  <a:tcPr anchor="ctr"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>
                          <a:solidFill>
                            <a:schemeClr val="tx1"/>
                          </a:solidFill>
                          <a:latin typeface="Arial" panose="020B0604020202020204" pitchFamily="34" charset="0"/>
                          <a:ea typeface="Tahoma" panose="020B0604030504040204" pitchFamily="34" charset="0"/>
                          <a:cs typeface="Arial" panose="020B0604020202020204" pitchFamily="34" charset="0"/>
                        </a:rPr>
                        <a:t>71</a:t>
                      </a:r>
                      <a:endParaRPr lang="en-US" dirty="0">
                        <a:solidFill>
                          <a:schemeClr val="tx1"/>
                        </a:solidFill>
                        <a:latin typeface="Arial" panose="020B0604020202020204" pitchFamily="34" charset="0"/>
                        <a:ea typeface="Tahoma" panose="020B0604030504040204" pitchFamily="34" charset="0"/>
                        <a:cs typeface="Arial" panose="020B0604020202020204" pitchFamily="34" charset="0"/>
                      </a:endParaRPr>
                    </a:p>
                  </a:txBody>
                  <a:tcPr anchor="ctr"/>
                </a:tc>
                <a:tc>
                  <a:txBody>
                    <a:bodyPr/>
                    <a:lstStyle/>
                    <a:p>
                      <a:endParaRPr lang="en-US" dirty="0">
                        <a:solidFill>
                          <a:schemeClr val="tx1"/>
                        </a:solidFill>
                        <a:latin typeface="Arial" panose="020B0604020202020204" pitchFamily="34" charset="0"/>
                        <a:ea typeface="Tahoma" panose="020B0604030504040204" pitchFamily="34" charset="0"/>
                        <a:cs typeface="Arial" panose="020B0604020202020204" pitchFamily="34" charset="0"/>
                      </a:endParaRPr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4233658640"/>
                  </a:ext>
                </a:extLst>
              </a:tr>
            </a:tbl>
          </a:graphicData>
        </a:graphic>
      </p:graphicFrame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pPr>
              <a:defRPr/>
            </a:pPr>
            <a:r>
              <a:rPr lang="en-US" smtClean="0">
                <a:solidFill>
                  <a:schemeClr val="tx1"/>
                </a:solidFill>
              </a:rPr>
              <a:t>TSGAC - IHS SDS Guide Status - April 1, 2019</a:t>
            </a:r>
            <a:endParaRPr lang="en-US" dirty="0">
              <a:solidFill>
                <a:schemeClr val="tx1"/>
              </a:solidFill>
            </a:endParaRPr>
          </a:p>
        </p:txBody>
      </p:sp>
      <p:sp>
        <p:nvSpPr>
          <p:cNvPr id="6" name="Left Brace 5"/>
          <p:cNvSpPr/>
          <p:nvPr/>
        </p:nvSpPr>
        <p:spPr bwMode="auto">
          <a:xfrm>
            <a:off x="2971800" y="3352800"/>
            <a:ext cx="228600" cy="2362200"/>
          </a:xfrm>
          <a:prstGeom prst="leftBrace">
            <a:avLst/>
          </a:prstGeom>
          <a:ln/>
          <a:extLst/>
        </p:spPr>
        <p:style>
          <a:lnRef idx="1">
            <a:schemeClr val="accent4"/>
          </a:lnRef>
          <a:fillRef idx="0">
            <a:schemeClr val="accent4"/>
          </a:fillRef>
          <a:effectRef idx="0">
            <a:schemeClr val="accent4"/>
          </a:effectRef>
          <a:fontRef idx="minor">
            <a:schemeClr val="tx1"/>
          </a:fontRef>
        </p:style>
        <p:txBody>
          <a:bodyPr vert="horz" wrap="square" lIns="92051" tIns="46026" rIns="92051" bIns="46026" numCol="1" rtlCol="0" anchor="t" anchorCtr="0" compatLnSpc="1">
            <a:prstTxWarp prst="textNoShape">
              <a:avLst/>
            </a:prstTxWarp>
          </a:bodyPr>
          <a:lstStyle/>
          <a:p>
            <a:pPr marL="0" marR="0" indent="0" algn="l" defTabSz="914400" rtl="0" eaLnBrk="0" fontAlgn="base" latinLnBrk="0" hangingPunct="0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tabLst/>
            </a:pPr>
            <a:endParaRPr kumimoji="0" lang="en-US" sz="800" b="0" i="0" u="none" strike="noStrike" cap="none" normalizeH="0" baseline="0" smtClean="0">
              <a:ln>
                <a:noFill/>
              </a:ln>
              <a:solidFill>
                <a:schemeClr val="tx1"/>
              </a:solidFill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  <a:latin typeface="Arial" pitchFamily="34" charset="0"/>
            </a:endParaRPr>
          </a:p>
        </p:txBody>
      </p:sp>
      <p:graphicFrame>
        <p:nvGraphicFramePr>
          <p:cNvPr id="9" name="Chart 8"/>
          <p:cNvGraphicFramePr/>
          <p:nvPr>
            <p:extLst>
              <p:ext uri="{D42A27DB-BD31-4B8C-83A1-F6EECF244321}">
                <p14:modId xmlns:p14="http://schemas.microsoft.com/office/powerpoint/2010/main" val="834180634"/>
              </p:ext>
            </p:extLst>
          </p:nvPr>
        </p:nvGraphicFramePr>
        <p:xfrm>
          <a:off x="4648200" y="3200400"/>
          <a:ext cx="4274216" cy="3276600"/>
        </p:xfrm>
        <a:graphic>
          <a:graphicData uri="http://schemas.openxmlformats.org/drawingml/2006/chart">
            <c:chart xmlns:c="http://schemas.openxmlformats.org/drawingml/2006/chart" xmlns:r="http://schemas.openxmlformats.org/officeDocument/2006/relationships" r:id="rId3"/>
          </a:graphicData>
        </a:graphic>
      </p:graphicFrame>
    </p:spTree>
    <p:extLst>
      <p:ext uri="{BB962C8B-B14F-4D97-AF65-F5344CB8AC3E}">
        <p14:creationId xmlns:p14="http://schemas.microsoft.com/office/powerpoint/2010/main" val="4068218069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Number Placeholder 1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pPr>
              <a:defRPr/>
            </a:pPr>
            <a:fld id="{1705DAF0-27F0-4084-BF73-2784E776371D}" type="slidenum">
              <a:rPr lang="en-US" altLang="en-US" smtClean="0"/>
              <a:pPr>
                <a:defRPr/>
              </a:pPr>
              <a:t>3</a:t>
            </a:fld>
            <a:endParaRPr lang="en-US" altLang="en-US"/>
          </a:p>
        </p:txBody>
      </p:sp>
      <p:sp>
        <p:nvSpPr>
          <p:cNvPr id="3" name="Rectangle 2"/>
          <p:cNvSpPr/>
          <p:nvPr/>
        </p:nvSpPr>
        <p:spPr>
          <a:xfrm>
            <a:off x="1246317" y="457200"/>
            <a:ext cx="6629400" cy="830997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/>
            <a:r>
              <a:rPr lang="en-US" altLang="en-US" sz="2400" dirty="0">
                <a:solidFill>
                  <a:schemeClr val="tx1"/>
                </a:solidFill>
                <a:latin typeface="+mj-lt"/>
              </a:rPr>
              <a:t>SDS Guide Tribal Consultation </a:t>
            </a:r>
            <a:endParaRPr lang="en-US" altLang="en-US" sz="2400" dirty="0" smtClean="0">
              <a:solidFill>
                <a:schemeClr val="tx1"/>
              </a:solidFill>
              <a:latin typeface="+mj-lt"/>
            </a:endParaRPr>
          </a:p>
          <a:p>
            <a:pPr algn="ctr"/>
            <a:r>
              <a:rPr lang="en-US" altLang="en-US" sz="2400" dirty="0" smtClean="0">
                <a:solidFill>
                  <a:schemeClr val="tx1"/>
                </a:solidFill>
                <a:latin typeface="+mj-lt"/>
              </a:rPr>
              <a:t>July 2 – September 14, 2018</a:t>
            </a:r>
            <a:endParaRPr lang="en-US" altLang="en-US" sz="2400" dirty="0">
              <a:solidFill>
                <a:schemeClr val="tx1"/>
              </a:solidFill>
              <a:latin typeface="+mj-lt"/>
            </a:endParaRPr>
          </a:p>
        </p:txBody>
      </p:sp>
      <p:graphicFrame>
        <p:nvGraphicFramePr>
          <p:cNvPr id="5" name="Table 4"/>
          <p:cNvGraphicFramePr>
            <a:graphicFrameLocks noGrp="1"/>
          </p:cNvGraphicFramePr>
          <p:nvPr>
            <p:extLst>
              <p:ext uri="{D42A27DB-BD31-4B8C-83A1-F6EECF244321}">
                <p14:modId xmlns:p14="http://schemas.microsoft.com/office/powerpoint/2010/main" val="2801300019"/>
              </p:ext>
            </p:extLst>
          </p:nvPr>
        </p:nvGraphicFramePr>
        <p:xfrm>
          <a:off x="170121" y="1981200"/>
          <a:ext cx="8781792" cy="3470274"/>
        </p:xfrm>
        <a:graphic>
          <a:graphicData uri="http://schemas.openxmlformats.org/drawingml/2006/table">
            <a:tbl>
              <a:tblPr firstRow="1" bandRow="1">
                <a:tableStyleId>{5C22544A-7EE6-4342-B048-85BDC9FD1C3A}</a:tableStyleId>
              </a:tblPr>
              <a:tblGrid>
                <a:gridCol w="2115879">
                  <a:extLst>
                    <a:ext uri="{9D8B030D-6E8A-4147-A177-3AD203B41FA5}">
                      <a16:colId xmlns:a16="http://schemas.microsoft.com/office/drawing/2014/main" val="322706421"/>
                    </a:ext>
                  </a:extLst>
                </a:gridCol>
                <a:gridCol w="914400">
                  <a:extLst>
                    <a:ext uri="{9D8B030D-6E8A-4147-A177-3AD203B41FA5}">
                      <a16:colId xmlns:a16="http://schemas.microsoft.com/office/drawing/2014/main" val="3679048093"/>
                    </a:ext>
                  </a:extLst>
                </a:gridCol>
                <a:gridCol w="5751513">
                  <a:extLst>
                    <a:ext uri="{9D8B030D-6E8A-4147-A177-3AD203B41FA5}">
                      <a16:colId xmlns:a16="http://schemas.microsoft.com/office/drawing/2014/main" val="1145737227"/>
                    </a:ext>
                  </a:extLst>
                </a:gridCol>
              </a:tblGrid>
              <a:tr h="364987">
                <a:tc>
                  <a:txBody>
                    <a:bodyPr/>
                    <a:lstStyle/>
                    <a:p>
                      <a:endParaRPr lang="en-US" dirty="0">
                        <a:solidFill>
                          <a:schemeClr val="tx1"/>
                        </a:solidFill>
                        <a:latin typeface="Tahoma" panose="020B0604030504040204" pitchFamily="34" charset="0"/>
                        <a:ea typeface="Tahoma" panose="020B0604030504040204" pitchFamily="34" charset="0"/>
                        <a:cs typeface="Tahoma" panose="020B0604030504040204" pitchFamily="34" charset="0"/>
                      </a:endParaRPr>
                    </a:p>
                  </a:txBody>
                  <a:tcP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>
                          <a:solidFill>
                            <a:schemeClr val="tx1"/>
                          </a:solidFill>
                          <a:latin typeface="Tahoma" panose="020B0604030504040204" pitchFamily="34" charset="0"/>
                          <a:ea typeface="Tahoma" panose="020B0604030504040204" pitchFamily="34" charset="0"/>
                          <a:cs typeface="Tahoma" panose="020B0604030504040204" pitchFamily="34" charset="0"/>
                        </a:rPr>
                        <a:t>Count</a:t>
                      </a:r>
                      <a:endParaRPr lang="en-US" dirty="0">
                        <a:solidFill>
                          <a:schemeClr val="tx1"/>
                        </a:solidFill>
                        <a:latin typeface="Tahoma" panose="020B0604030504040204" pitchFamily="34" charset="0"/>
                        <a:ea typeface="Tahoma" panose="020B0604030504040204" pitchFamily="34" charset="0"/>
                        <a:cs typeface="Tahoma" panose="020B0604030504040204" pitchFamily="34" charset="0"/>
                      </a:endParaRPr>
                    </a:p>
                  </a:txBody>
                  <a:tcP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>
                          <a:solidFill>
                            <a:schemeClr val="tx1"/>
                          </a:solidFill>
                          <a:latin typeface="Tahoma" panose="020B0604030504040204" pitchFamily="34" charset="0"/>
                          <a:ea typeface="Tahoma" panose="020B0604030504040204" pitchFamily="34" charset="0"/>
                          <a:cs typeface="Tahoma" panose="020B0604030504040204" pitchFamily="34" charset="0"/>
                        </a:rPr>
                        <a:t>Note</a:t>
                      </a:r>
                      <a:endParaRPr lang="en-US" dirty="0">
                        <a:solidFill>
                          <a:schemeClr val="tx1"/>
                        </a:solidFill>
                        <a:latin typeface="Tahoma" panose="020B0604030504040204" pitchFamily="34" charset="0"/>
                        <a:ea typeface="Tahoma" panose="020B0604030504040204" pitchFamily="34" charset="0"/>
                        <a:cs typeface="Tahoma" panose="020B0604030504040204" pitchFamily="34" charset="0"/>
                      </a:endParaRPr>
                    </a:p>
                  </a:txBody>
                  <a:tcP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extLst>
                  <a:ext uri="{0D108BD9-81ED-4DB2-BD59-A6C34878D82A}">
                    <a16:rowId xmlns:a16="http://schemas.microsoft.com/office/drawing/2014/main" val="2756021356"/>
                  </a:ext>
                </a:extLst>
              </a:tr>
              <a:tr h="364987">
                <a:tc>
                  <a:txBody>
                    <a:bodyPr/>
                    <a:lstStyle/>
                    <a:p>
                      <a:pPr algn="l"/>
                      <a:r>
                        <a:rPr lang="en-US" dirty="0" smtClean="0">
                          <a:solidFill>
                            <a:schemeClr val="tx1"/>
                          </a:solidFill>
                          <a:latin typeface="Arial" panose="020B0604020202020204" pitchFamily="34" charset="0"/>
                          <a:ea typeface="Tahoma" panose="020B0604030504040204" pitchFamily="34" charset="0"/>
                          <a:cs typeface="Arial" panose="020B0604020202020204" pitchFamily="34" charset="0"/>
                        </a:rPr>
                        <a:t>Unique</a:t>
                      </a:r>
                      <a:r>
                        <a:rPr lang="en-US" baseline="0" dirty="0" smtClean="0">
                          <a:solidFill>
                            <a:schemeClr val="tx1"/>
                          </a:solidFill>
                          <a:latin typeface="Arial" panose="020B0604020202020204" pitchFamily="34" charset="0"/>
                          <a:ea typeface="Tahoma" panose="020B0604030504040204" pitchFamily="34" charset="0"/>
                          <a:cs typeface="Arial" panose="020B0604020202020204" pitchFamily="34" charset="0"/>
                        </a:rPr>
                        <a:t> Comments</a:t>
                      </a:r>
                      <a:endParaRPr lang="en-US" dirty="0">
                        <a:solidFill>
                          <a:schemeClr val="tx1"/>
                        </a:solidFill>
                        <a:latin typeface="Arial" panose="020B0604020202020204" pitchFamily="34" charset="0"/>
                        <a:ea typeface="Tahoma" panose="020B0604030504040204" pitchFamily="34" charset="0"/>
                        <a:cs typeface="Arial" panose="020B0604020202020204" pitchFamily="34" charset="0"/>
                      </a:endParaRPr>
                    </a:p>
                  </a:txBody>
                  <a:tcPr anchor="ctr"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>
                          <a:solidFill>
                            <a:schemeClr val="tx1"/>
                          </a:solidFill>
                          <a:latin typeface="Arial" panose="020B0604020202020204" pitchFamily="34" charset="0"/>
                          <a:ea typeface="Tahoma" panose="020B0604030504040204" pitchFamily="34" charset="0"/>
                          <a:cs typeface="Arial" panose="020B0604020202020204" pitchFamily="34" charset="0"/>
                        </a:rPr>
                        <a:t>71</a:t>
                      </a:r>
                      <a:endParaRPr lang="en-US" dirty="0">
                        <a:solidFill>
                          <a:schemeClr val="tx1"/>
                        </a:solidFill>
                        <a:latin typeface="Arial" panose="020B0604020202020204" pitchFamily="34" charset="0"/>
                        <a:ea typeface="Tahoma" panose="020B0604030504040204" pitchFamily="34" charset="0"/>
                        <a:cs typeface="Arial" panose="020B0604020202020204" pitchFamily="34" charset="0"/>
                      </a:endParaRPr>
                    </a:p>
                  </a:txBody>
                  <a:tcPr anchor="ctr"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endParaRPr lang="en-US" dirty="0">
                        <a:solidFill>
                          <a:schemeClr val="tx1"/>
                        </a:solidFill>
                        <a:latin typeface="Arial" panose="020B0604020202020204" pitchFamily="34" charset="0"/>
                        <a:ea typeface="Tahoma" panose="020B0604030504040204" pitchFamily="34" charset="0"/>
                        <a:cs typeface="Arial" panose="020B0604020202020204" pitchFamily="34" charset="0"/>
                      </a:endParaRPr>
                    </a:p>
                  </a:txBody>
                  <a:tcP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extLst>
                  <a:ext uri="{0D108BD9-81ED-4DB2-BD59-A6C34878D82A}">
                    <a16:rowId xmlns:a16="http://schemas.microsoft.com/office/drawing/2014/main" val="4233658640"/>
                  </a:ext>
                </a:extLst>
              </a:tr>
              <a:tr h="1186207">
                <a:tc>
                  <a:txBody>
                    <a:bodyPr/>
                    <a:lstStyle/>
                    <a:p>
                      <a:pPr algn="l"/>
                      <a:r>
                        <a:rPr lang="en-US" dirty="0" smtClean="0">
                          <a:solidFill>
                            <a:schemeClr val="tx1"/>
                          </a:solidFill>
                          <a:latin typeface="Arial" panose="020B0604020202020204" pitchFamily="34" charset="0"/>
                          <a:ea typeface="Tahoma" panose="020B0604030504040204" pitchFamily="34" charset="0"/>
                          <a:cs typeface="Arial" panose="020B0604020202020204" pitchFamily="34" charset="0"/>
                        </a:rPr>
                        <a:t>Category 1</a:t>
                      </a:r>
                      <a:endParaRPr lang="en-US" dirty="0">
                        <a:solidFill>
                          <a:schemeClr val="tx1"/>
                        </a:solidFill>
                        <a:latin typeface="Arial" panose="020B0604020202020204" pitchFamily="34" charset="0"/>
                        <a:ea typeface="Tahoma" panose="020B0604030504040204" pitchFamily="34" charset="0"/>
                        <a:cs typeface="Arial" panose="020B0604020202020204" pitchFamily="34" charset="0"/>
                      </a:endParaRPr>
                    </a:p>
                  </a:txBody>
                  <a:tcPr anchor="ctr"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>
                          <a:solidFill>
                            <a:schemeClr val="tx1"/>
                          </a:solidFill>
                          <a:latin typeface="Arial" panose="020B0604020202020204" pitchFamily="34" charset="0"/>
                          <a:ea typeface="Tahoma" panose="020B0604030504040204" pitchFamily="34" charset="0"/>
                          <a:cs typeface="Arial" panose="020B0604020202020204" pitchFamily="34" charset="0"/>
                        </a:rPr>
                        <a:t>32</a:t>
                      </a:r>
                      <a:endParaRPr lang="en-US" dirty="0">
                        <a:solidFill>
                          <a:schemeClr val="tx1"/>
                        </a:solidFill>
                        <a:latin typeface="Arial" panose="020B0604020202020204" pitchFamily="34" charset="0"/>
                        <a:ea typeface="Tahoma" panose="020B0604030504040204" pitchFamily="34" charset="0"/>
                        <a:cs typeface="Arial" panose="020B0604020202020204" pitchFamily="34" charset="0"/>
                      </a:endParaRPr>
                    </a:p>
                  </a:txBody>
                  <a:tcPr anchor="ctr"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</a:tcPr>
                </a:tc>
                <a:tc>
                  <a:txBody>
                    <a:bodyPr/>
                    <a:lstStyle/>
                    <a:p>
                      <a:pPr marL="0" indent="0">
                        <a:buFont typeface="Arial" panose="020B0604020202020204" pitchFamily="34" charset="0"/>
                        <a:buNone/>
                      </a:pPr>
                      <a:r>
                        <a:rPr lang="en-US" dirty="0" smtClean="0">
                          <a:solidFill>
                            <a:schemeClr val="tx1"/>
                          </a:solidFill>
                          <a:latin typeface="Arial" panose="020B0604020202020204" pitchFamily="34" charset="0"/>
                          <a:ea typeface="Tahoma" panose="020B0604030504040204" pitchFamily="34" charset="0"/>
                          <a:cs typeface="Arial" panose="020B0604020202020204" pitchFamily="34" charset="0"/>
                        </a:rPr>
                        <a:t>Recommendations</a:t>
                      </a:r>
                      <a:r>
                        <a:rPr lang="en-US" baseline="0" dirty="0" smtClean="0">
                          <a:solidFill>
                            <a:schemeClr val="tx1"/>
                          </a:solidFill>
                          <a:latin typeface="Arial" panose="020B0604020202020204" pitchFamily="34" charset="0"/>
                          <a:ea typeface="Tahoma" panose="020B0604030504040204" pitchFamily="34" charset="0"/>
                          <a:cs typeface="Arial" panose="020B0604020202020204" pitchFamily="34" charset="0"/>
                        </a:rPr>
                        <a:t> that the HQ SFC Program addressed directly (e.g. through minor edits to the SDS Guide or by clarifying a misunderstanding</a:t>
                      </a:r>
                      <a:endParaRPr lang="en-US" dirty="0">
                        <a:solidFill>
                          <a:schemeClr val="tx1"/>
                        </a:solidFill>
                        <a:latin typeface="Arial" panose="020B0604020202020204" pitchFamily="34" charset="0"/>
                        <a:ea typeface="Tahoma" panose="020B0604030504040204" pitchFamily="34" charset="0"/>
                        <a:cs typeface="Arial" panose="020B0604020202020204" pitchFamily="34" charset="0"/>
                      </a:endParaRPr>
                    </a:p>
                  </a:txBody>
                  <a:tcP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</a:tcPr>
                </a:tc>
                <a:extLst>
                  <a:ext uri="{0D108BD9-81ED-4DB2-BD59-A6C34878D82A}">
                    <a16:rowId xmlns:a16="http://schemas.microsoft.com/office/drawing/2014/main" val="4174501515"/>
                  </a:ext>
                </a:extLst>
              </a:tr>
              <a:tr h="912467">
                <a:tc>
                  <a:txBody>
                    <a:bodyPr/>
                    <a:lstStyle/>
                    <a:p>
                      <a:pPr algn="l"/>
                      <a:r>
                        <a:rPr lang="en-US" dirty="0" smtClean="0">
                          <a:solidFill>
                            <a:schemeClr val="tx1"/>
                          </a:solidFill>
                          <a:latin typeface="Arial" panose="020B0604020202020204" pitchFamily="34" charset="0"/>
                          <a:ea typeface="Tahoma" panose="020B0604030504040204" pitchFamily="34" charset="0"/>
                          <a:cs typeface="Arial" panose="020B0604020202020204" pitchFamily="34" charset="0"/>
                        </a:rPr>
                        <a:t>Category 2</a:t>
                      </a:r>
                      <a:endParaRPr lang="en-US" dirty="0">
                        <a:solidFill>
                          <a:schemeClr val="tx1"/>
                        </a:solidFill>
                        <a:latin typeface="Arial" panose="020B0604020202020204" pitchFamily="34" charset="0"/>
                        <a:ea typeface="Tahoma" panose="020B0604030504040204" pitchFamily="34" charset="0"/>
                        <a:cs typeface="Arial" panose="020B0604020202020204" pitchFamily="34" charset="0"/>
                      </a:endParaRPr>
                    </a:p>
                  </a:txBody>
                  <a:tcPr anchor="ctr"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>
                          <a:solidFill>
                            <a:schemeClr val="tx1"/>
                          </a:solidFill>
                          <a:latin typeface="Arial" panose="020B0604020202020204" pitchFamily="34" charset="0"/>
                          <a:ea typeface="Tahoma" panose="020B0604030504040204" pitchFamily="34" charset="0"/>
                          <a:cs typeface="Arial" panose="020B0604020202020204" pitchFamily="34" charset="0"/>
                        </a:rPr>
                        <a:t>14</a:t>
                      </a:r>
                      <a:endParaRPr lang="en-US" dirty="0">
                        <a:solidFill>
                          <a:schemeClr val="tx1"/>
                        </a:solidFill>
                        <a:latin typeface="Arial" panose="020B0604020202020204" pitchFamily="34" charset="0"/>
                        <a:ea typeface="Tahoma" panose="020B0604030504040204" pitchFamily="34" charset="0"/>
                        <a:cs typeface="Arial" panose="020B0604020202020204" pitchFamily="34" charset="0"/>
                      </a:endParaRPr>
                    </a:p>
                  </a:txBody>
                  <a:tcPr anchor="ctr"/>
                </a:tc>
                <a:tc>
                  <a:txBody>
                    <a:bodyPr/>
                    <a:lstStyle/>
                    <a:p>
                      <a:pPr marL="0" indent="0">
                        <a:buFont typeface="Arial" panose="020B0604020202020204" pitchFamily="34" charset="0"/>
                        <a:buNone/>
                      </a:pPr>
                      <a:r>
                        <a:rPr lang="en-US" dirty="0" smtClean="0">
                          <a:solidFill>
                            <a:schemeClr val="tx1"/>
                          </a:solidFill>
                          <a:latin typeface="Arial" panose="020B0604020202020204" pitchFamily="34" charset="0"/>
                          <a:ea typeface="Tahoma" panose="020B0604030504040204" pitchFamily="34" charset="0"/>
                          <a:cs typeface="Arial" panose="020B0604020202020204" pitchFamily="34" charset="0"/>
                        </a:rPr>
                        <a:t>Recommendations</a:t>
                      </a:r>
                      <a:r>
                        <a:rPr lang="en-US" baseline="0" dirty="0" smtClean="0">
                          <a:solidFill>
                            <a:schemeClr val="tx1"/>
                          </a:solidFill>
                          <a:latin typeface="Arial" panose="020B0604020202020204" pitchFamily="34" charset="0"/>
                          <a:ea typeface="Tahoma" panose="020B0604030504040204" pitchFamily="34" charset="0"/>
                          <a:cs typeface="Arial" panose="020B0604020202020204" pitchFamily="34" charset="0"/>
                        </a:rPr>
                        <a:t> that the HQ SFC Program reached out to Area staff to gather input</a:t>
                      </a:r>
                      <a:endParaRPr lang="en-US" dirty="0">
                        <a:solidFill>
                          <a:schemeClr val="tx1"/>
                        </a:solidFill>
                        <a:latin typeface="Arial" panose="020B0604020202020204" pitchFamily="34" charset="0"/>
                        <a:ea typeface="Tahoma" panose="020B0604030504040204" pitchFamily="34" charset="0"/>
                        <a:cs typeface="Arial" panose="020B0604020202020204" pitchFamily="34" charset="0"/>
                      </a:endParaRPr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3105022520"/>
                  </a:ext>
                </a:extLst>
              </a:tr>
              <a:tr h="364987">
                <a:tc>
                  <a:txBody>
                    <a:bodyPr/>
                    <a:lstStyle/>
                    <a:p>
                      <a:pPr algn="l"/>
                      <a:r>
                        <a:rPr lang="en-US" dirty="0" smtClean="0">
                          <a:solidFill>
                            <a:schemeClr val="tx1"/>
                          </a:solidFill>
                          <a:latin typeface="Arial" panose="020B0604020202020204" pitchFamily="34" charset="0"/>
                          <a:ea typeface="Tahoma" panose="020B0604030504040204" pitchFamily="34" charset="0"/>
                          <a:cs typeface="Arial" panose="020B0604020202020204" pitchFamily="34" charset="0"/>
                        </a:rPr>
                        <a:t>Category 3</a:t>
                      </a:r>
                      <a:endParaRPr lang="en-US" dirty="0">
                        <a:solidFill>
                          <a:schemeClr val="tx1"/>
                        </a:solidFill>
                        <a:latin typeface="Arial" panose="020B0604020202020204" pitchFamily="34" charset="0"/>
                        <a:ea typeface="Tahoma" panose="020B0604030504040204" pitchFamily="34" charset="0"/>
                        <a:cs typeface="Arial" panose="020B0604020202020204" pitchFamily="34" charset="0"/>
                      </a:endParaRPr>
                    </a:p>
                  </a:txBody>
                  <a:tcPr anchor="ctr"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>
                          <a:solidFill>
                            <a:schemeClr val="tx1"/>
                          </a:solidFill>
                          <a:latin typeface="Arial" panose="020B0604020202020204" pitchFamily="34" charset="0"/>
                          <a:ea typeface="Tahoma" panose="020B0604030504040204" pitchFamily="34" charset="0"/>
                          <a:cs typeface="Arial" panose="020B0604020202020204" pitchFamily="34" charset="0"/>
                        </a:rPr>
                        <a:t>25</a:t>
                      </a:r>
                      <a:endParaRPr lang="en-US" dirty="0">
                        <a:solidFill>
                          <a:schemeClr val="tx1"/>
                        </a:solidFill>
                        <a:latin typeface="Arial" panose="020B0604020202020204" pitchFamily="34" charset="0"/>
                        <a:ea typeface="Tahoma" panose="020B0604030504040204" pitchFamily="34" charset="0"/>
                        <a:cs typeface="Arial" panose="020B0604020202020204" pitchFamily="34" charset="0"/>
                      </a:endParaRPr>
                    </a:p>
                  </a:txBody>
                  <a:tcPr anchor="ctr"/>
                </a:tc>
                <a:tc>
                  <a:txBody>
                    <a:bodyPr/>
                    <a:lstStyle/>
                    <a:p>
                      <a:r>
                        <a:rPr lang="en-US" dirty="0" smtClean="0">
                          <a:solidFill>
                            <a:schemeClr val="tx1"/>
                          </a:solidFill>
                          <a:latin typeface="Arial" panose="020B0604020202020204" pitchFamily="34" charset="0"/>
                          <a:ea typeface="Tahoma" panose="020B0604030504040204" pitchFamily="34" charset="0"/>
                          <a:cs typeface="Arial" panose="020B0604020202020204" pitchFamily="34" charset="0"/>
                        </a:rPr>
                        <a:t>Recommendations that conflict</a:t>
                      </a:r>
                      <a:r>
                        <a:rPr lang="en-US" baseline="0" dirty="0" smtClean="0">
                          <a:solidFill>
                            <a:schemeClr val="tx1"/>
                          </a:solidFill>
                          <a:latin typeface="Arial" panose="020B0604020202020204" pitchFamily="34" charset="0"/>
                          <a:ea typeface="Tahoma" panose="020B0604030504040204" pitchFamily="34" charset="0"/>
                          <a:cs typeface="Arial" panose="020B0604020202020204" pitchFamily="34" charset="0"/>
                        </a:rPr>
                        <a:t> with the Program’s statutory requirements and/or fundamental policy</a:t>
                      </a:r>
                      <a:endParaRPr lang="en-US" dirty="0">
                        <a:solidFill>
                          <a:schemeClr val="tx1"/>
                        </a:solidFill>
                        <a:latin typeface="Arial" panose="020B0604020202020204" pitchFamily="34" charset="0"/>
                        <a:ea typeface="Tahoma" panose="020B0604030504040204" pitchFamily="34" charset="0"/>
                        <a:cs typeface="Arial" panose="020B0604020202020204" pitchFamily="34" charset="0"/>
                      </a:endParaRPr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3681410834"/>
                  </a:ext>
                </a:extLst>
              </a:tr>
            </a:tbl>
          </a:graphicData>
        </a:graphic>
      </p:graphicFrame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pPr>
              <a:defRPr/>
            </a:pPr>
            <a:r>
              <a:rPr lang="en-US" smtClean="0">
                <a:solidFill>
                  <a:schemeClr val="tx1"/>
                </a:solidFill>
              </a:rPr>
              <a:t>TSGAC - IHS SDS Guide Status - April 1, 2019</a:t>
            </a:r>
            <a:endParaRPr lang="en-US" dirty="0">
              <a:solidFill>
                <a:schemeClr val="tx1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536793027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Number Placeholder 1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pPr>
              <a:defRPr/>
            </a:pPr>
            <a:fld id="{1705DAF0-27F0-4084-BF73-2784E776371D}" type="slidenum">
              <a:rPr lang="en-US" altLang="en-US" smtClean="0"/>
              <a:pPr>
                <a:defRPr/>
              </a:pPr>
              <a:t>4</a:t>
            </a:fld>
            <a:endParaRPr lang="en-US" altLang="en-US"/>
          </a:p>
        </p:txBody>
      </p:sp>
      <p:pic>
        <p:nvPicPr>
          <p:cNvPr id="6" name="Picture 5"/>
          <p:cNvPicPr/>
          <p:nvPr/>
        </p:nvPicPr>
        <p:blipFill>
          <a:blip r:embed="rId3"/>
          <a:stretch>
            <a:fillRect/>
          </a:stretch>
        </p:blipFill>
        <p:spPr>
          <a:xfrm>
            <a:off x="152400" y="76200"/>
            <a:ext cx="8991600" cy="6736553"/>
          </a:xfrm>
          <a:prstGeom prst="rect">
            <a:avLst/>
          </a:prstGeom>
        </p:spPr>
      </p:pic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pPr>
              <a:defRPr/>
            </a:pPr>
            <a:r>
              <a:rPr lang="en-US" smtClean="0"/>
              <a:t>TSGAC - IHS SDS Guide Status - April 1, 2019</a:t>
            </a:r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082910265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b="1" dirty="0" smtClean="0">
                <a:cs typeface="Arial" panose="020B0604020202020204" pitchFamily="34" charset="0"/>
              </a:rPr>
              <a:t>Next Steps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>
              <a:buClrTx/>
              <a:buFont typeface="Arial" panose="020B0604020202020204" pitchFamily="34" charset="0"/>
              <a:buChar char="•"/>
            </a:pPr>
            <a:r>
              <a:rPr lang="en-US" dirty="0" smtClean="0"/>
              <a:t>Issue final SDS Guide in FY 2019 </a:t>
            </a:r>
            <a:r>
              <a:rPr lang="en-US" dirty="0" smtClean="0"/>
              <a:t>after addressing any additional comments received from the FAAB members during the March 20 meeting.</a:t>
            </a:r>
            <a:endParaRPr lang="en-US" dirty="0" smtClean="0"/>
          </a:p>
          <a:p>
            <a:pPr>
              <a:buClrTx/>
              <a:buFont typeface="Arial" panose="020B0604020202020204" pitchFamily="34" charset="0"/>
              <a:buChar char="•"/>
            </a:pPr>
            <a:r>
              <a:rPr lang="en-US" dirty="0" smtClean="0"/>
              <a:t>Work with funding partners to clarify ability to collaboratively fund infeasible </a:t>
            </a:r>
            <a:r>
              <a:rPr lang="en-US" dirty="0"/>
              <a:t>projects and </a:t>
            </a:r>
            <a:r>
              <a:rPr lang="en-US" dirty="0" smtClean="0"/>
              <a:t>issue </a:t>
            </a:r>
            <a:r>
              <a:rPr lang="en-US" dirty="0"/>
              <a:t>Interim Guidance Document in FY </a:t>
            </a:r>
            <a:r>
              <a:rPr lang="en-US" dirty="0" smtClean="0"/>
              <a:t>2019. </a:t>
            </a:r>
          </a:p>
          <a:p>
            <a:pPr>
              <a:buClrTx/>
              <a:buFont typeface="Arial" panose="020B0604020202020204" pitchFamily="34" charset="0"/>
              <a:buChar char="•"/>
            </a:pPr>
            <a:r>
              <a:rPr lang="en-US" dirty="0" smtClean="0"/>
              <a:t>FY 2020 begin utilization of updated SDS Guide.  </a:t>
            </a:r>
            <a:endParaRPr lang="en-US" u="sng" dirty="0" smtClean="0"/>
          </a:p>
          <a:p>
            <a:pPr>
              <a:buFont typeface="Arial" panose="020B0604020202020204" pitchFamily="34" charset="0"/>
              <a:buChar char="•"/>
            </a:pPr>
            <a:endParaRPr lang="en-US" u="sng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pPr>
              <a:defRPr/>
            </a:pPr>
            <a:fld id="{A25312EA-9444-40E7-85DA-88A2FEDFB117}" type="slidenum">
              <a:rPr lang="en-US" altLang="en-US" smtClean="0"/>
              <a:pPr>
                <a:defRPr/>
              </a:pPr>
              <a:t>5</a:t>
            </a:fld>
            <a:endParaRPr lang="en-US" alt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>
          <a:xfrm>
            <a:off x="2929413" y="6603999"/>
            <a:ext cx="3336925" cy="200819"/>
          </a:xfrm>
        </p:spPr>
        <p:txBody>
          <a:bodyPr/>
          <a:lstStyle/>
          <a:p>
            <a:pPr>
              <a:defRPr/>
            </a:pPr>
            <a:r>
              <a:rPr lang="en-US" smtClean="0"/>
              <a:t>TSGAC - IHS SDS Guide Status - April 1, 2019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948433394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theme/theme1.xml><?xml version="1.0" encoding="utf-8"?>
<a:theme xmlns:a="http://schemas.openxmlformats.org/drawingml/2006/main" name="1_LandWHITE">
  <a:themeElements>
    <a:clrScheme name="1_LandWHITE 4">
      <a:dk1>
        <a:srgbClr val="000000"/>
      </a:dk1>
      <a:lt1>
        <a:srgbClr val="FFFFFF"/>
      </a:lt1>
      <a:dk2>
        <a:srgbClr val="000000"/>
      </a:dk2>
      <a:lt2>
        <a:srgbClr val="393939"/>
      </a:lt2>
      <a:accent1>
        <a:srgbClr val="CBCBCB"/>
      </a:accent1>
      <a:accent2>
        <a:srgbClr val="868686"/>
      </a:accent2>
      <a:accent3>
        <a:srgbClr val="FFFFFF"/>
      </a:accent3>
      <a:accent4>
        <a:srgbClr val="000000"/>
      </a:accent4>
      <a:accent5>
        <a:srgbClr val="E2E2E2"/>
      </a:accent5>
      <a:accent6>
        <a:srgbClr val="797979"/>
      </a:accent6>
      <a:hlink>
        <a:srgbClr val="4D4D4D"/>
      </a:hlink>
      <a:folHlink>
        <a:srgbClr val="EAEAEA"/>
      </a:folHlink>
    </a:clrScheme>
    <a:fontScheme name="1_LandWHITE">
      <a:majorFont>
        <a:latin typeface="Arial Black"/>
        <a:ea typeface=""/>
        <a:cs typeface=""/>
      </a:majorFont>
      <a:minorFont>
        <a:latin typeface="Arial Black"/>
        <a:ea typeface=""/>
        <a:cs typeface="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>
    <a:spDef>
      <a:spPr bwMode="auto">
        <a:xfrm>
          <a:off x="0" y="0"/>
          <a:ext cx="1" cy="1"/>
        </a:xfrm>
        <a:custGeom>
          <a:avLst/>
          <a:gdLst/>
          <a:ahLst/>
          <a:cxnLst/>
          <a:rect l="0" t="0" r="0" b="0"/>
          <a:pathLst/>
        </a:custGeom>
        <a:noFill/>
        <a:ln>
          <a:noFill/>
        </a:ln>
        <a:effectLst/>
        <a:extLst>
          <a:ext uri="{909E8E84-426E-40DD-AFC4-6F175D3DCCD1}">
            <a14:hiddenFill xmlns:a14="http://schemas.microsoft.com/office/drawing/2010/main">
              <a:solidFill>
                <a:schemeClr val="accent1"/>
              </a:solidFill>
            </a14:hiddenFill>
          </a:ext>
          <a:ext uri="{91240B29-F687-4F45-9708-019B960494DF}">
            <a14:hiddenLine xmlns:a14="http://schemas.microsoft.com/office/drawing/2010/main" w="9525" cap="flat" cmpd="sng" algn="ctr">
              <a:solidFill>
                <a:schemeClr val="tx1"/>
              </a:solidFill>
              <a:prstDash val="solid"/>
              <a:round/>
              <a:headEnd type="none" w="sm" len="sm"/>
              <a:tailEnd type="none" w="sm" len="sm"/>
            </a14:hiddenLine>
          </a:ext>
          <a:ext uri="{AF507438-7753-43E0-B8FC-AC1667EBCBE1}">
            <a14:hiddenEffects xmlns:a14="http://schemas.microsoft.com/office/drawing/2010/main">
              <a:effectLst>
                <a:outerShdw dist="35921" dir="2700000" algn="ctr" rotWithShape="0">
                  <a:schemeClr val="bg2"/>
                </a:outerShdw>
              </a:effectLst>
            </a14:hiddenEffects>
          </a:ext>
        </a:extLst>
      </a:spPr>
      <a:bodyPr vert="horz" wrap="square" lIns="92051" tIns="46026" rIns="92051" bIns="46026" numCol="1" anchor="t" anchorCtr="0" compatLnSpc="1">
        <a:prstTxWarp prst="textNoShape">
          <a:avLst/>
        </a:prstTxWarp>
      </a:bodyPr>
      <a:lstStyle>
        <a:defPPr marL="0" marR="0" indent="0" algn="l" defTabSz="914400" rtl="0" eaLnBrk="0" fontAlgn="base" latinLnBrk="0" hangingPunct="0">
          <a:lnSpc>
            <a:spcPct val="100000"/>
          </a:lnSpc>
          <a:spcBef>
            <a:spcPct val="0"/>
          </a:spcBef>
          <a:spcAft>
            <a:spcPct val="0"/>
          </a:spcAft>
          <a:buClrTx/>
          <a:buSzTx/>
          <a:buFontTx/>
          <a:buNone/>
          <a:tabLst/>
          <a:defRPr kumimoji="0" lang="en-US" sz="800" b="0" i="0" u="none" strike="noStrike" cap="none" normalizeH="0" baseline="0" smtClean="0">
            <a:ln>
              <a:noFill/>
            </a:ln>
            <a:solidFill>
              <a:schemeClr val="tx1"/>
            </a:solidFill>
            <a:effectLst>
              <a:outerShdw blurRad="38100" dist="38100" dir="2700000" algn="tl">
                <a:srgbClr val="000000">
                  <a:alpha val="43137"/>
                </a:srgbClr>
              </a:outerShdw>
            </a:effectLst>
            <a:latin typeface="Arial" pitchFamily="34" charset="0"/>
          </a:defRPr>
        </a:defPPr>
      </a:lstStyle>
    </a:spDef>
    <a:lnDef>
      <a:spPr bwMode="auto">
        <a:xfrm>
          <a:off x="0" y="0"/>
          <a:ext cx="1" cy="1"/>
        </a:xfrm>
        <a:custGeom>
          <a:avLst/>
          <a:gdLst/>
          <a:ahLst/>
          <a:cxnLst/>
          <a:rect l="0" t="0" r="0" b="0"/>
          <a:pathLst/>
        </a:custGeom>
        <a:noFill/>
        <a:ln>
          <a:noFill/>
        </a:ln>
        <a:effectLst/>
        <a:extLst>
          <a:ext uri="{909E8E84-426E-40DD-AFC4-6F175D3DCCD1}">
            <a14:hiddenFill xmlns:a14="http://schemas.microsoft.com/office/drawing/2010/main">
              <a:solidFill>
                <a:schemeClr val="accent1"/>
              </a:solidFill>
            </a14:hiddenFill>
          </a:ext>
          <a:ext uri="{91240B29-F687-4F45-9708-019B960494DF}">
            <a14:hiddenLine xmlns:a14="http://schemas.microsoft.com/office/drawing/2010/main" w="9525" cap="flat" cmpd="sng" algn="ctr">
              <a:solidFill>
                <a:schemeClr val="tx1"/>
              </a:solidFill>
              <a:prstDash val="solid"/>
              <a:round/>
              <a:headEnd type="none" w="sm" len="sm"/>
              <a:tailEnd type="none" w="sm" len="sm"/>
            </a14:hiddenLine>
          </a:ext>
          <a:ext uri="{AF507438-7753-43E0-B8FC-AC1667EBCBE1}">
            <a14:hiddenEffects xmlns:a14="http://schemas.microsoft.com/office/drawing/2010/main">
              <a:effectLst>
                <a:outerShdw dist="35921" dir="2700000" algn="ctr" rotWithShape="0">
                  <a:schemeClr val="bg2"/>
                </a:outerShdw>
              </a:effectLst>
            </a14:hiddenEffects>
          </a:ext>
        </a:extLst>
      </a:spPr>
      <a:bodyPr vert="horz" wrap="square" lIns="92051" tIns="46026" rIns="92051" bIns="46026" numCol="1" anchor="t" anchorCtr="0" compatLnSpc="1">
        <a:prstTxWarp prst="textNoShape">
          <a:avLst/>
        </a:prstTxWarp>
      </a:bodyPr>
      <a:lstStyle>
        <a:defPPr marL="0" marR="0" indent="0" algn="l" defTabSz="914400" rtl="0" eaLnBrk="0" fontAlgn="base" latinLnBrk="0" hangingPunct="0">
          <a:lnSpc>
            <a:spcPct val="100000"/>
          </a:lnSpc>
          <a:spcBef>
            <a:spcPct val="0"/>
          </a:spcBef>
          <a:spcAft>
            <a:spcPct val="0"/>
          </a:spcAft>
          <a:buClrTx/>
          <a:buSzTx/>
          <a:buFontTx/>
          <a:buNone/>
          <a:tabLst/>
          <a:defRPr kumimoji="0" lang="en-US" sz="800" b="0" i="0" u="none" strike="noStrike" cap="none" normalizeH="0" baseline="0" smtClean="0">
            <a:ln>
              <a:noFill/>
            </a:ln>
            <a:solidFill>
              <a:schemeClr val="tx1"/>
            </a:solidFill>
            <a:effectLst>
              <a:outerShdw blurRad="38100" dist="38100" dir="2700000" algn="tl">
                <a:srgbClr val="000000">
                  <a:alpha val="43137"/>
                </a:srgbClr>
              </a:outerShdw>
            </a:effectLst>
            <a:latin typeface="Arial" pitchFamily="34" charset="0"/>
          </a:defRPr>
        </a:defPPr>
      </a:lstStyle>
    </a:lnDef>
    <a:txDef>
      <a:spPr>
        <a:noFill/>
      </a:spPr>
      <a:bodyPr wrap="square" rtlCol="0">
        <a:spAutoFit/>
      </a:bodyPr>
      <a:lstStyle>
        <a:defPPr>
          <a:defRPr sz="2000" dirty="0" smtClean="0">
            <a:solidFill>
              <a:schemeClr val="tx1"/>
            </a:solidFill>
            <a:latin typeface="Arial" panose="020B0604020202020204" pitchFamily="34" charset="0"/>
          </a:defRPr>
        </a:defPPr>
      </a:lstStyle>
    </a:txDef>
  </a:objectDefaults>
  <a:extraClrSchemeLst>
    <a:extraClrScheme>
      <a:clrScheme name="1_LandWHITE 1">
        <a:dk1>
          <a:srgbClr val="000000"/>
        </a:dk1>
        <a:lt1>
          <a:srgbClr val="FFFFFF"/>
        </a:lt1>
        <a:dk2>
          <a:srgbClr val="000000"/>
        </a:dk2>
        <a:lt2>
          <a:srgbClr val="969696"/>
        </a:lt2>
        <a:accent1>
          <a:srgbClr val="00CC99"/>
        </a:accent1>
        <a:accent2>
          <a:srgbClr val="3333CC"/>
        </a:accent2>
        <a:accent3>
          <a:srgbClr val="FFFFFF"/>
        </a:accent3>
        <a:accent4>
          <a:srgbClr val="000000"/>
        </a:accent4>
        <a:accent5>
          <a:srgbClr val="AAE2CA"/>
        </a:accent5>
        <a:accent6>
          <a:srgbClr val="2D2DB9"/>
        </a:accent6>
        <a:hlink>
          <a:srgbClr val="CCCCFF"/>
        </a:hlink>
        <a:folHlink>
          <a:srgbClr val="B2B2B2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1_LandWHITE 2">
        <a:dk1>
          <a:srgbClr val="000000"/>
        </a:dk1>
        <a:lt1>
          <a:srgbClr val="FFFFFF"/>
        </a:lt1>
        <a:dk2>
          <a:srgbClr val="0000FF"/>
        </a:dk2>
        <a:lt2>
          <a:srgbClr val="FFFF00"/>
        </a:lt2>
        <a:accent1>
          <a:srgbClr val="FF9900"/>
        </a:accent1>
        <a:accent2>
          <a:srgbClr val="00FFFF"/>
        </a:accent2>
        <a:accent3>
          <a:srgbClr val="AAAAFF"/>
        </a:accent3>
        <a:accent4>
          <a:srgbClr val="DADADA"/>
        </a:accent4>
        <a:accent5>
          <a:srgbClr val="FFCAAA"/>
        </a:accent5>
        <a:accent6>
          <a:srgbClr val="00E7E7"/>
        </a:accent6>
        <a:hlink>
          <a:srgbClr val="FF0033"/>
        </a:hlink>
        <a:folHlink>
          <a:srgbClr val="969696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1_LandWHITE 3">
        <a:dk1>
          <a:srgbClr val="000000"/>
        </a:dk1>
        <a:lt1>
          <a:srgbClr val="FFFFCC"/>
        </a:lt1>
        <a:dk2>
          <a:srgbClr val="999933"/>
        </a:dk2>
        <a:lt2>
          <a:srgbClr val="808000"/>
        </a:lt2>
        <a:accent1>
          <a:srgbClr val="339933"/>
        </a:accent1>
        <a:accent2>
          <a:srgbClr val="800000"/>
        </a:accent2>
        <a:accent3>
          <a:srgbClr val="FFFFE2"/>
        </a:accent3>
        <a:accent4>
          <a:srgbClr val="000000"/>
        </a:accent4>
        <a:accent5>
          <a:srgbClr val="ADCAAD"/>
        </a:accent5>
        <a:accent6>
          <a:srgbClr val="730000"/>
        </a:accent6>
        <a:hlink>
          <a:srgbClr val="0033CC"/>
        </a:hlink>
        <a:folHlink>
          <a:srgbClr val="FFCC66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1_LandWHITE 4">
        <a:dk1>
          <a:srgbClr val="000000"/>
        </a:dk1>
        <a:lt1>
          <a:srgbClr val="FFFFFF"/>
        </a:lt1>
        <a:dk2>
          <a:srgbClr val="000000"/>
        </a:dk2>
        <a:lt2>
          <a:srgbClr val="393939"/>
        </a:lt2>
        <a:accent1>
          <a:srgbClr val="CBCBCB"/>
        </a:accent1>
        <a:accent2>
          <a:srgbClr val="868686"/>
        </a:accent2>
        <a:accent3>
          <a:srgbClr val="FFFFFF"/>
        </a:accent3>
        <a:accent4>
          <a:srgbClr val="000000"/>
        </a:accent4>
        <a:accent5>
          <a:srgbClr val="E2E2E2"/>
        </a:accent5>
        <a:accent6>
          <a:srgbClr val="797979"/>
        </a:accent6>
        <a:hlink>
          <a:srgbClr val="4D4D4D"/>
        </a:hlink>
        <a:folHlink>
          <a:srgbClr val="EAEAEA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1_LandWHITE 5">
        <a:dk1>
          <a:srgbClr val="000000"/>
        </a:dk1>
        <a:lt1>
          <a:srgbClr val="FFFFFF"/>
        </a:lt1>
        <a:dk2>
          <a:srgbClr val="000000"/>
        </a:dk2>
        <a:lt2>
          <a:srgbClr val="9F9F9F"/>
        </a:lt2>
        <a:accent1>
          <a:srgbClr val="FFCC66"/>
        </a:accent1>
        <a:accent2>
          <a:srgbClr val="0000FF"/>
        </a:accent2>
        <a:accent3>
          <a:srgbClr val="FFFFFF"/>
        </a:accent3>
        <a:accent4>
          <a:srgbClr val="000000"/>
        </a:accent4>
        <a:accent5>
          <a:srgbClr val="FFE2B8"/>
        </a:accent5>
        <a:accent6>
          <a:srgbClr val="0000E7"/>
        </a:accent6>
        <a:hlink>
          <a:srgbClr val="CC00CC"/>
        </a:hlink>
        <a:folHlink>
          <a:srgbClr val="C0C0C0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1_LandWHITE 6">
        <a:dk1>
          <a:srgbClr val="000000"/>
        </a:dk1>
        <a:lt1>
          <a:srgbClr val="FFFFFF"/>
        </a:lt1>
        <a:dk2>
          <a:srgbClr val="000000"/>
        </a:dk2>
        <a:lt2>
          <a:srgbClr val="868686"/>
        </a:lt2>
        <a:accent1>
          <a:srgbClr val="CBCBCB"/>
        </a:accent1>
        <a:accent2>
          <a:srgbClr val="0066FF"/>
        </a:accent2>
        <a:accent3>
          <a:srgbClr val="FFFFFF"/>
        </a:accent3>
        <a:accent4>
          <a:srgbClr val="000000"/>
        </a:accent4>
        <a:accent5>
          <a:srgbClr val="E2E2E2"/>
        </a:accent5>
        <a:accent6>
          <a:srgbClr val="005CE7"/>
        </a:accent6>
        <a:hlink>
          <a:srgbClr val="FF0033"/>
        </a:hlink>
        <a:folHlink>
          <a:srgbClr val="009900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1_LandWHITE 7">
        <a:dk1>
          <a:srgbClr val="000000"/>
        </a:dk1>
        <a:lt1>
          <a:srgbClr val="FFFFFF"/>
        </a:lt1>
        <a:dk2>
          <a:srgbClr val="000000"/>
        </a:dk2>
        <a:lt2>
          <a:srgbClr val="969696"/>
        </a:lt2>
        <a:accent1>
          <a:srgbClr val="3399FF"/>
        </a:accent1>
        <a:accent2>
          <a:srgbClr val="99FFCC"/>
        </a:accent2>
        <a:accent3>
          <a:srgbClr val="FFFFFF"/>
        </a:accent3>
        <a:accent4>
          <a:srgbClr val="000000"/>
        </a:accent4>
        <a:accent5>
          <a:srgbClr val="ADCAFF"/>
        </a:accent5>
        <a:accent6>
          <a:srgbClr val="8AE7B9"/>
        </a:accent6>
        <a:hlink>
          <a:srgbClr val="CC00CC"/>
        </a:hlink>
        <a:folHlink>
          <a:srgbClr val="B2B2B2"/>
        </a:folHlink>
      </a:clrScheme>
      <a:clrMap bg1="lt1" tx1="dk1" bg2="lt2" tx2="dk2" accent1="accent1" accent2="accent2" accent3="accent3" accent4="accent4" accent5="accent5" accent6="accent6" hlink="hlink" folHlink="folHlink"/>
    </a:extraClrScheme>
  </a:extraClrSchemeLst>
</a:theme>
</file>

<file path=ppt/theme/theme2.xml><?xml version="1.0" encoding="utf-8"?>
<a:theme xmlns:a="http://schemas.openxmlformats.org/drawingml/2006/main" name="Office Theme">
  <a:themeElements>
    <a:clrScheme name="">
      <a:dk1>
        <a:srgbClr val="000000"/>
      </a:dk1>
      <a:lt1>
        <a:srgbClr val="FFFFFF"/>
      </a:lt1>
      <a:dk2>
        <a:srgbClr val="000000"/>
      </a:dk2>
      <a:lt2>
        <a:srgbClr val="808080"/>
      </a:lt2>
      <a:accent1>
        <a:srgbClr val="BBE0E3"/>
      </a:accent1>
      <a:accent2>
        <a:srgbClr val="333399"/>
      </a:accent2>
      <a:accent3>
        <a:srgbClr val="FFFFFF"/>
      </a:accent3>
      <a:accent4>
        <a:srgbClr val="000000"/>
      </a:accent4>
      <a:accent5>
        <a:srgbClr val="DAEDEF"/>
      </a:accent5>
      <a:accent6>
        <a:srgbClr val="2D2D8A"/>
      </a:accent6>
      <a:hlink>
        <a:srgbClr val="009999"/>
      </a:hlink>
      <a:folHlink>
        <a:srgbClr val="99CC0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ppt/theme/theme3.xml><?xml version="1.0" encoding="utf-8"?>
<a:theme xmlns:a="http://schemas.openxmlformats.org/drawingml/2006/main" name="Office Theme">
  <a:themeElements>
    <a:clrScheme name="">
      <a:dk1>
        <a:srgbClr val="000000"/>
      </a:dk1>
      <a:lt1>
        <a:srgbClr val="FFFFFF"/>
      </a:lt1>
      <a:dk2>
        <a:srgbClr val="000000"/>
      </a:dk2>
      <a:lt2>
        <a:srgbClr val="808080"/>
      </a:lt2>
      <a:accent1>
        <a:srgbClr val="BBE0E3"/>
      </a:accent1>
      <a:accent2>
        <a:srgbClr val="333399"/>
      </a:accent2>
      <a:accent3>
        <a:srgbClr val="FFFFFF"/>
      </a:accent3>
      <a:accent4>
        <a:srgbClr val="000000"/>
      </a:accent4>
      <a:accent5>
        <a:srgbClr val="DAEDEF"/>
      </a:accent5>
      <a:accent6>
        <a:srgbClr val="2D2D8A"/>
      </a:accent6>
      <a:hlink>
        <a:srgbClr val="009999"/>
      </a:hlink>
      <a:folHlink>
        <a:srgbClr val="99CC0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emplate>Axis</Template>
  <TotalTime>42771</TotalTime>
  <Words>273</Words>
  <Application>Microsoft Office PowerPoint</Application>
  <PresentationFormat>On-screen Show (4:3)</PresentationFormat>
  <Paragraphs>59</Paragraphs>
  <Slides>5</Slides>
  <Notes>5</Notes>
  <HiddenSlides>0</HiddenSlides>
  <MMClips>0</MMClips>
  <ScaleCrop>false</ScaleCrop>
  <HeadingPairs>
    <vt:vector size="6" baseType="variant">
      <vt:variant>
        <vt:lpstr>Fonts Used</vt:lpstr>
      </vt:variant>
      <vt:variant>
        <vt:i4>6</vt:i4>
      </vt:variant>
      <vt:variant>
        <vt:lpstr>Theme</vt:lpstr>
      </vt:variant>
      <vt:variant>
        <vt:i4>1</vt:i4>
      </vt:variant>
      <vt:variant>
        <vt:lpstr>Slide Titles</vt:lpstr>
      </vt:variant>
      <vt:variant>
        <vt:i4>5</vt:i4>
      </vt:variant>
    </vt:vector>
  </HeadingPairs>
  <TitlesOfParts>
    <vt:vector size="12" baseType="lpstr">
      <vt:lpstr>Antique Olive</vt:lpstr>
      <vt:lpstr>Antique Olive Roman</vt:lpstr>
      <vt:lpstr>Arial</vt:lpstr>
      <vt:lpstr>Arial Black</vt:lpstr>
      <vt:lpstr>Tahoma</vt:lpstr>
      <vt:lpstr>Wingdings</vt:lpstr>
      <vt:lpstr>1_LandWHITE</vt:lpstr>
      <vt:lpstr>PowerPoint Presentation</vt:lpstr>
      <vt:lpstr>PowerPoint Presentation</vt:lpstr>
      <vt:lpstr>PowerPoint Presentation</vt:lpstr>
      <vt:lpstr>PowerPoint Presentation</vt:lpstr>
      <vt:lpstr>Next Steps</vt:lpstr>
    </vt:vector>
  </TitlesOfParts>
  <Company>Indian Health Service</Company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Slide 1</dc:title>
  <dc:creator>Mark Calkins</dc:creator>
  <cp:lastModifiedBy>Calkins, Mark (IHS/HQ)</cp:lastModifiedBy>
  <cp:revision>473</cp:revision>
  <cp:lastPrinted>2019-01-29T18:25:26Z</cp:lastPrinted>
  <dcterms:created xsi:type="dcterms:W3CDTF">2006-12-15T15:12:32Z</dcterms:created>
  <dcterms:modified xsi:type="dcterms:W3CDTF">2019-03-31T22:24:02Z</dcterms:modified>
</cp:coreProperties>
</file>