
<file path=[Content_Types].xml><?xml version="1.0" encoding="utf-8"?>
<Types xmlns="http://schemas.openxmlformats.org/package/2006/content-types">
  <Default Extension="png" ContentType="image/png"/>
  <Default Extension="emf" ContentType="image/x-emf"/>
  <Default Extension="jpeg" ContentType="image/jpeg"/>
  <Default Extension="rels" ContentType="application/vnd.openxmlformats-package.relationships+xml"/>
  <Default Extension="xml" ContentType="application/xml"/>
  <Default Extension="xlsx" ContentType="application/vnd.openxmlformats-officedocument.spreadsheetml.sheet"/>
  <Default Extension="jpg" ContentType="image/jpeg"/>
  <Override PartName="/ppt/presentation.xml" ContentType="application/vnd.openxmlformats-officedocument.presentationml.presentation.main+xml"/>
  <Override PartName="/ppt/slideMasters/slideMaster1.xml" ContentType="application/vnd.openxmlformats-officedocument.presentationml.slideMaster+xml"/>
  <Override PartName="/ppt/slideMasters/slideMaster2.xml" ContentType="application/vnd.openxmlformats-officedocument.presentationml.slideMaster+xml"/>
  <Override PartName="/ppt/slideMasters/slideMaster3.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slideLayouts/slideLayout17.xml" ContentType="application/vnd.openxmlformats-officedocument.presentationml.slideLayout+xml"/>
  <Override PartName="/ppt/slideLayouts/slideLayout18.xml" ContentType="application/vnd.openxmlformats-officedocument.presentationml.slideLayout+xml"/>
  <Override PartName="/ppt/slideLayouts/slideLayout19.xml" ContentType="application/vnd.openxmlformats-officedocument.presentationml.slideLayout+xml"/>
  <Override PartName="/ppt/theme/theme2.xml" ContentType="application/vnd.openxmlformats-officedocument.theme+xml"/>
  <Override PartName="/ppt/slideLayouts/slideLayout20.xml" ContentType="application/vnd.openxmlformats-officedocument.presentationml.slideLayout+xml"/>
  <Override PartName="/ppt/slideLayouts/slideLayout21.xml" ContentType="application/vnd.openxmlformats-officedocument.presentationml.slideLayout+xml"/>
  <Override PartName="/ppt/slideLayouts/slideLayout22.xml" ContentType="application/vnd.openxmlformats-officedocument.presentationml.slideLayout+xml"/>
  <Override PartName="/ppt/slideLayouts/slideLayout23.xml" ContentType="application/vnd.openxmlformats-officedocument.presentationml.slideLayout+xml"/>
  <Override PartName="/ppt/slideLayouts/slideLayout24.xml" ContentType="application/vnd.openxmlformats-officedocument.presentationml.slideLayout+xml"/>
  <Override PartName="/ppt/slideLayouts/slideLayout25.xml" ContentType="application/vnd.openxmlformats-officedocument.presentationml.slideLayout+xml"/>
  <Override PartName="/ppt/slideLayouts/slideLayout26.xml" ContentType="application/vnd.openxmlformats-officedocument.presentationml.slideLayout+xml"/>
  <Override PartName="/ppt/slideLayouts/slideLayout27.xml" ContentType="application/vnd.openxmlformats-officedocument.presentationml.slideLayout+xml"/>
  <Override PartName="/ppt/slideLayouts/slideLayout28.xml" ContentType="application/vnd.openxmlformats-officedocument.presentationml.slideLayout+xml"/>
  <Override PartName="/ppt/slideLayouts/slideLayout29.xml" ContentType="application/vnd.openxmlformats-officedocument.presentationml.slideLayout+xml"/>
  <Override PartName="/ppt/slideLayouts/slideLayout30.xml" ContentType="application/vnd.openxmlformats-officedocument.presentationml.slideLayout+xml"/>
  <Override PartName="/ppt/slideLayouts/slideLayout31.xml" ContentType="application/vnd.openxmlformats-officedocument.presentationml.slideLayout+xml"/>
  <Override PartName="/ppt/slideLayouts/slideLayout32.xml" ContentType="application/vnd.openxmlformats-officedocument.presentationml.slideLayout+xml"/>
  <Override PartName="/ppt/slideLayouts/slideLayout33.xml" ContentType="application/vnd.openxmlformats-officedocument.presentationml.slideLayout+xml"/>
  <Override PartName="/ppt/slideLayouts/slideLayout34.xml" ContentType="application/vnd.openxmlformats-officedocument.presentationml.slideLayout+xml"/>
  <Override PartName="/ppt/slideLayouts/slideLayout35.xml" ContentType="application/vnd.openxmlformats-officedocument.presentationml.slideLayout+xml"/>
  <Override PartName="/ppt/slideLayouts/slideLayout36.xml" ContentType="application/vnd.openxmlformats-officedocument.presentationml.slideLayout+xml"/>
  <Override PartName="/ppt/slideLayouts/slideLayout37.xml" ContentType="application/vnd.openxmlformats-officedocument.presentationml.slideLayout+xml"/>
  <Override PartName="/ppt/slideLayouts/slideLayout38.xml" ContentType="application/vnd.openxmlformats-officedocument.presentationml.slideLayout+xml"/>
  <Override PartName="/ppt/slideLayouts/slideLayout39.xml" ContentType="application/vnd.openxmlformats-officedocument.presentationml.slideLayout+xml"/>
  <Override PartName="/ppt/slideLayouts/slideLayout40.xml" ContentType="application/vnd.openxmlformats-officedocument.presentationml.slideLayout+xml"/>
  <Override PartName="/ppt/slideLayouts/slideLayout41.xml" ContentType="application/vnd.openxmlformats-officedocument.presentationml.slideLayout+xml"/>
  <Override PartName="/ppt/slideLayouts/slideLayout42.xml" ContentType="application/vnd.openxmlformats-officedocument.presentationml.slideLayout+xml"/>
  <Override PartName="/ppt/slideLayouts/slideLayout43.xml" ContentType="application/vnd.openxmlformats-officedocument.presentationml.slideLayout+xml"/>
  <Override PartName="/ppt/slideLayouts/slideLayout44.xml" ContentType="application/vnd.openxmlformats-officedocument.presentationml.slideLayout+xml"/>
  <Override PartName="/ppt/slideLayouts/slideLayout45.xml" ContentType="application/vnd.openxmlformats-officedocument.presentationml.slideLayout+xml"/>
  <Override PartName="/ppt/slideLayouts/slideLayout46.xml" ContentType="application/vnd.openxmlformats-officedocument.presentationml.slideLayout+xml"/>
  <Override PartName="/ppt/slideLayouts/slideLayout47.xml" ContentType="application/vnd.openxmlformats-officedocument.presentationml.slideLayout+xml"/>
  <Override PartName="/ppt/slideLayouts/slideLayout48.xml" ContentType="application/vnd.openxmlformats-officedocument.presentationml.slideLayout+xml"/>
  <Override PartName="/ppt/slideLayouts/slideLayout49.xml" ContentType="application/vnd.openxmlformats-officedocument.presentationml.slideLayout+xml"/>
  <Override PartName="/ppt/slideLayouts/slideLayout50.xml" ContentType="application/vnd.openxmlformats-officedocument.presentationml.slideLayout+xml"/>
  <Override PartName="/ppt/slideLayouts/slideLayout51.xml" ContentType="application/vnd.openxmlformats-officedocument.presentationml.slideLayout+xml"/>
  <Override PartName="/ppt/theme/theme3.xml" ContentType="application/vnd.openxmlformats-officedocument.theme+xml"/>
  <Override PartName="/ppt/theme/theme4.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diagrams/data1.xml" ContentType="application/vnd.openxmlformats-officedocument.drawingml.diagramData+xml"/>
  <Override PartName="/ppt/diagrams/layout1.xml" ContentType="application/vnd.openxmlformats-officedocument.drawingml.diagramLayout+xml"/>
  <Override PartName="/ppt/diagrams/quickStyle1.xml" ContentType="application/vnd.openxmlformats-officedocument.drawingml.diagramStyle+xml"/>
  <Override PartName="/ppt/diagrams/colors1.xml" ContentType="application/vnd.openxmlformats-officedocument.drawingml.diagramColors+xml"/>
  <Override PartName="/ppt/diagrams/drawing1.xml" ContentType="application/vnd.ms-office.drawingml.diagramDrawing+xml"/>
  <Override PartName="/ppt/charts/chart1.xml" ContentType="application/vnd.openxmlformats-officedocument.drawingml.chart+xml"/>
  <Override PartName="/ppt/charts/style1.xml" ContentType="application/vnd.ms-office.chartstyle+xml"/>
  <Override PartName="/ppt/charts/colors1.xml" ContentType="application/vnd.ms-office.chartcolorstyle+xml"/>
  <Override PartName="/ppt/notesSlides/notesSlide4.xml" ContentType="application/vnd.openxmlformats-officedocument.presentationml.notesSlide+xml"/>
  <Override PartName="/ppt/charts/chart2.xml" ContentType="application/vnd.openxmlformats-officedocument.drawingml.chart+xml"/>
  <Override PartName="/ppt/charts/style2.xml" ContentType="application/vnd.ms-office.chartstyle+xml"/>
  <Override PartName="/ppt/charts/colors2.xml" ContentType="application/vnd.ms-office.chartcolorstyl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howSpecialPlsOnTitleSld="0" removePersonalInfoOnSave="1" saveSubsetFonts="1">
  <p:sldMasterIdLst>
    <p:sldMasterId id="2147483660" r:id="rId1"/>
    <p:sldMasterId id="2147483648" r:id="rId2"/>
    <p:sldMasterId id="2147483668" r:id="rId3"/>
  </p:sldMasterIdLst>
  <p:notesMasterIdLst>
    <p:notesMasterId r:id="rId21"/>
  </p:notesMasterIdLst>
  <p:sldIdLst>
    <p:sldId id="267" r:id="rId4"/>
    <p:sldId id="3002" r:id="rId5"/>
    <p:sldId id="3004" r:id="rId6"/>
    <p:sldId id="3012" r:id="rId7"/>
    <p:sldId id="3003" r:id="rId8"/>
    <p:sldId id="3005" r:id="rId9"/>
    <p:sldId id="3006" r:id="rId10"/>
    <p:sldId id="3007" r:id="rId11"/>
    <p:sldId id="3010" r:id="rId12"/>
    <p:sldId id="3011" r:id="rId13"/>
    <p:sldId id="3008" r:id="rId14"/>
    <p:sldId id="3009" r:id="rId15"/>
    <p:sldId id="2998" r:id="rId16"/>
    <p:sldId id="2974" r:id="rId17"/>
    <p:sldId id="2983" r:id="rId18"/>
    <p:sldId id="2982" r:id="rId19"/>
    <p:sldId id="2981" r:id="rId20"/>
  </p:sldIdLst>
  <p:sldSz cx="12192000" cy="6858000"/>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 uri="{2D200454-40CA-4A62-9FC3-DE9A4176ACB9}">
      <p15:notes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clrMru>
    <a:srgbClr val="D5F0F9"/>
  </p:clrMru>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a:tblStyle styleId="{5C22544A-7EE6-4342-B048-85BDC9FD1C3A}" styleName="Medium Style 2 - Accent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lastView="sldThumbnailView">
  <p:normalViewPr>
    <p:restoredLeft sz="15615"/>
    <p:restoredTop sz="86683"/>
  </p:normalViewPr>
  <p:slideViewPr>
    <p:cSldViewPr snapToGrid="0">
      <p:cViewPr varScale="1">
        <p:scale>
          <a:sx n="60" d="100"/>
          <a:sy n="60" d="100"/>
        </p:scale>
        <p:origin x="114" y="900"/>
      </p:cViewPr>
      <p:guideLst/>
    </p:cSldViewPr>
  </p:slideViewPr>
  <p:notesTextViewPr>
    <p:cViewPr>
      <p:scale>
        <a:sx n="1" d="1"/>
        <a:sy n="1" d="1"/>
      </p:scale>
      <p:origin x="0" y="0"/>
    </p:cViewPr>
  </p:notesTextViewPr>
  <p:sorterViewPr>
    <p:cViewPr>
      <p:scale>
        <a:sx n="80" d="100"/>
        <a:sy n="80" d="100"/>
      </p:scale>
      <p:origin x="0" y="0"/>
    </p:cViewPr>
  </p:sorterViewPr>
  <p:notesViewPr>
    <p:cSldViewPr snapToGrid="0">
      <p:cViewPr varScale="1">
        <p:scale>
          <a:sx n="78" d="100"/>
          <a:sy n="78" d="100"/>
        </p:scale>
        <p:origin x="2790" y="90"/>
      </p:cViewPr>
      <p:guideLst/>
    </p:cSldViewPr>
  </p:notes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5.xml"/><Relationship Id="rId13" Type="http://schemas.openxmlformats.org/officeDocument/2006/relationships/slide" Target="slides/slide10.xml"/><Relationship Id="rId18" Type="http://schemas.openxmlformats.org/officeDocument/2006/relationships/slide" Target="slides/slide15.xml"/><Relationship Id="rId3" Type="http://schemas.openxmlformats.org/officeDocument/2006/relationships/slideMaster" Target="slideMasters/slideMaster3.xml"/><Relationship Id="rId21" Type="http://schemas.openxmlformats.org/officeDocument/2006/relationships/notesMaster" Target="notesMasters/notesMaster1.xml"/><Relationship Id="rId7" Type="http://schemas.openxmlformats.org/officeDocument/2006/relationships/slide" Target="slides/slide4.xml"/><Relationship Id="rId12" Type="http://schemas.openxmlformats.org/officeDocument/2006/relationships/slide" Target="slides/slide9.xml"/><Relationship Id="rId17" Type="http://schemas.openxmlformats.org/officeDocument/2006/relationships/slide" Target="slides/slide14.xml"/><Relationship Id="rId25" Type="http://schemas.openxmlformats.org/officeDocument/2006/relationships/tableStyles" Target="tableStyles.xml"/><Relationship Id="rId2" Type="http://schemas.openxmlformats.org/officeDocument/2006/relationships/slideMaster" Target="slideMasters/slideMaster2.xml"/><Relationship Id="rId16" Type="http://schemas.openxmlformats.org/officeDocument/2006/relationships/slide" Target="slides/slide13.xml"/><Relationship Id="rId20" Type="http://schemas.openxmlformats.org/officeDocument/2006/relationships/slide" Target="slides/slide17.xml"/><Relationship Id="rId1" Type="http://schemas.openxmlformats.org/officeDocument/2006/relationships/slideMaster" Target="slideMasters/slideMaster1.xml"/><Relationship Id="rId6" Type="http://schemas.openxmlformats.org/officeDocument/2006/relationships/slide" Target="slides/slide3.xml"/><Relationship Id="rId11" Type="http://schemas.openxmlformats.org/officeDocument/2006/relationships/slide" Target="slides/slide8.xml"/><Relationship Id="rId24" Type="http://schemas.openxmlformats.org/officeDocument/2006/relationships/theme" Target="theme/theme1.xml"/><Relationship Id="rId5" Type="http://schemas.openxmlformats.org/officeDocument/2006/relationships/slide" Target="slides/slide2.xml"/><Relationship Id="rId15" Type="http://schemas.openxmlformats.org/officeDocument/2006/relationships/slide" Target="slides/slide12.xml"/><Relationship Id="rId23" Type="http://schemas.openxmlformats.org/officeDocument/2006/relationships/viewProps" Target="viewProps.xml"/><Relationship Id="rId10" Type="http://schemas.openxmlformats.org/officeDocument/2006/relationships/slide" Target="slides/slide7.xml"/><Relationship Id="rId19" Type="http://schemas.openxmlformats.org/officeDocument/2006/relationships/slide" Target="slides/slide16.xml"/><Relationship Id="rId4" Type="http://schemas.openxmlformats.org/officeDocument/2006/relationships/slide" Target="slides/slide1.xml"/><Relationship Id="rId9" Type="http://schemas.openxmlformats.org/officeDocument/2006/relationships/slide" Target="slides/slide6.xml"/><Relationship Id="rId14" Type="http://schemas.openxmlformats.org/officeDocument/2006/relationships/slide" Target="slides/slide11.xml"/><Relationship Id="rId22" Type="http://schemas.openxmlformats.org/officeDocument/2006/relationships/presProps" Target="presProps.xml"/></Relationships>
</file>

<file path=ppt/charts/_rels/chart1.xml.rels><?xml version="1.0" encoding="UTF-8" standalone="yes"?>
<Relationships xmlns="http://schemas.openxmlformats.org/package/2006/relationships"><Relationship Id="rId3" Type="http://schemas.openxmlformats.org/officeDocument/2006/relationships/package" Target="../embeddings/Microsoft_Excel_Worksheet.xlsx"/><Relationship Id="rId2" Type="http://schemas.microsoft.com/office/2011/relationships/chartColorStyle" Target="colors1.xml"/><Relationship Id="rId1" Type="http://schemas.microsoft.com/office/2011/relationships/chartStyle" Target="style1.xml"/></Relationships>
</file>

<file path=ppt/charts/_rels/chart2.xml.rels><?xml version="1.0" encoding="UTF-8" standalone="yes"?>
<Relationships xmlns="http://schemas.openxmlformats.org/package/2006/relationships"><Relationship Id="rId3" Type="http://schemas.openxmlformats.org/officeDocument/2006/relationships/oleObject" Target="file:///C:\Users\kwillingham\Desktop\0%20IHS%20HIT%20Modernization%20Project\0%20INDUSTRY%20DAY%20PREP\IHS%20HIT%20Modernization%20Industry%20Day%20Participants_Sanitized%20-%20kw%20-%209%20June%202021.xlsx" TargetMode="External"/><Relationship Id="rId2" Type="http://schemas.microsoft.com/office/2011/relationships/chartColorStyle" Target="colors2.xml"/><Relationship Id="rId1" Type="http://schemas.microsoft.com/office/2011/relationships/chartStyle" Target="style2.xml"/></Relationships>
</file>

<file path=ppt/charts/chart1.xml><?xml version="1.0" encoding="utf-8"?>
<c:chartSpace xmlns:c="http://schemas.openxmlformats.org/drawingml/2006/chart" xmlns:a="http://schemas.openxmlformats.org/drawingml/2006/main" xmlns:r="http://schemas.openxmlformats.org/officeDocument/2006/relationships" xmlns:c16r2="http://schemas.microsoft.com/office/drawing/2015/06/chart">
  <c:date1904 val="0"/>
  <c:lang val="en-US"/>
  <c:roundedCorners val="0"/>
  <mc:AlternateContent xmlns:mc="http://schemas.openxmlformats.org/markup-compatibility/2006">
    <mc:Choice xmlns:c14="http://schemas.microsoft.com/office/drawing/2007/8/2/chart" Requires="c14">
      <c14:style val="102"/>
    </mc:Choice>
    <mc:Fallback>
      <c:style val="2"/>
    </mc:Fallback>
  </mc:AlternateContent>
  <c:chart>
    <c:title>
      <c:layout/>
      <c:overlay val="0"/>
      <c:spPr>
        <a:noFill/>
        <a:ln>
          <a:noFill/>
        </a:ln>
        <a:effectLst/>
      </c:spPr>
      <c:txPr>
        <a:bodyPr rot="0" spcFirstLastPara="1" vertOverflow="ellipsis" vert="horz" wrap="square" anchor="ctr" anchorCtr="1"/>
        <a:lstStyle/>
        <a:p>
          <a:pPr>
            <a:defRPr sz="2200" b="1" i="0" u="none" strike="noStrike" kern="1200" baseline="0">
              <a:solidFill>
                <a:schemeClr val="dk1">
                  <a:lumMod val="65000"/>
                  <a:lumOff val="35000"/>
                </a:schemeClr>
              </a:solidFill>
              <a:latin typeface="+mn-lt"/>
              <a:ea typeface="+mn-ea"/>
              <a:cs typeface="+mn-cs"/>
            </a:defRPr>
          </a:pPr>
          <a:endParaRPr lang="en-US"/>
        </a:p>
      </c:txPr>
    </c:title>
    <c:autoTitleDeleted val="0"/>
    <c:plotArea>
      <c:layout/>
      <c:barChart>
        <c:barDir val="col"/>
        <c:grouping val="clustered"/>
        <c:varyColors val="0"/>
        <c:ser>
          <c:idx val="0"/>
          <c:order val="0"/>
          <c:tx>
            <c:strRef>
              <c:f>Sheet1!$B$1</c:f>
              <c:strCache>
                <c:ptCount val="1"/>
                <c:pt idx="0">
                  <c:v>Respondents by Category</c:v>
                </c:pt>
              </c:strCache>
            </c:strRef>
          </c:tx>
          <c:spPr>
            <a:solidFill>
              <a:schemeClr val="accent1"/>
            </a:solidFill>
            <a:ln>
              <a:noFill/>
            </a:ln>
            <a:effectLst>
              <a:outerShdw blurRad="317500" algn="ctr" rotWithShape="0">
                <a:prstClr val="black">
                  <a:alpha val="25000"/>
                </a:prstClr>
              </a:outerShdw>
            </a:effectLst>
          </c:spPr>
          <c:invertIfNegative val="0"/>
          <c:dPt>
            <c:idx val="0"/>
            <c:invertIfNegative val="0"/>
            <c:bubble3D val="0"/>
            <c:spPr>
              <a:solidFill>
                <a:schemeClr val="accent1"/>
              </a:solidFill>
              <a:ln>
                <a:noFill/>
              </a:ln>
              <a:effectLst>
                <a:outerShdw blurRad="317500" algn="ctr" rotWithShape="0">
                  <a:prstClr val="black">
                    <a:alpha val="25000"/>
                  </a:prstClr>
                </a:outerShdw>
              </a:effectLst>
            </c:spPr>
            <c:extLst>
              <c:ext xmlns:c16="http://schemas.microsoft.com/office/drawing/2014/chart" uri="{C3380CC4-5D6E-409C-BE32-E72D297353CC}">
                <c16:uniqueId val="{00000001-AE52-4ED8-BBBA-C363AE09B108}"/>
              </c:ext>
            </c:extLst>
          </c:dPt>
          <c:dPt>
            <c:idx val="1"/>
            <c:invertIfNegative val="0"/>
            <c:bubble3D val="0"/>
            <c:spPr>
              <a:solidFill>
                <a:schemeClr val="accent1"/>
              </a:solidFill>
              <a:ln>
                <a:noFill/>
              </a:ln>
              <a:effectLst>
                <a:outerShdw blurRad="317500" algn="ctr" rotWithShape="0">
                  <a:prstClr val="black">
                    <a:alpha val="25000"/>
                  </a:prstClr>
                </a:outerShdw>
              </a:effectLst>
            </c:spPr>
            <c:extLst>
              <c:ext xmlns:c16="http://schemas.microsoft.com/office/drawing/2014/chart" uri="{C3380CC4-5D6E-409C-BE32-E72D297353CC}">
                <c16:uniqueId val="{00000003-AE52-4ED8-BBBA-C363AE09B108}"/>
              </c:ext>
            </c:extLst>
          </c:dPt>
          <c:dPt>
            <c:idx val="2"/>
            <c:invertIfNegative val="0"/>
            <c:bubble3D val="0"/>
            <c:spPr>
              <a:solidFill>
                <a:schemeClr val="accent1"/>
              </a:solidFill>
              <a:ln>
                <a:noFill/>
              </a:ln>
              <a:effectLst>
                <a:outerShdw blurRad="317500" algn="ctr" rotWithShape="0">
                  <a:prstClr val="black">
                    <a:alpha val="25000"/>
                  </a:prstClr>
                </a:outerShdw>
              </a:effectLst>
            </c:spPr>
            <c:extLst>
              <c:ext xmlns:c16="http://schemas.microsoft.com/office/drawing/2014/chart" uri="{C3380CC4-5D6E-409C-BE32-E72D297353CC}">
                <c16:uniqueId val="{00000005-AE52-4ED8-BBBA-C363AE09B108}"/>
              </c:ext>
            </c:extLst>
          </c:dPt>
          <c:dPt>
            <c:idx val="3"/>
            <c:invertIfNegative val="0"/>
            <c:bubble3D val="0"/>
            <c:spPr>
              <a:solidFill>
                <a:schemeClr val="accent1"/>
              </a:solidFill>
              <a:ln>
                <a:noFill/>
              </a:ln>
              <a:effectLst>
                <a:outerShdw blurRad="317500" algn="ctr" rotWithShape="0">
                  <a:prstClr val="black">
                    <a:alpha val="25000"/>
                  </a:prstClr>
                </a:outerShdw>
              </a:effectLst>
            </c:spPr>
            <c:extLst>
              <c:ext xmlns:c16="http://schemas.microsoft.com/office/drawing/2014/chart" uri="{C3380CC4-5D6E-409C-BE32-E72D297353CC}">
                <c16:uniqueId val="{00000007-AE52-4ED8-BBBA-C363AE09B108}"/>
              </c:ext>
            </c:extLst>
          </c:dPt>
          <c:dPt>
            <c:idx val="4"/>
            <c:invertIfNegative val="0"/>
            <c:bubble3D val="0"/>
            <c:spPr>
              <a:solidFill>
                <a:schemeClr val="accent1"/>
              </a:solidFill>
              <a:ln>
                <a:noFill/>
              </a:ln>
              <a:effectLst>
                <a:outerShdw blurRad="317500" algn="ctr" rotWithShape="0">
                  <a:prstClr val="black">
                    <a:alpha val="25000"/>
                  </a:prstClr>
                </a:outerShdw>
              </a:effectLst>
            </c:spPr>
            <c:extLst>
              <c:ext xmlns:c16="http://schemas.microsoft.com/office/drawing/2014/chart" uri="{C3380CC4-5D6E-409C-BE32-E72D297353CC}">
                <c16:uniqueId val="{00000009-AE52-4ED8-BBBA-C363AE09B108}"/>
              </c:ext>
            </c:extLst>
          </c:dPt>
          <c:dPt>
            <c:idx val="5"/>
            <c:invertIfNegative val="0"/>
            <c:bubble3D val="0"/>
            <c:spPr>
              <a:solidFill>
                <a:schemeClr val="accent1"/>
              </a:solidFill>
              <a:ln>
                <a:noFill/>
              </a:ln>
              <a:effectLst>
                <a:outerShdw blurRad="317500" algn="ctr" rotWithShape="0">
                  <a:prstClr val="black">
                    <a:alpha val="25000"/>
                  </a:prstClr>
                </a:outerShdw>
              </a:effectLst>
            </c:spPr>
            <c:extLst>
              <c:ext xmlns:c16="http://schemas.microsoft.com/office/drawing/2014/chart" uri="{C3380CC4-5D6E-409C-BE32-E72D297353CC}">
                <c16:uniqueId val="{0000000B-AE52-4ED8-BBBA-C363AE09B108}"/>
              </c:ext>
            </c:extLst>
          </c:dPt>
          <c:dPt>
            <c:idx val="6"/>
            <c:invertIfNegative val="0"/>
            <c:bubble3D val="0"/>
            <c:spPr>
              <a:solidFill>
                <a:schemeClr val="accent1"/>
              </a:solidFill>
              <a:ln>
                <a:noFill/>
              </a:ln>
              <a:effectLst>
                <a:outerShdw blurRad="317500" algn="ctr" rotWithShape="0">
                  <a:prstClr val="black">
                    <a:alpha val="25000"/>
                  </a:prstClr>
                </a:outerShdw>
              </a:effectLst>
            </c:spPr>
            <c:extLst>
              <c:ext xmlns:c16="http://schemas.microsoft.com/office/drawing/2014/chart" uri="{C3380CC4-5D6E-409C-BE32-E72D297353CC}">
                <c16:uniqueId val="{0000000D-AE52-4ED8-BBBA-C363AE09B108}"/>
              </c:ext>
            </c:extLst>
          </c:dPt>
          <c:dPt>
            <c:idx val="7"/>
            <c:invertIfNegative val="0"/>
            <c:bubble3D val="0"/>
            <c:spPr>
              <a:solidFill>
                <a:schemeClr val="accent1"/>
              </a:solidFill>
              <a:ln>
                <a:noFill/>
              </a:ln>
              <a:effectLst>
                <a:outerShdw blurRad="317500" algn="ctr" rotWithShape="0">
                  <a:prstClr val="black">
                    <a:alpha val="25000"/>
                  </a:prstClr>
                </a:outerShdw>
              </a:effectLst>
            </c:spPr>
            <c:extLst>
              <c:ext xmlns:c16="http://schemas.microsoft.com/office/drawing/2014/chart" uri="{C3380CC4-5D6E-409C-BE32-E72D297353CC}">
                <c16:uniqueId val="{0000000F-AE52-4ED8-BBBA-C363AE09B108}"/>
              </c:ext>
            </c:extLst>
          </c:dPt>
          <c:dLbls>
            <c:spPr>
              <a:noFill/>
              <a:ln>
                <a:noFill/>
              </a:ln>
              <a:effectLst/>
            </c:spPr>
            <c:txPr>
              <a:bodyPr rot="0" spcFirstLastPara="1" vertOverflow="ellipsis" vert="horz" wrap="square" lIns="38100" tIns="19050" rIns="38100" bIns="19050" anchor="ctr" anchorCtr="1">
                <a:spAutoFit/>
              </a:bodyPr>
              <a:lstStyle/>
              <a:p>
                <a:pPr>
                  <a:defRPr sz="1600" b="1" i="0" u="none" strike="noStrike" kern="1200" baseline="0">
                    <a:solidFill>
                      <a:schemeClr val="lt1"/>
                    </a:solidFill>
                    <a:latin typeface="+mn-lt"/>
                    <a:ea typeface="+mn-ea"/>
                    <a:cs typeface="+mn-cs"/>
                  </a:defRPr>
                </a:pPr>
                <a:endParaRPr lang="en-US"/>
              </a:p>
            </c:txPr>
            <c:dLblPos val="inEnd"/>
            <c:showLegendKey val="0"/>
            <c:showVal val="1"/>
            <c:showCatName val="0"/>
            <c:showSerName val="0"/>
            <c:showPercent val="0"/>
            <c:showBubbleSize val="0"/>
            <c:showLeaderLines val="0"/>
            <c:extLst>
              <c:ext xmlns:c15="http://schemas.microsoft.com/office/drawing/2012/chart" uri="{CE6537A1-D6FC-4f65-9D91-7224C49458BB}">
                <c15:layout/>
                <c15:showLeaderLines val="1"/>
                <c15:leaderLines>
                  <c:spPr>
                    <a:ln w="9525" cap="flat" cmpd="sng" algn="ctr">
                      <a:solidFill>
                        <a:schemeClr val="dk1">
                          <a:lumMod val="35000"/>
                          <a:lumOff val="65000"/>
                        </a:schemeClr>
                      </a:solidFill>
                      <a:round/>
                    </a:ln>
                    <a:effectLst/>
                  </c:spPr>
                </c15:leaderLines>
              </c:ext>
            </c:extLst>
          </c:dLbls>
          <c:cat>
            <c:strRef>
              <c:f>Sheet1!$A$2:$A$9</c:f>
              <c:strCache>
                <c:ptCount val="8"/>
                <c:pt idx="0">
                  <c:v>EHR Revenue Cycle</c:v>
                </c:pt>
                <c:pt idx="1">
                  <c:v>EHR Ancillary</c:v>
                </c:pt>
                <c:pt idx="2">
                  <c:v>Hosting &amp; Support Services</c:v>
                </c:pt>
                <c:pt idx="3">
                  <c:v>PMO</c:v>
                </c:pt>
                <c:pt idx="4">
                  <c:v>EHR Comprehensive</c:v>
                </c:pt>
                <c:pt idx="5">
                  <c:v>HIT Support Services</c:v>
                </c:pt>
                <c:pt idx="6">
                  <c:v>EHR Specialtiy</c:v>
                </c:pt>
                <c:pt idx="7">
                  <c:v>Integrator</c:v>
                </c:pt>
              </c:strCache>
            </c:strRef>
          </c:cat>
          <c:val>
            <c:numRef>
              <c:f>Sheet1!$B$2:$B$9</c:f>
              <c:numCache>
                <c:formatCode>0%</c:formatCode>
                <c:ptCount val="8"/>
                <c:pt idx="0">
                  <c:v>0.03</c:v>
                </c:pt>
                <c:pt idx="1">
                  <c:v>0.04</c:v>
                </c:pt>
                <c:pt idx="2">
                  <c:v>7.0000000000000007E-2</c:v>
                </c:pt>
                <c:pt idx="3">
                  <c:v>0.1</c:v>
                </c:pt>
                <c:pt idx="4">
                  <c:v>0.12</c:v>
                </c:pt>
                <c:pt idx="5">
                  <c:v>0.19</c:v>
                </c:pt>
                <c:pt idx="6">
                  <c:v>0.22</c:v>
                </c:pt>
                <c:pt idx="7">
                  <c:v>0.22</c:v>
                </c:pt>
              </c:numCache>
            </c:numRef>
          </c:val>
          <c:extLst>
            <c:ext xmlns:c16="http://schemas.microsoft.com/office/drawing/2014/chart" uri="{C3380CC4-5D6E-409C-BE32-E72D297353CC}">
              <c16:uniqueId val="{00000000-380C-4347-BCE8-409C5FBC45B7}"/>
            </c:ext>
          </c:extLst>
        </c:ser>
        <c:dLbls>
          <c:showLegendKey val="0"/>
          <c:showVal val="0"/>
          <c:showCatName val="0"/>
          <c:showSerName val="0"/>
          <c:showPercent val="0"/>
          <c:showBubbleSize val="0"/>
        </c:dLbls>
        <c:gapWidth val="100"/>
        <c:axId val="348820944"/>
        <c:axId val="348821272"/>
      </c:barChart>
      <c:catAx>
        <c:axId val="348820944"/>
        <c:scaling>
          <c:orientation val="minMax"/>
        </c:scaling>
        <c:delete val="0"/>
        <c:axPos val="b"/>
        <c:numFmt formatCode="General" sourceLinked="1"/>
        <c:majorTickMark val="out"/>
        <c:minorTickMark val="none"/>
        <c:tickLblPos val="nextTo"/>
        <c:spPr>
          <a:noFill/>
          <a:ln>
            <a:noFill/>
          </a:ln>
          <a:effectLst/>
        </c:spPr>
        <c:txPr>
          <a:bodyPr rot="-60000000" spcFirstLastPara="1" vertOverflow="ellipsis" vert="horz" wrap="square" anchor="ctr" anchorCtr="1"/>
          <a:lstStyle/>
          <a:p>
            <a:pPr>
              <a:defRPr sz="1600" b="0" i="0" u="none" strike="noStrike" kern="1200" baseline="0">
                <a:solidFill>
                  <a:schemeClr val="dk1">
                    <a:lumMod val="65000"/>
                    <a:lumOff val="35000"/>
                  </a:schemeClr>
                </a:solidFill>
                <a:latin typeface="+mn-lt"/>
                <a:ea typeface="+mn-ea"/>
                <a:cs typeface="+mn-cs"/>
              </a:defRPr>
            </a:pPr>
            <a:endParaRPr lang="en-US"/>
          </a:p>
        </c:txPr>
        <c:crossAx val="348821272"/>
        <c:crosses val="autoZero"/>
        <c:auto val="1"/>
        <c:lblAlgn val="ctr"/>
        <c:lblOffset val="100"/>
        <c:noMultiLvlLbl val="0"/>
      </c:catAx>
      <c:valAx>
        <c:axId val="348821272"/>
        <c:scaling>
          <c:orientation val="minMax"/>
        </c:scaling>
        <c:delete val="0"/>
        <c:axPos val="l"/>
        <c:majorGridlines>
          <c:spPr>
            <a:ln w="9525" cap="flat" cmpd="sng" algn="ctr">
              <a:solidFill>
                <a:schemeClr val="dk1">
                  <a:lumMod val="15000"/>
                  <a:lumOff val="85000"/>
                </a:schemeClr>
              </a:solidFill>
              <a:round/>
            </a:ln>
            <a:effectLst/>
          </c:spPr>
        </c:majorGridlines>
        <c:numFmt formatCode="0%" sourceLinked="1"/>
        <c:majorTickMark val="out"/>
        <c:minorTickMark val="none"/>
        <c:tickLblPos val="nextTo"/>
        <c:spPr>
          <a:noFill/>
          <a:ln>
            <a:noFill/>
          </a:ln>
          <a:effectLst/>
        </c:spPr>
        <c:txPr>
          <a:bodyPr rot="-60000000" spcFirstLastPara="1" vertOverflow="ellipsis" vert="horz" wrap="square" anchor="ctr" anchorCtr="1"/>
          <a:lstStyle/>
          <a:p>
            <a:pPr>
              <a:defRPr sz="1197" b="0" i="0" u="none" strike="noStrike" kern="1200" baseline="0">
                <a:solidFill>
                  <a:schemeClr val="dk1">
                    <a:lumMod val="65000"/>
                    <a:lumOff val="35000"/>
                  </a:schemeClr>
                </a:solidFill>
                <a:latin typeface="+mn-lt"/>
                <a:ea typeface="+mn-ea"/>
                <a:cs typeface="+mn-cs"/>
              </a:defRPr>
            </a:pPr>
            <a:endParaRPr lang="en-US"/>
          </a:p>
        </c:txPr>
        <c:crossAx val="348820944"/>
        <c:crosses val="autoZero"/>
        <c:crossBetween val="between"/>
      </c:valAx>
      <c:spPr>
        <a:noFill/>
        <a:ln>
          <a:noFill/>
        </a:ln>
        <a:effectLst/>
      </c:spPr>
    </c:plotArea>
    <c:plotVisOnly val="1"/>
    <c:dispBlanksAs val="gap"/>
    <c:showDLblsOverMax val="0"/>
    <c:extLst>
      <c:ext xmlns:c16r3="http://schemas.microsoft.com/office/drawing/2017/03/chart" uri="{56B9EC1D-385E-4148-901F-78D8002777C0}">
        <c16r3:dataDisplayOptions16>
          <c16r3:dispNaAsBlank val="1"/>
        </c16r3:dataDisplayOptions16>
      </c:ext>
    </c:extLst>
  </c:chart>
  <c:spPr>
    <a:noFill/>
    <a:ln w="9525" cap="flat" cmpd="sng" algn="ctr">
      <a:noFill/>
      <a:round/>
    </a:ln>
    <a:effectLst/>
  </c:spPr>
  <c:txPr>
    <a:bodyPr/>
    <a:lstStyle/>
    <a:p>
      <a:pPr>
        <a:defRPr/>
      </a:pPr>
      <a:endParaRPr lang="en-US"/>
    </a:p>
  </c:txPr>
  <c:externalData r:id="rId3">
    <c:autoUpdate val="0"/>
  </c:externalData>
</c:chartSpace>
</file>

<file path=ppt/charts/chart2.xml><?xml version="1.0" encoding="utf-8"?>
<c:chartSpace xmlns:c="http://schemas.openxmlformats.org/drawingml/2006/chart" xmlns:a="http://schemas.openxmlformats.org/drawingml/2006/main" xmlns:r="http://schemas.openxmlformats.org/officeDocument/2006/relationships" xmlns:c16r2="http://schemas.microsoft.com/office/drawing/2015/06/chart">
  <c:date1904 val="0"/>
  <c:lang val="en-US"/>
  <c:roundedCorners val="0"/>
  <mc:AlternateContent xmlns:mc="http://schemas.openxmlformats.org/markup-compatibility/2006">
    <mc:Choice xmlns:c14="http://schemas.microsoft.com/office/drawing/2007/8/2/chart" Requires="c14">
      <c14:style val="102"/>
    </mc:Choice>
    <mc:Fallback>
      <c:style val="2"/>
    </mc:Fallback>
  </mc:AlternateContent>
  <c:chart>
    <c:title>
      <c:tx>
        <c:rich>
          <a:bodyPr rot="0" spcFirstLastPara="1" vertOverflow="ellipsis" vert="horz" wrap="square" anchor="ctr" anchorCtr="1"/>
          <a:lstStyle/>
          <a:p>
            <a:pPr>
              <a:defRPr sz="1400" b="1" i="0" u="none" strike="noStrike" kern="1200" spc="0" baseline="0">
                <a:solidFill>
                  <a:schemeClr val="tx1"/>
                </a:solidFill>
                <a:latin typeface="Arial" panose="020B0604020202020204" pitchFamily="34" charset="0"/>
                <a:ea typeface="+mn-ea"/>
                <a:cs typeface="Arial" panose="020B0604020202020204" pitchFamily="34" charset="0"/>
              </a:defRPr>
            </a:pPr>
            <a:r>
              <a:rPr lang="en-US" b="1" dirty="0">
                <a:solidFill>
                  <a:schemeClr val="tx1"/>
                </a:solidFill>
                <a:latin typeface="Arial" panose="020B0604020202020204" pitchFamily="34" charset="0"/>
                <a:cs typeface="Arial" panose="020B0604020202020204" pitchFamily="34" charset="0"/>
              </a:rPr>
              <a:t>Industry Day </a:t>
            </a:r>
            <a:r>
              <a:rPr lang="en-US" b="1" dirty="0" smtClean="0">
                <a:solidFill>
                  <a:schemeClr val="tx1"/>
                </a:solidFill>
                <a:latin typeface="Arial" panose="020B0604020202020204" pitchFamily="34" charset="0"/>
                <a:cs typeface="Arial" panose="020B0604020202020204" pitchFamily="34" charset="0"/>
              </a:rPr>
              <a:t>Participants </a:t>
            </a:r>
            <a:r>
              <a:rPr lang="en-US" b="1" dirty="0">
                <a:solidFill>
                  <a:schemeClr val="tx1"/>
                </a:solidFill>
                <a:latin typeface="Arial" panose="020B0604020202020204" pitchFamily="34" charset="0"/>
                <a:cs typeface="Arial" panose="020B0604020202020204" pitchFamily="34" charset="0"/>
              </a:rPr>
              <a:t>- Company Size</a:t>
            </a:r>
          </a:p>
        </c:rich>
      </c:tx>
      <c:layout/>
      <c:overlay val="0"/>
      <c:spPr>
        <a:noFill/>
        <a:ln>
          <a:noFill/>
        </a:ln>
        <a:effectLst/>
      </c:spPr>
      <c:txPr>
        <a:bodyPr rot="0" spcFirstLastPara="1" vertOverflow="ellipsis" vert="horz" wrap="square" anchor="ctr" anchorCtr="1"/>
        <a:lstStyle/>
        <a:p>
          <a:pPr>
            <a:defRPr sz="1400" b="1" i="0" u="none" strike="noStrike" kern="1200" spc="0" baseline="0">
              <a:solidFill>
                <a:schemeClr val="tx1"/>
              </a:solidFill>
              <a:latin typeface="Arial" panose="020B0604020202020204" pitchFamily="34" charset="0"/>
              <a:ea typeface="+mn-ea"/>
              <a:cs typeface="Arial" panose="020B0604020202020204" pitchFamily="34" charset="0"/>
            </a:defRPr>
          </a:pPr>
          <a:endParaRPr lang="en-US"/>
        </a:p>
      </c:txPr>
    </c:title>
    <c:autoTitleDeleted val="0"/>
    <c:view3D>
      <c:rotX val="40"/>
      <c:rotY val="20"/>
      <c:depthPercent val="100"/>
      <c:rAngAx val="0"/>
    </c:view3D>
    <c:floor>
      <c:thickness val="0"/>
      <c:spPr>
        <a:noFill/>
        <a:ln>
          <a:noFill/>
        </a:ln>
        <a:effectLst/>
        <a:sp3d/>
      </c:spPr>
    </c:floor>
    <c:sideWall>
      <c:thickness val="0"/>
      <c:spPr>
        <a:noFill/>
        <a:ln>
          <a:noFill/>
        </a:ln>
        <a:effectLst/>
        <a:sp3d/>
      </c:spPr>
    </c:sideWall>
    <c:backWall>
      <c:thickness val="0"/>
      <c:spPr>
        <a:noFill/>
        <a:ln>
          <a:noFill/>
        </a:ln>
        <a:effectLst/>
        <a:sp3d/>
      </c:spPr>
    </c:backWall>
    <c:plotArea>
      <c:layout/>
      <c:pie3DChart>
        <c:varyColors val="1"/>
        <c:ser>
          <c:idx val="0"/>
          <c:order val="0"/>
          <c:tx>
            <c:strRef>
              <c:f>'zoom participants by company ta'!$O$1</c:f>
              <c:strCache>
                <c:ptCount val="1"/>
                <c:pt idx="0">
                  <c:v>Count</c:v>
                </c:pt>
              </c:strCache>
            </c:strRef>
          </c:tx>
          <c:dPt>
            <c:idx val="0"/>
            <c:bubble3D val="0"/>
            <c:spPr>
              <a:solidFill>
                <a:srgbClr val="C9C9C9"/>
              </a:solidFill>
              <a:ln w="25400">
                <a:solidFill>
                  <a:schemeClr val="tx1"/>
                </a:solidFill>
              </a:ln>
              <a:effectLst/>
              <a:sp3d contourW="25400">
                <a:contourClr>
                  <a:schemeClr val="tx1"/>
                </a:contourClr>
              </a:sp3d>
            </c:spPr>
            <c:extLst>
              <c:ext xmlns:c16="http://schemas.microsoft.com/office/drawing/2014/chart" uri="{C3380CC4-5D6E-409C-BE32-E72D297353CC}">
                <c16:uniqueId val="{00000001-58F7-4E2D-9962-7A3A8D7024FB}"/>
              </c:ext>
            </c:extLst>
          </c:dPt>
          <c:dPt>
            <c:idx val="1"/>
            <c:bubble3D val="0"/>
            <c:spPr>
              <a:solidFill>
                <a:srgbClr val="4E8AA7"/>
              </a:solidFill>
              <a:ln w="25400">
                <a:solidFill>
                  <a:schemeClr val="lt1"/>
                </a:solidFill>
              </a:ln>
              <a:effectLst/>
              <a:sp3d contourW="25400">
                <a:contourClr>
                  <a:schemeClr val="lt1"/>
                </a:contourClr>
              </a:sp3d>
            </c:spPr>
            <c:extLst>
              <c:ext xmlns:c16="http://schemas.microsoft.com/office/drawing/2014/chart" uri="{C3380CC4-5D6E-409C-BE32-E72D297353CC}">
                <c16:uniqueId val="{00000003-58F7-4E2D-9962-7A3A8D7024FB}"/>
              </c:ext>
            </c:extLst>
          </c:dPt>
          <c:dPt>
            <c:idx val="2"/>
            <c:bubble3D val="0"/>
            <c:spPr>
              <a:solidFill>
                <a:srgbClr val="81181F"/>
              </a:solidFill>
              <a:ln w="25400">
                <a:solidFill>
                  <a:schemeClr val="lt1"/>
                </a:solidFill>
              </a:ln>
              <a:effectLst/>
              <a:sp3d contourW="25400">
                <a:contourClr>
                  <a:schemeClr val="lt1"/>
                </a:contourClr>
              </a:sp3d>
            </c:spPr>
            <c:extLst>
              <c:ext xmlns:c16="http://schemas.microsoft.com/office/drawing/2014/chart" uri="{C3380CC4-5D6E-409C-BE32-E72D297353CC}">
                <c16:uniqueId val="{00000005-58F7-4E2D-9962-7A3A8D7024FB}"/>
              </c:ext>
            </c:extLst>
          </c:dPt>
          <c:dPt>
            <c:idx val="3"/>
            <c:bubble3D val="0"/>
            <c:spPr>
              <a:solidFill>
                <a:srgbClr val="27485C"/>
              </a:solidFill>
              <a:ln w="25400">
                <a:solidFill>
                  <a:schemeClr val="lt1"/>
                </a:solidFill>
              </a:ln>
              <a:effectLst/>
              <a:sp3d contourW="25400">
                <a:contourClr>
                  <a:schemeClr val="lt1"/>
                </a:contourClr>
              </a:sp3d>
            </c:spPr>
            <c:extLst>
              <c:ext xmlns:c16="http://schemas.microsoft.com/office/drawing/2014/chart" uri="{C3380CC4-5D6E-409C-BE32-E72D297353CC}">
                <c16:uniqueId val="{00000007-58F7-4E2D-9962-7A3A8D7024FB}"/>
              </c:ext>
            </c:extLst>
          </c:dPt>
          <c:dLbls>
            <c:dLbl>
              <c:idx val="0"/>
              <c:layout>
                <c:manualLayout>
                  <c:x val="-0.15734547957879094"/>
                  <c:y val="6.2049155726631888E-2"/>
                </c:manualLayout>
              </c:layout>
              <c:showLegendKey val="0"/>
              <c:showVal val="1"/>
              <c:showCatName val="0"/>
              <c:showSerName val="0"/>
              <c:showPercent val="1"/>
              <c:showBubbleSize val="0"/>
              <c:extLst>
                <c:ext xmlns:c15="http://schemas.microsoft.com/office/drawing/2012/chart" uri="{CE6537A1-D6FC-4f65-9D91-7224C49458BB}">
                  <c15:layout/>
                </c:ext>
                <c:ext xmlns:c16="http://schemas.microsoft.com/office/drawing/2014/chart" uri="{C3380CC4-5D6E-409C-BE32-E72D297353CC}">
                  <c16:uniqueId val="{00000001-58F7-4E2D-9962-7A3A8D7024FB}"/>
                </c:ext>
              </c:extLst>
            </c:dLbl>
            <c:dLbl>
              <c:idx val="1"/>
              <c:layout>
                <c:manualLayout>
                  <c:x val="0.19632097704184767"/>
                  <c:y val="-0.19874529038522981"/>
                </c:manualLayout>
              </c:layout>
              <c:showLegendKey val="0"/>
              <c:showVal val="1"/>
              <c:showCatName val="0"/>
              <c:showSerName val="0"/>
              <c:showPercent val="1"/>
              <c:showBubbleSize val="0"/>
              <c:extLst>
                <c:ext xmlns:c15="http://schemas.microsoft.com/office/drawing/2012/chart" uri="{CE6537A1-D6FC-4f65-9D91-7224C49458BB}">
                  <c15:layout/>
                </c:ext>
                <c:ext xmlns:c16="http://schemas.microsoft.com/office/drawing/2014/chart" uri="{C3380CC4-5D6E-409C-BE32-E72D297353CC}">
                  <c16:uniqueId val="{00000003-58F7-4E2D-9962-7A3A8D7024FB}"/>
                </c:ext>
              </c:extLst>
            </c:dLbl>
            <c:dLbl>
              <c:idx val="2"/>
              <c:layout>
                <c:manualLayout>
                  <c:x val="4.4793598222615714E-2"/>
                  <c:y val="-2.2670618828535577E-2"/>
                </c:manualLayout>
              </c:layout>
              <c:showLegendKey val="0"/>
              <c:showVal val="1"/>
              <c:showCatName val="0"/>
              <c:showSerName val="0"/>
              <c:showPercent val="1"/>
              <c:showBubbleSize val="0"/>
              <c:extLst>
                <c:ext xmlns:c15="http://schemas.microsoft.com/office/drawing/2012/chart" uri="{CE6537A1-D6FC-4f65-9D91-7224C49458BB}">
                  <c15:layout/>
                </c:ext>
                <c:ext xmlns:c16="http://schemas.microsoft.com/office/drawing/2014/chart" uri="{C3380CC4-5D6E-409C-BE32-E72D297353CC}">
                  <c16:uniqueId val="{00000005-58F7-4E2D-9962-7A3A8D7024FB}"/>
                </c:ext>
              </c:extLst>
            </c:dLbl>
            <c:spPr>
              <a:noFill/>
              <a:ln>
                <a:noFill/>
              </a:ln>
              <a:effectLst/>
            </c:spPr>
            <c:txPr>
              <a:bodyPr rot="0" spcFirstLastPara="1" vertOverflow="ellipsis" vert="horz" wrap="square" lIns="38100" tIns="19050" rIns="38100" bIns="19050" anchor="ctr" anchorCtr="1">
                <a:spAutoFit/>
              </a:bodyPr>
              <a:lstStyle/>
              <a:p>
                <a:pPr>
                  <a:defRPr sz="2000" b="1" i="0" u="none" strike="noStrike" kern="1200" baseline="0">
                    <a:solidFill>
                      <a:schemeClr val="tx1"/>
                    </a:solidFill>
                    <a:latin typeface="Arial" panose="020B0604020202020204" pitchFamily="34" charset="0"/>
                    <a:ea typeface="+mn-ea"/>
                    <a:cs typeface="Arial" panose="020B0604020202020204" pitchFamily="34" charset="0"/>
                  </a:defRPr>
                </a:pPr>
                <a:endParaRPr lang="en-US"/>
              </a:p>
            </c:txPr>
            <c:showLegendKey val="0"/>
            <c:showVal val="1"/>
            <c:showCatName val="0"/>
            <c:showSerName val="0"/>
            <c:showPercent val="1"/>
            <c:showBubbleSize val="0"/>
            <c:showLeaderLines val="1"/>
            <c:leaderLines>
              <c:spPr>
                <a:ln w="9525" cap="flat" cmpd="sng" algn="ctr">
                  <a:solidFill>
                    <a:schemeClr val="tx1">
                      <a:lumMod val="35000"/>
                      <a:lumOff val="65000"/>
                    </a:schemeClr>
                  </a:solidFill>
                  <a:round/>
                </a:ln>
                <a:effectLst/>
              </c:spPr>
            </c:leaderLines>
            <c:extLst>
              <c:ext xmlns:c15="http://schemas.microsoft.com/office/drawing/2012/chart" uri="{CE6537A1-D6FC-4f65-9D91-7224C49458BB}"/>
            </c:extLst>
          </c:dLbls>
          <c:cat>
            <c:strRef>
              <c:f>'zoom participants by company ta'!$N$2:$N$4</c:f>
              <c:strCache>
                <c:ptCount val="3"/>
                <c:pt idx="0">
                  <c:v>Large Companies</c:v>
                </c:pt>
                <c:pt idx="1">
                  <c:v>Small Companies</c:v>
                </c:pt>
                <c:pt idx="2">
                  <c:v>Unknown Company/Size</c:v>
                </c:pt>
              </c:strCache>
            </c:strRef>
          </c:cat>
          <c:val>
            <c:numRef>
              <c:f>'zoom participants by company ta'!$O$2:$O$4</c:f>
              <c:numCache>
                <c:formatCode>General</c:formatCode>
                <c:ptCount val="3"/>
                <c:pt idx="0">
                  <c:v>52</c:v>
                </c:pt>
                <c:pt idx="1">
                  <c:v>140</c:v>
                </c:pt>
                <c:pt idx="2">
                  <c:v>1</c:v>
                </c:pt>
              </c:numCache>
            </c:numRef>
          </c:val>
          <c:extLst>
            <c:ext xmlns:c16="http://schemas.microsoft.com/office/drawing/2014/chart" uri="{C3380CC4-5D6E-409C-BE32-E72D297353CC}">
              <c16:uniqueId val="{00000008-58F7-4E2D-9962-7A3A8D7024FB}"/>
            </c:ext>
          </c:extLst>
        </c:ser>
        <c:ser>
          <c:idx val="1"/>
          <c:order val="1"/>
          <c:tx>
            <c:strRef>
              <c:f>'zoom participants by company ta'!$P$1</c:f>
              <c:strCache>
                <c:ptCount val="1"/>
                <c:pt idx="0">
                  <c:v>Percentage</c:v>
                </c:pt>
              </c:strCache>
            </c:strRef>
          </c:tx>
          <c:dPt>
            <c:idx val="0"/>
            <c:bubble3D val="0"/>
            <c:spPr>
              <a:solidFill>
                <a:schemeClr val="accent1"/>
              </a:solidFill>
              <a:ln w="25400">
                <a:solidFill>
                  <a:schemeClr val="lt1"/>
                </a:solidFill>
              </a:ln>
              <a:effectLst/>
              <a:sp3d contourW="25400">
                <a:contourClr>
                  <a:schemeClr val="lt1"/>
                </a:contourClr>
              </a:sp3d>
            </c:spPr>
            <c:extLst>
              <c:ext xmlns:c16="http://schemas.microsoft.com/office/drawing/2014/chart" uri="{C3380CC4-5D6E-409C-BE32-E72D297353CC}">
                <c16:uniqueId val="{0000000A-58F7-4E2D-9962-7A3A8D7024FB}"/>
              </c:ext>
            </c:extLst>
          </c:dPt>
          <c:dPt>
            <c:idx val="1"/>
            <c:bubble3D val="0"/>
            <c:spPr>
              <a:solidFill>
                <a:schemeClr val="accent2"/>
              </a:solidFill>
              <a:ln w="25400">
                <a:solidFill>
                  <a:schemeClr val="lt1"/>
                </a:solidFill>
              </a:ln>
              <a:effectLst/>
              <a:sp3d contourW="25400">
                <a:contourClr>
                  <a:schemeClr val="lt1"/>
                </a:contourClr>
              </a:sp3d>
            </c:spPr>
            <c:extLst>
              <c:ext xmlns:c16="http://schemas.microsoft.com/office/drawing/2014/chart" uri="{C3380CC4-5D6E-409C-BE32-E72D297353CC}">
                <c16:uniqueId val="{0000000C-58F7-4E2D-9962-7A3A8D7024FB}"/>
              </c:ext>
            </c:extLst>
          </c:dPt>
          <c:dPt>
            <c:idx val="2"/>
            <c:bubble3D val="0"/>
            <c:spPr>
              <a:solidFill>
                <a:schemeClr val="accent3"/>
              </a:solidFill>
              <a:ln w="25400">
                <a:solidFill>
                  <a:schemeClr val="lt1"/>
                </a:solidFill>
              </a:ln>
              <a:effectLst/>
              <a:sp3d contourW="25400">
                <a:contourClr>
                  <a:schemeClr val="lt1"/>
                </a:contourClr>
              </a:sp3d>
            </c:spPr>
            <c:extLst>
              <c:ext xmlns:c16="http://schemas.microsoft.com/office/drawing/2014/chart" uri="{C3380CC4-5D6E-409C-BE32-E72D297353CC}">
                <c16:uniqueId val="{0000000E-58F7-4E2D-9962-7A3A8D7024FB}"/>
              </c:ext>
            </c:extLst>
          </c:dPt>
          <c:cat>
            <c:strRef>
              <c:f>'zoom participants by company ta'!$N$2:$N$4</c:f>
              <c:strCache>
                <c:ptCount val="3"/>
                <c:pt idx="0">
                  <c:v>Large Companies</c:v>
                </c:pt>
                <c:pt idx="1">
                  <c:v>Small Companies</c:v>
                </c:pt>
                <c:pt idx="2">
                  <c:v>Unknown Company/Size</c:v>
                </c:pt>
              </c:strCache>
            </c:strRef>
          </c:cat>
          <c:val>
            <c:numRef>
              <c:f>'zoom participants by company ta'!$P$2:$P$4</c:f>
              <c:numCache>
                <c:formatCode>0%</c:formatCode>
                <c:ptCount val="3"/>
                <c:pt idx="0">
                  <c:v>0.26943005181347152</c:v>
                </c:pt>
                <c:pt idx="1">
                  <c:v>0.72538860103626945</c:v>
                </c:pt>
                <c:pt idx="2">
                  <c:v>5.1813471502590676E-3</c:v>
                </c:pt>
              </c:numCache>
            </c:numRef>
          </c:val>
          <c:extLst>
            <c:ext xmlns:c16="http://schemas.microsoft.com/office/drawing/2014/chart" uri="{C3380CC4-5D6E-409C-BE32-E72D297353CC}">
              <c16:uniqueId val="{0000000F-58F7-4E2D-9962-7A3A8D7024FB}"/>
            </c:ext>
          </c:extLst>
        </c:ser>
        <c:dLbls>
          <c:showLegendKey val="0"/>
          <c:showVal val="0"/>
          <c:showCatName val="0"/>
          <c:showSerName val="0"/>
          <c:showPercent val="0"/>
          <c:showBubbleSize val="0"/>
          <c:showLeaderLines val="1"/>
        </c:dLbls>
      </c:pie3DChart>
      <c:spPr>
        <a:noFill/>
        <a:ln>
          <a:noFill/>
        </a:ln>
        <a:effectLst/>
      </c:spPr>
    </c:plotArea>
    <c:legend>
      <c:legendPos val="b"/>
      <c:layout>
        <c:manualLayout>
          <c:xMode val="edge"/>
          <c:yMode val="edge"/>
          <c:x val="6.0039157050307601E-2"/>
          <c:y val="0.90831437938763926"/>
          <c:w val="0.85687448438962543"/>
          <c:h val="7.6383229704149763E-2"/>
        </c:manualLayout>
      </c:layout>
      <c:overlay val="0"/>
      <c:spPr>
        <a:noFill/>
        <a:ln>
          <a:noFill/>
        </a:ln>
        <a:effectLst/>
      </c:spPr>
      <c:txPr>
        <a:bodyPr rot="0" spcFirstLastPara="1" vertOverflow="ellipsis" vert="horz" wrap="square" anchor="ctr" anchorCtr="1"/>
        <a:lstStyle/>
        <a:p>
          <a:pPr>
            <a:defRPr sz="1600" b="0" i="0" u="none" strike="noStrike" kern="1200" baseline="0">
              <a:solidFill>
                <a:schemeClr val="tx1"/>
              </a:solidFill>
              <a:latin typeface="Arial" panose="020B0604020202020204" pitchFamily="34" charset="0"/>
              <a:ea typeface="+mn-ea"/>
              <a:cs typeface="Arial" panose="020B0604020202020204" pitchFamily="34" charset="0"/>
            </a:defRPr>
          </a:pPr>
          <a:endParaRPr lang="en-US"/>
        </a:p>
      </c:txPr>
    </c:legend>
    <c:plotVisOnly val="1"/>
    <c:dispBlanksAs val="gap"/>
    <c:showDLblsOverMax val="0"/>
    <c:extLst>
      <c:ext xmlns:c16r3="http://schemas.microsoft.com/office/drawing/2017/03/chart" uri="{56B9EC1D-385E-4148-901F-78D8002777C0}">
        <c16r3:dataDisplayOptions16>
          <c16r3:dispNaAsBlank val="1"/>
        </c16r3:dataDisplayOptions16>
      </c:ext>
    </c:extLst>
  </c:chart>
  <c:spPr>
    <a:noFill/>
    <a:ln>
      <a:noFill/>
    </a:ln>
    <a:effectLst/>
  </c:spPr>
  <c:txPr>
    <a:bodyPr/>
    <a:lstStyle/>
    <a:p>
      <a:pPr>
        <a:defRPr/>
      </a:pPr>
      <a:endParaRPr lang="en-US"/>
    </a:p>
  </c:txPr>
  <c:externalData r:id="rId3">
    <c:autoUpdate val="0"/>
  </c:externalData>
</c:chartSpace>
</file>

<file path=ppt/charts/colors1.xml><?xml version="1.0" encoding="utf-8"?>
<cs:colorStyle xmlns:cs="http://schemas.microsoft.com/office/drawing/2012/chartStyle" xmlns:a="http://schemas.openxmlformats.org/drawingml/2006/main" meth="cycle" id="10">
  <a:schemeClr val="accent1"/>
  <a:schemeClr val="accent2"/>
  <a:schemeClr val="accent3"/>
  <a:schemeClr val="accent4"/>
  <a:schemeClr val="accent5"/>
  <a:schemeClr val="accent6"/>
  <cs:variation/>
  <cs:variation>
    <a:lumMod val="60000"/>
  </cs:variation>
  <cs:variation>
    <a:lumMod val="80000"/>
    <a:lumOff val="20000"/>
  </cs:variation>
  <cs:variation>
    <a:lumMod val="80000"/>
  </cs:variation>
  <cs:variation>
    <a:lumMod val="60000"/>
    <a:lumOff val="40000"/>
  </cs:variation>
  <cs:variation>
    <a:lumMod val="50000"/>
  </cs:variation>
  <cs:variation>
    <a:lumMod val="70000"/>
    <a:lumOff val="30000"/>
  </cs:variation>
  <cs:variation>
    <a:lumMod val="70000"/>
  </cs:variation>
  <cs:variation>
    <a:lumMod val="50000"/>
    <a:lumOff val="50000"/>
  </cs:variation>
</cs:colorStyle>
</file>

<file path=ppt/charts/colors2.xml><?xml version="1.0" encoding="utf-8"?>
<cs:colorStyle xmlns:cs="http://schemas.microsoft.com/office/drawing/2012/chartStyle" xmlns:a="http://schemas.openxmlformats.org/drawingml/2006/main" meth="cycle" id="10">
  <a:schemeClr val="accent1"/>
  <a:schemeClr val="accent2"/>
  <a:schemeClr val="accent3"/>
  <a:schemeClr val="accent4"/>
  <a:schemeClr val="accent5"/>
  <a:schemeClr val="accent6"/>
  <cs:variation/>
  <cs:variation>
    <a:lumMod val="60000"/>
  </cs:variation>
  <cs:variation>
    <a:lumMod val="80000"/>
    <a:lumOff val="20000"/>
  </cs:variation>
  <cs:variation>
    <a:lumMod val="80000"/>
  </cs:variation>
  <cs:variation>
    <a:lumMod val="60000"/>
    <a:lumOff val="40000"/>
  </cs:variation>
  <cs:variation>
    <a:lumMod val="50000"/>
  </cs:variation>
  <cs:variation>
    <a:lumMod val="70000"/>
    <a:lumOff val="30000"/>
  </cs:variation>
  <cs:variation>
    <a:lumMod val="70000"/>
  </cs:variation>
  <cs:variation>
    <a:lumMod val="50000"/>
    <a:lumOff val="50000"/>
  </cs:variation>
</cs:colorStyle>
</file>

<file path=ppt/charts/style1.xml><?xml version="1.0" encoding="utf-8"?>
<cs:chartStyle xmlns:cs="http://schemas.microsoft.com/office/drawing/2012/chartStyle" xmlns:a="http://schemas.openxmlformats.org/drawingml/2006/main" id="261">
  <cs:axisTitle>
    <cs:lnRef idx="0"/>
    <cs:fillRef idx="0"/>
    <cs:effectRef idx="0"/>
    <cs:fontRef idx="minor">
      <a:schemeClr val="dk1">
        <a:lumMod val="65000"/>
        <a:lumOff val="35000"/>
      </a:schemeClr>
    </cs:fontRef>
    <cs:defRPr sz="1197" kern="1200"/>
  </cs:axisTitle>
  <cs:categoryAxis>
    <cs:lnRef idx="0"/>
    <cs:fillRef idx="0"/>
    <cs:effectRef idx="0"/>
    <cs:fontRef idx="minor">
      <a:schemeClr val="dk1">
        <a:lumMod val="65000"/>
        <a:lumOff val="35000"/>
      </a:schemeClr>
    </cs:fontRef>
    <cs:defRPr sz="1197" kern="1200"/>
  </cs:categoryAxis>
  <cs:chartArea>
    <cs:lnRef idx="0"/>
    <cs:fillRef idx="0"/>
    <cs:effectRef idx="0"/>
    <cs:fontRef idx="minor">
      <a:schemeClr val="dk1"/>
    </cs:fontRef>
    <cs:spPr>
      <a:pattFill prst="dkDnDiag">
        <a:fgClr>
          <a:schemeClr val="lt1">
            <a:lumMod val="95000"/>
          </a:schemeClr>
        </a:fgClr>
        <a:bgClr>
          <a:schemeClr val="lt1"/>
        </a:bgClr>
      </a:pattFill>
      <a:ln w="9525" cap="flat" cmpd="sng" algn="ctr">
        <a:solidFill>
          <a:schemeClr val="dk1">
            <a:lumMod val="15000"/>
            <a:lumOff val="85000"/>
          </a:schemeClr>
        </a:solidFill>
        <a:round/>
      </a:ln>
    </cs:spPr>
    <cs:defRPr sz="1197" kern="1200"/>
  </cs:chartArea>
  <cs:dataLabel>
    <cs:lnRef idx="0"/>
    <cs:fillRef idx="0"/>
    <cs:effectRef idx="0"/>
    <cs:fontRef idx="minor">
      <a:schemeClr val="lt1"/>
    </cs:fontRef>
    <cs:defRPr sz="1197" b="1" i="0" u="none" strike="noStrike" kern="1200" baseline="0"/>
  </cs:dataLabel>
  <cs:dataLabelCallout>
    <cs:lnRef idx="0"/>
    <cs:fillRef idx="0"/>
    <cs:effectRef idx="0"/>
    <cs:fontRef idx="minor">
      <a:schemeClr val="dk1">
        <a:lumMod val="65000"/>
        <a:lumOff val="35000"/>
      </a:schemeClr>
    </cs:fontRef>
    <cs:spPr>
      <a:solidFill>
        <a:schemeClr val="lt1">
          <a:alpha val="75000"/>
        </a:schemeClr>
      </a:solidFill>
      <a:ln w="9525">
        <a:solidFill>
          <a:schemeClr val="dk1">
            <a:lumMod val="25000"/>
            <a:lumOff val="75000"/>
          </a:schemeClr>
        </a:solidFill>
      </a:ln>
    </cs:spPr>
    <cs:defRPr sz="1197" kern="1200"/>
    <cs:bodyPr rot="0" spcFirstLastPara="1" vertOverflow="clip" horzOverflow="clip" vert="horz" wrap="square" lIns="36576" tIns="18288" rIns="36576" bIns="18288" anchor="ctr" anchorCtr="1">
      <a:spAutoFit/>
    </cs:bodyPr>
  </cs:dataLabelCallout>
  <cs:dataPoint>
    <cs:lnRef idx="0"/>
    <cs:fillRef idx="0">
      <cs:styleClr val="auto"/>
    </cs:fillRef>
    <cs:effectRef idx="0"/>
    <cs:fontRef idx="minor">
      <a:schemeClr val="dk1"/>
    </cs:fontRef>
    <cs:spPr>
      <a:solidFill>
        <a:schemeClr val="phClr"/>
      </a:solidFill>
      <a:effectLst>
        <a:outerShdw blurRad="317500" algn="ctr" rotWithShape="0">
          <a:prstClr val="black">
            <a:alpha val="25000"/>
          </a:prstClr>
        </a:outerShdw>
      </a:effectLst>
    </cs:spPr>
  </cs:dataPoint>
  <cs:dataPoint3D>
    <cs:lnRef idx="0"/>
    <cs:fillRef idx="0">
      <cs:styleClr val="auto"/>
    </cs:fillRef>
    <cs:effectRef idx="0"/>
    <cs:fontRef idx="minor">
      <a:schemeClr val="dk1"/>
    </cs:fontRef>
    <cs:spPr>
      <a:solidFill>
        <a:schemeClr val="phClr"/>
      </a:solidFill>
      <a:effectLst>
        <a:outerShdw blurRad="88900" sx="102000" sy="102000" algn="ctr" rotWithShape="0">
          <a:prstClr val="black">
            <a:alpha val="20000"/>
          </a:prstClr>
        </a:outerShdw>
      </a:effectLst>
      <a:scene3d>
        <a:camera prst="orthographicFront"/>
        <a:lightRig rig="threePt" dir="t"/>
      </a:scene3d>
      <a:sp3d prstMaterial="matte"/>
    </cs:spPr>
  </cs:dataPoint3D>
  <cs:dataPointLine>
    <cs:lnRef idx="0">
      <cs:styleClr val="auto"/>
    </cs:lnRef>
    <cs:fillRef idx="0"/>
    <cs:effectRef idx="0"/>
    <cs:fontRef idx="minor">
      <a:schemeClr val="dk1"/>
    </cs:fontRef>
    <cs:spPr>
      <a:ln w="28575" cap="rnd">
        <a:solidFill>
          <a:schemeClr val="phClr"/>
        </a:solidFill>
        <a:round/>
      </a:ln>
    </cs:spPr>
  </cs:dataPointLine>
  <cs:dataPointMarker>
    <cs:lnRef idx="0"/>
    <cs:fillRef idx="0">
      <cs:styleClr val="auto"/>
    </cs:fillRef>
    <cs:effectRef idx="0"/>
    <cs:fontRef idx="minor">
      <a:schemeClr val="dk1"/>
    </cs:fontRef>
    <cs:spPr>
      <a:solidFill>
        <a:schemeClr val="phClr"/>
      </a:solidFill>
      <a:ln w="9525">
        <a:solidFill>
          <a:schemeClr val="lt1"/>
        </a:solidFill>
      </a:ln>
    </cs:spPr>
  </cs:dataPointMarker>
  <cs:dataPointMarkerLayout symbol="circle" size="6"/>
  <cs:dataPointWireframe>
    <cs:lnRef idx="0">
      <cs:styleClr val="auto"/>
    </cs:lnRef>
    <cs:fillRef idx="0"/>
    <cs:effectRef idx="0"/>
    <cs:fontRef idx="minor">
      <a:schemeClr val="dk1"/>
    </cs:fontRef>
    <cs:spPr>
      <a:ln w="9525" cap="rnd">
        <a:solidFill>
          <a:schemeClr val="phClr"/>
        </a:solidFill>
        <a:round/>
      </a:ln>
    </cs:spPr>
  </cs:dataPointWireframe>
  <cs:dataTable>
    <cs:lnRef idx="0"/>
    <cs:fillRef idx="0"/>
    <cs:effectRef idx="0"/>
    <cs:fontRef idx="minor">
      <a:schemeClr val="dk1">
        <a:lumMod val="65000"/>
        <a:lumOff val="35000"/>
      </a:schemeClr>
    </cs:fontRef>
    <cs:spPr>
      <a:noFill/>
      <a:ln w="9525" cap="flat" cmpd="sng" algn="ctr">
        <a:solidFill>
          <a:schemeClr val="dk1">
            <a:lumMod val="15000"/>
            <a:lumOff val="85000"/>
          </a:schemeClr>
        </a:solidFill>
        <a:round/>
      </a:ln>
    </cs:spPr>
    <cs:defRPr sz="1197" kern="1200"/>
  </cs:dataTable>
  <cs:downBar>
    <cs:lnRef idx="0"/>
    <cs:fillRef idx="0"/>
    <cs:effectRef idx="0"/>
    <cs:fontRef idx="minor">
      <a:schemeClr val="dk1"/>
    </cs:fontRef>
    <cs:spPr>
      <a:solidFill>
        <a:schemeClr val="dk1">
          <a:lumMod val="75000"/>
          <a:lumOff val="25000"/>
        </a:schemeClr>
      </a:solidFill>
      <a:ln w="9525" cap="flat" cmpd="sng" algn="ctr">
        <a:solidFill>
          <a:schemeClr val="dk1">
            <a:lumMod val="65000"/>
            <a:lumOff val="35000"/>
          </a:schemeClr>
        </a:solidFill>
        <a:round/>
      </a:ln>
    </cs:spPr>
  </cs:downBar>
  <cs:dropLine>
    <cs:lnRef idx="0"/>
    <cs:fillRef idx="0"/>
    <cs:effectRef idx="0"/>
    <cs:fontRef idx="minor">
      <a:schemeClr val="dk1"/>
    </cs:fontRef>
    <cs:spPr>
      <a:ln w="9525" cap="flat" cmpd="sng" algn="ctr">
        <a:solidFill>
          <a:schemeClr val="dk1">
            <a:lumMod val="35000"/>
            <a:lumOff val="65000"/>
          </a:schemeClr>
        </a:solidFill>
        <a:round/>
      </a:ln>
    </cs:spPr>
  </cs:dropLine>
  <cs:errorBar>
    <cs:lnRef idx="0"/>
    <cs:fillRef idx="0"/>
    <cs:effectRef idx="0"/>
    <cs:fontRef idx="minor">
      <a:schemeClr val="dk1"/>
    </cs:fontRef>
    <cs:spPr>
      <a:ln w="9525" cap="flat" cmpd="sng" algn="ctr">
        <a:solidFill>
          <a:schemeClr val="dk1">
            <a:lumMod val="65000"/>
            <a:lumOff val="35000"/>
          </a:schemeClr>
        </a:solidFill>
        <a:round/>
      </a:ln>
    </cs:spPr>
  </cs:errorBar>
  <cs:floor>
    <cs:lnRef idx="0"/>
    <cs:fillRef idx="0"/>
    <cs:effectRef idx="0"/>
    <cs:fontRef idx="minor">
      <a:schemeClr val="dk1"/>
    </cs:fontRef>
    <cs:spPr>
      <a:noFill/>
      <a:ln>
        <a:noFill/>
      </a:ln>
    </cs:spPr>
  </cs:floor>
  <cs:gridlineMajor>
    <cs:lnRef idx="0"/>
    <cs:fillRef idx="0"/>
    <cs:effectRef idx="0"/>
    <cs:fontRef idx="minor">
      <a:schemeClr val="dk1"/>
    </cs:fontRef>
    <cs:spPr>
      <a:ln w="9525" cap="flat" cmpd="sng" algn="ctr">
        <a:solidFill>
          <a:schemeClr val="dk1">
            <a:lumMod val="15000"/>
            <a:lumOff val="85000"/>
          </a:schemeClr>
        </a:solidFill>
        <a:round/>
      </a:ln>
    </cs:spPr>
  </cs:gridlineMajor>
  <cs:gridlineMinor>
    <cs:lnRef idx="0"/>
    <cs:fillRef idx="0"/>
    <cs:effectRef idx="0"/>
    <cs:fontRef idx="minor">
      <a:schemeClr val="dk1"/>
    </cs:fontRef>
    <cs:spPr>
      <a:ln w="9525" cap="flat" cmpd="sng" algn="ctr">
        <a:solidFill>
          <a:schemeClr val="dk1">
            <a:lumMod val="5000"/>
            <a:lumOff val="95000"/>
          </a:schemeClr>
        </a:solidFill>
        <a:round/>
      </a:ln>
    </cs:spPr>
  </cs:gridlineMinor>
  <cs:hiLoLine>
    <cs:lnRef idx="0"/>
    <cs:fillRef idx="0"/>
    <cs:effectRef idx="0"/>
    <cs:fontRef idx="minor">
      <a:schemeClr val="dk1"/>
    </cs:fontRef>
    <cs:spPr>
      <a:ln w="9525" cap="flat" cmpd="sng" algn="ctr">
        <a:solidFill>
          <a:schemeClr val="dk1">
            <a:lumMod val="50000"/>
            <a:lumOff val="50000"/>
          </a:schemeClr>
        </a:solidFill>
        <a:round/>
      </a:ln>
    </cs:spPr>
  </cs:hiLoLine>
  <cs:leaderLine>
    <cs:lnRef idx="0"/>
    <cs:fillRef idx="0"/>
    <cs:effectRef idx="0"/>
    <cs:fontRef idx="minor">
      <a:schemeClr val="dk1"/>
    </cs:fontRef>
    <cs:spPr>
      <a:ln w="9525" cap="flat" cmpd="sng" algn="ctr">
        <a:solidFill>
          <a:schemeClr val="dk1">
            <a:lumMod val="35000"/>
            <a:lumOff val="65000"/>
          </a:schemeClr>
        </a:solidFill>
        <a:round/>
      </a:ln>
    </cs:spPr>
  </cs:leaderLine>
  <cs:legend>
    <cs:lnRef idx="0"/>
    <cs:fillRef idx="0"/>
    <cs:effectRef idx="0"/>
    <cs:fontRef idx="minor">
      <a:schemeClr val="dk1">
        <a:lumMod val="65000"/>
        <a:lumOff val="35000"/>
      </a:schemeClr>
    </cs:fontRef>
    <cs:spPr>
      <a:solidFill>
        <a:schemeClr val="lt1">
          <a:alpha val="78000"/>
        </a:schemeClr>
      </a:solidFill>
    </cs:spPr>
    <cs:defRPr sz="1197" kern="1200"/>
  </cs:legend>
  <cs:plotArea mods="allowNoFillOverride allowNoLineOverride">
    <cs:lnRef idx="0"/>
    <cs:fillRef idx="0"/>
    <cs:effectRef idx="0"/>
    <cs:fontRef idx="minor">
      <a:schemeClr val="dk1"/>
    </cs:fontRef>
  </cs:plotArea>
  <cs:plotArea3D mods="allowNoFillOverride allowNoLineOverride">
    <cs:lnRef idx="0"/>
    <cs:fillRef idx="0"/>
    <cs:effectRef idx="0"/>
    <cs:fontRef idx="minor">
      <a:schemeClr val="dk1"/>
    </cs:fontRef>
  </cs:plotArea3D>
  <cs:seriesAxis>
    <cs:lnRef idx="0"/>
    <cs:fillRef idx="0"/>
    <cs:effectRef idx="0"/>
    <cs:fontRef idx="minor">
      <a:schemeClr val="dk1">
        <a:lumMod val="65000"/>
        <a:lumOff val="35000"/>
      </a:schemeClr>
    </cs:fontRef>
    <cs:defRPr sz="1197" kern="1200"/>
  </cs:seriesAxis>
  <cs:seriesLine>
    <cs:lnRef idx="0"/>
    <cs:fillRef idx="0"/>
    <cs:effectRef idx="0"/>
    <cs:fontRef idx="minor">
      <a:schemeClr val="dk1"/>
    </cs:fontRef>
    <cs:spPr>
      <a:ln w="9525" cap="flat" cmpd="sng" algn="ctr">
        <a:solidFill>
          <a:schemeClr val="dk1">
            <a:lumMod val="35000"/>
            <a:lumOff val="65000"/>
          </a:schemeClr>
        </a:solidFill>
        <a:round/>
      </a:ln>
    </cs:spPr>
  </cs:seriesLine>
  <cs:title>
    <cs:lnRef idx="0"/>
    <cs:fillRef idx="0"/>
    <cs:effectRef idx="0"/>
    <cs:fontRef idx="minor">
      <a:schemeClr val="dk1">
        <a:lumMod val="65000"/>
        <a:lumOff val="35000"/>
      </a:schemeClr>
    </cs:fontRef>
    <cs:defRPr sz="2200" b="1" kern="1200" baseline="0"/>
  </cs:title>
  <cs:trendline>
    <cs:lnRef idx="0">
      <cs:styleClr val="auto"/>
    </cs:lnRef>
    <cs:fillRef idx="0"/>
    <cs:effectRef idx="0"/>
    <cs:fontRef idx="minor">
      <a:schemeClr val="dk1"/>
    </cs:fontRef>
    <cs:spPr>
      <a:ln w="19050" cap="rnd">
        <a:solidFill>
          <a:schemeClr val="phClr"/>
        </a:solidFill>
        <a:prstDash val="sysDash"/>
      </a:ln>
    </cs:spPr>
  </cs:trendline>
  <cs:trendlineLabel>
    <cs:lnRef idx="0"/>
    <cs:fillRef idx="0"/>
    <cs:effectRef idx="0"/>
    <cs:fontRef idx="minor">
      <a:schemeClr val="dk1">
        <a:lumMod val="65000"/>
        <a:lumOff val="35000"/>
      </a:schemeClr>
    </cs:fontRef>
    <cs:defRPr sz="1197" kern="1200"/>
  </cs:trendlineLabel>
  <cs:upBar>
    <cs:lnRef idx="0"/>
    <cs:fillRef idx="0"/>
    <cs:effectRef idx="0"/>
    <cs:fontRef idx="minor">
      <a:schemeClr val="dk1"/>
    </cs:fontRef>
    <cs:spPr>
      <a:solidFill>
        <a:schemeClr val="lt1"/>
      </a:solidFill>
      <a:ln w="9525" cap="flat" cmpd="sng" algn="ctr">
        <a:solidFill>
          <a:schemeClr val="dk1">
            <a:lumMod val="65000"/>
            <a:lumOff val="35000"/>
          </a:schemeClr>
        </a:solidFill>
        <a:round/>
      </a:ln>
    </cs:spPr>
  </cs:upBar>
  <cs:valueAxis>
    <cs:lnRef idx="0"/>
    <cs:fillRef idx="0"/>
    <cs:effectRef idx="0"/>
    <cs:fontRef idx="minor">
      <a:schemeClr val="dk1">
        <a:lumMod val="65000"/>
        <a:lumOff val="35000"/>
      </a:schemeClr>
    </cs:fontRef>
    <cs:defRPr sz="1197" kern="1200"/>
  </cs:valueAxis>
  <cs:wall>
    <cs:lnRef idx="0"/>
    <cs:fillRef idx="0"/>
    <cs:effectRef idx="0"/>
    <cs:fontRef idx="minor">
      <a:schemeClr val="dk1"/>
    </cs:fontRef>
  </cs:wall>
</cs:chartStyle>
</file>

<file path=ppt/charts/style2.xml><?xml version="1.0" encoding="utf-8"?>
<cs:chartStyle xmlns:cs="http://schemas.microsoft.com/office/drawing/2012/chartStyle" xmlns:a="http://schemas.openxmlformats.org/drawingml/2006/main" id="262">
  <cs:axisTitle>
    <cs:lnRef idx="0"/>
    <cs:fillRef idx="0"/>
    <cs:effectRef idx="0"/>
    <cs:fontRef idx="minor">
      <a:schemeClr val="tx1">
        <a:lumMod val="65000"/>
        <a:lumOff val="35000"/>
      </a:schemeClr>
    </cs:fontRef>
    <cs:defRPr sz="1000" kern="1200"/>
  </cs:axisTitle>
  <cs:categoryAxis>
    <cs:lnRef idx="0"/>
    <cs:fillRef idx="0"/>
    <cs:effectRef idx="0"/>
    <cs:fontRef idx="minor">
      <a:schemeClr val="tx1">
        <a:lumMod val="65000"/>
        <a:lumOff val="35000"/>
      </a:schemeClr>
    </cs:fontRef>
    <cs:spPr>
      <a:ln w="9525" cap="flat" cmpd="sng" algn="ctr">
        <a:solidFill>
          <a:schemeClr val="tx1">
            <a:lumMod val="15000"/>
            <a:lumOff val="85000"/>
          </a:schemeClr>
        </a:solidFill>
        <a:round/>
      </a:ln>
    </cs:spPr>
    <cs:defRPr sz="900" kern="1200"/>
  </cs:categoryAxis>
  <cs:chartArea mods="allowNoFillOverride allowNoLineOverride">
    <cs:lnRef idx="0"/>
    <cs:fillRef idx="0"/>
    <cs:effectRef idx="0"/>
    <cs:fontRef idx="minor">
      <a:schemeClr val="tx1"/>
    </cs:fontRef>
    <cs:spPr>
      <a:solidFill>
        <a:schemeClr val="bg1"/>
      </a:solidFill>
      <a:ln w="9525" cap="flat" cmpd="sng" algn="ctr">
        <a:solidFill>
          <a:schemeClr val="tx1">
            <a:lumMod val="15000"/>
            <a:lumOff val="85000"/>
          </a:schemeClr>
        </a:solidFill>
        <a:round/>
      </a:ln>
    </cs:spPr>
    <cs:defRPr sz="900" kern="1200"/>
  </cs:chartArea>
  <cs:dataLabel>
    <cs:lnRef idx="0"/>
    <cs:fillRef idx="0"/>
    <cs:effectRef idx="0"/>
    <cs:fontRef idx="minor">
      <a:schemeClr val="tx1">
        <a:lumMod val="75000"/>
        <a:lumOff val="25000"/>
      </a:schemeClr>
    </cs:fontRef>
    <cs:defRPr sz="900" kern="1200"/>
  </cs:dataLabel>
  <cs:dataLabelCallout>
    <cs:lnRef idx="0"/>
    <cs:fillRef idx="0"/>
    <cs:effectRef idx="0"/>
    <cs:fontRef idx="minor">
      <a:schemeClr val="dk1">
        <a:lumMod val="65000"/>
        <a:lumOff val="35000"/>
      </a:schemeClr>
    </cs:fontRef>
    <cs:spPr>
      <a:solidFill>
        <a:schemeClr val="lt1"/>
      </a:solidFill>
      <a:ln>
        <a:solidFill>
          <a:schemeClr val="dk1">
            <a:lumMod val="25000"/>
            <a:lumOff val="75000"/>
          </a:schemeClr>
        </a:solidFill>
      </a:ln>
    </cs:spPr>
    <cs:defRPr sz="900" kern="1200"/>
    <cs:bodyPr rot="0" spcFirstLastPara="1" vertOverflow="clip" horzOverflow="clip" vert="horz" wrap="square" lIns="36576" tIns="18288" rIns="36576" bIns="18288" anchor="ctr" anchorCtr="1">
      <a:spAutoFit/>
    </cs:bodyPr>
  </cs:dataLabelCallout>
  <cs:dataPoint>
    <cs:lnRef idx="0"/>
    <cs:fillRef idx="1">
      <cs:styleClr val="auto"/>
    </cs:fillRef>
    <cs:effectRef idx="0"/>
    <cs:fontRef idx="minor">
      <a:schemeClr val="tx1"/>
    </cs:fontRef>
    <cs:spPr>
      <a:ln w="19050">
        <a:solidFill>
          <a:schemeClr val="lt1"/>
        </a:solidFill>
      </a:ln>
    </cs:spPr>
  </cs:dataPoint>
  <cs:dataPoint3D>
    <cs:lnRef idx="0"/>
    <cs:fillRef idx="1">
      <cs:styleClr val="auto"/>
    </cs:fillRef>
    <cs:effectRef idx="0"/>
    <cs:fontRef idx="minor">
      <a:schemeClr val="tx1"/>
    </cs:fontRef>
    <cs:spPr>
      <a:ln w="25400">
        <a:solidFill>
          <a:schemeClr val="lt1"/>
        </a:solidFill>
      </a:ln>
    </cs:spPr>
  </cs:dataPoint3D>
  <cs:dataPointLine>
    <cs:lnRef idx="0">
      <cs:styleClr val="auto"/>
    </cs:lnRef>
    <cs:fillRef idx="0"/>
    <cs:effectRef idx="0"/>
    <cs:fontRef idx="minor">
      <a:schemeClr val="tx1"/>
    </cs:fontRef>
    <cs:spPr>
      <a:ln w="28575" cap="rnd">
        <a:solidFill>
          <a:schemeClr val="phClr"/>
        </a:solidFill>
        <a:round/>
      </a:ln>
    </cs:spPr>
  </cs:dataPointLine>
  <cs:dataPointMarker>
    <cs:lnRef idx="0">
      <cs:styleClr val="auto"/>
    </cs:lnRef>
    <cs:fillRef idx="1">
      <cs:styleClr val="auto"/>
    </cs:fillRef>
    <cs:effectRef idx="0"/>
    <cs:fontRef idx="minor">
      <a:schemeClr val="tx1"/>
    </cs:fontRef>
    <cs:spPr>
      <a:ln w="9525">
        <a:solidFill>
          <a:schemeClr val="phClr"/>
        </a:solidFill>
      </a:ln>
    </cs:spPr>
  </cs:dataPointMarker>
  <cs:dataPointMarkerLayout symbol="circle" size="5"/>
  <cs:dataPointWireframe>
    <cs:lnRef idx="0">
      <cs:styleClr val="auto"/>
    </cs:lnRef>
    <cs:fillRef idx="0"/>
    <cs:effectRef idx="0"/>
    <cs:fontRef idx="minor">
      <a:schemeClr val="tx1"/>
    </cs:fontRef>
    <cs:spPr>
      <a:ln w="9525" cap="rnd">
        <a:solidFill>
          <a:schemeClr val="phClr"/>
        </a:solidFill>
        <a:round/>
      </a:ln>
    </cs:spPr>
  </cs:dataPointWireframe>
  <cs:dataTable>
    <cs:lnRef idx="0"/>
    <cs:fillRef idx="0"/>
    <cs:effectRef idx="0"/>
    <cs:fontRef idx="minor">
      <a:schemeClr val="tx1">
        <a:lumMod val="65000"/>
        <a:lumOff val="35000"/>
      </a:schemeClr>
    </cs:fontRef>
    <cs:spPr>
      <a:noFill/>
      <a:ln w="9525" cap="flat" cmpd="sng" algn="ctr">
        <a:solidFill>
          <a:schemeClr val="tx1">
            <a:lumMod val="15000"/>
            <a:lumOff val="85000"/>
          </a:schemeClr>
        </a:solidFill>
        <a:round/>
      </a:ln>
    </cs:spPr>
    <cs:defRPr sz="900" kern="1200"/>
  </cs:dataTable>
  <cs:downBar>
    <cs:lnRef idx="0"/>
    <cs:fillRef idx="0"/>
    <cs:effectRef idx="0"/>
    <cs:fontRef idx="minor">
      <a:schemeClr val="tx1"/>
    </cs:fontRef>
    <cs:spPr>
      <a:solidFill>
        <a:schemeClr val="dk1">
          <a:lumMod val="75000"/>
          <a:lumOff val="25000"/>
        </a:schemeClr>
      </a:solidFill>
      <a:ln w="9525" cap="flat" cmpd="sng" algn="ctr">
        <a:solidFill>
          <a:schemeClr val="tx1">
            <a:lumMod val="65000"/>
            <a:lumOff val="35000"/>
          </a:schemeClr>
        </a:solidFill>
        <a:round/>
      </a:ln>
    </cs:spPr>
  </cs:downBar>
  <cs:dropLine>
    <cs:lnRef idx="0"/>
    <cs:fillRef idx="0"/>
    <cs:effectRef idx="0"/>
    <cs:fontRef idx="minor">
      <a:schemeClr val="tx1"/>
    </cs:fontRef>
    <cs:spPr>
      <a:ln w="9525" cap="flat" cmpd="sng" algn="ctr">
        <a:solidFill>
          <a:schemeClr val="tx1">
            <a:lumMod val="35000"/>
            <a:lumOff val="65000"/>
          </a:schemeClr>
        </a:solidFill>
        <a:round/>
      </a:ln>
    </cs:spPr>
  </cs:dropLine>
  <cs:errorBar>
    <cs:lnRef idx="0"/>
    <cs:fillRef idx="0"/>
    <cs:effectRef idx="0"/>
    <cs:fontRef idx="minor">
      <a:schemeClr val="tx1"/>
    </cs:fontRef>
    <cs:spPr>
      <a:ln w="9525" cap="flat" cmpd="sng" algn="ctr">
        <a:solidFill>
          <a:schemeClr val="tx1">
            <a:lumMod val="65000"/>
            <a:lumOff val="35000"/>
          </a:schemeClr>
        </a:solidFill>
        <a:round/>
      </a:ln>
    </cs:spPr>
  </cs:errorBar>
  <cs:floor>
    <cs:lnRef idx="0"/>
    <cs:fillRef idx="0"/>
    <cs:effectRef idx="0"/>
    <cs:fontRef idx="minor">
      <a:schemeClr val="tx1"/>
    </cs:fontRef>
    <cs:spPr>
      <a:noFill/>
      <a:ln>
        <a:noFill/>
      </a:ln>
    </cs:spPr>
  </cs:floor>
  <cs:gridlineMajor>
    <cs:lnRef idx="0"/>
    <cs:fillRef idx="0"/>
    <cs:effectRef idx="0"/>
    <cs:fontRef idx="minor">
      <a:schemeClr val="tx1"/>
    </cs:fontRef>
    <cs:spPr>
      <a:ln w="9525" cap="flat" cmpd="sng" algn="ctr">
        <a:solidFill>
          <a:schemeClr val="tx1">
            <a:lumMod val="15000"/>
            <a:lumOff val="85000"/>
          </a:schemeClr>
        </a:solidFill>
        <a:round/>
      </a:ln>
    </cs:spPr>
  </cs:gridlineMajor>
  <cs:gridlineMinor>
    <cs:lnRef idx="0"/>
    <cs:fillRef idx="0"/>
    <cs:effectRef idx="0"/>
    <cs:fontRef idx="minor">
      <a:schemeClr val="tx1"/>
    </cs:fontRef>
    <cs:spPr>
      <a:ln w="9525" cap="flat" cmpd="sng" algn="ctr">
        <a:solidFill>
          <a:schemeClr val="tx1">
            <a:lumMod val="5000"/>
            <a:lumOff val="95000"/>
          </a:schemeClr>
        </a:solidFill>
        <a:round/>
      </a:ln>
    </cs:spPr>
  </cs:gridlineMinor>
  <cs:hiLoLine>
    <cs:lnRef idx="0"/>
    <cs:fillRef idx="0"/>
    <cs:effectRef idx="0"/>
    <cs:fontRef idx="minor">
      <a:schemeClr val="tx1"/>
    </cs:fontRef>
    <cs:spPr>
      <a:ln w="9525" cap="flat" cmpd="sng" algn="ctr">
        <a:solidFill>
          <a:schemeClr val="tx1">
            <a:lumMod val="50000"/>
            <a:lumOff val="50000"/>
          </a:schemeClr>
        </a:solidFill>
        <a:round/>
      </a:ln>
    </cs:spPr>
  </cs:hiLoLine>
  <cs:leaderLine>
    <cs:lnRef idx="0"/>
    <cs:fillRef idx="0"/>
    <cs:effectRef idx="0"/>
    <cs:fontRef idx="minor">
      <a:schemeClr val="tx1"/>
    </cs:fontRef>
    <cs:spPr>
      <a:ln w="9525" cap="flat" cmpd="sng" algn="ctr">
        <a:solidFill>
          <a:schemeClr val="tx1">
            <a:lumMod val="35000"/>
            <a:lumOff val="65000"/>
          </a:schemeClr>
        </a:solidFill>
        <a:round/>
      </a:ln>
    </cs:spPr>
  </cs:leaderLine>
  <cs:legend>
    <cs:lnRef idx="0"/>
    <cs:fillRef idx="0"/>
    <cs:effectRef idx="0"/>
    <cs:fontRef idx="minor">
      <a:schemeClr val="tx1">
        <a:lumMod val="65000"/>
        <a:lumOff val="35000"/>
      </a:schemeClr>
    </cs:fontRef>
    <cs:defRPr sz="900" kern="1200"/>
  </cs:legend>
  <cs:plotArea mods="allowNoFillOverride allowNoLineOverride">
    <cs:lnRef idx="0"/>
    <cs:fillRef idx="0"/>
    <cs:effectRef idx="0"/>
    <cs:fontRef idx="minor">
      <a:schemeClr val="tx1"/>
    </cs:fontRef>
  </cs:plotArea>
  <cs:plotArea3D mods="allowNoFillOverride allowNoLineOverride">
    <cs:lnRef idx="0"/>
    <cs:fillRef idx="0"/>
    <cs:effectRef idx="0"/>
    <cs:fontRef idx="minor">
      <a:schemeClr val="tx1"/>
    </cs:fontRef>
  </cs:plotArea3D>
  <cs:seriesAxis>
    <cs:lnRef idx="0"/>
    <cs:fillRef idx="0"/>
    <cs:effectRef idx="0"/>
    <cs:fontRef idx="minor">
      <a:schemeClr val="tx1">
        <a:lumMod val="65000"/>
        <a:lumOff val="35000"/>
      </a:schemeClr>
    </cs:fontRef>
    <cs:defRPr sz="900" kern="1200"/>
  </cs:seriesAxis>
  <cs:seriesLine>
    <cs:lnRef idx="0"/>
    <cs:fillRef idx="0"/>
    <cs:effectRef idx="0"/>
    <cs:fontRef idx="minor">
      <a:schemeClr val="tx1"/>
    </cs:fontRef>
    <cs:spPr>
      <a:ln w="9525" cap="flat" cmpd="sng" algn="ctr">
        <a:solidFill>
          <a:schemeClr val="tx1">
            <a:lumMod val="35000"/>
            <a:lumOff val="65000"/>
          </a:schemeClr>
        </a:solidFill>
        <a:round/>
      </a:ln>
    </cs:spPr>
  </cs:seriesLine>
  <cs:title>
    <cs:lnRef idx="0"/>
    <cs:fillRef idx="0"/>
    <cs:effectRef idx="0"/>
    <cs:fontRef idx="minor">
      <a:schemeClr val="tx1">
        <a:lumMod val="65000"/>
        <a:lumOff val="35000"/>
      </a:schemeClr>
    </cs:fontRef>
    <cs:defRPr sz="1400" b="0" kern="1200" spc="0" baseline="0"/>
  </cs:title>
  <cs:trendline>
    <cs:lnRef idx="0">
      <cs:styleClr val="auto"/>
    </cs:lnRef>
    <cs:fillRef idx="0"/>
    <cs:effectRef idx="0"/>
    <cs:fontRef idx="minor">
      <a:schemeClr val="tx1"/>
    </cs:fontRef>
    <cs:spPr>
      <a:ln w="19050" cap="rnd">
        <a:solidFill>
          <a:schemeClr val="phClr"/>
        </a:solidFill>
        <a:prstDash val="sysDot"/>
      </a:ln>
    </cs:spPr>
  </cs:trendline>
  <cs:trendlineLabel>
    <cs:lnRef idx="0"/>
    <cs:fillRef idx="0"/>
    <cs:effectRef idx="0"/>
    <cs:fontRef idx="minor">
      <a:schemeClr val="tx1">
        <a:lumMod val="65000"/>
        <a:lumOff val="35000"/>
      </a:schemeClr>
    </cs:fontRef>
    <cs:defRPr sz="900" kern="1200"/>
  </cs:trendlineLabel>
  <cs:upBar>
    <cs:lnRef idx="0"/>
    <cs:fillRef idx="0"/>
    <cs:effectRef idx="0"/>
    <cs:fontRef idx="minor">
      <a:schemeClr val="tx1"/>
    </cs:fontRef>
    <cs:spPr>
      <a:solidFill>
        <a:schemeClr val="lt1"/>
      </a:solidFill>
      <a:ln w="9525" cap="flat" cmpd="sng" algn="ctr">
        <a:solidFill>
          <a:schemeClr val="tx1">
            <a:lumMod val="65000"/>
            <a:lumOff val="35000"/>
          </a:schemeClr>
        </a:solidFill>
        <a:round/>
      </a:ln>
    </cs:spPr>
  </cs:upBar>
  <cs:valueAxis>
    <cs:lnRef idx="0"/>
    <cs:fillRef idx="0"/>
    <cs:effectRef idx="0"/>
    <cs:fontRef idx="minor">
      <a:schemeClr val="tx1">
        <a:lumMod val="65000"/>
        <a:lumOff val="35000"/>
      </a:schemeClr>
    </cs:fontRef>
    <cs:defRPr sz="900" kern="1200"/>
  </cs:valueAxis>
  <cs:wall>
    <cs:lnRef idx="0"/>
    <cs:fillRef idx="0"/>
    <cs:effectRef idx="0"/>
    <cs:fontRef idx="minor">
      <a:schemeClr val="tx1"/>
    </cs:fontRef>
    <cs:spPr>
      <a:noFill/>
      <a:ln>
        <a:noFill/>
      </a:ln>
    </cs:spPr>
  </cs:wall>
</cs:chartStyle>
</file>

<file path=ppt/diagrams/colors1.xml><?xml version="1.0" encoding="utf-8"?>
<dgm:colorsDef xmlns:dgm="http://schemas.openxmlformats.org/drawingml/2006/diagram" xmlns:a="http://schemas.openxmlformats.org/drawingml/2006/main" uniqueId="urn:microsoft.com/office/officeart/2005/8/colors/accent1_2">
  <dgm:title val=""/>
  <dgm:desc val=""/>
  <dgm:catLst>
    <dgm:cat type="accent1" pri="11200"/>
  </dgm:catLst>
  <dgm:styleLbl name="node0">
    <dgm:fillClrLst meth="repeat">
      <a:schemeClr val="accent1"/>
    </dgm:fillClrLst>
    <dgm:linClrLst meth="repeat">
      <a:schemeClr val="lt1"/>
    </dgm:linClrLst>
    <dgm:effectClrLst/>
    <dgm:txLinClrLst/>
    <dgm:txFillClrLst/>
    <dgm:txEffectClrLst/>
  </dgm:styleLbl>
  <dgm:styleLbl name="alignNode1">
    <dgm:fillClrLst meth="repeat">
      <a:schemeClr val="accent1"/>
    </dgm:fillClrLst>
    <dgm:linClrLst meth="repeat">
      <a:schemeClr val="accent1"/>
    </dgm:linClrLst>
    <dgm:effectClrLst/>
    <dgm:txLinClrLst/>
    <dgm:txFillClrLst/>
    <dgm:txEffectClrLst/>
  </dgm:styleLbl>
  <dgm:styleLbl name="node1">
    <dgm:fillClrLst meth="repeat">
      <a:schemeClr val="accent1"/>
    </dgm:fillClrLst>
    <dgm:linClrLst meth="repeat">
      <a:schemeClr val="lt1"/>
    </dgm:linClrLst>
    <dgm:effectClrLst/>
    <dgm:txLinClrLst/>
    <dgm:txFillClrLst/>
    <dgm:txEffectClrLst/>
  </dgm:styleLbl>
  <dgm:styleLbl name="lnNode1">
    <dgm:fillClrLst meth="repeat">
      <a:schemeClr val="accent1"/>
    </dgm:fillClrLst>
    <dgm:linClrLst meth="repeat">
      <a:schemeClr val="lt1"/>
    </dgm:linClrLst>
    <dgm:effectClrLst/>
    <dgm:txLinClrLst/>
    <dgm:txFillClrLst/>
    <dgm:txEffectClrLst/>
  </dgm:styleLbl>
  <dgm:styleLbl name="vennNode1">
    <dgm:fillClrLst meth="repeat">
      <a:schemeClr val="accent1">
        <a:alpha val="50000"/>
      </a:schemeClr>
    </dgm:fillClrLst>
    <dgm:linClrLst meth="repeat">
      <a:schemeClr val="lt1"/>
    </dgm:linClrLst>
    <dgm:effectClrLst/>
    <dgm:txLinClrLst/>
    <dgm:txFillClrLst/>
    <dgm:txEffectClrLst/>
  </dgm:styleLbl>
  <dgm:styleLbl name="node2">
    <dgm:fillClrLst meth="repeat">
      <a:schemeClr val="accent1"/>
    </dgm:fillClrLst>
    <dgm:linClrLst meth="repeat">
      <a:schemeClr val="lt1"/>
    </dgm:linClrLst>
    <dgm:effectClrLst/>
    <dgm:txLinClrLst/>
    <dgm:txFillClrLst/>
    <dgm:txEffectClrLst/>
  </dgm:styleLbl>
  <dgm:styleLbl name="node3">
    <dgm:fillClrLst meth="repeat">
      <a:schemeClr val="accent1"/>
    </dgm:fillClrLst>
    <dgm:linClrLst meth="repeat">
      <a:schemeClr val="lt1"/>
    </dgm:linClrLst>
    <dgm:effectClrLst/>
    <dgm:txLinClrLst/>
    <dgm:txFillClrLst/>
    <dgm:txEffectClrLst/>
  </dgm:styleLbl>
  <dgm:styleLbl name="node4">
    <dgm:fillClrLst meth="repeat">
      <a:schemeClr val="accent1"/>
    </dgm:fillClrLst>
    <dgm:linClrLst meth="repeat">
      <a:schemeClr val="lt1"/>
    </dgm:linClrLst>
    <dgm:effectClrLst/>
    <dgm:txLinClrLst/>
    <dgm:txFillClrLst/>
    <dgm:txEffectClrLst/>
  </dgm:styleLbl>
  <dgm:styleLbl name="f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align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b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sibTrans2D1">
    <dgm:fillClrLst meth="repeat">
      <a:schemeClr val="accent1">
        <a:tint val="60000"/>
      </a:schemeClr>
    </dgm:fillClrLst>
    <dgm:linClrLst meth="repeat">
      <a:schemeClr val="accent1">
        <a:tint val="60000"/>
      </a:schemeClr>
    </dgm:linClrLst>
    <dgm:effectClrLst/>
    <dgm:txLinClrLst/>
    <dgm:txFillClrLst/>
    <dgm:txEffectClrLst/>
  </dgm:styleLbl>
  <dgm:styleLbl name="fgSibTrans2D1">
    <dgm:fillClrLst meth="repeat">
      <a:schemeClr val="accent1">
        <a:tint val="60000"/>
      </a:schemeClr>
    </dgm:fillClrLst>
    <dgm:linClrLst meth="repeat">
      <a:schemeClr val="accent1">
        <a:tint val="60000"/>
      </a:schemeClr>
    </dgm:linClrLst>
    <dgm:effectClrLst/>
    <dgm:txLinClrLst/>
    <dgm:txFillClrLst/>
    <dgm:txEffectClrLst/>
  </dgm:styleLbl>
  <dgm:styleLbl name="bgSibTrans2D1">
    <dgm:fillClrLst meth="repeat">
      <a:schemeClr val="accent1">
        <a:tint val="60000"/>
      </a:schemeClr>
    </dgm:fillClrLst>
    <dgm:linClrLst meth="repeat">
      <a:schemeClr val="accent1">
        <a:tint val="60000"/>
      </a:schemeClr>
    </dgm:linClrLst>
    <dgm:effectClrLst/>
    <dgm:txLinClrLst/>
    <dgm:txFillClrLst/>
    <dgm:txEffectClrLst/>
  </dgm:styleLbl>
  <dgm:styleLbl name="sibTrans1D1">
    <dgm:fillClrLst meth="repeat">
      <a:schemeClr val="accent1"/>
    </dgm:fillClrLst>
    <dgm:linClrLst meth="repeat">
      <a:schemeClr val="accent1"/>
    </dgm:linClrLst>
    <dgm:effectClrLst/>
    <dgm:txLinClrLst/>
    <dgm:txFillClrLst meth="repeat">
      <a:schemeClr val="tx1"/>
    </dgm:txFillClrLst>
    <dgm:txEffectClrLst/>
  </dgm:styleLbl>
  <dgm:styleLbl name="callout">
    <dgm:fillClrLst meth="repeat">
      <a:schemeClr val="accent1"/>
    </dgm:fillClrLst>
    <dgm:linClrLst meth="repeat">
      <a:schemeClr val="accent1">
        <a:tint val="50000"/>
      </a:schemeClr>
    </dgm:linClrLst>
    <dgm:effectClrLst/>
    <dgm:txLinClrLst/>
    <dgm:txFillClrLst meth="repeat">
      <a:schemeClr val="tx1"/>
    </dgm:txFillClrLst>
    <dgm:txEffectClrLst/>
  </dgm:styleLbl>
  <dgm:styleLbl name="asst0">
    <dgm:fillClrLst meth="repeat">
      <a:schemeClr val="accent1"/>
    </dgm:fillClrLst>
    <dgm:linClrLst meth="repeat">
      <a:schemeClr val="lt1"/>
    </dgm:linClrLst>
    <dgm:effectClrLst/>
    <dgm:txLinClrLst/>
    <dgm:txFillClrLst/>
    <dgm:txEffectClrLst/>
  </dgm:styleLbl>
  <dgm:styleLbl name="asst1">
    <dgm:fillClrLst meth="repeat">
      <a:schemeClr val="accent1"/>
    </dgm:fillClrLst>
    <dgm:linClrLst meth="repeat">
      <a:schemeClr val="lt1"/>
    </dgm:linClrLst>
    <dgm:effectClrLst/>
    <dgm:txLinClrLst/>
    <dgm:txFillClrLst/>
    <dgm:txEffectClrLst/>
  </dgm:styleLbl>
  <dgm:styleLbl name="asst2">
    <dgm:fillClrLst meth="repeat">
      <a:schemeClr val="accent1"/>
    </dgm:fillClrLst>
    <dgm:linClrLst meth="repeat">
      <a:schemeClr val="lt1"/>
    </dgm:linClrLst>
    <dgm:effectClrLst/>
    <dgm:txLinClrLst/>
    <dgm:txFillClrLst/>
    <dgm:txEffectClrLst/>
  </dgm:styleLbl>
  <dgm:styleLbl name="asst3">
    <dgm:fillClrLst meth="repeat">
      <a:schemeClr val="accent1"/>
    </dgm:fillClrLst>
    <dgm:linClrLst meth="repeat">
      <a:schemeClr val="lt1"/>
    </dgm:linClrLst>
    <dgm:effectClrLst/>
    <dgm:txLinClrLst/>
    <dgm:txFillClrLst/>
    <dgm:txEffectClrLst/>
  </dgm:styleLbl>
  <dgm:styleLbl name="asst4">
    <dgm:fillClrLst meth="repeat">
      <a:schemeClr val="accent1"/>
    </dgm:fillClrLst>
    <dgm:linClrLst meth="repeat">
      <a:schemeClr val="lt1"/>
    </dgm:linClrLst>
    <dgm:effectClrLst/>
    <dgm:txLinClrLst/>
    <dgm:txFillClrLst/>
    <dgm:txEffectClrLst/>
  </dgm:styleLbl>
  <dgm:styleLbl name="parChTrans2D1">
    <dgm:fillClrLst meth="repeat">
      <a:schemeClr val="accent1">
        <a:tint val="60000"/>
      </a:schemeClr>
    </dgm:fillClrLst>
    <dgm:linClrLst meth="repeat">
      <a:schemeClr val="accent1">
        <a:tint val="60000"/>
      </a:schemeClr>
    </dgm:linClrLst>
    <dgm:effectClrLst/>
    <dgm:txLinClrLst/>
    <dgm:txFillClrLst meth="repeat">
      <a:schemeClr val="lt1"/>
    </dgm:txFillClrLst>
    <dgm:txEffectClrLst/>
  </dgm:styleLbl>
  <dgm:styleLbl name="parChTrans2D2">
    <dgm:fillClrLst meth="repeat">
      <a:schemeClr val="accent1"/>
    </dgm:fillClrLst>
    <dgm:linClrLst meth="repeat">
      <a:schemeClr val="accent1"/>
    </dgm:linClrLst>
    <dgm:effectClrLst/>
    <dgm:txLinClrLst/>
    <dgm:txFillClrLst meth="repeat">
      <a:schemeClr val="lt1"/>
    </dgm:txFillClrLst>
    <dgm:txEffectClrLst/>
  </dgm:styleLbl>
  <dgm:styleLbl name="parChTrans2D3">
    <dgm:fillClrLst meth="repeat">
      <a:schemeClr val="accent1"/>
    </dgm:fillClrLst>
    <dgm:linClrLst meth="repeat">
      <a:schemeClr val="accent1"/>
    </dgm:linClrLst>
    <dgm:effectClrLst/>
    <dgm:txLinClrLst/>
    <dgm:txFillClrLst meth="repeat">
      <a:schemeClr val="lt1"/>
    </dgm:txFillClrLst>
    <dgm:txEffectClrLst/>
  </dgm:styleLbl>
  <dgm:styleLbl name="parChTrans2D4">
    <dgm:fillClrLst meth="repeat">
      <a:schemeClr val="accent1"/>
    </dgm:fillClrLst>
    <dgm:linClrLst meth="repeat">
      <a:schemeClr val="accent1"/>
    </dgm:linClrLst>
    <dgm:effectClrLst/>
    <dgm:txLinClrLst/>
    <dgm:txFillClrLst meth="repeat">
      <a:schemeClr val="lt1"/>
    </dgm:txFillClrLst>
    <dgm:txEffectClrLst/>
  </dgm:styleLbl>
  <dgm:styleLbl name="parChTrans1D1">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2">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3">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parChTrans1D4">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con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align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1"/>
    </dgm:linClrLst>
    <dgm:effectClrLst/>
    <dgm:txLinClrLst/>
    <dgm:txFillClrLst meth="repeat">
      <a:schemeClr val="dk1"/>
    </dgm:txFillClrLst>
    <dgm:txEffectClrLst/>
  </dgm:styleLbl>
  <dgm:styleLbl name="b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solidFgAcc1">
    <dgm:fillClrLst meth="repeat">
      <a:schemeClr val="lt1"/>
    </dgm:fillClrLst>
    <dgm:linClrLst meth="repeat">
      <a:schemeClr val="accent1"/>
    </dgm:linClrLst>
    <dgm:effectClrLst/>
    <dgm:txLinClrLst/>
    <dgm:txFillClrLst meth="repeat">
      <a:schemeClr val="dk1"/>
    </dgm:txFillClrLst>
    <dgm:txEffectClrLst/>
  </dgm:styleLbl>
  <dgm:styleLbl name="solidAlignAcc1">
    <dgm:fillClrLst meth="repeat">
      <a:schemeClr val="lt1"/>
    </dgm:fillClrLst>
    <dgm:linClrLst meth="repeat">
      <a:schemeClr val="accent1"/>
    </dgm:linClrLst>
    <dgm:effectClrLst/>
    <dgm:txLinClrLst/>
    <dgm:txFillClrLst meth="repeat">
      <a:schemeClr val="dk1"/>
    </dgm:txFillClrLst>
    <dgm:txEffectClrLst/>
  </dgm:styleLbl>
  <dgm:styleLbl name="solidBgAcc1">
    <dgm:fillClrLst meth="repeat">
      <a:schemeClr val="lt1"/>
    </dgm:fillClrLst>
    <dgm:linClrLst meth="repeat">
      <a:schemeClr val="accent1"/>
    </dgm:linClrLst>
    <dgm:effectClrLst/>
    <dgm:txLinClrLst/>
    <dgm:txFillClrLst meth="repeat">
      <a:schemeClr val="dk1"/>
    </dgm:txFillClrLst>
    <dgm:txEffectClrLst/>
  </dgm:styleLbl>
  <dgm:styleLbl name="f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align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b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fgAcc0">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2">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3">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4">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bgShp">
    <dgm:fillClrLst meth="repeat">
      <a:schemeClr val="accent1">
        <a:tint val="40000"/>
      </a:schemeClr>
    </dgm:fillClrLst>
    <dgm:linClrLst meth="repeat">
      <a:schemeClr val="accent1"/>
    </dgm:linClrLst>
    <dgm:effectClrLst/>
    <dgm:txLinClrLst/>
    <dgm:txFillClrLst meth="repeat">
      <a:schemeClr val="dk1"/>
    </dgm:txFillClrLst>
    <dgm:txEffectClrLst/>
  </dgm:styleLbl>
  <dgm:styleLbl name="dkBgShp">
    <dgm:fillClrLst meth="repeat">
      <a:schemeClr val="accent1">
        <a:shade val="80000"/>
      </a:schemeClr>
    </dgm:fillClrLst>
    <dgm:linClrLst meth="repeat">
      <a:schemeClr val="accent1"/>
    </dgm:linClrLst>
    <dgm:effectClrLst/>
    <dgm:txLinClrLst/>
    <dgm:txFillClrLst meth="repeat">
      <a:schemeClr val="lt1"/>
    </dgm:txFillClrLst>
    <dgm:txEffectClrLst/>
  </dgm:styleLbl>
  <dgm:styleLbl name="trBgShp">
    <dgm:fillClrLst meth="repeat">
      <a:schemeClr val="accent1">
        <a:tint val="50000"/>
        <a:alpha val="40000"/>
      </a:schemeClr>
    </dgm:fillClrLst>
    <dgm:linClrLst meth="repeat">
      <a:schemeClr val="accent1"/>
    </dgm:linClrLst>
    <dgm:effectClrLst/>
    <dgm:txLinClrLst/>
    <dgm:txFillClrLst meth="repeat">
      <a:schemeClr val="lt1"/>
    </dgm:txFillClrLst>
    <dgm:txEffectClrLst/>
  </dgm:styleLbl>
  <dgm:styleLbl name="fgShp">
    <dgm:fillClrLst meth="repeat">
      <a:schemeClr val="accent1">
        <a:tint val="6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data1.xml><?xml version="1.0" encoding="utf-8"?>
<dgm:dataModel xmlns:dgm="http://schemas.openxmlformats.org/drawingml/2006/diagram" xmlns:a="http://schemas.openxmlformats.org/drawingml/2006/main">
  <dgm:ptLst>
    <dgm:pt modelId="{B809CAEC-93DF-4BFA-9F1A-217E4EA46AE9}" type="doc">
      <dgm:prSet loTypeId="urn:microsoft.com/office/officeart/2005/8/layout/chevron1" loCatId="process" qsTypeId="urn:microsoft.com/office/officeart/2005/8/quickstyle/simple1" qsCatId="simple" csTypeId="urn:microsoft.com/office/officeart/2005/8/colors/accent1_2" csCatId="accent1" phldr="1"/>
      <dgm:spPr/>
      <dgm:t>
        <a:bodyPr/>
        <a:lstStyle/>
        <a:p>
          <a:endParaRPr lang="en-US"/>
        </a:p>
      </dgm:t>
    </dgm:pt>
    <dgm:pt modelId="{0DDA06C8-59E7-4F89-B631-1550FBA251E4}">
      <dgm:prSet phldrT="[Text]" custT="1"/>
      <dgm:spPr/>
      <dgm:t>
        <a:bodyPr/>
        <a:lstStyle/>
        <a:p>
          <a:r>
            <a:rPr lang="en-US" sz="1800" dirty="0">
              <a:cs typeface="Arial"/>
            </a:rPr>
            <a:t> </a:t>
          </a:r>
        </a:p>
        <a:p>
          <a:r>
            <a:rPr lang="en-US" sz="1800" b="1" dirty="0">
              <a:cs typeface="Arial"/>
            </a:rPr>
            <a:t>Acquisition Planning</a:t>
          </a:r>
        </a:p>
        <a:p>
          <a:r>
            <a:rPr lang="en-US" sz="1800" dirty="0">
              <a:cs typeface="Arial"/>
            </a:rPr>
            <a:t>Market Research</a:t>
          </a:r>
        </a:p>
        <a:p>
          <a:r>
            <a:rPr lang="en-US" sz="1800" dirty="0">
              <a:cs typeface="Arial"/>
            </a:rPr>
            <a:t>RFI &amp; Industry Day</a:t>
          </a:r>
        </a:p>
        <a:p>
          <a:r>
            <a:rPr lang="en-US" sz="1800" dirty="0">
              <a:cs typeface="Arial"/>
            </a:rPr>
            <a:t>Partner/Stakeholder Engagement</a:t>
          </a:r>
        </a:p>
        <a:p>
          <a:r>
            <a:rPr lang="en-US" sz="1800" dirty="0">
              <a:cs typeface="Arial"/>
            </a:rPr>
            <a:t>	</a:t>
          </a:r>
        </a:p>
      </dgm:t>
    </dgm:pt>
    <dgm:pt modelId="{6D70C90D-1335-40A8-B12C-028B490EC85F}" type="parTrans" cxnId="{A483D919-DFA7-47AC-9995-21730577EE77}">
      <dgm:prSet/>
      <dgm:spPr/>
      <dgm:t>
        <a:bodyPr/>
        <a:lstStyle/>
        <a:p>
          <a:endParaRPr lang="en-US"/>
        </a:p>
      </dgm:t>
    </dgm:pt>
    <dgm:pt modelId="{36954626-0FE9-4E54-ADF3-63C02D328F2F}" type="sibTrans" cxnId="{A483D919-DFA7-47AC-9995-21730577EE77}">
      <dgm:prSet/>
      <dgm:spPr/>
      <dgm:t>
        <a:bodyPr/>
        <a:lstStyle/>
        <a:p>
          <a:endParaRPr lang="en-US"/>
        </a:p>
      </dgm:t>
    </dgm:pt>
    <dgm:pt modelId="{A33FED27-9279-4AF6-A6B9-1F2593EDA110}">
      <dgm:prSet phldrT="[Text]" custT="1"/>
      <dgm:spPr/>
      <dgm:t>
        <a:bodyPr/>
        <a:lstStyle/>
        <a:p>
          <a:endParaRPr lang="en-US" sz="1050" dirty="0"/>
        </a:p>
        <a:p>
          <a:endParaRPr lang="en-US" sz="1400" b="1" dirty="0"/>
        </a:p>
        <a:p>
          <a:r>
            <a:rPr lang="en-US" sz="1800" b="1" dirty="0"/>
            <a:t>Solicitation Phase</a:t>
          </a:r>
          <a:endParaRPr lang="en-US" sz="1800" dirty="0"/>
        </a:p>
        <a:p>
          <a:r>
            <a:rPr lang="en-US" sz="1800" dirty="0"/>
            <a:t>Statement of Objectives</a:t>
          </a:r>
        </a:p>
        <a:p>
          <a:r>
            <a:rPr lang="en-US" sz="1800" dirty="0"/>
            <a:t>Evaluation Criteria</a:t>
          </a:r>
        </a:p>
        <a:p>
          <a:r>
            <a:rPr lang="en-US" sz="1800" dirty="0"/>
            <a:t>Release Request for Proposal</a:t>
          </a:r>
        </a:p>
        <a:p>
          <a:endParaRPr lang="en-US" sz="1050" dirty="0"/>
        </a:p>
        <a:p>
          <a:r>
            <a:rPr lang="en-US" sz="1050" dirty="0"/>
            <a:t>	</a:t>
          </a:r>
        </a:p>
      </dgm:t>
    </dgm:pt>
    <dgm:pt modelId="{35D34B71-656F-47BA-BF4E-67AE09C22486}" type="parTrans" cxnId="{777ECCFC-A64E-4333-BF8B-7C7DF6D4D898}">
      <dgm:prSet/>
      <dgm:spPr/>
      <dgm:t>
        <a:bodyPr/>
        <a:lstStyle/>
        <a:p>
          <a:endParaRPr lang="en-US"/>
        </a:p>
      </dgm:t>
    </dgm:pt>
    <dgm:pt modelId="{CF867987-1F14-4ED9-8B00-43BDCC24E677}" type="sibTrans" cxnId="{777ECCFC-A64E-4333-BF8B-7C7DF6D4D898}">
      <dgm:prSet/>
      <dgm:spPr/>
      <dgm:t>
        <a:bodyPr/>
        <a:lstStyle/>
        <a:p>
          <a:endParaRPr lang="en-US"/>
        </a:p>
      </dgm:t>
    </dgm:pt>
    <dgm:pt modelId="{9D269D14-CBBA-4568-8813-7BD539733FDF}">
      <dgm:prSet phldrT="[Text]" custT="1"/>
      <dgm:spPr/>
      <dgm:t>
        <a:bodyPr/>
        <a:lstStyle/>
        <a:p>
          <a:r>
            <a:rPr lang="en-US" sz="1800" b="1" dirty="0"/>
            <a:t>Evaluation &amp; Award </a:t>
          </a:r>
        </a:p>
        <a:p>
          <a:r>
            <a:rPr lang="en-US" sz="1800" dirty="0"/>
            <a:t>Receipt of Proposals</a:t>
          </a:r>
        </a:p>
        <a:p>
          <a:r>
            <a:rPr lang="en-US" sz="1800" dirty="0"/>
            <a:t>Evaluation</a:t>
          </a:r>
        </a:p>
        <a:p>
          <a:r>
            <a:rPr lang="en-US" sz="1800" dirty="0"/>
            <a:t>Award</a:t>
          </a:r>
        </a:p>
        <a:p>
          <a:r>
            <a:rPr lang="en-US" sz="1800" dirty="0" smtClean="0"/>
            <a:t>Execution Task Orders</a:t>
          </a:r>
          <a:endParaRPr lang="en-US" sz="1800" dirty="0"/>
        </a:p>
      </dgm:t>
    </dgm:pt>
    <dgm:pt modelId="{82D739AA-8645-425D-B0BD-8989E833137B}" type="parTrans" cxnId="{9B17C6AA-DFEE-44CC-9D20-B422D0302BF3}">
      <dgm:prSet/>
      <dgm:spPr/>
      <dgm:t>
        <a:bodyPr/>
        <a:lstStyle/>
        <a:p>
          <a:endParaRPr lang="en-US"/>
        </a:p>
      </dgm:t>
    </dgm:pt>
    <dgm:pt modelId="{1FC1250F-5802-4ED6-A949-202520DE0333}" type="sibTrans" cxnId="{9B17C6AA-DFEE-44CC-9D20-B422D0302BF3}">
      <dgm:prSet/>
      <dgm:spPr/>
      <dgm:t>
        <a:bodyPr/>
        <a:lstStyle/>
        <a:p>
          <a:endParaRPr lang="en-US"/>
        </a:p>
      </dgm:t>
    </dgm:pt>
    <dgm:pt modelId="{EFF3344B-9815-47E0-8383-053EBD639031}" type="pres">
      <dgm:prSet presAssocID="{B809CAEC-93DF-4BFA-9F1A-217E4EA46AE9}" presName="Name0" presStyleCnt="0">
        <dgm:presLayoutVars>
          <dgm:dir/>
          <dgm:animLvl val="lvl"/>
          <dgm:resizeHandles val="exact"/>
        </dgm:presLayoutVars>
      </dgm:prSet>
      <dgm:spPr/>
      <dgm:t>
        <a:bodyPr/>
        <a:lstStyle/>
        <a:p>
          <a:endParaRPr lang="en-US"/>
        </a:p>
      </dgm:t>
    </dgm:pt>
    <dgm:pt modelId="{A3228832-CEC6-4CEB-84AB-7558AC4D9F5D}" type="pres">
      <dgm:prSet presAssocID="{0DDA06C8-59E7-4F89-B631-1550FBA251E4}" presName="parTxOnly" presStyleLbl="node1" presStyleIdx="0" presStyleCnt="3" custScaleY="120762">
        <dgm:presLayoutVars>
          <dgm:chMax val="0"/>
          <dgm:chPref val="0"/>
          <dgm:bulletEnabled val="1"/>
        </dgm:presLayoutVars>
      </dgm:prSet>
      <dgm:spPr/>
      <dgm:t>
        <a:bodyPr/>
        <a:lstStyle/>
        <a:p>
          <a:endParaRPr lang="en-US"/>
        </a:p>
      </dgm:t>
    </dgm:pt>
    <dgm:pt modelId="{D4884CE7-D764-48C3-B2A2-ED7B10B0BF92}" type="pres">
      <dgm:prSet presAssocID="{36954626-0FE9-4E54-ADF3-63C02D328F2F}" presName="parTxOnlySpace" presStyleCnt="0"/>
      <dgm:spPr/>
    </dgm:pt>
    <dgm:pt modelId="{FC9CCB49-E47D-49FD-BC7A-F8C96BC41601}" type="pres">
      <dgm:prSet presAssocID="{A33FED27-9279-4AF6-A6B9-1F2593EDA110}" presName="parTxOnly" presStyleLbl="node1" presStyleIdx="1" presStyleCnt="3" custScaleY="122067">
        <dgm:presLayoutVars>
          <dgm:chMax val="0"/>
          <dgm:chPref val="0"/>
          <dgm:bulletEnabled val="1"/>
        </dgm:presLayoutVars>
      </dgm:prSet>
      <dgm:spPr/>
      <dgm:t>
        <a:bodyPr/>
        <a:lstStyle/>
        <a:p>
          <a:endParaRPr lang="en-US"/>
        </a:p>
      </dgm:t>
    </dgm:pt>
    <dgm:pt modelId="{C6CC59FE-EFDA-4259-A1C1-534A2BE774D8}" type="pres">
      <dgm:prSet presAssocID="{CF867987-1F14-4ED9-8B00-43BDCC24E677}" presName="parTxOnlySpace" presStyleCnt="0"/>
      <dgm:spPr/>
    </dgm:pt>
    <dgm:pt modelId="{3067B5A8-B0C9-4FEF-B2C2-F032BDF70177}" type="pres">
      <dgm:prSet presAssocID="{9D269D14-CBBA-4568-8813-7BD539733FDF}" presName="parTxOnly" presStyleLbl="node1" presStyleIdx="2" presStyleCnt="3" custScaleY="127938">
        <dgm:presLayoutVars>
          <dgm:chMax val="0"/>
          <dgm:chPref val="0"/>
          <dgm:bulletEnabled val="1"/>
        </dgm:presLayoutVars>
      </dgm:prSet>
      <dgm:spPr/>
      <dgm:t>
        <a:bodyPr/>
        <a:lstStyle/>
        <a:p>
          <a:endParaRPr lang="en-US"/>
        </a:p>
      </dgm:t>
    </dgm:pt>
  </dgm:ptLst>
  <dgm:cxnLst>
    <dgm:cxn modelId="{63B06FB7-EBC7-4223-9244-8BF7285411C4}" type="presOf" srcId="{0DDA06C8-59E7-4F89-B631-1550FBA251E4}" destId="{A3228832-CEC6-4CEB-84AB-7558AC4D9F5D}" srcOrd="0" destOrd="0" presId="urn:microsoft.com/office/officeart/2005/8/layout/chevron1"/>
    <dgm:cxn modelId="{9B17C6AA-DFEE-44CC-9D20-B422D0302BF3}" srcId="{B809CAEC-93DF-4BFA-9F1A-217E4EA46AE9}" destId="{9D269D14-CBBA-4568-8813-7BD539733FDF}" srcOrd="2" destOrd="0" parTransId="{82D739AA-8645-425D-B0BD-8989E833137B}" sibTransId="{1FC1250F-5802-4ED6-A949-202520DE0333}"/>
    <dgm:cxn modelId="{1474C46B-8DB5-4BC6-BFCD-418E334EF1FD}" type="presOf" srcId="{A33FED27-9279-4AF6-A6B9-1F2593EDA110}" destId="{FC9CCB49-E47D-49FD-BC7A-F8C96BC41601}" srcOrd="0" destOrd="0" presId="urn:microsoft.com/office/officeart/2005/8/layout/chevron1"/>
    <dgm:cxn modelId="{A483D919-DFA7-47AC-9995-21730577EE77}" srcId="{B809CAEC-93DF-4BFA-9F1A-217E4EA46AE9}" destId="{0DDA06C8-59E7-4F89-B631-1550FBA251E4}" srcOrd="0" destOrd="0" parTransId="{6D70C90D-1335-40A8-B12C-028B490EC85F}" sibTransId="{36954626-0FE9-4E54-ADF3-63C02D328F2F}"/>
    <dgm:cxn modelId="{92E9EB6F-7EF4-40B5-80AF-538B70F56EB1}" type="presOf" srcId="{B809CAEC-93DF-4BFA-9F1A-217E4EA46AE9}" destId="{EFF3344B-9815-47E0-8383-053EBD639031}" srcOrd="0" destOrd="0" presId="urn:microsoft.com/office/officeart/2005/8/layout/chevron1"/>
    <dgm:cxn modelId="{777ECCFC-A64E-4333-BF8B-7C7DF6D4D898}" srcId="{B809CAEC-93DF-4BFA-9F1A-217E4EA46AE9}" destId="{A33FED27-9279-4AF6-A6B9-1F2593EDA110}" srcOrd="1" destOrd="0" parTransId="{35D34B71-656F-47BA-BF4E-67AE09C22486}" sibTransId="{CF867987-1F14-4ED9-8B00-43BDCC24E677}"/>
    <dgm:cxn modelId="{25D752A9-B45B-496F-A990-48FB8F9826D2}" type="presOf" srcId="{9D269D14-CBBA-4568-8813-7BD539733FDF}" destId="{3067B5A8-B0C9-4FEF-B2C2-F032BDF70177}" srcOrd="0" destOrd="0" presId="urn:microsoft.com/office/officeart/2005/8/layout/chevron1"/>
    <dgm:cxn modelId="{E4936553-9F61-46E8-AAB4-C56FA0AB2C84}" type="presParOf" srcId="{EFF3344B-9815-47E0-8383-053EBD639031}" destId="{A3228832-CEC6-4CEB-84AB-7558AC4D9F5D}" srcOrd="0" destOrd="0" presId="urn:microsoft.com/office/officeart/2005/8/layout/chevron1"/>
    <dgm:cxn modelId="{45AD7D98-BC4F-4072-ADD1-DE16E4D2D486}" type="presParOf" srcId="{EFF3344B-9815-47E0-8383-053EBD639031}" destId="{D4884CE7-D764-48C3-B2A2-ED7B10B0BF92}" srcOrd="1" destOrd="0" presId="urn:microsoft.com/office/officeart/2005/8/layout/chevron1"/>
    <dgm:cxn modelId="{5B81D66A-294F-4F96-855B-9484017600C7}" type="presParOf" srcId="{EFF3344B-9815-47E0-8383-053EBD639031}" destId="{FC9CCB49-E47D-49FD-BC7A-F8C96BC41601}" srcOrd="2" destOrd="0" presId="urn:microsoft.com/office/officeart/2005/8/layout/chevron1"/>
    <dgm:cxn modelId="{86ADF77F-5ABD-4862-811B-A88205F00313}" type="presParOf" srcId="{EFF3344B-9815-47E0-8383-053EBD639031}" destId="{C6CC59FE-EFDA-4259-A1C1-534A2BE774D8}" srcOrd="3" destOrd="0" presId="urn:microsoft.com/office/officeart/2005/8/layout/chevron1"/>
    <dgm:cxn modelId="{AAED6C73-5209-40F2-942A-88580881E437}" type="presParOf" srcId="{EFF3344B-9815-47E0-8383-053EBD639031}" destId="{3067B5A8-B0C9-4FEF-B2C2-F032BDF70177}" srcOrd="4" destOrd="0" presId="urn:microsoft.com/office/officeart/2005/8/layout/chevron1"/>
  </dgm:cxnLst>
  <dgm:bg/>
  <dgm:whole/>
  <dgm:extLst>
    <a:ext uri="http://schemas.microsoft.com/office/drawing/2008/diagram">
      <dsp:dataModelExt xmlns:dsp="http://schemas.microsoft.com/office/drawing/2008/diagram" relId="rId7" minVer="http://schemas.openxmlformats.org/drawingml/2006/diagram"/>
    </a:ext>
  </dgm:extLst>
</dgm:dataModel>
</file>

<file path=ppt/diagrams/drawing1.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A3228832-CEC6-4CEB-84AB-7558AC4D9F5D}">
      <dsp:nvSpPr>
        <dsp:cNvPr id="0" name=""/>
        <dsp:cNvSpPr/>
      </dsp:nvSpPr>
      <dsp:spPr>
        <a:xfrm>
          <a:off x="3486" y="2049143"/>
          <a:ext cx="4247697" cy="2051841"/>
        </a:xfrm>
        <a:prstGeom prst="chevron">
          <a:avLst/>
        </a:prstGeom>
        <a:solidFill>
          <a:schemeClr val="accent1">
            <a:hueOff val="0"/>
            <a:satOff val="0"/>
            <a:lumOff val="0"/>
            <a:alphaOff val="0"/>
          </a:schemeClr>
        </a:solidFill>
        <a:ln w="12700" cap="flat" cmpd="sng" algn="ctr">
          <a:solidFill>
            <a:schemeClr val="lt1">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a:schemeClr val="lt1"/>
        </a:fontRef>
      </dsp:style>
      <dsp:txBody>
        <a:bodyPr spcFirstLastPara="0" vert="horz" wrap="square" lIns="72009" tIns="24003" rIns="24003" bIns="24003" numCol="1" spcCol="1270" anchor="ctr" anchorCtr="0">
          <a:noAutofit/>
        </a:bodyPr>
        <a:lstStyle/>
        <a:p>
          <a:pPr lvl="0" algn="ctr" defTabSz="800100">
            <a:lnSpc>
              <a:spcPct val="90000"/>
            </a:lnSpc>
            <a:spcBef>
              <a:spcPct val="0"/>
            </a:spcBef>
            <a:spcAft>
              <a:spcPct val="35000"/>
            </a:spcAft>
          </a:pPr>
          <a:r>
            <a:rPr lang="en-US" sz="1800" kern="1200" dirty="0">
              <a:cs typeface="Arial"/>
            </a:rPr>
            <a:t> </a:t>
          </a:r>
        </a:p>
        <a:p>
          <a:pPr lvl="0" algn="ctr" defTabSz="800100">
            <a:lnSpc>
              <a:spcPct val="90000"/>
            </a:lnSpc>
            <a:spcBef>
              <a:spcPct val="0"/>
            </a:spcBef>
            <a:spcAft>
              <a:spcPct val="35000"/>
            </a:spcAft>
          </a:pPr>
          <a:r>
            <a:rPr lang="en-US" sz="1800" b="1" kern="1200" dirty="0">
              <a:cs typeface="Arial"/>
            </a:rPr>
            <a:t>Acquisition Planning</a:t>
          </a:r>
        </a:p>
        <a:p>
          <a:pPr lvl="0" algn="ctr" defTabSz="800100">
            <a:lnSpc>
              <a:spcPct val="90000"/>
            </a:lnSpc>
            <a:spcBef>
              <a:spcPct val="0"/>
            </a:spcBef>
            <a:spcAft>
              <a:spcPct val="35000"/>
            </a:spcAft>
          </a:pPr>
          <a:r>
            <a:rPr lang="en-US" sz="1800" kern="1200" dirty="0">
              <a:cs typeface="Arial"/>
            </a:rPr>
            <a:t>Market Research</a:t>
          </a:r>
        </a:p>
        <a:p>
          <a:pPr lvl="0" algn="ctr" defTabSz="800100">
            <a:lnSpc>
              <a:spcPct val="90000"/>
            </a:lnSpc>
            <a:spcBef>
              <a:spcPct val="0"/>
            </a:spcBef>
            <a:spcAft>
              <a:spcPct val="35000"/>
            </a:spcAft>
          </a:pPr>
          <a:r>
            <a:rPr lang="en-US" sz="1800" kern="1200" dirty="0">
              <a:cs typeface="Arial"/>
            </a:rPr>
            <a:t>RFI &amp; Industry Day</a:t>
          </a:r>
        </a:p>
        <a:p>
          <a:pPr lvl="0" algn="ctr" defTabSz="800100">
            <a:lnSpc>
              <a:spcPct val="90000"/>
            </a:lnSpc>
            <a:spcBef>
              <a:spcPct val="0"/>
            </a:spcBef>
            <a:spcAft>
              <a:spcPct val="35000"/>
            </a:spcAft>
          </a:pPr>
          <a:r>
            <a:rPr lang="en-US" sz="1800" kern="1200" dirty="0">
              <a:cs typeface="Arial"/>
            </a:rPr>
            <a:t>Partner/Stakeholder Engagement</a:t>
          </a:r>
        </a:p>
        <a:p>
          <a:pPr lvl="0" algn="ctr" defTabSz="800100">
            <a:lnSpc>
              <a:spcPct val="90000"/>
            </a:lnSpc>
            <a:spcBef>
              <a:spcPct val="0"/>
            </a:spcBef>
            <a:spcAft>
              <a:spcPct val="35000"/>
            </a:spcAft>
          </a:pPr>
          <a:r>
            <a:rPr lang="en-US" sz="1800" kern="1200" dirty="0">
              <a:cs typeface="Arial"/>
            </a:rPr>
            <a:t>	</a:t>
          </a:r>
        </a:p>
      </dsp:txBody>
      <dsp:txXfrm>
        <a:off x="1029407" y="2049143"/>
        <a:ext cx="2195856" cy="2051841"/>
      </dsp:txXfrm>
    </dsp:sp>
    <dsp:sp modelId="{FC9CCB49-E47D-49FD-BC7A-F8C96BC41601}">
      <dsp:nvSpPr>
        <dsp:cNvPr id="0" name=""/>
        <dsp:cNvSpPr/>
      </dsp:nvSpPr>
      <dsp:spPr>
        <a:xfrm>
          <a:off x="3826413" y="2038056"/>
          <a:ext cx="4247697" cy="2074014"/>
        </a:xfrm>
        <a:prstGeom prst="chevron">
          <a:avLst/>
        </a:prstGeom>
        <a:solidFill>
          <a:schemeClr val="accent1">
            <a:hueOff val="0"/>
            <a:satOff val="0"/>
            <a:lumOff val="0"/>
            <a:alphaOff val="0"/>
          </a:schemeClr>
        </a:solidFill>
        <a:ln w="12700" cap="flat" cmpd="sng" algn="ctr">
          <a:solidFill>
            <a:schemeClr val="lt1">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a:schemeClr val="lt1"/>
        </a:fontRef>
      </dsp:style>
      <dsp:txBody>
        <a:bodyPr spcFirstLastPara="0" vert="horz" wrap="square" lIns="44006" tIns="14669" rIns="14669" bIns="14669" numCol="1" spcCol="1270" anchor="ctr" anchorCtr="0">
          <a:noAutofit/>
        </a:bodyPr>
        <a:lstStyle/>
        <a:p>
          <a:pPr lvl="0" algn="ctr" defTabSz="466725">
            <a:lnSpc>
              <a:spcPct val="90000"/>
            </a:lnSpc>
            <a:spcBef>
              <a:spcPct val="0"/>
            </a:spcBef>
            <a:spcAft>
              <a:spcPct val="35000"/>
            </a:spcAft>
          </a:pPr>
          <a:endParaRPr lang="en-US" sz="1050" kern="1200" dirty="0"/>
        </a:p>
        <a:p>
          <a:pPr lvl="0" algn="ctr" defTabSz="466725">
            <a:lnSpc>
              <a:spcPct val="90000"/>
            </a:lnSpc>
            <a:spcBef>
              <a:spcPct val="0"/>
            </a:spcBef>
            <a:spcAft>
              <a:spcPct val="35000"/>
            </a:spcAft>
          </a:pPr>
          <a:endParaRPr lang="en-US" sz="1400" b="1" kern="1200" dirty="0"/>
        </a:p>
        <a:p>
          <a:pPr lvl="0" algn="ctr" defTabSz="466725">
            <a:lnSpc>
              <a:spcPct val="90000"/>
            </a:lnSpc>
            <a:spcBef>
              <a:spcPct val="0"/>
            </a:spcBef>
            <a:spcAft>
              <a:spcPct val="35000"/>
            </a:spcAft>
          </a:pPr>
          <a:r>
            <a:rPr lang="en-US" sz="1800" b="1" kern="1200" dirty="0"/>
            <a:t>Solicitation Phase</a:t>
          </a:r>
          <a:endParaRPr lang="en-US" sz="1800" kern="1200" dirty="0"/>
        </a:p>
        <a:p>
          <a:pPr lvl="0" algn="ctr" defTabSz="466725">
            <a:lnSpc>
              <a:spcPct val="90000"/>
            </a:lnSpc>
            <a:spcBef>
              <a:spcPct val="0"/>
            </a:spcBef>
            <a:spcAft>
              <a:spcPct val="35000"/>
            </a:spcAft>
          </a:pPr>
          <a:r>
            <a:rPr lang="en-US" sz="1800" kern="1200" dirty="0"/>
            <a:t>Statement of Objectives</a:t>
          </a:r>
        </a:p>
        <a:p>
          <a:pPr lvl="0" algn="ctr" defTabSz="466725">
            <a:lnSpc>
              <a:spcPct val="90000"/>
            </a:lnSpc>
            <a:spcBef>
              <a:spcPct val="0"/>
            </a:spcBef>
            <a:spcAft>
              <a:spcPct val="35000"/>
            </a:spcAft>
          </a:pPr>
          <a:r>
            <a:rPr lang="en-US" sz="1800" kern="1200" dirty="0"/>
            <a:t>Evaluation Criteria</a:t>
          </a:r>
        </a:p>
        <a:p>
          <a:pPr lvl="0" algn="ctr" defTabSz="466725">
            <a:lnSpc>
              <a:spcPct val="90000"/>
            </a:lnSpc>
            <a:spcBef>
              <a:spcPct val="0"/>
            </a:spcBef>
            <a:spcAft>
              <a:spcPct val="35000"/>
            </a:spcAft>
          </a:pPr>
          <a:r>
            <a:rPr lang="en-US" sz="1800" kern="1200" dirty="0"/>
            <a:t>Release Request for Proposal</a:t>
          </a:r>
        </a:p>
        <a:p>
          <a:pPr lvl="0" algn="ctr" defTabSz="466725">
            <a:lnSpc>
              <a:spcPct val="90000"/>
            </a:lnSpc>
            <a:spcBef>
              <a:spcPct val="0"/>
            </a:spcBef>
            <a:spcAft>
              <a:spcPct val="35000"/>
            </a:spcAft>
          </a:pPr>
          <a:endParaRPr lang="en-US" sz="1050" kern="1200" dirty="0"/>
        </a:p>
        <a:p>
          <a:pPr lvl="0" algn="ctr" defTabSz="466725">
            <a:lnSpc>
              <a:spcPct val="90000"/>
            </a:lnSpc>
            <a:spcBef>
              <a:spcPct val="0"/>
            </a:spcBef>
            <a:spcAft>
              <a:spcPct val="35000"/>
            </a:spcAft>
          </a:pPr>
          <a:r>
            <a:rPr lang="en-US" sz="1050" kern="1200" dirty="0"/>
            <a:t>	</a:t>
          </a:r>
        </a:p>
      </dsp:txBody>
      <dsp:txXfrm>
        <a:off x="4863420" y="2038056"/>
        <a:ext cx="2173683" cy="2074014"/>
      </dsp:txXfrm>
    </dsp:sp>
    <dsp:sp modelId="{3067B5A8-B0C9-4FEF-B2C2-F032BDF70177}">
      <dsp:nvSpPr>
        <dsp:cNvPr id="0" name=""/>
        <dsp:cNvSpPr/>
      </dsp:nvSpPr>
      <dsp:spPr>
        <a:xfrm>
          <a:off x="7649341" y="1988180"/>
          <a:ext cx="4247697" cy="2173767"/>
        </a:xfrm>
        <a:prstGeom prst="chevron">
          <a:avLst/>
        </a:prstGeom>
        <a:solidFill>
          <a:schemeClr val="accent1">
            <a:hueOff val="0"/>
            <a:satOff val="0"/>
            <a:lumOff val="0"/>
            <a:alphaOff val="0"/>
          </a:schemeClr>
        </a:solidFill>
        <a:ln w="12700" cap="flat" cmpd="sng" algn="ctr">
          <a:solidFill>
            <a:schemeClr val="lt1">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a:schemeClr val="lt1"/>
        </a:fontRef>
      </dsp:style>
      <dsp:txBody>
        <a:bodyPr spcFirstLastPara="0" vert="horz" wrap="square" lIns="72009" tIns="24003" rIns="24003" bIns="24003" numCol="1" spcCol="1270" anchor="ctr" anchorCtr="0">
          <a:noAutofit/>
        </a:bodyPr>
        <a:lstStyle/>
        <a:p>
          <a:pPr lvl="0" algn="ctr" defTabSz="800100">
            <a:lnSpc>
              <a:spcPct val="90000"/>
            </a:lnSpc>
            <a:spcBef>
              <a:spcPct val="0"/>
            </a:spcBef>
            <a:spcAft>
              <a:spcPct val="35000"/>
            </a:spcAft>
          </a:pPr>
          <a:r>
            <a:rPr lang="en-US" sz="1800" b="1" kern="1200" dirty="0"/>
            <a:t>Evaluation &amp; Award </a:t>
          </a:r>
        </a:p>
        <a:p>
          <a:pPr lvl="0" algn="ctr" defTabSz="800100">
            <a:lnSpc>
              <a:spcPct val="90000"/>
            </a:lnSpc>
            <a:spcBef>
              <a:spcPct val="0"/>
            </a:spcBef>
            <a:spcAft>
              <a:spcPct val="35000"/>
            </a:spcAft>
          </a:pPr>
          <a:r>
            <a:rPr lang="en-US" sz="1800" kern="1200" dirty="0"/>
            <a:t>Receipt of Proposals</a:t>
          </a:r>
        </a:p>
        <a:p>
          <a:pPr lvl="0" algn="ctr" defTabSz="800100">
            <a:lnSpc>
              <a:spcPct val="90000"/>
            </a:lnSpc>
            <a:spcBef>
              <a:spcPct val="0"/>
            </a:spcBef>
            <a:spcAft>
              <a:spcPct val="35000"/>
            </a:spcAft>
          </a:pPr>
          <a:r>
            <a:rPr lang="en-US" sz="1800" kern="1200" dirty="0"/>
            <a:t>Evaluation</a:t>
          </a:r>
        </a:p>
        <a:p>
          <a:pPr lvl="0" algn="ctr" defTabSz="800100">
            <a:lnSpc>
              <a:spcPct val="90000"/>
            </a:lnSpc>
            <a:spcBef>
              <a:spcPct val="0"/>
            </a:spcBef>
            <a:spcAft>
              <a:spcPct val="35000"/>
            </a:spcAft>
          </a:pPr>
          <a:r>
            <a:rPr lang="en-US" sz="1800" kern="1200" dirty="0"/>
            <a:t>Award</a:t>
          </a:r>
        </a:p>
        <a:p>
          <a:pPr lvl="0" algn="ctr" defTabSz="800100">
            <a:lnSpc>
              <a:spcPct val="90000"/>
            </a:lnSpc>
            <a:spcBef>
              <a:spcPct val="0"/>
            </a:spcBef>
            <a:spcAft>
              <a:spcPct val="35000"/>
            </a:spcAft>
          </a:pPr>
          <a:r>
            <a:rPr lang="en-US" sz="1800" kern="1200" dirty="0" smtClean="0"/>
            <a:t>Execution Task Orders</a:t>
          </a:r>
          <a:endParaRPr lang="en-US" sz="1800" kern="1200" dirty="0"/>
        </a:p>
      </dsp:txBody>
      <dsp:txXfrm>
        <a:off x="8736225" y="1988180"/>
        <a:ext cx="2073930" cy="2173767"/>
      </dsp:txXfrm>
    </dsp:sp>
  </dsp:spTree>
</dsp:drawing>
</file>

<file path=ppt/diagrams/layout1.xml><?xml version="1.0" encoding="utf-8"?>
<dgm:layoutDef xmlns:dgm="http://schemas.openxmlformats.org/drawingml/2006/diagram" xmlns:a="http://schemas.openxmlformats.org/drawingml/2006/main" uniqueId="urn:microsoft.com/office/officeart/2005/8/layout/chevron1">
  <dgm:title val=""/>
  <dgm:desc val=""/>
  <dgm:catLst>
    <dgm:cat type="process" pri="9000"/>
  </dgm:catLst>
  <dgm:sampData useDef="1">
    <dgm:dataModel>
      <dgm:ptLst/>
      <dgm:bg/>
      <dgm:whole/>
    </dgm:dataModel>
  </dgm:sampData>
  <dgm:styleData>
    <dgm:dataModel>
      <dgm:ptLst>
        <dgm:pt modelId="0" type="doc"/>
        <dgm:pt modelId="1"/>
        <dgm:pt modelId="2"/>
      </dgm:ptLst>
      <dgm:cxnLst>
        <dgm:cxn modelId="3" srcId="0" destId="1" srcOrd="0" destOrd="0"/>
        <dgm:cxn modelId="4" srcId="0" destId="2" srcOrd="1" destOrd="0"/>
      </dgm:cxnLst>
      <dgm:bg/>
      <dgm:whole/>
    </dgm:dataModel>
  </dgm:styleData>
  <dgm:clrData>
    <dgm:dataModel>
      <dgm:ptLst>
        <dgm:pt modelId="0" type="doc"/>
        <dgm:pt modelId="1"/>
        <dgm:pt modelId="2"/>
        <dgm:pt modelId="3"/>
        <dgm:pt modelId="4"/>
      </dgm:ptLst>
      <dgm:cxnLst>
        <dgm:cxn modelId="5" srcId="0" destId="1" srcOrd="0" destOrd="0"/>
        <dgm:cxn modelId="6" srcId="0" destId="2" srcOrd="1" destOrd="0"/>
        <dgm:cxn modelId="7" srcId="0" destId="3" srcOrd="2" destOrd="0"/>
        <dgm:cxn modelId="8" srcId="0" destId="4" srcOrd="3" destOrd="0"/>
      </dgm:cxnLst>
      <dgm:bg/>
      <dgm:whole/>
    </dgm:dataModel>
  </dgm:clrData>
  <dgm:layoutNode name="Name0">
    <dgm:varLst>
      <dgm:dir/>
      <dgm:animLvl val="lvl"/>
      <dgm:resizeHandles val="exact"/>
    </dgm:varLst>
    <dgm:choose name="Name1">
      <dgm:if name="Name2" func="var" arg="dir" op="equ" val="norm">
        <dgm:alg type="lin"/>
      </dgm:if>
      <dgm:else name="Name3">
        <dgm:alg type="lin">
          <dgm:param type="linDir" val="fromR"/>
        </dgm:alg>
      </dgm:else>
    </dgm:choose>
    <dgm:shape xmlns:r="http://schemas.openxmlformats.org/officeDocument/2006/relationships" r:blip="">
      <dgm:adjLst/>
    </dgm:shape>
    <dgm:presOf/>
    <dgm:choose name="Name4">
      <dgm:if name="Name5" axis="des" func="maxDepth" op="gte" val="2">
        <dgm:constrLst>
          <dgm:constr type="h" for="ch" forName="composite" refType="h"/>
          <dgm:constr type="w" for="ch" forName="composite" refType="w"/>
          <dgm:constr type="w" for="des" forName="parTx"/>
          <dgm:constr type="h" for="des" forName="parTx" op="equ"/>
          <dgm:constr type="w" for="des" forName="desTx"/>
          <dgm:constr type="h" for="des" forName="desTx" op="equ"/>
          <dgm:constr type="primFontSz" for="des" forName="parTx" val="65"/>
          <dgm:constr type="secFontSz" for="des" forName="desTx" refType="primFontSz" refFor="des" refForName="parTx" op="equ"/>
          <dgm:constr type="h" for="des" forName="parTx" refType="primFontSz" refFor="des" refForName="parTx" fact="1.5"/>
          <dgm:constr type="h" for="des" forName="desTx" refType="primFontSz" refFor="des" refForName="parTx" fact="0.5"/>
          <dgm:constr type="w" for="ch" forName="space" op="equ" val="-6"/>
        </dgm:constrLst>
        <dgm:ruleLst>
          <dgm:rule type="w" for="ch" forName="composite" val="0" fact="NaN" max="NaN"/>
          <dgm:rule type="primFontSz" for="des" forName="parTx" val="5" fact="NaN" max="NaN"/>
        </dgm:ruleLst>
        <dgm:forEach name="Name6" axis="ch" ptType="node">
          <dgm:layoutNode name="composite">
            <dgm:alg type="composite"/>
            <dgm:shape xmlns:r="http://schemas.openxmlformats.org/officeDocument/2006/relationships" r:blip="">
              <dgm:adjLst/>
            </dgm:shape>
            <dgm:presOf/>
            <dgm:choose name="Name7">
              <dgm:if name="Name8" func="var" arg="dir" op="equ" val="norm">
                <dgm:constrLst>
                  <dgm:constr type="l" for="ch" forName="parTx"/>
                  <dgm:constr type="w" for="ch" forName="parTx" refType="w"/>
                  <dgm:constr type="t" for="ch" forName="parTx"/>
                  <dgm:constr type="l" for="ch" forName="desTx"/>
                  <dgm:constr type="w" for="ch" forName="desTx" refType="w" refFor="ch" refForName="parTx" fact="0.8"/>
                  <dgm:constr type="t" for="ch" forName="desTx" refType="h" refFor="ch" refForName="parTx" fact="1.125"/>
                </dgm:constrLst>
              </dgm:if>
              <dgm:else name="Name9">
                <dgm:constrLst>
                  <dgm:constr type="l" for="ch" forName="parTx"/>
                  <dgm:constr type="w" for="ch" forName="parTx" refType="w"/>
                  <dgm:constr type="t" for="ch" forName="parTx"/>
                  <dgm:constr type="l" for="ch" forName="desTx" refType="w" fact="0.2"/>
                  <dgm:constr type="w" for="ch" forName="desTx" refType="w" refFor="ch" refForName="parTx" fact="0.8"/>
                  <dgm:constr type="t" for="ch" forName="desTx" refType="h" refFor="ch" refForName="parTx" fact="1.125"/>
                </dgm:constrLst>
              </dgm:else>
            </dgm:choose>
            <dgm:ruleLst>
              <dgm:rule type="h" val="INF" fact="NaN" max="NaN"/>
            </dgm:ruleLst>
            <dgm:layoutNode name="parTx">
              <dgm:varLst>
                <dgm:chMax val="0"/>
                <dgm:chPref val="0"/>
                <dgm:bulletEnabled val="1"/>
              </dgm:varLst>
              <dgm:alg type="tx"/>
              <dgm:choose name="Name10">
                <dgm:if name="Name11" func="var" arg="dir" op="equ" val="norm">
                  <dgm:shape xmlns:r="http://schemas.openxmlformats.org/officeDocument/2006/relationships" type="chevron" r:blip="">
                    <dgm:adjLst/>
                  </dgm:shape>
                </dgm:if>
                <dgm:else name="Name12">
                  <dgm:shape xmlns:r="http://schemas.openxmlformats.org/officeDocument/2006/relationships" rot="180" type="chevron" r:blip="">
                    <dgm:adjLst/>
                  </dgm:shape>
                </dgm:else>
              </dgm:choose>
              <dgm:presOf axis="self" ptType="node"/>
              <dgm:choose name="Name13">
                <dgm:if name="Name14" func="var" arg="dir" op="equ" val="norm">
                  <dgm:constrLst>
                    <dgm:constr type="h" refType="w" op="lte" fact="0.4"/>
                    <dgm:constr type="h"/>
                    <dgm:constr type="tMarg" refType="primFontSz" fact="0.105"/>
                    <dgm:constr type="bMarg" refType="primFontSz" fact="0.105"/>
                    <dgm:constr type="lMarg" refType="primFontSz" fact="0.315"/>
                    <dgm:constr type="rMarg" refType="primFontSz" fact="0.105"/>
                  </dgm:constrLst>
                </dgm:if>
                <dgm:else name="Name15">
                  <dgm:constrLst>
                    <dgm:constr type="h" refType="w" op="lte" fact="0.4"/>
                    <dgm:constr type="h"/>
                    <dgm:constr type="tMarg" refType="primFontSz" fact="0.105"/>
                    <dgm:constr type="bMarg" refType="primFontSz" fact="0.105"/>
                    <dgm:constr type="lMarg" refType="primFontSz" fact="0.105"/>
                    <dgm:constr type="rMarg" refType="primFontSz" fact="0.315"/>
                  </dgm:constrLst>
                </dgm:else>
              </dgm:choose>
              <dgm:ruleLst>
                <dgm:rule type="h" val="INF" fact="NaN" max="NaN"/>
              </dgm:ruleLst>
            </dgm:layoutNode>
            <dgm:layoutNode name="desTx" styleLbl="revTx">
              <dgm:varLst>
                <dgm:bulletEnabled val="1"/>
              </dgm:varLst>
              <dgm:alg type="tx">
                <dgm:param type="stBulletLvl" val="1"/>
              </dgm:alg>
              <dgm:choose name="Name16">
                <dgm:if name="Name17" axis="ch" ptType="node" func="cnt" op="gte" val="1">
                  <dgm:shape xmlns:r="http://schemas.openxmlformats.org/officeDocument/2006/relationships" type="rect" r:blip="">
                    <dgm:adjLst/>
                  </dgm:shape>
                </dgm:if>
                <dgm:else name="Name18">
                  <dgm:shape xmlns:r="http://schemas.openxmlformats.org/officeDocument/2006/relationships" type="rect" r:blip="" hideGeom="1">
                    <dgm:adjLst/>
                  </dgm:shape>
                </dgm:else>
              </dgm:choose>
              <dgm:presOf axis="des" ptType="node"/>
              <dgm:constrLst>
                <dgm:constr type="secFontSz" val="65"/>
                <dgm:constr type="primFontSz" refType="secFontSz"/>
                <dgm:constr type="h"/>
                <dgm:constr type="tMarg"/>
                <dgm:constr type="bMarg"/>
                <dgm:constr type="rMarg"/>
                <dgm:constr type="lMarg"/>
              </dgm:constrLst>
              <dgm:ruleLst>
                <dgm:rule type="h" val="INF" fact="NaN" max="NaN"/>
              </dgm:ruleLst>
            </dgm:layoutNode>
          </dgm:layoutNode>
          <dgm:forEach name="Name19" axis="followSib" ptType="sibTrans" cnt="1">
            <dgm:layoutNode name="space">
              <dgm:alg type="sp"/>
              <dgm:shape xmlns:r="http://schemas.openxmlformats.org/officeDocument/2006/relationships" r:blip="">
                <dgm:adjLst/>
              </dgm:shape>
              <dgm:presOf/>
              <dgm:constrLst/>
              <dgm:ruleLst/>
            </dgm:layoutNode>
          </dgm:forEach>
        </dgm:forEach>
      </dgm:if>
      <dgm:else name="Name20">
        <dgm:constrLst>
          <dgm:constr type="w" for="ch" forName="parTxOnly" refType="w"/>
          <dgm:constr type="h" for="des" forName="parTxOnly" op="equ"/>
          <dgm:constr type="primFontSz" for="des" forName="parTxOnly" op="equ" val="65"/>
          <dgm:constr type="w" for="ch" forName="parTxOnlySpace" refType="w" refFor="ch" refForName="parTxOnly" fact="-0.1"/>
        </dgm:constrLst>
        <dgm:ruleLst/>
        <dgm:forEach name="Name21" axis="ch" ptType="node">
          <dgm:layoutNode name="parTxOnly">
            <dgm:varLst>
              <dgm:chMax val="0"/>
              <dgm:chPref val="0"/>
              <dgm:bulletEnabled val="1"/>
            </dgm:varLst>
            <dgm:alg type="tx"/>
            <dgm:choose name="Name22">
              <dgm:if name="Name23" func="var" arg="dir" op="equ" val="norm">
                <dgm:shape xmlns:r="http://schemas.openxmlformats.org/officeDocument/2006/relationships" type="chevron" r:blip="">
                  <dgm:adjLst/>
                </dgm:shape>
              </dgm:if>
              <dgm:else name="Name24">
                <dgm:shape xmlns:r="http://schemas.openxmlformats.org/officeDocument/2006/relationships" rot="180" type="chevron" r:blip="">
                  <dgm:adjLst/>
                </dgm:shape>
              </dgm:else>
            </dgm:choose>
            <dgm:presOf axis="self" ptType="node"/>
            <dgm:choose name="Name25">
              <dgm:if name="Name26" func="var" arg="dir" op="equ" val="norm">
                <dgm:constrLst>
                  <dgm:constr type="h" refType="w" op="equ" fact="0.4"/>
                  <dgm:constr type="tMarg" refType="primFontSz" fact="0.105"/>
                  <dgm:constr type="bMarg" refType="primFontSz" fact="0.105"/>
                  <dgm:constr type="lMarg" refType="primFontSz" fact="0.315"/>
                  <dgm:constr type="rMarg" refType="primFontSz" fact="0.105"/>
                </dgm:constrLst>
              </dgm:if>
              <dgm:else name="Name27">
                <dgm:constrLst>
                  <dgm:constr type="h" refType="w" op="equ" fact="0.4"/>
                  <dgm:constr type="tMarg" refType="primFontSz" fact="0.105"/>
                  <dgm:constr type="bMarg" refType="primFontSz" fact="0.105"/>
                  <dgm:constr type="lMarg" refType="primFontSz" fact="0.105"/>
                  <dgm:constr type="rMarg" refType="primFontSz" fact="0.315"/>
                </dgm:constrLst>
              </dgm:else>
            </dgm:choose>
            <dgm:ruleLst>
              <dgm:rule type="primFontSz" val="5" fact="NaN" max="NaN"/>
            </dgm:ruleLst>
          </dgm:layoutNode>
          <dgm:forEach name="Name28" axis="followSib" ptType="sibTrans" cnt="1">
            <dgm:layoutNode name="parTxOnlySpace">
              <dgm:alg type="sp"/>
              <dgm:shape xmlns:r="http://schemas.openxmlformats.org/officeDocument/2006/relationships" r:blip="">
                <dgm:adjLst/>
              </dgm:shape>
              <dgm:presOf/>
              <dgm:constrLst/>
              <dgm:ruleLst/>
            </dgm:layoutNode>
          </dgm:forEach>
        </dgm:forEach>
      </dgm:else>
    </dgm:choose>
  </dgm:layoutNode>
</dgm:layoutDef>
</file>

<file path=ppt/diagrams/quickStyle1.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notesMasters/_rels/notesMaster1.xml.rels><?xml version="1.0" encoding="UTF-8" standalone="yes"?>
<Relationships xmlns="http://schemas.openxmlformats.org/package/2006/relationships"><Relationship Id="rId1" Type="http://schemas.openxmlformats.org/officeDocument/2006/relationships/theme" Target="../theme/theme4.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en-US" dirty="0"/>
          </a:p>
        </p:txBody>
      </p:sp>
      <p:sp>
        <p:nvSpPr>
          <p:cNvPr id="3" name="Date Placeholder 2"/>
          <p:cNvSpPr>
            <a:spLocks noGrp="1"/>
          </p:cNvSpPr>
          <p:nvPr>
            <p:ph type="dt" idx="1"/>
          </p:nvPr>
        </p:nvSpPr>
        <p:spPr>
          <a:xfrm>
            <a:off x="3884613" y="0"/>
            <a:ext cx="2971800" cy="458788"/>
          </a:xfrm>
          <a:prstGeom prst="rect">
            <a:avLst/>
          </a:prstGeom>
        </p:spPr>
        <p:txBody>
          <a:bodyPr vert="horz" lIns="91440" tIns="45720" rIns="91440" bIns="45720" rtlCol="0"/>
          <a:lstStyle>
            <a:lvl1pPr algn="r">
              <a:defRPr sz="1200"/>
            </a:lvl1pPr>
          </a:lstStyle>
          <a:p>
            <a:fld id="{100CD216-9779-4B37-9C37-C0F53AF53E52}" type="datetimeFigureOut">
              <a:rPr lang="en-US" smtClean="0"/>
              <a:t>7/13/2021</a:t>
            </a:fld>
            <a:endParaRPr lang="en-US" dirty="0"/>
          </a:p>
        </p:txBody>
      </p:sp>
      <p:sp>
        <p:nvSpPr>
          <p:cNvPr id="4" name="Slide Image Placeholder 3"/>
          <p:cNvSpPr>
            <a:spLocks noGrp="1" noRot="1" noChangeAspect="1"/>
          </p:cNvSpPr>
          <p:nvPr>
            <p:ph type="sldImg" idx="2"/>
          </p:nvPr>
        </p:nvSpPr>
        <p:spPr>
          <a:xfrm>
            <a:off x="685800" y="1143000"/>
            <a:ext cx="5486400" cy="3086100"/>
          </a:xfrm>
          <a:prstGeom prst="rect">
            <a:avLst/>
          </a:prstGeom>
          <a:noFill/>
          <a:ln w="12700">
            <a:solidFill>
              <a:prstClr val="black"/>
            </a:solidFill>
          </a:ln>
        </p:spPr>
        <p:txBody>
          <a:bodyPr vert="horz" lIns="91440" tIns="45720" rIns="91440" bIns="45720" rtlCol="0" anchor="ctr"/>
          <a:lstStyle/>
          <a:p>
            <a:endParaRPr lang="en-US" dirty="0"/>
          </a:p>
        </p:txBody>
      </p:sp>
      <p:sp>
        <p:nvSpPr>
          <p:cNvPr id="5" name="Notes Placeholder 4"/>
          <p:cNvSpPr>
            <a:spLocks noGrp="1"/>
          </p:cNvSpPr>
          <p:nvPr>
            <p:ph type="body" sz="quarter" idx="3"/>
          </p:nvPr>
        </p:nvSpPr>
        <p:spPr>
          <a:xfrm>
            <a:off x="685800" y="4400550"/>
            <a:ext cx="5486400" cy="3600450"/>
          </a:xfrm>
          <a:prstGeom prst="rect">
            <a:avLst/>
          </a:prstGeom>
        </p:spPr>
        <p:txBody>
          <a:bodyPr vert="horz" lIns="91440" tIns="45720" rIns="91440" bIns="45720" rtlCol="0"/>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6" name="Footer Placeholder 5"/>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a:defRPr sz="1200"/>
            </a:lvl1pPr>
          </a:lstStyle>
          <a:p>
            <a:endParaRPr lang="en-US" dirty="0"/>
          </a:p>
        </p:txBody>
      </p:sp>
      <p:sp>
        <p:nvSpPr>
          <p:cNvPr id="7" name="Slide Number Placeholder 6"/>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lvl1pPr>
          </a:lstStyle>
          <a:p>
            <a:fld id="{295154FA-F5F5-4F3F-92A7-EC69514DB106}" type="slidenum">
              <a:rPr lang="en-US" smtClean="0"/>
              <a:t>‹#›</a:t>
            </a:fld>
            <a:endParaRPr lang="en-US" dirty="0"/>
          </a:p>
        </p:txBody>
      </p:sp>
    </p:spTree>
    <p:extLst>
      <p:ext uri="{BB962C8B-B14F-4D97-AF65-F5344CB8AC3E}">
        <p14:creationId xmlns:p14="http://schemas.microsoft.com/office/powerpoint/2010/main" val="4014261450"/>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3" Type="http://schemas.openxmlformats.org/officeDocument/2006/relationships/hyperlink" Target="mailto:consultation@ihs.gov" TargetMode="External"/><Relationship Id="rId2" Type="http://schemas.openxmlformats.org/officeDocument/2006/relationships/slide" Target="../slides/slide13.xml"/><Relationship Id="rId1" Type="http://schemas.openxmlformats.org/officeDocument/2006/relationships/notesMaster" Target="../notesMasters/notesMaster1.xml"/><Relationship Id="rId4" Type="http://schemas.openxmlformats.org/officeDocument/2006/relationships/hyperlink" Target="mailto:urbanconfer@ihs.gov" TargetMode="Externa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15.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17.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35"/>
        <p:cNvGrpSpPr/>
        <p:nvPr/>
      </p:nvGrpSpPr>
      <p:grpSpPr>
        <a:xfrm>
          <a:off x="0" y="0"/>
          <a:ext cx="0" cy="0"/>
          <a:chOff x="0" y="0"/>
          <a:chExt cx="0" cy="0"/>
        </a:xfrm>
      </p:grpSpPr>
      <p:sp>
        <p:nvSpPr>
          <p:cNvPr id="236" name="Google Shape;236;g4c165dc702_0_1688: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237" name="Google Shape;237;g4c165dc702_0_1688: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lang="en-US" baseline="0" dirty="0"/>
          </a:p>
        </p:txBody>
      </p:sp>
    </p:spTree>
    <p:extLst>
      <p:ext uri="{BB962C8B-B14F-4D97-AF65-F5344CB8AC3E}">
        <p14:creationId xmlns:p14="http://schemas.microsoft.com/office/powerpoint/2010/main" val="46701901"/>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295154FA-F5F5-4F3F-92A7-EC69514DB106}" type="slidenum">
              <a:rPr lang="en-US" smtClean="0"/>
              <a:t>2</a:t>
            </a:fld>
            <a:endParaRPr lang="en-US" dirty="0"/>
          </a:p>
        </p:txBody>
      </p:sp>
    </p:spTree>
    <p:extLst>
      <p:ext uri="{BB962C8B-B14F-4D97-AF65-F5344CB8AC3E}">
        <p14:creationId xmlns:p14="http://schemas.microsoft.com/office/powerpoint/2010/main" val="2392376059"/>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cs typeface="Calibri"/>
              </a:rPr>
              <a:t>Acquisition Process</a:t>
            </a:r>
            <a:endParaRPr lang="en-US" dirty="0"/>
          </a:p>
        </p:txBody>
      </p:sp>
      <p:sp>
        <p:nvSpPr>
          <p:cNvPr id="4" name="Slide Number Placeholder 3"/>
          <p:cNvSpPr>
            <a:spLocks noGrp="1"/>
          </p:cNvSpPr>
          <p:nvPr>
            <p:ph type="sldNum" sz="quarter" idx="5"/>
          </p:nvPr>
        </p:nvSpPr>
        <p:spPr/>
        <p:txBody>
          <a:bodyPr/>
          <a:lstStyle/>
          <a:p>
            <a:fld id="{295154FA-F5F5-4F3F-92A7-EC69514DB106}" type="slidenum">
              <a:rPr lang="en-US" smtClean="0"/>
              <a:t>8</a:t>
            </a:fld>
            <a:endParaRPr lang="en-US" dirty="0"/>
          </a:p>
        </p:txBody>
      </p:sp>
    </p:spTree>
    <p:extLst>
      <p:ext uri="{BB962C8B-B14F-4D97-AF65-F5344CB8AC3E}">
        <p14:creationId xmlns:p14="http://schemas.microsoft.com/office/powerpoint/2010/main" val="1935514475"/>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cs typeface="Calibri"/>
            </a:endParaRPr>
          </a:p>
        </p:txBody>
      </p:sp>
      <p:sp>
        <p:nvSpPr>
          <p:cNvPr id="4" name="Slide Number Placeholder 3"/>
          <p:cNvSpPr>
            <a:spLocks noGrp="1"/>
          </p:cNvSpPr>
          <p:nvPr>
            <p:ph type="sldNum" sz="quarter" idx="5"/>
          </p:nvPr>
        </p:nvSpPr>
        <p:spPr/>
        <p:txBody>
          <a:bodyPr/>
          <a:lstStyle/>
          <a:p>
            <a:fld id="{295154FA-F5F5-4F3F-92A7-EC69514DB106}" type="slidenum">
              <a:rPr lang="en-US" smtClean="0"/>
              <a:t>10</a:t>
            </a:fld>
            <a:endParaRPr lang="en-US" dirty="0"/>
          </a:p>
        </p:txBody>
      </p:sp>
    </p:spTree>
    <p:extLst>
      <p:ext uri="{BB962C8B-B14F-4D97-AF65-F5344CB8AC3E}">
        <p14:creationId xmlns:p14="http://schemas.microsoft.com/office/powerpoint/2010/main" val="2978182470"/>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If don’t have SOO, use this to prompt them for feedback on these areas….Mitch can talk about them…</a:t>
            </a:r>
          </a:p>
        </p:txBody>
      </p:sp>
      <p:sp>
        <p:nvSpPr>
          <p:cNvPr id="4" name="Slide Number Placeholder 3"/>
          <p:cNvSpPr>
            <a:spLocks noGrp="1"/>
          </p:cNvSpPr>
          <p:nvPr>
            <p:ph type="sldNum" sz="quarter" idx="5"/>
          </p:nvPr>
        </p:nvSpPr>
        <p:spPr/>
        <p:txBody>
          <a:bodyPr/>
          <a:lstStyle/>
          <a:p>
            <a:fld id="{295154FA-F5F5-4F3F-92A7-EC69514DB106}" type="slidenum">
              <a:rPr lang="en-US" smtClean="0"/>
              <a:t>12</a:t>
            </a:fld>
            <a:endParaRPr lang="en-US" dirty="0"/>
          </a:p>
        </p:txBody>
      </p:sp>
    </p:spTree>
    <p:extLst>
      <p:ext uri="{BB962C8B-B14F-4D97-AF65-F5344CB8AC3E}">
        <p14:creationId xmlns:p14="http://schemas.microsoft.com/office/powerpoint/2010/main" val="259683155"/>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Re the written responses from Listening Sessions, we have the following from Mr. Smith:</a:t>
            </a:r>
          </a:p>
          <a:p>
            <a:r>
              <a:rPr lang="en-US" dirty="0"/>
              <a:t>If a specific location was not identified in a DTLL/DUIOLL, then we default to our IHS consultation/confer email boxes:</a:t>
            </a:r>
            <a:endParaRPr lang="en-US" dirty="0">
              <a:cs typeface="Calibri"/>
            </a:endParaRPr>
          </a:p>
          <a:p>
            <a:r>
              <a:rPr lang="en-US" dirty="0"/>
              <a:t> </a:t>
            </a:r>
          </a:p>
          <a:p>
            <a:r>
              <a:rPr lang="en-US" dirty="0"/>
              <a:t>•    Tribal Consultation:  </a:t>
            </a:r>
            <a:r>
              <a:rPr lang="en-US" dirty="0">
                <a:hlinkClick r:id="rId3"/>
              </a:rPr>
              <a:t>consultation@ihs.gov</a:t>
            </a:r>
            <a:r>
              <a:rPr lang="en-US" dirty="0"/>
              <a:t> </a:t>
            </a:r>
            <a:endParaRPr lang="en-US" dirty="0">
              <a:cs typeface="Calibri"/>
            </a:endParaRPr>
          </a:p>
          <a:p>
            <a:r>
              <a:rPr lang="en-US" dirty="0"/>
              <a:t>•    Urban Confer:  </a:t>
            </a:r>
            <a:r>
              <a:rPr lang="en-US" dirty="0">
                <a:hlinkClick r:id="rId4"/>
              </a:rPr>
              <a:t>urbanconfer@ihs.gov</a:t>
            </a:r>
            <a:r>
              <a:rPr lang="en-US" dirty="0"/>
              <a:t> </a:t>
            </a:r>
            <a:endParaRPr lang="en-US" dirty="0">
              <a:cs typeface="Calibri"/>
            </a:endParaRPr>
          </a:p>
          <a:p>
            <a:r>
              <a:rPr lang="en-US" dirty="0"/>
              <a:t> </a:t>
            </a:r>
          </a:p>
          <a:p>
            <a:r>
              <a:rPr lang="en-US" dirty="0"/>
              <a:t>Recommend suggesting a subject line for the email input, for example:  Health IT Modernization Project.  This will help to sort the input.</a:t>
            </a:r>
            <a:endParaRPr lang="en-US" dirty="0">
              <a:cs typeface="Calibri"/>
            </a:endParaRPr>
          </a:p>
          <a:p>
            <a:r>
              <a:rPr lang="en-US" dirty="0"/>
              <a:t> </a:t>
            </a:r>
          </a:p>
          <a:p>
            <a:endParaRPr lang="en-US" dirty="0">
              <a:cs typeface="Calibri"/>
            </a:endParaRPr>
          </a:p>
        </p:txBody>
      </p:sp>
      <p:sp>
        <p:nvSpPr>
          <p:cNvPr id="4" name="Slide Number Placeholder 3"/>
          <p:cNvSpPr>
            <a:spLocks noGrp="1"/>
          </p:cNvSpPr>
          <p:nvPr>
            <p:ph type="sldNum" sz="quarter" idx="5"/>
          </p:nvPr>
        </p:nvSpPr>
        <p:spPr/>
        <p:txBody>
          <a:bodyPr/>
          <a:lstStyle/>
          <a:p>
            <a:fld id="{295154FA-F5F5-4F3F-92A7-EC69514DB106}" type="slidenum">
              <a:rPr lang="en-US" smtClean="0"/>
              <a:t>13</a:t>
            </a:fld>
            <a:endParaRPr lang="en-US" dirty="0"/>
          </a:p>
        </p:txBody>
      </p:sp>
    </p:spTree>
    <p:extLst>
      <p:ext uri="{BB962C8B-B14F-4D97-AF65-F5344CB8AC3E}">
        <p14:creationId xmlns:p14="http://schemas.microsoft.com/office/powerpoint/2010/main" val="1506338179"/>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35"/>
        <p:cNvGrpSpPr/>
        <p:nvPr/>
      </p:nvGrpSpPr>
      <p:grpSpPr>
        <a:xfrm>
          <a:off x="0" y="0"/>
          <a:ext cx="0" cy="0"/>
          <a:chOff x="0" y="0"/>
          <a:chExt cx="0" cy="0"/>
        </a:xfrm>
      </p:grpSpPr>
      <p:sp>
        <p:nvSpPr>
          <p:cNvPr id="236" name="Google Shape;236;g4c165dc702_0_1688: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237" name="Google Shape;237;g4c165dc702_0_1688: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extLst>
      <p:ext uri="{BB962C8B-B14F-4D97-AF65-F5344CB8AC3E}">
        <p14:creationId xmlns:p14="http://schemas.microsoft.com/office/powerpoint/2010/main" val="1620577276"/>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70F8E536-381C-49DA-B51B-F692AA943430}" type="slidenum">
              <a:rPr lang="en-US" smtClean="0"/>
              <a:t>17</a:t>
            </a:fld>
            <a:endParaRPr lang="en-US" dirty="0"/>
          </a:p>
        </p:txBody>
      </p:sp>
    </p:spTree>
    <p:extLst>
      <p:ext uri="{BB962C8B-B14F-4D97-AF65-F5344CB8AC3E}">
        <p14:creationId xmlns:p14="http://schemas.microsoft.com/office/powerpoint/2010/main" val="2484308881"/>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2" Type="http://schemas.openxmlformats.org/officeDocument/2006/relationships/image" Target="../media/image1.emf"/><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2" Type="http://schemas.openxmlformats.org/officeDocument/2006/relationships/image" Target="../media/image1.emf"/><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5.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7.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8.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9.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0.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1.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2.png"/><Relationship Id="rId1" Type="http://schemas.openxmlformats.org/officeDocument/2006/relationships/slideMaster" Target="../slideMasters/slideMaster3.xml"/><Relationship Id="rId4" Type="http://schemas.openxmlformats.org/officeDocument/2006/relationships/image" Target="../media/image4.png"/></Relationships>
</file>

<file path=ppt/slideLayouts/_rels/slideLayout22.xml.rels><?xml version="1.0" encoding="UTF-8" standalone="yes"?>
<Relationships xmlns="http://schemas.openxmlformats.org/package/2006/relationships"><Relationship Id="rId2" Type="http://schemas.openxmlformats.org/officeDocument/2006/relationships/image" Target="../media/image4.png"/><Relationship Id="rId1" Type="http://schemas.openxmlformats.org/officeDocument/2006/relationships/slideMaster" Target="../slideMasters/slideMaster3.xml"/></Relationships>
</file>

<file path=ppt/slideLayouts/_rels/slideLayout23.xml.rels><?xml version="1.0" encoding="UTF-8" standalone="yes"?>
<Relationships xmlns="http://schemas.openxmlformats.org/package/2006/relationships"><Relationship Id="rId3" Type="http://schemas.openxmlformats.org/officeDocument/2006/relationships/image" Target="../media/image1.emf"/><Relationship Id="rId2" Type="http://schemas.openxmlformats.org/officeDocument/2006/relationships/image" Target="../media/image3.png"/><Relationship Id="rId1" Type="http://schemas.openxmlformats.org/officeDocument/2006/relationships/slideMaster" Target="../slideMasters/slideMaster3.xml"/></Relationships>
</file>

<file path=ppt/slideLayouts/_rels/slideLayout24.xml.rels><?xml version="1.0" encoding="UTF-8" standalone="yes"?>
<Relationships xmlns="http://schemas.openxmlformats.org/package/2006/relationships"><Relationship Id="rId2" Type="http://schemas.openxmlformats.org/officeDocument/2006/relationships/image" Target="../media/image1.emf"/><Relationship Id="rId1" Type="http://schemas.openxmlformats.org/officeDocument/2006/relationships/slideMaster" Target="../slideMasters/slideMaster3.xml"/></Relationships>
</file>

<file path=ppt/slideLayouts/_rels/slideLayout25.xml.rels><?xml version="1.0" encoding="UTF-8" standalone="yes"?>
<Relationships xmlns="http://schemas.openxmlformats.org/package/2006/relationships"><Relationship Id="rId2" Type="http://schemas.openxmlformats.org/officeDocument/2006/relationships/image" Target="../media/image1.emf"/><Relationship Id="rId1" Type="http://schemas.openxmlformats.org/officeDocument/2006/relationships/slideMaster" Target="../slideMasters/slideMaster3.xml"/></Relationships>
</file>

<file path=ppt/slideLayouts/_rels/slideLayout26.xml.rels><?xml version="1.0" encoding="UTF-8" standalone="yes"?>
<Relationships xmlns="http://schemas.openxmlformats.org/package/2006/relationships"><Relationship Id="rId2" Type="http://schemas.openxmlformats.org/officeDocument/2006/relationships/image" Target="../media/image1.emf"/><Relationship Id="rId1" Type="http://schemas.openxmlformats.org/officeDocument/2006/relationships/slideMaster" Target="../slideMasters/slideMaster3.xml"/></Relationships>
</file>

<file path=ppt/slideLayouts/_rels/slideLayout27.xml.rels><?xml version="1.0" encoding="UTF-8" standalone="yes"?>
<Relationships xmlns="http://schemas.openxmlformats.org/package/2006/relationships"><Relationship Id="rId2" Type="http://schemas.openxmlformats.org/officeDocument/2006/relationships/image" Target="../media/image1.emf"/><Relationship Id="rId1" Type="http://schemas.openxmlformats.org/officeDocument/2006/relationships/slideMaster" Target="../slideMasters/slideMaster3.xml"/></Relationships>
</file>

<file path=ppt/slideLayouts/_rels/slideLayout28.xml.rels><?xml version="1.0" encoding="UTF-8" standalone="yes"?>
<Relationships xmlns="http://schemas.openxmlformats.org/package/2006/relationships"><Relationship Id="rId2" Type="http://schemas.openxmlformats.org/officeDocument/2006/relationships/image" Target="../media/image1.emf"/><Relationship Id="rId1" Type="http://schemas.openxmlformats.org/officeDocument/2006/relationships/slideMaster" Target="../slideMasters/slideMaster3.xml"/></Relationships>
</file>

<file path=ppt/slideLayouts/_rels/slideLayout29.xml.rels><?xml version="1.0" encoding="UTF-8" standalone="yes"?>
<Relationships xmlns="http://schemas.openxmlformats.org/package/2006/relationships"><Relationship Id="rId2" Type="http://schemas.openxmlformats.org/officeDocument/2006/relationships/image" Target="../media/image1.emf"/><Relationship Id="rId1" Type="http://schemas.openxmlformats.org/officeDocument/2006/relationships/slideMaster" Target="../slideMasters/slideMaster3.xml"/></Relationships>
</file>

<file path=ppt/slideLayouts/_rels/slideLayout30.xml.rels><?xml version="1.0" encoding="UTF-8" standalone="yes"?>
<Relationships xmlns="http://schemas.openxmlformats.org/package/2006/relationships"><Relationship Id="rId2" Type="http://schemas.openxmlformats.org/officeDocument/2006/relationships/image" Target="../media/image1.emf"/><Relationship Id="rId1" Type="http://schemas.openxmlformats.org/officeDocument/2006/relationships/slideMaster" Target="../slideMasters/slideMaster3.xml"/></Relationships>
</file>

<file path=ppt/slideLayouts/_rels/slideLayout31.xml.rels><?xml version="1.0" encoding="UTF-8" standalone="yes"?>
<Relationships xmlns="http://schemas.openxmlformats.org/package/2006/relationships"><Relationship Id="rId2" Type="http://schemas.openxmlformats.org/officeDocument/2006/relationships/image" Target="../media/image1.emf"/><Relationship Id="rId1" Type="http://schemas.openxmlformats.org/officeDocument/2006/relationships/slideMaster" Target="../slideMasters/slideMaster3.xml"/></Relationships>
</file>

<file path=ppt/slideLayouts/_rels/slideLayout32.xml.rels><?xml version="1.0" encoding="UTF-8" standalone="yes"?>
<Relationships xmlns="http://schemas.openxmlformats.org/package/2006/relationships"><Relationship Id="rId2" Type="http://schemas.openxmlformats.org/officeDocument/2006/relationships/image" Target="../media/image1.emf"/><Relationship Id="rId1" Type="http://schemas.openxmlformats.org/officeDocument/2006/relationships/slideMaster" Target="../slideMasters/slideMaster3.xml"/></Relationships>
</file>

<file path=ppt/slideLayouts/_rels/slideLayout33.xml.rels><?xml version="1.0" encoding="UTF-8" standalone="yes"?>
<Relationships xmlns="http://schemas.openxmlformats.org/package/2006/relationships"><Relationship Id="rId2" Type="http://schemas.openxmlformats.org/officeDocument/2006/relationships/image" Target="../media/image1.emf"/><Relationship Id="rId1" Type="http://schemas.openxmlformats.org/officeDocument/2006/relationships/slideMaster" Target="../slideMasters/slideMaster3.xml"/></Relationships>
</file>

<file path=ppt/slideLayouts/_rels/slideLayout34.xml.rels><?xml version="1.0" encoding="UTF-8" standalone="yes"?>
<Relationships xmlns="http://schemas.openxmlformats.org/package/2006/relationships"><Relationship Id="rId2" Type="http://schemas.openxmlformats.org/officeDocument/2006/relationships/image" Target="../media/image1.emf"/><Relationship Id="rId1" Type="http://schemas.openxmlformats.org/officeDocument/2006/relationships/slideMaster" Target="../slideMasters/slideMaster3.xml"/></Relationships>
</file>

<file path=ppt/slideLayouts/_rels/slideLayout35.xml.rels><?xml version="1.0" encoding="UTF-8" standalone="yes"?>
<Relationships xmlns="http://schemas.openxmlformats.org/package/2006/relationships"><Relationship Id="rId2" Type="http://schemas.openxmlformats.org/officeDocument/2006/relationships/image" Target="../media/image1.emf"/><Relationship Id="rId1" Type="http://schemas.openxmlformats.org/officeDocument/2006/relationships/slideMaster" Target="../slideMasters/slideMaster3.xml"/></Relationships>
</file>

<file path=ppt/slideLayouts/_rels/slideLayout36.xml.rels><?xml version="1.0" encoding="UTF-8" standalone="yes"?>
<Relationships xmlns="http://schemas.openxmlformats.org/package/2006/relationships"><Relationship Id="rId2" Type="http://schemas.openxmlformats.org/officeDocument/2006/relationships/image" Target="../media/image1.emf"/><Relationship Id="rId1" Type="http://schemas.openxmlformats.org/officeDocument/2006/relationships/slideMaster" Target="../slideMasters/slideMaster3.xml"/></Relationships>
</file>

<file path=ppt/slideLayouts/_rels/slideLayout37.xml.rels><?xml version="1.0" encoding="UTF-8" standalone="yes"?>
<Relationships xmlns="http://schemas.openxmlformats.org/package/2006/relationships"><Relationship Id="rId2" Type="http://schemas.openxmlformats.org/officeDocument/2006/relationships/image" Target="../media/image1.emf"/><Relationship Id="rId1" Type="http://schemas.openxmlformats.org/officeDocument/2006/relationships/slideMaster" Target="../slideMasters/slideMaster3.xml"/></Relationships>
</file>

<file path=ppt/slideLayouts/_rels/slideLayout38.xml.rels><?xml version="1.0" encoding="UTF-8" standalone="yes"?>
<Relationships xmlns="http://schemas.openxmlformats.org/package/2006/relationships"><Relationship Id="rId2" Type="http://schemas.openxmlformats.org/officeDocument/2006/relationships/image" Target="../media/image1.emf"/><Relationship Id="rId1" Type="http://schemas.openxmlformats.org/officeDocument/2006/relationships/slideMaster" Target="../slideMasters/slideMaster3.xml"/></Relationships>
</file>

<file path=ppt/slideLayouts/_rels/slideLayout39.xml.rels><?xml version="1.0" encoding="UTF-8" standalone="yes"?>
<Relationships xmlns="http://schemas.openxmlformats.org/package/2006/relationships"><Relationship Id="rId2" Type="http://schemas.openxmlformats.org/officeDocument/2006/relationships/image" Target="../media/image1.emf"/><Relationship Id="rId1" Type="http://schemas.openxmlformats.org/officeDocument/2006/relationships/slideMaster" Target="../slideMasters/slideMaster3.xml"/></Relationships>
</file>

<file path=ppt/slideLayouts/_rels/slideLayout40.xml.rels><?xml version="1.0" encoding="UTF-8" standalone="yes"?>
<Relationships xmlns="http://schemas.openxmlformats.org/package/2006/relationships"><Relationship Id="rId2" Type="http://schemas.openxmlformats.org/officeDocument/2006/relationships/image" Target="../media/image1.emf"/><Relationship Id="rId1" Type="http://schemas.openxmlformats.org/officeDocument/2006/relationships/slideMaster" Target="../slideMasters/slideMaster3.xml"/></Relationships>
</file>

<file path=ppt/slideLayouts/_rels/slideLayout41.xml.rels><?xml version="1.0" encoding="UTF-8" standalone="yes"?>
<Relationships xmlns="http://schemas.openxmlformats.org/package/2006/relationships"><Relationship Id="rId2" Type="http://schemas.openxmlformats.org/officeDocument/2006/relationships/image" Target="../media/image1.emf"/><Relationship Id="rId1" Type="http://schemas.openxmlformats.org/officeDocument/2006/relationships/slideMaster" Target="../slideMasters/slideMaster3.xml"/></Relationships>
</file>

<file path=ppt/slideLayouts/_rels/slideLayout42.xml.rels><?xml version="1.0" encoding="UTF-8" standalone="yes"?>
<Relationships xmlns="http://schemas.openxmlformats.org/package/2006/relationships"><Relationship Id="rId2" Type="http://schemas.openxmlformats.org/officeDocument/2006/relationships/image" Target="../media/image1.emf"/><Relationship Id="rId1" Type="http://schemas.openxmlformats.org/officeDocument/2006/relationships/slideMaster" Target="../slideMasters/slideMaster3.xml"/></Relationships>
</file>

<file path=ppt/slideLayouts/_rels/slideLayout43.xml.rels><?xml version="1.0" encoding="UTF-8" standalone="yes"?>
<Relationships xmlns="http://schemas.openxmlformats.org/package/2006/relationships"><Relationship Id="rId2" Type="http://schemas.openxmlformats.org/officeDocument/2006/relationships/image" Target="../media/image1.emf"/><Relationship Id="rId1" Type="http://schemas.openxmlformats.org/officeDocument/2006/relationships/slideMaster" Target="../slideMasters/slideMaster3.xml"/></Relationships>
</file>

<file path=ppt/slideLayouts/_rels/slideLayout44.xml.rels><?xml version="1.0" encoding="UTF-8" standalone="yes"?>
<Relationships xmlns="http://schemas.openxmlformats.org/package/2006/relationships"><Relationship Id="rId2" Type="http://schemas.openxmlformats.org/officeDocument/2006/relationships/image" Target="../media/image1.emf"/><Relationship Id="rId1" Type="http://schemas.openxmlformats.org/officeDocument/2006/relationships/slideMaster" Target="../slideMasters/slideMaster3.xml"/></Relationships>
</file>

<file path=ppt/slideLayouts/_rels/slideLayout45.xml.rels><?xml version="1.0" encoding="UTF-8" standalone="yes"?>
<Relationships xmlns="http://schemas.openxmlformats.org/package/2006/relationships"><Relationship Id="rId2" Type="http://schemas.openxmlformats.org/officeDocument/2006/relationships/image" Target="../media/image1.emf"/><Relationship Id="rId1" Type="http://schemas.openxmlformats.org/officeDocument/2006/relationships/slideMaster" Target="../slideMasters/slideMaster3.xml"/></Relationships>
</file>

<file path=ppt/slideLayouts/_rels/slideLayout46.xml.rels><?xml version="1.0" encoding="UTF-8" standalone="yes"?>
<Relationships xmlns="http://schemas.openxmlformats.org/package/2006/relationships"><Relationship Id="rId2" Type="http://schemas.openxmlformats.org/officeDocument/2006/relationships/image" Target="../media/image1.emf"/><Relationship Id="rId1" Type="http://schemas.openxmlformats.org/officeDocument/2006/relationships/slideMaster" Target="../slideMasters/slideMaster3.xml"/></Relationships>
</file>

<file path=ppt/slideLayouts/_rels/slideLayout47.xml.rels><?xml version="1.0" encoding="UTF-8" standalone="yes"?>
<Relationships xmlns="http://schemas.openxmlformats.org/package/2006/relationships"><Relationship Id="rId2" Type="http://schemas.openxmlformats.org/officeDocument/2006/relationships/image" Target="../media/image1.emf"/><Relationship Id="rId1" Type="http://schemas.openxmlformats.org/officeDocument/2006/relationships/slideMaster" Target="../slideMasters/slideMaster3.xml"/></Relationships>
</file>

<file path=ppt/slideLayouts/_rels/slideLayout48.xml.rels><?xml version="1.0" encoding="UTF-8" standalone="yes"?>
<Relationships xmlns="http://schemas.openxmlformats.org/package/2006/relationships"><Relationship Id="rId2" Type="http://schemas.openxmlformats.org/officeDocument/2006/relationships/image" Target="../media/image1.emf"/><Relationship Id="rId1" Type="http://schemas.openxmlformats.org/officeDocument/2006/relationships/slideMaster" Target="../slideMasters/slideMaster3.xml"/></Relationships>
</file>

<file path=ppt/slideLayouts/_rels/slideLayout49.xml.rels><?xml version="1.0" encoding="UTF-8" standalone="yes"?>
<Relationships xmlns="http://schemas.openxmlformats.org/package/2006/relationships"><Relationship Id="rId3" Type="http://schemas.openxmlformats.org/officeDocument/2006/relationships/image" Target="../media/image6.png"/><Relationship Id="rId2" Type="http://schemas.openxmlformats.org/officeDocument/2006/relationships/image" Target="../media/image5.emf"/><Relationship Id="rId1" Type="http://schemas.openxmlformats.org/officeDocument/2006/relationships/slideMaster" Target="../slideMasters/slideMaster3.xml"/><Relationship Id="rId4" Type="http://schemas.openxmlformats.org/officeDocument/2006/relationships/image" Target="../media/image4.png"/></Relationships>
</file>

<file path=ppt/slideLayouts/_rels/slideLayout50.xml.rels><?xml version="1.0" encoding="UTF-8" standalone="yes"?>
<Relationships xmlns="http://schemas.openxmlformats.org/package/2006/relationships"><Relationship Id="rId2" Type="http://schemas.openxmlformats.org/officeDocument/2006/relationships/image" Target="../media/image4.png"/><Relationship Id="rId1" Type="http://schemas.openxmlformats.org/officeDocument/2006/relationships/slideMaster" Target="../slideMasters/slideMaster3.xml"/></Relationships>
</file>

<file path=ppt/slideLayouts/_rels/slideLayout51.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F5B3F73-AA68-7C4D-BD72-B6B1C7A4583A}"/>
              </a:ext>
            </a:extLst>
          </p:cNvPr>
          <p:cNvSpPr>
            <a:spLocks noGrp="1"/>
          </p:cNvSpPr>
          <p:nvPr>
            <p:ph type="ctrTitle"/>
          </p:nvPr>
        </p:nvSpPr>
        <p:spPr>
          <a:xfrm>
            <a:off x="1524000" y="1122363"/>
            <a:ext cx="9144000" cy="2387600"/>
          </a:xfrm>
          <a:prstGeom prst="rect">
            <a:avLst/>
          </a:prstGeom>
        </p:spPr>
        <p:txBody>
          <a:bodyPr anchor="b"/>
          <a:lstStyle>
            <a:lvl1pPr algn="ctr">
              <a:defRPr sz="6000"/>
            </a:lvl1pPr>
          </a:lstStyle>
          <a:p>
            <a:r>
              <a:rPr lang="en-US"/>
              <a:t>Click to edit Master title style</a:t>
            </a:r>
          </a:p>
        </p:txBody>
      </p:sp>
      <p:sp>
        <p:nvSpPr>
          <p:cNvPr id="3" name="Subtitle 2">
            <a:extLst>
              <a:ext uri="{FF2B5EF4-FFF2-40B4-BE49-F238E27FC236}">
                <a16:creationId xmlns:a16="http://schemas.microsoft.com/office/drawing/2014/main" id="{5EB6E2BF-5A5D-1D4F-8B99-3D413E7B9E5B}"/>
              </a:ext>
            </a:extLst>
          </p:cNvPr>
          <p:cNvSpPr>
            <a:spLocks noGrp="1"/>
          </p:cNvSpPr>
          <p:nvPr>
            <p:ph type="subTitle" idx="1"/>
          </p:nvPr>
        </p:nvSpPr>
        <p:spPr>
          <a:xfrm>
            <a:off x="1524000" y="3602038"/>
            <a:ext cx="9144000" cy="1655762"/>
          </a:xfrm>
        </p:spPr>
        <p:txBody>
          <a:bodyPr/>
          <a:lstStyle>
            <a:lvl1pPr marL="0" indent="0" algn="ctr">
              <a:buNone/>
              <a:defRPr sz="24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a:t>Click to edit Master subtitle style</a:t>
            </a:r>
          </a:p>
        </p:txBody>
      </p:sp>
      <p:sp>
        <p:nvSpPr>
          <p:cNvPr id="5" name="Footer Placeholder 4">
            <a:extLst>
              <a:ext uri="{FF2B5EF4-FFF2-40B4-BE49-F238E27FC236}">
                <a16:creationId xmlns:a16="http://schemas.microsoft.com/office/drawing/2014/main" id="{BC94982E-72F0-B84D-A0B7-BAE7D875FBE7}"/>
              </a:ext>
            </a:extLst>
          </p:cNvPr>
          <p:cNvSpPr>
            <a:spLocks noGrp="1"/>
          </p:cNvSpPr>
          <p:nvPr>
            <p:ph type="ftr" sz="quarter" idx="11"/>
          </p:nvPr>
        </p:nvSpPr>
        <p:spPr/>
        <p:txBody>
          <a:bodyPr/>
          <a:lstStyle/>
          <a:p>
            <a:endParaRPr lang="en-US" dirty="0"/>
          </a:p>
        </p:txBody>
      </p:sp>
      <p:sp>
        <p:nvSpPr>
          <p:cNvPr id="6" name="Slide Number Placeholder 5">
            <a:extLst>
              <a:ext uri="{FF2B5EF4-FFF2-40B4-BE49-F238E27FC236}">
                <a16:creationId xmlns:a16="http://schemas.microsoft.com/office/drawing/2014/main" id="{6BAA1BFC-24A3-9D46-83D3-0A72398C19EA}"/>
              </a:ext>
            </a:extLst>
          </p:cNvPr>
          <p:cNvSpPr>
            <a:spLocks noGrp="1"/>
          </p:cNvSpPr>
          <p:nvPr>
            <p:ph type="sldNum" sz="quarter" idx="12"/>
          </p:nvPr>
        </p:nvSpPr>
        <p:spPr>
          <a:xfrm>
            <a:off x="861291" y="6356349"/>
            <a:ext cx="2743200" cy="365125"/>
          </a:xfrm>
          <a:prstGeom prst="rect">
            <a:avLst/>
          </a:prstGeom>
        </p:spPr>
        <p:txBody>
          <a:bodyPr/>
          <a:lstStyle/>
          <a:p>
            <a:fld id="{5F7CF672-8747-7A43-81AC-4C9F46768530}" type="slidenum">
              <a:rPr lang="en-US" smtClean="0"/>
              <a:t>‹#›</a:t>
            </a:fld>
            <a:endParaRPr lang="en-US" dirty="0"/>
          </a:p>
        </p:txBody>
      </p:sp>
    </p:spTree>
    <p:extLst>
      <p:ext uri="{BB962C8B-B14F-4D97-AF65-F5344CB8AC3E}">
        <p14:creationId xmlns:p14="http://schemas.microsoft.com/office/powerpoint/2010/main" val="1859068353"/>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preserve="1" userDrawn="1">
  <p:cSld name="Custom Layout">
    <p:spTree>
      <p:nvGrpSpPr>
        <p:cNvPr id="1" name=""/>
        <p:cNvGrpSpPr/>
        <p:nvPr/>
      </p:nvGrpSpPr>
      <p:grpSpPr>
        <a:xfrm>
          <a:off x="0" y="0"/>
          <a:ext cx="0" cy="0"/>
          <a:chOff x="0" y="0"/>
          <a:chExt cx="0" cy="0"/>
        </a:xfrm>
      </p:grpSpPr>
      <p:sp>
        <p:nvSpPr>
          <p:cNvPr id="2" name="Title 1"/>
          <p:cNvSpPr>
            <a:spLocks noGrp="1"/>
          </p:cNvSpPr>
          <p:nvPr>
            <p:ph type="title"/>
          </p:nvPr>
        </p:nvSpPr>
        <p:spPr>
          <a:xfrm>
            <a:off x="838200" y="365125"/>
            <a:ext cx="10515600" cy="955675"/>
          </a:xfrm>
          <a:prstGeom prst="rect">
            <a:avLst/>
          </a:prstGeom>
        </p:spPr>
        <p:txBody>
          <a:bodyPr/>
          <a:lstStyle/>
          <a:p>
            <a:r>
              <a:rPr lang="en-US"/>
              <a:t>Click to edit Master title style</a:t>
            </a:r>
          </a:p>
        </p:txBody>
      </p:sp>
      <p:sp>
        <p:nvSpPr>
          <p:cNvPr id="4" name="Footer Placeholder 3"/>
          <p:cNvSpPr>
            <a:spLocks noGrp="1"/>
          </p:cNvSpPr>
          <p:nvPr>
            <p:ph type="ftr" sz="quarter" idx="11"/>
          </p:nvPr>
        </p:nvSpPr>
        <p:spPr/>
        <p:txBody>
          <a:bodyPr/>
          <a:lstStyle/>
          <a:p>
            <a:endParaRPr lang="en-US" dirty="0"/>
          </a:p>
        </p:txBody>
      </p:sp>
      <p:sp>
        <p:nvSpPr>
          <p:cNvPr id="6" name="Text Placeholder 5"/>
          <p:cNvSpPr>
            <a:spLocks noGrp="1"/>
          </p:cNvSpPr>
          <p:nvPr>
            <p:ph type="body" sz="quarter" idx="12"/>
          </p:nvPr>
        </p:nvSpPr>
        <p:spPr>
          <a:xfrm>
            <a:off x="1193800" y="1671494"/>
            <a:ext cx="10160000" cy="3998913"/>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7" name="Slide Number Placeholder 5">
            <a:extLst>
              <a:ext uri="{FF2B5EF4-FFF2-40B4-BE49-F238E27FC236}">
                <a16:creationId xmlns:a16="http://schemas.microsoft.com/office/drawing/2014/main" id="{6BAA1BFC-24A3-9D46-83D3-0A72398C19EA}"/>
              </a:ext>
            </a:extLst>
          </p:cNvPr>
          <p:cNvSpPr>
            <a:spLocks noGrp="1"/>
          </p:cNvSpPr>
          <p:nvPr>
            <p:ph type="sldNum" sz="quarter" idx="13"/>
          </p:nvPr>
        </p:nvSpPr>
        <p:spPr>
          <a:xfrm>
            <a:off x="861291" y="6356349"/>
            <a:ext cx="2743200" cy="365125"/>
          </a:xfrm>
          <a:prstGeom prst="rect">
            <a:avLst/>
          </a:prstGeom>
        </p:spPr>
        <p:txBody>
          <a:bodyPr/>
          <a:lstStyle/>
          <a:p>
            <a:fld id="{5F7CF672-8747-7A43-81AC-4C9F46768530}" type="slidenum">
              <a:rPr lang="en-US" smtClean="0"/>
              <a:t>‹#›</a:t>
            </a:fld>
            <a:endParaRPr lang="en-US" dirty="0"/>
          </a:p>
        </p:txBody>
      </p:sp>
    </p:spTree>
    <p:extLst>
      <p:ext uri="{BB962C8B-B14F-4D97-AF65-F5344CB8AC3E}">
        <p14:creationId xmlns:p14="http://schemas.microsoft.com/office/powerpoint/2010/main" val="826268850"/>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preserve="1" userDrawn="1">
  <p:cSld name="1_Custom Layout">
    <p:spTree>
      <p:nvGrpSpPr>
        <p:cNvPr id="1" name=""/>
        <p:cNvGrpSpPr/>
        <p:nvPr/>
      </p:nvGrpSpPr>
      <p:grpSpPr>
        <a:xfrm>
          <a:off x="0" y="0"/>
          <a:ext cx="0" cy="0"/>
          <a:chOff x="0" y="0"/>
          <a:chExt cx="0" cy="0"/>
        </a:xfrm>
      </p:grpSpPr>
      <p:sp>
        <p:nvSpPr>
          <p:cNvPr id="2" name="Title 1"/>
          <p:cNvSpPr>
            <a:spLocks noGrp="1"/>
          </p:cNvSpPr>
          <p:nvPr>
            <p:ph type="title"/>
          </p:nvPr>
        </p:nvSpPr>
        <p:spPr>
          <a:xfrm>
            <a:off x="838200" y="365125"/>
            <a:ext cx="10515600" cy="1325563"/>
          </a:xfrm>
          <a:prstGeom prst="rect">
            <a:avLst/>
          </a:prstGeom>
        </p:spPr>
        <p:txBody>
          <a:bodyPr/>
          <a:lstStyle/>
          <a:p>
            <a:r>
              <a:rPr lang="en-US"/>
              <a:t>Click to edit Master title style</a:t>
            </a:r>
          </a:p>
        </p:txBody>
      </p:sp>
      <p:sp>
        <p:nvSpPr>
          <p:cNvPr id="4" name="Footer Placeholder 3"/>
          <p:cNvSpPr>
            <a:spLocks noGrp="1"/>
          </p:cNvSpPr>
          <p:nvPr>
            <p:ph type="ftr" sz="quarter" idx="11"/>
          </p:nvPr>
        </p:nvSpPr>
        <p:spPr/>
        <p:txBody>
          <a:bodyPr/>
          <a:lstStyle/>
          <a:p>
            <a:endParaRPr lang="en-US" dirty="0"/>
          </a:p>
        </p:txBody>
      </p:sp>
      <p:sp>
        <p:nvSpPr>
          <p:cNvPr id="6" name="Content Placeholder 5"/>
          <p:cNvSpPr>
            <a:spLocks noGrp="1"/>
          </p:cNvSpPr>
          <p:nvPr>
            <p:ph sz="quarter" idx="12"/>
          </p:nvPr>
        </p:nvSpPr>
        <p:spPr>
          <a:xfrm>
            <a:off x="923925" y="1949450"/>
            <a:ext cx="10429875" cy="4275138"/>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7" name="Slide Number Placeholder 5">
            <a:extLst>
              <a:ext uri="{FF2B5EF4-FFF2-40B4-BE49-F238E27FC236}">
                <a16:creationId xmlns:a16="http://schemas.microsoft.com/office/drawing/2014/main" id="{6BAA1BFC-24A3-9D46-83D3-0A72398C19EA}"/>
              </a:ext>
            </a:extLst>
          </p:cNvPr>
          <p:cNvSpPr>
            <a:spLocks noGrp="1"/>
          </p:cNvSpPr>
          <p:nvPr>
            <p:ph type="sldNum" sz="quarter" idx="13"/>
          </p:nvPr>
        </p:nvSpPr>
        <p:spPr>
          <a:xfrm>
            <a:off x="861291" y="6356349"/>
            <a:ext cx="2743200" cy="365125"/>
          </a:xfrm>
          <a:prstGeom prst="rect">
            <a:avLst/>
          </a:prstGeom>
        </p:spPr>
        <p:txBody>
          <a:bodyPr/>
          <a:lstStyle/>
          <a:p>
            <a:fld id="{5F7CF672-8747-7A43-81AC-4C9F46768530}" type="slidenum">
              <a:rPr lang="en-US" smtClean="0"/>
              <a:t>‹#›</a:t>
            </a:fld>
            <a:endParaRPr lang="en-US" dirty="0"/>
          </a:p>
        </p:txBody>
      </p:sp>
    </p:spTree>
    <p:extLst>
      <p:ext uri="{BB962C8B-B14F-4D97-AF65-F5344CB8AC3E}">
        <p14:creationId xmlns:p14="http://schemas.microsoft.com/office/powerpoint/2010/main" val="1340816978"/>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preserve="1" userDrawn="1">
  <p:cSld name="2_Custom Layout">
    <p:spTree>
      <p:nvGrpSpPr>
        <p:cNvPr id="1" name=""/>
        <p:cNvGrpSpPr/>
        <p:nvPr/>
      </p:nvGrpSpPr>
      <p:grpSpPr>
        <a:xfrm>
          <a:off x="0" y="0"/>
          <a:ext cx="0" cy="0"/>
          <a:chOff x="0" y="0"/>
          <a:chExt cx="0" cy="0"/>
        </a:xfrm>
      </p:grpSpPr>
      <p:sp>
        <p:nvSpPr>
          <p:cNvPr id="2" name="Title 1"/>
          <p:cNvSpPr>
            <a:spLocks noGrp="1"/>
          </p:cNvSpPr>
          <p:nvPr>
            <p:ph type="title"/>
          </p:nvPr>
        </p:nvSpPr>
        <p:spPr>
          <a:xfrm>
            <a:off x="838200" y="365125"/>
            <a:ext cx="10515600" cy="1325563"/>
          </a:xfrm>
          <a:prstGeom prst="rect">
            <a:avLst/>
          </a:prstGeom>
        </p:spPr>
        <p:txBody>
          <a:bodyPr/>
          <a:lstStyle/>
          <a:p>
            <a:r>
              <a:rPr lang="en-US"/>
              <a:t>Click to edit Master title style</a:t>
            </a:r>
          </a:p>
        </p:txBody>
      </p:sp>
      <p:sp>
        <p:nvSpPr>
          <p:cNvPr id="4" name="Footer Placeholder 3"/>
          <p:cNvSpPr>
            <a:spLocks noGrp="1"/>
          </p:cNvSpPr>
          <p:nvPr>
            <p:ph type="ftr" sz="quarter" idx="11"/>
          </p:nvPr>
        </p:nvSpPr>
        <p:spPr/>
        <p:txBody>
          <a:bodyPr/>
          <a:lstStyle/>
          <a:p>
            <a:endParaRPr lang="en-US" dirty="0"/>
          </a:p>
        </p:txBody>
      </p:sp>
      <p:sp>
        <p:nvSpPr>
          <p:cNvPr id="5" name="Slide Number Placeholder 5">
            <a:extLst>
              <a:ext uri="{FF2B5EF4-FFF2-40B4-BE49-F238E27FC236}">
                <a16:creationId xmlns:a16="http://schemas.microsoft.com/office/drawing/2014/main" id="{6BAA1BFC-24A3-9D46-83D3-0A72398C19EA}"/>
              </a:ext>
            </a:extLst>
          </p:cNvPr>
          <p:cNvSpPr>
            <a:spLocks noGrp="1"/>
          </p:cNvSpPr>
          <p:nvPr>
            <p:ph type="sldNum" sz="quarter" idx="12"/>
          </p:nvPr>
        </p:nvSpPr>
        <p:spPr>
          <a:xfrm>
            <a:off x="861291" y="6356349"/>
            <a:ext cx="2743200" cy="365125"/>
          </a:xfrm>
          <a:prstGeom prst="rect">
            <a:avLst/>
          </a:prstGeom>
        </p:spPr>
        <p:txBody>
          <a:bodyPr/>
          <a:lstStyle/>
          <a:p>
            <a:fld id="{5F7CF672-8747-7A43-81AC-4C9F46768530}" type="slidenum">
              <a:rPr lang="en-US" smtClean="0"/>
              <a:t>‹#›</a:t>
            </a:fld>
            <a:endParaRPr lang="en-US" dirty="0"/>
          </a:p>
        </p:txBody>
      </p:sp>
    </p:spTree>
    <p:extLst>
      <p:ext uri="{BB962C8B-B14F-4D97-AF65-F5344CB8AC3E}">
        <p14:creationId xmlns:p14="http://schemas.microsoft.com/office/powerpoint/2010/main" val="2557414439"/>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userDrawn="1">
  <p:cSld name="Title Blank_Navy">
    <p:bg>
      <p:bgRef idx="1001">
        <a:schemeClr val="bg2"/>
      </p:bgRef>
    </p:bg>
    <p:spTree>
      <p:nvGrpSpPr>
        <p:cNvPr id="1" name=""/>
        <p:cNvGrpSpPr/>
        <p:nvPr/>
      </p:nvGrpSpPr>
      <p:grpSpPr>
        <a:xfrm>
          <a:off x="0" y="0"/>
          <a:ext cx="0" cy="0"/>
          <a:chOff x="0" y="0"/>
          <a:chExt cx="0" cy="0"/>
        </a:xfrm>
      </p:grpSpPr>
      <p:sp>
        <p:nvSpPr>
          <p:cNvPr id="8" name="Title 7"/>
          <p:cNvSpPr>
            <a:spLocks noGrp="1"/>
          </p:cNvSpPr>
          <p:nvPr>
            <p:ph type="title" hasCustomPrompt="1"/>
          </p:nvPr>
        </p:nvSpPr>
        <p:spPr/>
        <p:txBody>
          <a:bodyPr anchor="ctr"/>
          <a:lstStyle>
            <a:lvl1pPr>
              <a:defRPr sz="3200" baseline="0">
                <a:solidFill>
                  <a:schemeClr val="tx1"/>
                </a:solidFill>
              </a:defRPr>
            </a:lvl1pPr>
          </a:lstStyle>
          <a:p>
            <a:r>
              <a:rPr lang="en-US" dirty="0"/>
              <a:t>Slide Title, Arial 32 pt.</a:t>
            </a:r>
          </a:p>
        </p:txBody>
      </p:sp>
      <p:sp>
        <p:nvSpPr>
          <p:cNvPr id="2" name="Slide Number Placeholder 1"/>
          <p:cNvSpPr>
            <a:spLocks noGrp="1"/>
          </p:cNvSpPr>
          <p:nvPr>
            <p:ph type="sldNum" sz="quarter" idx="11"/>
          </p:nvPr>
        </p:nvSpPr>
        <p:spPr/>
        <p:txBody>
          <a:bodyPr/>
          <a:lstStyle>
            <a:lvl1pPr>
              <a:defRPr>
                <a:solidFill>
                  <a:schemeClr val="tx1"/>
                </a:solidFill>
              </a:defRPr>
            </a:lvl1pPr>
          </a:lstStyle>
          <a:p>
            <a:fld id="{2F2F552B-1952-B44E-8CAB-5705F0ACD2E2}" type="slidenum">
              <a:rPr lang="uk-UA" smtClean="0"/>
              <a:pPr/>
              <a:t>‹#›</a:t>
            </a:fld>
            <a:endParaRPr lang="uk-UA" dirty="0"/>
          </a:p>
        </p:txBody>
      </p:sp>
      <p:pic>
        <p:nvPicPr>
          <p:cNvPr id="6" name="Picture 5">
            <a:extLst>
              <a:ext uri="{FF2B5EF4-FFF2-40B4-BE49-F238E27FC236}">
                <a16:creationId xmlns:a16="http://schemas.microsoft.com/office/drawing/2014/main" id="{90FC7C9F-14F4-4ECF-8292-C40685236926}"/>
              </a:ext>
            </a:extLst>
          </p:cNvPr>
          <p:cNvPicPr>
            <a:picLocks/>
          </p:cNvPicPr>
          <p:nvPr userDrawn="1"/>
        </p:nvPicPr>
        <p:blipFill>
          <a:blip r:embed="rId2"/>
          <a:stretch>
            <a:fillRect/>
          </a:stretch>
        </p:blipFill>
        <p:spPr>
          <a:xfrm>
            <a:off x="460374" y="6518444"/>
            <a:ext cx="557700" cy="154923"/>
          </a:xfrm>
          <a:prstGeom prst="rect">
            <a:avLst/>
          </a:prstGeom>
        </p:spPr>
      </p:pic>
    </p:spTree>
    <p:extLst>
      <p:ext uri="{BB962C8B-B14F-4D97-AF65-F5344CB8AC3E}">
        <p14:creationId xmlns:p14="http://schemas.microsoft.com/office/powerpoint/2010/main" val="3520909691"/>
      </p:ext>
    </p:extLst>
  </p:cSld>
  <p:clrMapOvr>
    <a:overrideClrMapping bg1="lt1" tx1="dk1" bg2="lt2" tx2="dk2" accent1="accent1" accent2="accent2" accent3="accent3" accent4="accent4" accent5="accent5" accent6="accent6" hlink="hlink" folHlink="folHlink"/>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userDrawn="1">
  <p:cSld name="1_Bullet List_Navy">
    <p:bg>
      <p:bgRef idx="1001">
        <a:schemeClr val="bg2"/>
      </p:bgRef>
    </p:bg>
    <p:spTree>
      <p:nvGrpSpPr>
        <p:cNvPr id="1" name=""/>
        <p:cNvGrpSpPr/>
        <p:nvPr/>
      </p:nvGrpSpPr>
      <p:grpSpPr>
        <a:xfrm>
          <a:off x="0" y="0"/>
          <a:ext cx="0" cy="0"/>
          <a:chOff x="0" y="0"/>
          <a:chExt cx="0" cy="0"/>
        </a:xfrm>
      </p:grpSpPr>
      <p:sp>
        <p:nvSpPr>
          <p:cNvPr id="2" name="Slide Number Placeholder 1"/>
          <p:cNvSpPr>
            <a:spLocks noGrp="1"/>
          </p:cNvSpPr>
          <p:nvPr>
            <p:ph type="sldNum" sz="quarter" idx="11"/>
          </p:nvPr>
        </p:nvSpPr>
        <p:spPr/>
        <p:txBody>
          <a:bodyPr/>
          <a:lstStyle>
            <a:lvl1pPr>
              <a:defRPr>
                <a:solidFill>
                  <a:schemeClr val="tx1"/>
                </a:solidFill>
              </a:defRPr>
            </a:lvl1pPr>
          </a:lstStyle>
          <a:p>
            <a:fld id="{2F2F552B-1952-B44E-8CAB-5705F0ACD2E2}" type="slidenum">
              <a:rPr lang="uk-UA" smtClean="0"/>
              <a:pPr/>
              <a:t>‹#›</a:t>
            </a:fld>
            <a:endParaRPr lang="uk-UA" dirty="0"/>
          </a:p>
        </p:txBody>
      </p:sp>
      <p:sp>
        <p:nvSpPr>
          <p:cNvPr id="7" name="Title 11">
            <a:extLst>
              <a:ext uri="{FF2B5EF4-FFF2-40B4-BE49-F238E27FC236}">
                <a16:creationId xmlns:a16="http://schemas.microsoft.com/office/drawing/2014/main" id="{7086F48C-126B-4E0A-AED0-E786B5015B52}"/>
              </a:ext>
            </a:extLst>
          </p:cNvPr>
          <p:cNvSpPr>
            <a:spLocks noGrp="1"/>
          </p:cNvSpPr>
          <p:nvPr>
            <p:ph type="title" hasCustomPrompt="1"/>
          </p:nvPr>
        </p:nvSpPr>
        <p:spPr>
          <a:xfrm>
            <a:off x="457200" y="381000"/>
            <a:ext cx="11277600" cy="693337"/>
          </a:xfrm>
        </p:spPr>
        <p:txBody>
          <a:bodyPr anchor="ctr"/>
          <a:lstStyle>
            <a:lvl1pPr>
              <a:defRPr sz="3200" cap="none">
                <a:solidFill>
                  <a:schemeClr val="tx1"/>
                </a:solidFill>
              </a:defRPr>
            </a:lvl1pPr>
          </a:lstStyle>
          <a:p>
            <a:r>
              <a:rPr lang="en-US" dirty="0"/>
              <a:t>Slide Title, Arial 32 pt.</a:t>
            </a:r>
          </a:p>
        </p:txBody>
      </p:sp>
      <p:sp>
        <p:nvSpPr>
          <p:cNvPr id="8" name="Content Placeholder 4">
            <a:extLst>
              <a:ext uri="{FF2B5EF4-FFF2-40B4-BE49-F238E27FC236}">
                <a16:creationId xmlns:a16="http://schemas.microsoft.com/office/drawing/2014/main" id="{86B32392-5B55-403B-BA4E-35EE7D3DE154}"/>
              </a:ext>
            </a:extLst>
          </p:cNvPr>
          <p:cNvSpPr>
            <a:spLocks noGrp="1"/>
          </p:cNvSpPr>
          <p:nvPr>
            <p:ph sz="quarter" idx="12" hasCustomPrompt="1"/>
          </p:nvPr>
        </p:nvSpPr>
        <p:spPr>
          <a:xfrm>
            <a:off x="457200" y="1191491"/>
            <a:ext cx="11277600" cy="5069823"/>
          </a:xfrm>
        </p:spPr>
        <p:txBody>
          <a:bodyPr>
            <a:noAutofit/>
          </a:bodyPr>
          <a:lstStyle>
            <a:lvl1pPr marL="225425" indent="-225425">
              <a:buFont typeface="Wingdings" panose="05000000000000000000" pitchFamily="2" charset="2"/>
              <a:buChar char="§"/>
              <a:defRPr b="0">
                <a:solidFill>
                  <a:schemeClr val="tx1"/>
                </a:solidFill>
              </a:defRPr>
            </a:lvl1pPr>
            <a:lvl2pPr marL="688975" indent="-344488">
              <a:buClr>
                <a:schemeClr val="tx1"/>
              </a:buClr>
              <a:buSzPct val="110000"/>
              <a:buFont typeface="Wingdings" panose="05000000000000000000" pitchFamily="2" charset="2"/>
              <a:buChar char="§"/>
              <a:defRPr>
                <a:solidFill>
                  <a:schemeClr val="tx1"/>
                </a:solidFill>
              </a:defRPr>
            </a:lvl2pPr>
            <a:lvl3pPr marL="1033463" indent="-344488">
              <a:buFont typeface="Wingdings" panose="05000000000000000000" pitchFamily="2" charset="2"/>
              <a:buChar char="§"/>
              <a:defRPr sz="2200">
                <a:solidFill>
                  <a:schemeClr val="tx1"/>
                </a:solidFill>
              </a:defRPr>
            </a:lvl3pPr>
            <a:lvl4pPr marL="1033463" indent="-344488">
              <a:buFont typeface="Courier New" panose="02070309020205020404" pitchFamily="49" charset="0"/>
              <a:buChar char="o"/>
              <a:defRPr sz="2200">
                <a:solidFill>
                  <a:schemeClr val="tx1"/>
                </a:solidFill>
              </a:defRPr>
            </a:lvl4pPr>
            <a:lvl5pPr marL="1377950" indent="-238125">
              <a:buFont typeface="Wingdings" panose="05000000000000000000" pitchFamily="2" charset="2"/>
              <a:buChar char="§"/>
              <a:defRPr sz="1800">
                <a:solidFill>
                  <a:schemeClr val="tx1"/>
                </a:solidFill>
              </a:defRPr>
            </a:lvl5pPr>
            <a:lvl6pPr marL="1603375" indent="-225425">
              <a:buFont typeface="Wingdings" panose="05000000000000000000" pitchFamily="2" charset="2"/>
              <a:buChar char="§"/>
              <a:defRPr sz="1600">
                <a:solidFill>
                  <a:schemeClr val="tx1"/>
                </a:solidFill>
              </a:defRPr>
            </a:lvl6pPr>
          </a:lstStyle>
          <a:p>
            <a:pPr lvl="0"/>
            <a:r>
              <a:rPr lang="en-US" dirty="0"/>
              <a:t>Click to edit master text styles</a:t>
            </a:r>
          </a:p>
          <a:p>
            <a:pPr lvl="1"/>
            <a:r>
              <a:rPr lang="en-US" dirty="0"/>
              <a:t>Second level</a:t>
            </a:r>
          </a:p>
          <a:p>
            <a:pPr lvl="2"/>
            <a:r>
              <a:rPr lang="en-US" dirty="0"/>
              <a:t>Third level</a:t>
            </a:r>
          </a:p>
          <a:p>
            <a:pPr lvl="4"/>
            <a:r>
              <a:rPr lang="en-US" dirty="0"/>
              <a:t>Fourth level</a:t>
            </a:r>
          </a:p>
          <a:p>
            <a:pPr lvl="5"/>
            <a:r>
              <a:rPr lang="en-US" dirty="0"/>
              <a:t>Fifth level</a:t>
            </a:r>
          </a:p>
        </p:txBody>
      </p:sp>
      <p:pic>
        <p:nvPicPr>
          <p:cNvPr id="6" name="Picture 5">
            <a:extLst>
              <a:ext uri="{FF2B5EF4-FFF2-40B4-BE49-F238E27FC236}">
                <a16:creationId xmlns:a16="http://schemas.microsoft.com/office/drawing/2014/main" id="{3EB79E39-B804-433D-A46E-6245A4354F48}"/>
              </a:ext>
            </a:extLst>
          </p:cNvPr>
          <p:cNvPicPr>
            <a:picLocks/>
          </p:cNvPicPr>
          <p:nvPr userDrawn="1"/>
        </p:nvPicPr>
        <p:blipFill>
          <a:blip r:embed="rId2"/>
          <a:stretch>
            <a:fillRect/>
          </a:stretch>
        </p:blipFill>
        <p:spPr>
          <a:xfrm>
            <a:off x="460374" y="6518444"/>
            <a:ext cx="557700" cy="154923"/>
          </a:xfrm>
          <a:prstGeom prst="rect">
            <a:avLst/>
          </a:prstGeom>
        </p:spPr>
      </p:pic>
    </p:spTree>
    <p:extLst>
      <p:ext uri="{BB962C8B-B14F-4D97-AF65-F5344CB8AC3E}">
        <p14:creationId xmlns:p14="http://schemas.microsoft.com/office/powerpoint/2010/main" val="742360245"/>
      </p:ext>
    </p:extLst>
  </p:cSld>
  <p:clrMapOvr>
    <a:overrideClrMapping bg1="lt1" tx1="dk1" bg2="lt2" tx2="dk2" accent1="accent1" accent2="accent2" accent3="accent3" accent4="accent4" accent5="accent5" accent6="accent6" hlink="hlink" folHlink="folHlink"/>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showMasterSp="0" type="blank">
  <p:cSld name="Blank">
    <p:spTree>
      <p:nvGrpSpPr>
        <p:cNvPr id="1" name=""/>
        <p:cNvGrpSpPr/>
        <p:nvPr/>
      </p:nvGrpSpPr>
      <p:grpSpPr>
        <a:xfrm>
          <a:off x="0" y="0"/>
          <a:ext cx="0" cy="0"/>
          <a:chOff x="0" y="0"/>
          <a:chExt cx="0" cy="0"/>
        </a:xfrm>
      </p:grpSpPr>
    </p:spTree>
    <p:extLst>
      <p:ext uri="{BB962C8B-B14F-4D97-AF65-F5344CB8AC3E}">
        <p14:creationId xmlns:p14="http://schemas.microsoft.com/office/powerpoint/2010/main" val="3671202458"/>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1524000" y="1122363"/>
            <a:ext cx="9144000" cy="2387600"/>
          </a:xfrm>
        </p:spPr>
        <p:txBody>
          <a:bodyPr anchor="b"/>
          <a:lstStyle>
            <a:lvl1pPr algn="ctr">
              <a:defRPr sz="6000"/>
            </a:lvl1pPr>
          </a:lstStyle>
          <a:p>
            <a:r>
              <a:rPr lang="en-US"/>
              <a:t>Click to edit Master title style</a:t>
            </a:r>
          </a:p>
        </p:txBody>
      </p:sp>
      <p:sp>
        <p:nvSpPr>
          <p:cNvPr id="3" name="Subtitle 2"/>
          <p:cNvSpPr>
            <a:spLocks noGrp="1"/>
          </p:cNvSpPr>
          <p:nvPr>
            <p:ph type="subTitle" idx="1"/>
          </p:nvPr>
        </p:nvSpPr>
        <p:spPr>
          <a:xfrm>
            <a:off x="1524000" y="3602038"/>
            <a:ext cx="9144000" cy="1655762"/>
          </a:xfrm>
        </p:spPr>
        <p:txBody>
          <a:bodyPr/>
          <a:lstStyle>
            <a:lvl1pPr marL="0" indent="0" algn="ctr">
              <a:buNone/>
              <a:defRPr sz="24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a:t>Click to edit Master subtitle style</a:t>
            </a:r>
          </a:p>
        </p:txBody>
      </p:sp>
      <p:sp>
        <p:nvSpPr>
          <p:cNvPr id="4" name="Date Placeholder 3"/>
          <p:cNvSpPr>
            <a:spLocks noGrp="1"/>
          </p:cNvSpPr>
          <p:nvPr>
            <p:ph type="dt" sz="half" idx="10"/>
          </p:nvPr>
        </p:nvSpPr>
        <p:spPr/>
        <p:txBody>
          <a:bodyPr/>
          <a:lstStyle/>
          <a:p>
            <a:fld id="{F28C5F54-EE30-4F03-BE8C-A652E0DCD7E7}" type="datetime1">
              <a:rPr lang="en-US" smtClean="0"/>
              <a:t>7/13/2021</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5A45F0FE-DB56-404F-8178-FE7ABB36D2BC}" type="slidenum">
              <a:rPr lang="en-US" smtClean="0"/>
              <a:t>‹#›</a:t>
            </a:fld>
            <a:endParaRPr lang="en-US" dirty="0"/>
          </a:p>
        </p:txBody>
      </p:sp>
    </p:spTree>
    <p:extLst>
      <p:ext uri="{BB962C8B-B14F-4D97-AF65-F5344CB8AC3E}">
        <p14:creationId xmlns:p14="http://schemas.microsoft.com/office/powerpoint/2010/main" val="793866236"/>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idx="1"/>
          </p:nvPr>
        </p:nvSpPr>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p>
            <a:fld id="{06D05690-33E7-488A-9F30-720BDA6B8E50}" type="datetime1">
              <a:rPr lang="en-US" smtClean="0"/>
              <a:t>7/13/2021</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5A45F0FE-DB56-404F-8178-FE7ABB36D2BC}" type="slidenum">
              <a:rPr lang="en-US" smtClean="0"/>
              <a:t>‹#›</a:t>
            </a:fld>
            <a:endParaRPr lang="en-US" dirty="0"/>
          </a:p>
        </p:txBody>
      </p:sp>
    </p:spTree>
    <p:extLst>
      <p:ext uri="{BB962C8B-B14F-4D97-AF65-F5344CB8AC3E}">
        <p14:creationId xmlns:p14="http://schemas.microsoft.com/office/powerpoint/2010/main" val="345000973"/>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831850" y="1709738"/>
            <a:ext cx="10515600" cy="2852737"/>
          </a:xfrm>
        </p:spPr>
        <p:txBody>
          <a:bodyPr anchor="b"/>
          <a:lstStyle>
            <a:lvl1pPr>
              <a:defRPr sz="6000"/>
            </a:lvl1pPr>
          </a:lstStyle>
          <a:p>
            <a:r>
              <a:rPr lang="en-US"/>
              <a:t>Click to edit Master title style</a:t>
            </a:r>
          </a:p>
        </p:txBody>
      </p:sp>
      <p:sp>
        <p:nvSpPr>
          <p:cNvPr id="3" name="Text Placeholder 2"/>
          <p:cNvSpPr>
            <a:spLocks noGrp="1"/>
          </p:cNvSpPr>
          <p:nvPr>
            <p:ph type="body" idx="1"/>
          </p:nvPr>
        </p:nvSpPr>
        <p:spPr>
          <a:xfrm>
            <a:off x="831850" y="4589463"/>
            <a:ext cx="10515600" cy="1500187"/>
          </a:xfrm>
        </p:spPr>
        <p:txBody>
          <a:bodyPr/>
          <a:lstStyle>
            <a:lvl1pPr marL="0" indent="0">
              <a:buNone/>
              <a:defRPr sz="2400">
                <a:solidFill>
                  <a:schemeClr val="tx1">
                    <a:tint val="75000"/>
                  </a:schemeClr>
                </a:solidFill>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a:t>Edit Master text styles</a:t>
            </a:r>
          </a:p>
        </p:txBody>
      </p:sp>
      <p:sp>
        <p:nvSpPr>
          <p:cNvPr id="4" name="Date Placeholder 3"/>
          <p:cNvSpPr>
            <a:spLocks noGrp="1"/>
          </p:cNvSpPr>
          <p:nvPr>
            <p:ph type="dt" sz="half" idx="10"/>
          </p:nvPr>
        </p:nvSpPr>
        <p:spPr/>
        <p:txBody>
          <a:bodyPr/>
          <a:lstStyle/>
          <a:p>
            <a:fld id="{1E15F7AA-C12C-466A-9686-992B889B327D}" type="datetime1">
              <a:rPr lang="en-US" smtClean="0"/>
              <a:t>7/13/2021</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5A45F0FE-DB56-404F-8178-FE7ABB36D2BC}" type="slidenum">
              <a:rPr lang="en-US" smtClean="0"/>
              <a:t>‹#›</a:t>
            </a:fld>
            <a:endParaRPr lang="en-US" dirty="0"/>
          </a:p>
        </p:txBody>
      </p:sp>
    </p:spTree>
    <p:extLst>
      <p:ext uri="{BB962C8B-B14F-4D97-AF65-F5344CB8AC3E}">
        <p14:creationId xmlns:p14="http://schemas.microsoft.com/office/powerpoint/2010/main" val="814671714"/>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sz="half" idx="1"/>
          </p:nvPr>
        </p:nvSpPr>
        <p:spPr>
          <a:xfrm>
            <a:off x="838200" y="1825625"/>
            <a:ext cx="5181600" cy="4351338"/>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Content Placeholder 3"/>
          <p:cNvSpPr>
            <a:spLocks noGrp="1"/>
          </p:cNvSpPr>
          <p:nvPr>
            <p:ph sz="half" idx="2"/>
          </p:nvPr>
        </p:nvSpPr>
        <p:spPr>
          <a:xfrm>
            <a:off x="6172200" y="1825625"/>
            <a:ext cx="5181600" cy="4351338"/>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Date Placeholder 4"/>
          <p:cNvSpPr>
            <a:spLocks noGrp="1"/>
          </p:cNvSpPr>
          <p:nvPr>
            <p:ph type="dt" sz="half" idx="10"/>
          </p:nvPr>
        </p:nvSpPr>
        <p:spPr/>
        <p:txBody>
          <a:bodyPr/>
          <a:lstStyle/>
          <a:p>
            <a:fld id="{3F9C9E11-A76C-4335-BBE0-4EE2EBDAAACA}" type="datetime1">
              <a:rPr lang="en-US" smtClean="0"/>
              <a:t>7/13/2021</a:t>
            </a:fld>
            <a:endParaRPr lang="en-US" dirty="0"/>
          </a:p>
        </p:txBody>
      </p:sp>
      <p:sp>
        <p:nvSpPr>
          <p:cNvPr id="6" name="Footer Placeholder 5"/>
          <p:cNvSpPr>
            <a:spLocks noGrp="1"/>
          </p:cNvSpPr>
          <p:nvPr>
            <p:ph type="ftr" sz="quarter" idx="11"/>
          </p:nvPr>
        </p:nvSpPr>
        <p:spPr/>
        <p:txBody>
          <a:bodyPr/>
          <a:lstStyle/>
          <a:p>
            <a:endParaRPr lang="en-US" dirty="0"/>
          </a:p>
        </p:txBody>
      </p:sp>
      <p:sp>
        <p:nvSpPr>
          <p:cNvPr id="7" name="Slide Number Placeholder 6"/>
          <p:cNvSpPr>
            <a:spLocks noGrp="1"/>
          </p:cNvSpPr>
          <p:nvPr>
            <p:ph type="sldNum" sz="quarter" idx="12"/>
          </p:nvPr>
        </p:nvSpPr>
        <p:spPr/>
        <p:txBody>
          <a:bodyPr/>
          <a:lstStyle/>
          <a:p>
            <a:fld id="{5A45F0FE-DB56-404F-8178-FE7ABB36D2BC}" type="slidenum">
              <a:rPr lang="en-US" smtClean="0"/>
              <a:t>‹#›</a:t>
            </a:fld>
            <a:endParaRPr lang="en-US" dirty="0"/>
          </a:p>
        </p:txBody>
      </p:sp>
    </p:spTree>
    <p:extLst>
      <p:ext uri="{BB962C8B-B14F-4D97-AF65-F5344CB8AC3E}">
        <p14:creationId xmlns:p14="http://schemas.microsoft.com/office/powerpoint/2010/main" val="1020652154"/>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a:xfrm>
            <a:off x="839788" y="365125"/>
            <a:ext cx="10515600" cy="1325563"/>
          </a:xfrm>
        </p:spPr>
        <p:txBody>
          <a:bodyPr/>
          <a:lstStyle/>
          <a:p>
            <a:r>
              <a:rPr lang="en-US"/>
              <a:t>Click to edit Master title style</a:t>
            </a:r>
          </a:p>
        </p:txBody>
      </p:sp>
      <p:sp>
        <p:nvSpPr>
          <p:cNvPr id="3" name="Text Placeholder 2"/>
          <p:cNvSpPr>
            <a:spLocks noGrp="1"/>
          </p:cNvSpPr>
          <p:nvPr>
            <p:ph type="body" idx="1"/>
          </p:nvPr>
        </p:nvSpPr>
        <p:spPr>
          <a:xfrm>
            <a:off x="839788" y="1681163"/>
            <a:ext cx="5157787"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Edit Master text styles</a:t>
            </a:r>
          </a:p>
        </p:txBody>
      </p:sp>
      <p:sp>
        <p:nvSpPr>
          <p:cNvPr id="4" name="Content Placeholder 3"/>
          <p:cNvSpPr>
            <a:spLocks noGrp="1"/>
          </p:cNvSpPr>
          <p:nvPr>
            <p:ph sz="half" idx="2"/>
          </p:nvPr>
        </p:nvSpPr>
        <p:spPr>
          <a:xfrm>
            <a:off x="839788" y="2505075"/>
            <a:ext cx="5157787" cy="3684588"/>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Text Placeholder 4"/>
          <p:cNvSpPr>
            <a:spLocks noGrp="1"/>
          </p:cNvSpPr>
          <p:nvPr>
            <p:ph type="body" sz="quarter" idx="3"/>
          </p:nvPr>
        </p:nvSpPr>
        <p:spPr>
          <a:xfrm>
            <a:off x="6172200" y="1681163"/>
            <a:ext cx="5183188"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Edit Master text styles</a:t>
            </a:r>
          </a:p>
        </p:txBody>
      </p:sp>
      <p:sp>
        <p:nvSpPr>
          <p:cNvPr id="6" name="Content Placeholder 5"/>
          <p:cNvSpPr>
            <a:spLocks noGrp="1"/>
          </p:cNvSpPr>
          <p:nvPr>
            <p:ph sz="quarter" idx="4"/>
          </p:nvPr>
        </p:nvSpPr>
        <p:spPr>
          <a:xfrm>
            <a:off x="6172200" y="2505075"/>
            <a:ext cx="5183188" cy="3684588"/>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7" name="Date Placeholder 6"/>
          <p:cNvSpPr>
            <a:spLocks noGrp="1"/>
          </p:cNvSpPr>
          <p:nvPr>
            <p:ph type="dt" sz="half" idx="10"/>
          </p:nvPr>
        </p:nvSpPr>
        <p:spPr/>
        <p:txBody>
          <a:bodyPr/>
          <a:lstStyle/>
          <a:p>
            <a:fld id="{50B32CFF-83A6-4C2F-8105-3FAABA4B9E59}" type="datetime1">
              <a:rPr lang="en-US" smtClean="0"/>
              <a:t>7/13/2021</a:t>
            </a:fld>
            <a:endParaRPr lang="en-US" dirty="0"/>
          </a:p>
        </p:txBody>
      </p:sp>
      <p:sp>
        <p:nvSpPr>
          <p:cNvPr id="8" name="Footer Placeholder 7"/>
          <p:cNvSpPr>
            <a:spLocks noGrp="1"/>
          </p:cNvSpPr>
          <p:nvPr>
            <p:ph type="ftr" sz="quarter" idx="11"/>
          </p:nvPr>
        </p:nvSpPr>
        <p:spPr/>
        <p:txBody>
          <a:bodyPr/>
          <a:lstStyle/>
          <a:p>
            <a:endParaRPr lang="en-US" dirty="0"/>
          </a:p>
        </p:txBody>
      </p:sp>
      <p:sp>
        <p:nvSpPr>
          <p:cNvPr id="9" name="Slide Number Placeholder 8"/>
          <p:cNvSpPr>
            <a:spLocks noGrp="1"/>
          </p:cNvSpPr>
          <p:nvPr>
            <p:ph type="sldNum" sz="quarter" idx="12"/>
          </p:nvPr>
        </p:nvSpPr>
        <p:spPr/>
        <p:txBody>
          <a:bodyPr/>
          <a:lstStyle/>
          <a:p>
            <a:fld id="{5A45F0FE-DB56-404F-8178-FE7ABB36D2BC}" type="slidenum">
              <a:rPr lang="en-US" smtClean="0"/>
              <a:t>‹#›</a:t>
            </a:fld>
            <a:endParaRPr lang="en-US" dirty="0"/>
          </a:p>
        </p:txBody>
      </p:sp>
    </p:spTree>
    <p:extLst>
      <p:ext uri="{BB962C8B-B14F-4D97-AF65-F5344CB8AC3E}">
        <p14:creationId xmlns:p14="http://schemas.microsoft.com/office/powerpoint/2010/main" val="2863274270"/>
      </p:ext>
    </p:extLst>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Date Placeholder 2"/>
          <p:cNvSpPr>
            <a:spLocks noGrp="1"/>
          </p:cNvSpPr>
          <p:nvPr>
            <p:ph type="dt" sz="half" idx="10"/>
          </p:nvPr>
        </p:nvSpPr>
        <p:spPr/>
        <p:txBody>
          <a:bodyPr/>
          <a:lstStyle/>
          <a:p>
            <a:fld id="{964351B0-63A1-41EE-A756-82D65D0F3751}" type="datetime1">
              <a:rPr lang="en-US" smtClean="0"/>
              <a:t>7/13/2021</a:t>
            </a:fld>
            <a:endParaRPr lang="en-US" dirty="0"/>
          </a:p>
        </p:txBody>
      </p:sp>
      <p:sp>
        <p:nvSpPr>
          <p:cNvPr id="4" name="Footer Placeholder 3"/>
          <p:cNvSpPr>
            <a:spLocks noGrp="1"/>
          </p:cNvSpPr>
          <p:nvPr>
            <p:ph type="ftr" sz="quarter" idx="11"/>
          </p:nvPr>
        </p:nvSpPr>
        <p:spPr/>
        <p:txBody>
          <a:bodyPr/>
          <a:lstStyle/>
          <a:p>
            <a:endParaRPr lang="en-US" dirty="0"/>
          </a:p>
        </p:txBody>
      </p:sp>
      <p:sp>
        <p:nvSpPr>
          <p:cNvPr id="5" name="Slide Number Placeholder 4"/>
          <p:cNvSpPr>
            <a:spLocks noGrp="1"/>
          </p:cNvSpPr>
          <p:nvPr>
            <p:ph type="sldNum" sz="quarter" idx="12"/>
          </p:nvPr>
        </p:nvSpPr>
        <p:spPr/>
        <p:txBody>
          <a:bodyPr/>
          <a:lstStyle/>
          <a:p>
            <a:fld id="{5A45F0FE-DB56-404F-8178-FE7ABB36D2BC}" type="slidenum">
              <a:rPr lang="en-US" smtClean="0"/>
              <a:t>‹#›</a:t>
            </a:fld>
            <a:endParaRPr lang="en-US" dirty="0"/>
          </a:p>
        </p:txBody>
      </p:sp>
    </p:spTree>
    <p:extLst>
      <p:ext uri="{BB962C8B-B14F-4D97-AF65-F5344CB8AC3E}">
        <p14:creationId xmlns:p14="http://schemas.microsoft.com/office/powerpoint/2010/main" val="1785598126"/>
      </p:ext>
    </p:extLst>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DDCABFDC-E5E0-49ED-8F59-3298222CA849}" type="datetime1">
              <a:rPr lang="en-US" smtClean="0"/>
              <a:t>7/13/2021</a:t>
            </a:fld>
            <a:endParaRPr lang="en-US" dirty="0"/>
          </a:p>
        </p:txBody>
      </p:sp>
      <p:sp>
        <p:nvSpPr>
          <p:cNvPr id="3" name="Footer Placeholder 2"/>
          <p:cNvSpPr>
            <a:spLocks noGrp="1"/>
          </p:cNvSpPr>
          <p:nvPr>
            <p:ph type="ftr" sz="quarter" idx="11"/>
          </p:nvPr>
        </p:nvSpPr>
        <p:spPr/>
        <p:txBody>
          <a:bodyPr/>
          <a:lstStyle/>
          <a:p>
            <a:endParaRPr lang="en-US" dirty="0"/>
          </a:p>
        </p:txBody>
      </p:sp>
      <p:sp>
        <p:nvSpPr>
          <p:cNvPr id="4" name="Slide Number Placeholder 3"/>
          <p:cNvSpPr>
            <a:spLocks noGrp="1"/>
          </p:cNvSpPr>
          <p:nvPr>
            <p:ph type="sldNum" sz="quarter" idx="12"/>
          </p:nvPr>
        </p:nvSpPr>
        <p:spPr/>
        <p:txBody>
          <a:bodyPr/>
          <a:lstStyle/>
          <a:p>
            <a:fld id="{5A45F0FE-DB56-404F-8178-FE7ABB36D2BC}" type="slidenum">
              <a:rPr lang="en-US" smtClean="0"/>
              <a:t>‹#›</a:t>
            </a:fld>
            <a:endParaRPr lang="en-US" dirty="0"/>
          </a:p>
        </p:txBody>
      </p:sp>
    </p:spTree>
    <p:extLst>
      <p:ext uri="{BB962C8B-B14F-4D97-AF65-F5344CB8AC3E}">
        <p14:creationId xmlns:p14="http://schemas.microsoft.com/office/powerpoint/2010/main" val="2996209265"/>
      </p:ext>
    </p:extLst>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839788" y="457200"/>
            <a:ext cx="3932237" cy="1600200"/>
          </a:xfrm>
        </p:spPr>
        <p:txBody>
          <a:bodyPr anchor="b"/>
          <a:lstStyle>
            <a:lvl1pPr>
              <a:defRPr sz="3200"/>
            </a:lvl1pPr>
          </a:lstStyle>
          <a:p>
            <a:r>
              <a:rPr lang="en-US"/>
              <a:t>Click to edit Master title style</a:t>
            </a:r>
          </a:p>
        </p:txBody>
      </p:sp>
      <p:sp>
        <p:nvSpPr>
          <p:cNvPr id="3" name="Content Placeholder 2"/>
          <p:cNvSpPr>
            <a:spLocks noGrp="1"/>
          </p:cNvSpPr>
          <p:nvPr>
            <p:ph idx="1"/>
          </p:nvPr>
        </p:nvSpPr>
        <p:spPr>
          <a:xfrm>
            <a:off x="5183188" y="987425"/>
            <a:ext cx="6172200" cy="4873625"/>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Text Placeholder 3"/>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Edit Master text styles</a:t>
            </a:r>
          </a:p>
        </p:txBody>
      </p:sp>
      <p:sp>
        <p:nvSpPr>
          <p:cNvPr id="5" name="Date Placeholder 4"/>
          <p:cNvSpPr>
            <a:spLocks noGrp="1"/>
          </p:cNvSpPr>
          <p:nvPr>
            <p:ph type="dt" sz="half" idx="10"/>
          </p:nvPr>
        </p:nvSpPr>
        <p:spPr/>
        <p:txBody>
          <a:bodyPr/>
          <a:lstStyle/>
          <a:p>
            <a:fld id="{1EA17202-0276-44CC-85D4-2130FF0F0A87}" type="datetime1">
              <a:rPr lang="en-US" smtClean="0"/>
              <a:t>7/13/2021</a:t>
            </a:fld>
            <a:endParaRPr lang="en-US" dirty="0"/>
          </a:p>
        </p:txBody>
      </p:sp>
      <p:sp>
        <p:nvSpPr>
          <p:cNvPr id="6" name="Footer Placeholder 5"/>
          <p:cNvSpPr>
            <a:spLocks noGrp="1"/>
          </p:cNvSpPr>
          <p:nvPr>
            <p:ph type="ftr" sz="quarter" idx="11"/>
          </p:nvPr>
        </p:nvSpPr>
        <p:spPr/>
        <p:txBody>
          <a:bodyPr/>
          <a:lstStyle/>
          <a:p>
            <a:endParaRPr lang="en-US" dirty="0"/>
          </a:p>
        </p:txBody>
      </p:sp>
      <p:sp>
        <p:nvSpPr>
          <p:cNvPr id="7" name="Slide Number Placeholder 6"/>
          <p:cNvSpPr>
            <a:spLocks noGrp="1"/>
          </p:cNvSpPr>
          <p:nvPr>
            <p:ph type="sldNum" sz="quarter" idx="12"/>
          </p:nvPr>
        </p:nvSpPr>
        <p:spPr/>
        <p:txBody>
          <a:bodyPr/>
          <a:lstStyle/>
          <a:p>
            <a:fld id="{5A45F0FE-DB56-404F-8178-FE7ABB36D2BC}" type="slidenum">
              <a:rPr lang="en-US" smtClean="0"/>
              <a:t>‹#›</a:t>
            </a:fld>
            <a:endParaRPr lang="en-US" dirty="0"/>
          </a:p>
        </p:txBody>
      </p:sp>
    </p:spTree>
    <p:extLst>
      <p:ext uri="{BB962C8B-B14F-4D97-AF65-F5344CB8AC3E}">
        <p14:creationId xmlns:p14="http://schemas.microsoft.com/office/powerpoint/2010/main" val="2825129197"/>
      </p:ext>
    </p:extLst>
  </p:cSld>
  <p:clrMapOvr>
    <a:masterClrMapping/>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839788" y="457200"/>
            <a:ext cx="3932237" cy="1600200"/>
          </a:xfrm>
        </p:spPr>
        <p:txBody>
          <a:bodyPr anchor="b"/>
          <a:lstStyle>
            <a:lvl1pPr>
              <a:defRPr sz="3200"/>
            </a:lvl1pPr>
          </a:lstStyle>
          <a:p>
            <a:r>
              <a:rPr lang="en-US"/>
              <a:t>Click to edit Master title style</a:t>
            </a:r>
          </a:p>
        </p:txBody>
      </p:sp>
      <p:sp>
        <p:nvSpPr>
          <p:cNvPr id="3" name="Picture Placeholder 2"/>
          <p:cNvSpPr>
            <a:spLocks noGrp="1"/>
          </p:cNvSpPr>
          <p:nvPr>
            <p:ph type="pic" idx="1"/>
          </p:nvPr>
        </p:nvSpPr>
        <p:spPr>
          <a:xfrm>
            <a:off x="5183188" y="987425"/>
            <a:ext cx="6172200" cy="4873625"/>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US" dirty="0"/>
          </a:p>
        </p:txBody>
      </p:sp>
      <p:sp>
        <p:nvSpPr>
          <p:cNvPr id="4" name="Text Placeholder 3"/>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Edit Master text styles</a:t>
            </a:r>
          </a:p>
        </p:txBody>
      </p:sp>
      <p:sp>
        <p:nvSpPr>
          <p:cNvPr id="5" name="Date Placeholder 4"/>
          <p:cNvSpPr>
            <a:spLocks noGrp="1"/>
          </p:cNvSpPr>
          <p:nvPr>
            <p:ph type="dt" sz="half" idx="10"/>
          </p:nvPr>
        </p:nvSpPr>
        <p:spPr/>
        <p:txBody>
          <a:bodyPr/>
          <a:lstStyle/>
          <a:p>
            <a:fld id="{489DE4A4-65BA-4DFE-9087-E920402B7178}" type="datetime1">
              <a:rPr lang="en-US" smtClean="0"/>
              <a:t>7/13/2021</a:t>
            </a:fld>
            <a:endParaRPr lang="en-US" dirty="0"/>
          </a:p>
        </p:txBody>
      </p:sp>
      <p:sp>
        <p:nvSpPr>
          <p:cNvPr id="6" name="Footer Placeholder 5"/>
          <p:cNvSpPr>
            <a:spLocks noGrp="1"/>
          </p:cNvSpPr>
          <p:nvPr>
            <p:ph type="ftr" sz="quarter" idx="11"/>
          </p:nvPr>
        </p:nvSpPr>
        <p:spPr/>
        <p:txBody>
          <a:bodyPr/>
          <a:lstStyle/>
          <a:p>
            <a:endParaRPr lang="en-US" dirty="0"/>
          </a:p>
        </p:txBody>
      </p:sp>
      <p:sp>
        <p:nvSpPr>
          <p:cNvPr id="7" name="Slide Number Placeholder 6"/>
          <p:cNvSpPr>
            <a:spLocks noGrp="1"/>
          </p:cNvSpPr>
          <p:nvPr>
            <p:ph type="sldNum" sz="quarter" idx="12"/>
          </p:nvPr>
        </p:nvSpPr>
        <p:spPr/>
        <p:txBody>
          <a:bodyPr/>
          <a:lstStyle/>
          <a:p>
            <a:fld id="{5A45F0FE-DB56-404F-8178-FE7ABB36D2BC}" type="slidenum">
              <a:rPr lang="en-US" smtClean="0"/>
              <a:t>‹#›</a:t>
            </a:fld>
            <a:endParaRPr lang="en-US" dirty="0"/>
          </a:p>
        </p:txBody>
      </p:sp>
    </p:spTree>
    <p:extLst>
      <p:ext uri="{BB962C8B-B14F-4D97-AF65-F5344CB8AC3E}">
        <p14:creationId xmlns:p14="http://schemas.microsoft.com/office/powerpoint/2010/main" val="70259973"/>
      </p:ext>
    </p:extLst>
  </p:cSld>
  <p:clrMapOvr>
    <a:masterClrMapping/>
  </p:clrMapOvr>
</p:sldLayout>
</file>

<file path=ppt/slideLayouts/slideLayout17.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Vertical Text Placeholder 2"/>
          <p:cNvSpPr>
            <a:spLocks noGrp="1"/>
          </p:cNvSpPr>
          <p:nvPr>
            <p:ph type="body" orient="vert" idx="1"/>
          </p:nvPr>
        </p:nvSpPr>
        <p:spPr/>
        <p:txBody>
          <a:bodyPr vert="eaVert"/>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p>
            <a:fld id="{A0C3D0B0-A900-46D3-8682-4CA4408DDE80}" type="datetime1">
              <a:rPr lang="en-US" smtClean="0"/>
              <a:t>7/13/2021</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5A45F0FE-DB56-404F-8178-FE7ABB36D2BC}" type="slidenum">
              <a:rPr lang="en-US" smtClean="0"/>
              <a:t>‹#›</a:t>
            </a:fld>
            <a:endParaRPr lang="en-US" dirty="0"/>
          </a:p>
        </p:txBody>
      </p:sp>
    </p:spTree>
    <p:extLst>
      <p:ext uri="{BB962C8B-B14F-4D97-AF65-F5344CB8AC3E}">
        <p14:creationId xmlns:p14="http://schemas.microsoft.com/office/powerpoint/2010/main" val="4174192737"/>
      </p:ext>
    </p:extLst>
  </p:cSld>
  <p:clrMapOvr>
    <a:masterClrMapping/>
  </p:clrMapOvr>
</p:sldLayout>
</file>

<file path=ppt/slideLayouts/slideLayout18.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8724900" y="365125"/>
            <a:ext cx="2628900" cy="5811838"/>
          </a:xfrm>
        </p:spPr>
        <p:txBody>
          <a:bodyPr vert="eaVert"/>
          <a:lstStyle/>
          <a:p>
            <a:r>
              <a:rPr lang="en-US"/>
              <a:t>Click to edit Master title style</a:t>
            </a:r>
          </a:p>
        </p:txBody>
      </p:sp>
      <p:sp>
        <p:nvSpPr>
          <p:cNvPr id="3" name="Vertical Text Placeholder 2"/>
          <p:cNvSpPr>
            <a:spLocks noGrp="1"/>
          </p:cNvSpPr>
          <p:nvPr>
            <p:ph type="body" orient="vert" idx="1"/>
          </p:nvPr>
        </p:nvSpPr>
        <p:spPr>
          <a:xfrm>
            <a:off x="838200" y="365125"/>
            <a:ext cx="7734300" cy="5811838"/>
          </a:xfrm>
        </p:spPr>
        <p:txBody>
          <a:bodyPr vert="eaVert"/>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p>
            <a:fld id="{15171CAE-A03E-49E3-B618-3EE46D8D1BE1}" type="datetime1">
              <a:rPr lang="en-US" smtClean="0"/>
              <a:t>7/13/2021</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5A45F0FE-DB56-404F-8178-FE7ABB36D2BC}" type="slidenum">
              <a:rPr lang="en-US" smtClean="0"/>
              <a:t>‹#›</a:t>
            </a:fld>
            <a:endParaRPr lang="en-US" dirty="0"/>
          </a:p>
        </p:txBody>
      </p:sp>
    </p:spTree>
    <p:extLst>
      <p:ext uri="{BB962C8B-B14F-4D97-AF65-F5344CB8AC3E}">
        <p14:creationId xmlns:p14="http://schemas.microsoft.com/office/powerpoint/2010/main" val="2118788881"/>
      </p:ext>
    </p:extLst>
  </p:cSld>
  <p:clrMapOvr>
    <a:masterClrMapping/>
  </p:clrMapOvr>
</p:sldLayout>
</file>

<file path=ppt/slideLayouts/slideLayout19.xml><?xml version="1.0" encoding="utf-8"?>
<p:sldLayout xmlns:a="http://schemas.openxmlformats.org/drawingml/2006/main" xmlns:r="http://schemas.openxmlformats.org/officeDocument/2006/relationships" xmlns:p="http://schemas.openxmlformats.org/presentationml/2006/main" showMasterSp="0" userDrawn="1">
  <p:cSld name="Content Slide">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0A99B8FF-853A-914A-BE3B-9B539287A10F}"/>
              </a:ext>
            </a:extLst>
          </p:cNvPr>
          <p:cNvSpPr>
            <a:spLocks noGrp="1"/>
          </p:cNvSpPr>
          <p:nvPr>
            <p:ph type="title"/>
          </p:nvPr>
        </p:nvSpPr>
        <p:spPr>
          <a:xfrm>
            <a:off x="838200" y="365125"/>
            <a:ext cx="10515600" cy="1325563"/>
          </a:xfrm>
          <a:prstGeom prst="rect">
            <a:avLst/>
          </a:prstGeom>
        </p:spPr>
        <p:txBody>
          <a:bodyPr/>
          <a:lstStyle/>
          <a:p>
            <a:r>
              <a:rPr lang="en-US"/>
              <a:t>Click to edit Master title style</a:t>
            </a:r>
          </a:p>
        </p:txBody>
      </p:sp>
      <p:sp>
        <p:nvSpPr>
          <p:cNvPr id="3" name="Date Placeholder 2">
            <a:extLst>
              <a:ext uri="{FF2B5EF4-FFF2-40B4-BE49-F238E27FC236}">
                <a16:creationId xmlns:a16="http://schemas.microsoft.com/office/drawing/2014/main" id="{E9CD1CF0-82EA-BE4B-B5EF-88E59F5126E7}"/>
              </a:ext>
            </a:extLst>
          </p:cNvPr>
          <p:cNvSpPr>
            <a:spLocks noGrp="1"/>
          </p:cNvSpPr>
          <p:nvPr>
            <p:ph type="dt" sz="half" idx="10"/>
          </p:nvPr>
        </p:nvSpPr>
        <p:spPr/>
        <p:txBody>
          <a:bodyPr/>
          <a:lstStyle/>
          <a:p>
            <a:fld id="{800E3483-B025-C24C-83EA-6C22A179355C}" type="datetimeFigureOut">
              <a:rPr lang="en-US" smtClean="0"/>
              <a:t>7/13/2021</a:t>
            </a:fld>
            <a:endParaRPr lang="en-US"/>
          </a:p>
        </p:txBody>
      </p:sp>
      <p:sp>
        <p:nvSpPr>
          <p:cNvPr id="4" name="Footer Placeholder 3">
            <a:extLst>
              <a:ext uri="{FF2B5EF4-FFF2-40B4-BE49-F238E27FC236}">
                <a16:creationId xmlns:a16="http://schemas.microsoft.com/office/drawing/2014/main" id="{350B18B9-FEDA-AA41-9A31-8ECC595CFE25}"/>
              </a:ext>
            </a:extLst>
          </p:cNvPr>
          <p:cNvSpPr>
            <a:spLocks noGrp="1"/>
          </p:cNvSpPr>
          <p:nvPr>
            <p:ph type="ftr" sz="quarter" idx="11"/>
          </p:nvPr>
        </p:nvSpPr>
        <p:spPr/>
        <p:txBody>
          <a:bodyPr/>
          <a:lstStyle/>
          <a:p>
            <a:endParaRPr lang="en-US"/>
          </a:p>
        </p:txBody>
      </p:sp>
      <p:sp>
        <p:nvSpPr>
          <p:cNvPr id="7" name="Content Placeholder 2">
            <a:extLst>
              <a:ext uri="{FF2B5EF4-FFF2-40B4-BE49-F238E27FC236}">
                <a16:creationId xmlns:a16="http://schemas.microsoft.com/office/drawing/2014/main" id="{6AC8EB82-203C-DC4F-8C63-802B1E2C1DF5}"/>
              </a:ext>
            </a:extLst>
          </p:cNvPr>
          <p:cNvSpPr>
            <a:spLocks noGrp="1"/>
          </p:cNvSpPr>
          <p:nvPr>
            <p:ph idx="1"/>
          </p:nvPr>
        </p:nvSpPr>
        <p:spPr>
          <a:xfrm>
            <a:off x="838200" y="1771048"/>
            <a:ext cx="10515600" cy="4405915"/>
          </a:xfrm>
          <a:prstGeom prst="rect">
            <a:avLst/>
          </a:prstGeo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Tree>
    <p:extLst>
      <p:ext uri="{BB962C8B-B14F-4D97-AF65-F5344CB8AC3E}">
        <p14:creationId xmlns:p14="http://schemas.microsoft.com/office/powerpoint/2010/main" val="2495780663"/>
      </p:ext>
    </p:extLst>
  </p:cSld>
  <p:clrMapOvr>
    <a:masterClrMapping/>
  </p:clrMapOvr>
</p:sldLayout>
</file>

<file path=ppt/slideLayouts/slideLayout20.xml><?xml version="1.0" encoding="utf-8"?>
<p:sldLayout xmlns:a="http://schemas.openxmlformats.org/drawingml/2006/main" xmlns:r="http://schemas.openxmlformats.org/officeDocument/2006/relationships" xmlns:p="http://schemas.openxmlformats.org/presentationml/2006/main" preserve="1" userDrawn="1">
  <p:cSld name="Display Name delete when done">
    <p:bg>
      <p:bgPr>
        <a:solidFill>
          <a:srgbClr val="005B94"/>
        </a:solidFill>
        <a:effectLst/>
      </p:bgPr>
    </p:bg>
    <p:spTree>
      <p:nvGrpSpPr>
        <p:cNvPr id="1" name=""/>
        <p:cNvGrpSpPr/>
        <p:nvPr/>
      </p:nvGrpSpPr>
      <p:grpSpPr>
        <a:xfrm>
          <a:off x="0" y="0"/>
          <a:ext cx="0" cy="0"/>
          <a:chOff x="0" y="0"/>
          <a:chExt cx="0" cy="0"/>
        </a:xfrm>
      </p:grpSpPr>
      <p:sp>
        <p:nvSpPr>
          <p:cNvPr id="4" name="TextBox 3">
            <a:extLst>
              <a:ext uri="{FF2B5EF4-FFF2-40B4-BE49-F238E27FC236}">
                <a16:creationId xmlns:a16="http://schemas.microsoft.com/office/drawing/2014/main" id="{CD825702-2AB8-4622-9253-2D45F7040E36}"/>
              </a:ext>
            </a:extLst>
          </p:cNvPr>
          <p:cNvSpPr txBox="1"/>
          <p:nvPr userDrawn="1"/>
        </p:nvSpPr>
        <p:spPr>
          <a:xfrm>
            <a:off x="2856972" y="2148579"/>
            <a:ext cx="6478055" cy="2308324"/>
          </a:xfrm>
          <a:prstGeom prst="rect">
            <a:avLst/>
          </a:prstGeom>
          <a:ln>
            <a:noFill/>
          </a:ln>
        </p:spPr>
        <p:txBody>
          <a:bodyPr vert="horz" wrap="none" lIns="91440" tIns="45720" rIns="91440" bIns="45720" rtlCol="0">
            <a:spAutoFit/>
          </a:bodyPr>
          <a:lstStyle/>
          <a:p>
            <a:pPr algn="ctr"/>
            <a:r>
              <a:rPr lang="en-US" sz="4800" b="1">
                <a:latin typeface="Arial" panose="020B0604020202020204" pitchFamily="34" charset="0"/>
                <a:cs typeface="Arial" panose="020B0604020202020204" pitchFamily="34" charset="0"/>
              </a:rPr>
              <a:t>MITRE POWERPOINT</a:t>
            </a:r>
          </a:p>
          <a:p>
            <a:pPr algn="ctr"/>
            <a:r>
              <a:rPr lang="en-US" sz="4800" b="1">
                <a:latin typeface="Arial" panose="020B0604020202020204" pitchFamily="34" charset="0"/>
                <a:cs typeface="Arial" panose="020B0604020202020204" pitchFamily="34" charset="0"/>
              </a:rPr>
              <a:t>TEMPLATE </a:t>
            </a:r>
            <a:br>
              <a:rPr lang="en-US" sz="4800" b="1">
                <a:latin typeface="Arial" panose="020B0604020202020204" pitchFamily="34" charset="0"/>
                <a:cs typeface="Arial" panose="020B0604020202020204" pitchFamily="34" charset="0"/>
              </a:rPr>
            </a:br>
            <a:r>
              <a:rPr lang="en-US" sz="4800" b="1">
                <a:latin typeface="Arial" panose="020B0604020202020204" pitchFamily="34" charset="0"/>
                <a:cs typeface="Arial" panose="020B0604020202020204" pitchFamily="34" charset="0"/>
              </a:rPr>
              <a:t>16x9 </a:t>
            </a:r>
          </a:p>
        </p:txBody>
      </p:sp>
      <p:sp>
        <p:nvSpPr>
          <p:cNvPr id="5" name="Footer Placeholder 4">
            <a:extLst>
              <a:ext uri="{FF2B5EF4-FFF2-40B4-BE49-F238E27FC236}">
                <a16:creationId xmlns:a16="http://schemas.microsoft.com/office/drawing/2014/main" id="{61B52840-C05C-4D4B-B80B-23BD595DD4ED}"/>
              </a:ext>
            </a:extLst>
          </p:cNvPr>
          <p:cNvSpPr txBox="1">
            <a:spLocks/>
          </p:cNvSpPr>
          <p:nvPr userDrawn="1"/>
        </p:nvSpPr>
        <p:spPr>
          <a:xfrm>
            <a:off x="8708613" y="5435532"/>
            <a:ext cx="3073883" cy="644181"/>
          </a:xfrm>
          <a:prstGeom prst="rect">
            <a:avLst/>
          </a:prstGeom>
          <a:ln w="12700">
            <a:solidFill>
              <a:schemeClr val="tx1"/>
            </a:solidFill>
          </a:ln>
        </p:spPr>
        <p:txBody>
          <a:bodyPr vert="horz" lIns="0" tIns="45720" rIns="0" bIns="45720" rtlCol="0" anchor="ctr"/>
          <a:lstStyle>
            <a:defPPr>
              <a:defRPr lang="en-US"/>
            </a:defPPr>
            <a:lvl1pPr algn="r">
              <a:defRPr sz="800" cap="all" baseline="0">
                <a:solidFill>
                  <a:schemeClr val="bg1"/>
                </a:solidFill>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pPr algn="ctr"/>
            <a:r>
              <a:rPr lang="en-US" sz="1600" b="1">
                <a:solidFill>
                  <a:schemeClr val="tx1"/>
                </a:solidFill>
              </a:rPr>
              <a:t>DELETE FROM DECK WHEN DONE. DO NOT PRINT.</a:t>
            </a:r>
          </a:p>
        </p:txBody>
      </p:sp>
    </p:spTree>
    <p:extLst>
      <p:ext uri="{BB962C8B-B14F-4D97-AF65-F5344CB8AC3E}">
        <p14:creationId xmlns:p14="http://schemas.microsoft.com/office/powerpoint/2010/main" val="254770245"/>
      </p:ext>
    </p:extLst>
  </p:cSld>
  <p:clrMapOvr>
    <a:masterClrMapping/>
  </p:clrMapOvr>
</p:sldLayout>
</file>

<file path=ppt/slideLayouts/slideLayout21.xml><?xml version="1.0" encoding="utf-8"?>
<p:sldLayout xmlns:a="http://schemas.openxmlformats.org/drawingml/2006/main" xmlns:r="http://schemas.openxmlformats.org/officeDocument/2006/relationships" xmlns:p="http://schemas.openxmlformats.org/presentationml/2006/main" preserve="1" userDrawn="1">
  <p:cSld name="1_Title Slide_2">
    <p:bg>
      <p:bgPr>
        <a:blipFill dpi="0" rotWithShape="1">
          <a:blip r:embed="rId2">
            <a:lum/>
          </a:blip>
          <a:srcRect/>
          <a:stretch>
            <a:fillRect/>
          </a:stretch>
        </a:blipFill>
        <a:effectLst/>
      </p:bgPr>
    </p:bg>
    <p:spTree>
      <p:nvGrpSpPr>
        <p:cNvPr id="1" name=""/>
        <p:cNvGrpSpPr/>
        <p:nvPr/>
      </p:nvGrpSpPr>
      <p:grpSpPr>
        <a:xfrm>
          <a:off x="0" y="0"/>
          <a:ext cx="0" cy="0"/>
          <a:chOff x="0" y="0"/>
          <a:chExt cx="0" cy="0"/>
        </a:xfrm>
      </p:grpSpPr>
      <p:pic>
        <p:nvPicPr>
          <p:cNvPr id="5" name="Picture 4">
            <a:extLst>
              <a:ext uri="{FF2B5EF4-FFF2-40B4-BE49-F238E27FC236}">
                <a16:creationId xmlns:a16="http://schemas.microsoft.com/office/drawing/2014/main" id="{3B1425A4-6157-4D15-BE18-F6681CAEFEAF}"/>
              </a:ext>
            </a:extLst>
          </p:cNvPr>
          <p:cNvPicPr>
            <a:picLocks noChangeAspect="1"/>
          </p:cNvPicPr>
          <p:nvPr userDrawn="1"/>
        </p:nvPicPr>
        <p:blipFill>
          <a:blip r:embed="rId3"/>
          <a:stretch>
            <a:fillRect/>
          </a:stretch>
        </p:blipFill>
        <p:spPr>
          <a:xfrm>
            <a:off x="0" y="0"/>
            <a:ext cx="12192000" cy="6858000"/>
          </a:xfrm>
          <a:prstGeom prst="rect">
            <a:avLst/>
          </a:prstGeom>
        </p:spPr>
      </p:pic>
      <p:sp>
        <p:nvSpPr>
          <p:cNvPr id="2" name="Title 1"/>
          <p:cNvSpPr>
            <a:spLocks noGrp="1"/>
          </p:cNvSpPr>
          <p:nvPr>
            <p:ph type="ctrTitle" hasCustomPrompt="1"/>
          </p:nvPr>
        </p:nvSpPr>
        <p:spPr>
          <a:xfrm>
            <a:off x="1171075" y="1148641"/>
            <a:ext cx="9524999" cy="2095453"/>
          </a:xfrm>
        </p:spPr>
        <p:txBody>
          <a:bodyPr anchor="b" anchorCtr="0">
            <a:noAutofit/>
          </a:bodyPr>
          <a:lstStyle>
            <a:lvl1pPr algn="l">
              <a:defRPr sz="5400">
                <a:solidFill>
                  <a:schemeClr val="tx1"/>
                </a:solidFill>
              </a:defRPr>
            </a:lvl1pPr>
          </a:lstStyle>
          <a:p>
            <a:r>
              <a:rPr lang="en-US"/>
              <a:t>Click to Edit Title</a:t>
            </a:r>
          </a:p>
        </p:txBody>
      </p:sp>
      <p:sp>
        <p:nvSpPr>
          <p:cNvPr id="3" name="Subtitle 2"/>
          <p:cNvSpPr>
            <a:spLocks noGrp="1"/>
          </p:cNvSpPr>
          <p:nvPr>
            <p:ph type="subTitle" idx="1" hasCustomPrompt="1"/>
          </p:nvPr>
        </p:nvSpPr>
        <p:spPr>
          <a:xfrm>
            <a:off x="1171075" y="3914346"/>
            <a:ext cx="4838700" cy="299750"/>
          </a:xfrm>
          <a:prstGeom prst="rect">
            <a:avLst/>
          </a:prstGeom>
        </p:spPr>
        <p:txBody>
          <a:bodyPr lIns="91440" anchor="ctr">
            <a:noAutofit/>
          </a:bodyPr>
          <a:lstStyle>
            <a:lvl1pPr marL="0" indent="0" algn="l">
              <a:buNone/>
              <a:defRPr sz="2000" b="1" baseline="0">
                <a:solidFill>
                  <a:schemeClr val="tx1"/>
                </a:solidFill>
              </a:defRPr>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a:t>Month 00, 2020</a:t>
            </a:r>
          </a:p>
        </p:txBody>
      </p:sp>
      <p:sp>
        <p:nvSpPr>
          <p:cNvPr id="6" name="Text Placeholder 5">
            <a:extLst>
              <a:ext uri="{FF2B5EF4-FFF2-40B4-BE49-F238E27FC236}">
                <a16:creationId xmlns:a16="http://schemas.microsoft.com/office/drawing/2014/main" id="{AFABAFCE-37DF-C848-A96E-2E4CDBC39FA6}"/>
              </a:ext>
            </a:extLst>
          </p:cNvPr>
          <p:cNvSpPr>
            <a:spLocks noGrp="1"/>
          </p:cNvSpPr>
          <p:nvPr>
            <p:ph type="body" sz="quarter" idx="18" hasCustomPrompt="1"/>
          </p:nvPr>
        </p:nvSpPr>
        <p:spPr>
          <a:xfrm>
            <a:off x="1171075" y="3408284"/>
            <a:ext cx="4838700" cy="398567"/>
          </a:xfrm>
          <a:prstGeom prst="rect">
            <a:avLst/>
          </a:prstGeom>
        </p:spPr>
        <p:txBody>
          <a:bodyPr lIns="91440" anchor="ctr">
            <a:noAutofit/>
          </a:bodyPr>
          <a:lstStyle>
            <a:lvl1pPr>
              <a:defRPr sz="2800">
                <a:solidFill>
                  <a:schemeClr val="tx1"/>
                </a:solidFill>
              </a:defRPr>
            </a:lvl1pPr>
          </a:lstStyle>
          <a:p>
            <a:pPr lvl="0"/>
            <a:r>
              <a:rPr lang="en-US"/>
              <a:t>Presenter Name</a:t>
            </a:r>
          </a:p>
        </p:txBody>
      </p:sp>
      <p:sp>
        <p:nvSpPr>
          <p:cNvPr id="7" name="Text Placeholder 29">
            <a:extLst>
              <a:ext uri="{FF2B5EF4-FFF2-40B4-BE49-F238E27FC236}">
                <a16:creationId xmlns:a16="http://schemas.microsoft.com/office/drawing/2014/main" id="{E1491870-16CB-40BB-9E5B-333D9C542729}"/>
              </a:ext>
            </a:extLst>
          </p:cNvPr>
          <p:cNvSpPr>
            <a:spLocks noGrp="1"/>
          </p:cNvSpPr>
          <p:nvPr>
            <p:ph type="body" sz="quarter" idx="19" hasCustomPrompt="1"/>
          </p:nvPr>
        </p:nvSpPr>
        <p:spPr>
          <a:xfrm>
            <a:off x="1" y="-32656"/>
            <a:ext cx="10394950" cy="1149350"/>
          </a:xfrm>
        </p:spPr>
        <p:txBody>
          <a:bodyPr/>
          <a:lstStyle>
            <a:lvl1pPr marL="0" marR="0" indent="0" algn="l" defTabSz="914400" rtl="0" eaLnBrk="1" fontAlgn="auto" latinLnBrk="0" hangingPunct="1">
              <a:lnSpc>
                <a:spcPct val="100000"/>
              </a:lnSpc>
              <a:spcBef>
                <a:spcPts val="600"/>
              </a:spcBef>
              <a:spcAft>
                <a:spcPts val="600"/>
              </a:spcAft>
              <a:buClrTx/>
              <a:buSzTx/>
              <a:buFont typeface="Arial"/>
              <a:buNone/>
              <a:tabLst/>
              <a:defRPr>
                <a:solidFill>
                  <a:srgbClr val="FFFF00"/>
                </a:solidFill>
              </a:defRPr>
            </a:lvl1pPr>
          </a:lstStyle>
          <a:p>
            <a:pPr marL="0" marR="0" lvl="0" indent="0" algn="l" defTabSz="914400" rtl="0" eaLnBrk="1" fontAlgn="auto" latinLnBrk="0" hangingPunct="1">
              <a:lnSpc>
                <a:spcPct val="100000"/>
              </a:lnSpc>
              <a:spcBef>
                <a:spcPts val="600"/>
              </a:spcBef>
              <a:spcAft>
                <a:spcPts val="600"/>
              </a:spcAft>
              <a:buClrTx/>
              <a:buSzTx/>
              <a:buFont typeface="Arial"/>
              <a:buNone/>
              <a:tabLst/>
              <a:defRPr/>
            </a:pPr>
            <a:r>
              <a:rPr lang="en-US"/>
              <a:t>Disclaimer: Presentation Option Only</a:t>
            </a:r>
            <a:endParaRPr kumimoji="0" lang="en-US" altLang="en-US" sz="2400" b="1" i="0" u="none" strike="noStrike" cap="none" normalizeH="0" baseline="0">
              <a:ln>
                <a:noFill/>
              </a:ln>
              <a:solidFill>
                <a:schemeClr val="accent2"/>
              </a:solidFill>
              <a:effectLst/>
              <a:latin typeface="Arial" panose="020B0604020202020204" pitchFamily="34" charset="0"/>
            </a:endParaRPr>
          </a:p>
        </p:txBody>
      </p:sp>
      <p:pic>
        <p:nvPicPr>
          <p:cNvPr id="11" name="Picture 10">
            <a:extLst>
              <a:ext uri="{FF2B5EF4-FFF2-40B4-BE49-F238E27FC236}">
                <a16:creationId xmlns:a16="http://schemas.microsoft.com/office/drawing/2014/main" id="{A4BC0FF5-A126-46DF-881C-1891EF77FC69}"/>
              </a:ext>
            </a:extLst>
          </p:cNvPr>
          <p:cNvPicPr>
            <a:picLocks noChangeAspect="1"/>
          </p:cNvPicPr>
          <p:nvPr userDrawn="1"/>
        </p:nvPicPr>
        <p:blipFill>
          <a:blip r:embed="rId4"/>
          <a:srcRect/>
          <a:stretch/>
        </p:blipFill>
        <p:spPr>
          <a:xfrm>
            <a:off x="7315200" y="5716007"/>
            <a:ext cx="4174376" cy="414204"/>
          </a:xfrm>
          <a:prstGeom prst="rect">
            <a:avLst/>
          </a:prstGeom>
        </p:spPr>
      </p:pic>
      <p:sp>
        <p:nvSpPr>
          <p:cNvPr id="8" name="Footer Placeholder 8">
            <a:extLst>
              <a:ext uri="{FF2B5EF4-FFF2-40B4-BE49-F238E27FC236}">
                <a16:creationId xmlns:a16="http://schemas.microsoft.com/office/drawing/2014/main" id="{F04DE967-185D-40A6-8C0D-9C8B22C07067}"/>
              </a:ext>
            </a:extLst>
          </p:cNvPr>
          <p:cNvSpPr txBox="1">
            <a:spLocks/>
          </p:cNvSpPr>
          <p:nvPr userDrawn="1"/>
        </p:nvSpPr>
        <p:spPr>
          <a:xfrm>
            <a:off x="3919122" y="6523689"/>
            <a:ext cx="4353756" cy="215444"/>
          </a:xfrm>
          <a:prstGeom prst="rect">
            <a:avLst/>
          </a:prstGeom>
        </p:spPr>
        <p:txBody>
          <a:bodyPr vert="horz" wrap="square" lIns="0" tIns="45720" rIns="0" bIns="45720" rtlCol="0" anchor="ctr">
            <a:spAutoFit/>
          </a:bodyPr>
          <a:lstStyle>
            <a:defPPr>
              <a:defRPr lang="en-US"/>
            </a:defPPr>
            <a:lvl1pPr>
              <a:defRPr sz="800" cap="all" baseline="0">
                <a:solidFill>
                  <a:schemeClr val="tx2"/>
                </a:solidFill>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pPr lvl="0"/>
            <a:r>
              <a:rPr lang="en-US"/>
              <a:t>© 2020 THE MITRE CORPORATION. ALL RIGHTS RESERVED. FOR INTERNAL USE ONLY.</a:t>
            </a:r>
          </a:p>
        </p:txBody>
      </p:sp>
    </p:spTree>
    <p:extLst>
      <p:ext uri="{BB962C8B-B14F-4D97-AF65-F5344CB8AC3E}">
        <p14:creationId xmlns:p14="http://schemas.microsoft.com/office/powerpoint/2010/main" val="292146079"/>
      </p:ext>
    </p:extLst>
  </p:cSld>
  <p:clrMapOvr>
    <a:masterClrMapping/>
  </p:clrMapOvr>
</p:sldLayout>
</file>

<file path=ppt/slideLayouts/slideLayout22.xml><?xml version="1.0" encoding="utf-8"?>
<p:sldLayout xmlns:a="http://schemas.openxmlformats.org/drawingml/2006/main" xmlns:r="http://schemas.openxmlformats.org/officeDocument/2006/relationships" xmlns:p="http://schemas.openxmlformats.org/presentationml/2006/main" preserve="1" userDrawn="1">
  <p:cSld name="3_Title Slide_Insert_Photo_Image">
    <p:spTree>
      <p:nvGrpSpPr>
        <p:cNvPr id="1" name=""/>
        <p:cNvGrpSpPr/>
        <p:nvPr/>
      </p:nvGrpSpPr>
      <p:grpSpPr>
        <a:xfrm>
          <a:off x="0" y="0"/>
          <a:ext cx="0" cy="0"/>
          <a:chOff x="0" y="0"/>
          <a:chExt cx="0" cy="0"/>
        </a:xfrm>
      </p:grpSpPr>
      <p:sp>
        <p:nvSpPr>
          <p:cNvPr id="5" name="Picture Placeholder 4">
            <a:extLst>
              <a:ext uri="{FF2B5EF4-FFF2-40B4-BE49-F238E27FC236}">
                <a16:creationId xmlns:a16="http://schemas.microsoft.com/office/drawing/2014/main" id="{CE17AC25-F717-4983-94F5-E8A87163D49C}"/>
              </a:ext>
            </a:extLst>
          </p:cNvPr>
          <p:cNvSpPr>
            <a:spLocks noGrp="1"/>
          </p:cNvSpPr>
          <p:nvPr>
            <p:ph type="pic" sz="quarter" idx="20" hasCustomPrompt="1"/>
          </p:nvPr>
        </p:nvSpPr>
        <p:spPr>
          <a:xfrm>
            <a:off x="0" y="0"/>
            <a:ext cx="12192000" cy="6858000"/>
          </a:xfrm>
        </p:spPr>
        <p:txBody>
          <a:bodyPr/>
          <a:lstStyle>
            <a:lvl1pPr marL="0" marR="0" indent="0" algn="l" defTabSz="914400" rtl="0" eaLnBrk="1" fontAlgn="auto" latinLnBrk="0" hangingPunct="1">
              <a:lnSpc>
                <a:spcPct val="100000"/>
              </a:lnSpc>
              <a:spcBef>
                <a:spcPts val="0"/>
              </a:spcBef>
              <a:spcAft>
                <a:spcPts val="0"/>
              </a:spcAft>
              <a:buClrTx/>
              <a:buSzTx/>
              <a:buFont typeface="Arial"/>
              <a:buNone/>
              <a:tabLst/>
              <a:defRPr>
                <a:solidFill>
                  <a:srgbClr val="FFFF00"/>
                </a:solidFill>
              </a:defRPr>
            </a:lvl1pPr>
          </a:lstStyle>
          <a:p>
            <a:pPr marL="0" marR="0" lvl="0" indent="0" algn="l" defTabSz="914400" rtl="0" eaLnBrk="1" fontAlgn="auto" latinLnBrk="0" hangingPunct="1">
              <a:lnSpc>
                <a:spcPct val="100000"/>
              </a:lnSpc>
              <a:spcBef>
                <a:spcPts val="600"/>
              </a:spcBef>
              <a:spcAft>
                <a:spcPts val="600"/>
              </a:spcAft>
              <a:buClrTx/>
              <a:buSzTx/>
              <a:buFont typeface="Arial"/>
              <a:buNone/>
              <a:tabLst/>
              <a:defRPr/>
            </a:pPr>
            <a:r>
              <a:rPr lang="en-US"/>
              <a:t>To add background image: </a:t>
            </a:r>
            <a:br>
              <a:rPr lang="en-US"/>
            </a:br>
            <a:r>
              <a:rPr lang="en-US"/>
              <a:t>1. Navigate to FJ: Images </a:t>
            </a:r>
            <a:br>
              <a:rPr lang="en-US"/>
            </a:br>
            <a:r>
              <a:rPr lang="en-US"/>
              <a:t>2. Select a photo from the featured gallery, “Images for PPT Cover Slides” </a:t>
            </a:r>
            <a:br>
              <a:rPr lang="en-US"/>
            </a:br>
            <a:r>
              <a:rPr lang="en-US"/>
              <a:t>3. Save the desired image to your computer or desired location. </a:t>
            </a:r>
            <a:br>
              <a:rPr lang="en-US"/>
            </a:br>
            <a:r>
              <a:rPr lang="en-US"/>
              <a:t>4. Next, click on the icon &amp; choose image from the saved location. </a:t>
            </a:r>
            <a:br>
              <a:rPr lang="en-US"/>
            </a:br>
            <a:r>
              <a:rPr lang="en-US"/>
              <a:t>5. Insert image.</a:t>
            </a:r>
          </a:p>
        </p:txBody>
      </p:sp>
      <p:sp>
        <p:nvSpPr>
          <p:cNvPr id="2" name="Title 1"/>
          <p:cNvSpPr>
            <a:spLocks noGrp="1"/>
          </p:cNvSpPr>
          <p:nvPr>
            <p:ph type="ctrTitle" hasCustomPrompt="1"/>
          </p:nvPr>
        </p:nvSpPr>
        <p:spPr>
          <a:xfrm>
            <a:off x="457201" y="2458720"/>
            <a:ext cx="10238874" cy="776708"/>
          </a:xfrm>
        </p:spPr>
        <p:txBody>
          <a:bodyPr anchor="b" anchorCtr="0">
            <a:noAutofit/>
          </a:bodyPr>
          <a:lstStyle>
            <a:lvl1pPr algn="l">
              <a:defRPr sz="5400">
                <a:solidFill>
                  <a:schemeClr val="tx1"/>
                </a:solidFill>
              </a:defRPr>
            </a:lvl1pPr>
          </a:lstStyle>
          <a:p>
            <a:r>
              <a:rPr lang="en-US"/>
              <a:t>Click to Edit Title</a:t>
            </a:r>
          </a:p>
        </p:txBody>
      </p:sp>
      <p:sp>
        <p:nvSpPr>
          <p:cNvPr id="3" name="Subtitle 2"/>
          <p:cNvSpPr>
            <a:spLocks noGrp="1"/>
          </p:cNvSpPr>
          <p:nvPr>
            <p:ph type="subTitle" idx="1" hasCustomPrompt="1"/>
          </p:nvPr>
        </p:nvSpPr>
        <p:spPr>
          <a:xfrm>
            <a:off x="457201" y="3891232"/>
            <a:ext cx="5201349" cy="299750"/>
          </a:xfrm>
          <a:prstGeom prst="rect">
            <a:avLst/>
          </a:prstGeom>
        </p:spPr>
        <p:txBody>
          <a:bodyPr lIns="91440">
            <a:noAutofit/>
          </a:bodyPr>
          <a:lstStyle>
            <a:lvl1pPr marL="0" indent="0" algn="l">
              <a:buNone/>
              <a:defRPr sz="2000" b="1" baseline="0">
                <a:solidFill>
                  <a:schemeClr val="tx1"/>
                </a:solidFill>
              </a:defRPr>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a:t>Month 00, 2020</a:t>
            </a:r>
          </a:p>
        </p:txBody>
      </p:sp>
      <p:sp>
        <p:nvSpPr>
          <p:cNvPr id="6" name="Text Placeholder 5">
            <a:extLst>
              <a:ext uri="{FF2B5EF4-FFF2-40B4-BE49-F238E27FC236}">
                <a16:creationId xmlns:a16="http://schemas.microsoft.com/office/drawing/2014/main" id="{AFABAFCE-37DF-C848-A96E-2E4CDBC39FA6}"/>
              </a:ext>
            </a:extLst>
          </p:cNvPr>
          <p:cNvSpPr>
            <a:spLocks noGrp="1"/>
          </p:cNvSpPr>
          <p:nvPr>
            <p:ph type="body" sz="quarter" idx="18" hasCustomPrompt="1"/>
          </p:nvPr>
        </p:nvSpPr>
        <p:spPr>
          <a:xfrm>
            <a:off x="457201" y="3385170"/>
            <a:ext cx="5714999" cy="398567"/>
          </a:xfrm>
          <a:prstGeom prst="rect">
            <a:avLst/>
          </a:prstGeom>
        </p:spPr>
        <p:txBody>
          <a:bodyPr lIns="91440">
            <a:noAutofit/>
          </a:bodyPr>
          <a:lstStyle>
            <a:lvl1pPr>
              <a:defRPr sz="2800">
                <a:solidFill>
                  <a:schemeClr val="tx1"/>
                </a:solidFill>
              </a:defRPr>
            </a:lvl1pPr>
          </a:lstStyle>
          <a:p>
            <a:pPr lvl="0"/>
            <a:r>
              <a:rPr lang="en-US"/>
              <a:t>Presenter Name</a:t>
            </a:r>
          </a:p>
        </p:txBody>
      </p:sp>
      <p:pic>
        <p:nvPicPr>
          <p:cNvPr id="7" name="Picture 6" descr="MITRE Logo">
            <a:extLst>
              <a:ext uri="{FF2B5EF4-FFF2-40B4-BE49-F238E27FC236}">
                <a16:creationId xmlns:a16="http://schemas.microsoft.com/office/drawing/2014/main" id="{D2B49DB9-3783-4CF7-94BA-AB3A845FD6DD}"/>
              </a:ext>
            </a:extLst>
          </p:cNvPr>
          <p:cNvPicPr>
            <a:picLocks noChangeAspect="1"/>
          </p:cNvPicPr>
          <p:nvPr userDrawn="1"/>
        </p:nvPicPr>
        <p:blipFill>
          <a:blip r:embed="rId2"/>
          <a:srcRect/>
          <a:stretch/>
        </p:blipFill>
        <p:spPr>
          <a:xfrm>
            <a:off x="7315200" y="5716007"/>
            <a:ext cx="4174376" cy="414204"/>
          </a:xfrm>
          <a:prstGeom prst="rect">
            <a:avLst/>
          </a:prstGeom>
        </p:spPr>
      </p:pic>
    </p:spTree>
    <p:extLst>
      <p:ext uri="{BB962C8B-B14F-4D97-AF65-F5344CB8AC3E}">
        <p14:creationId xmlns:p14="http://schemas.microsoft.com/office/powerpoint/2010/main" val="2823203556"/>
      </p:ext>
    </p:extLst>
  </p:cSld>
  <p:clrMapOvr>
    <a:masterClrMapping/>
  </p:clrMapOvr>
</p:sldLayout>
</file>

<file path=ppt/slideLayouts/slideLayout23.xml><?xml version="1.0" encoding="utf-8"?>
<p:sldLayout xmlns:a="http://schemas.openxmlformats.org/drawingml/2006/main" xmlns:r="http://schemas.openxmlformats.org/officeDocument/2006/relationships" xmlns:p="http://schemas.openxmlformats.org/presentationml/2006/main" preserve="1" userDrawn="1">
  <p:cSld name="Quotation-Slide_Navy">
    <p:bg>
      <p:bgPr>
        <a:solidFill>
          <a:schemeClr val="bg2"/>
        </a:solidFill>
        <a:effectLst/>
      </p:bgPr>
    </p:bg>
    <p:spTree>
      <p:nvGrpSpPr>
        <p:cNvPr id="1" name=""/>
        <p:cNvGrpSpPr/>
        <p:nvPr/>
      </p:nvGrpSpPr>
      <p:grpSpPr>
        <a:xfrm>
          <a:off x="0" y="0"/>
          <a:ext cx="0" cy="0"/>
          <a:chOff x="0" y="0"/>
          <a:chExt cx="0" cy="0"/>
        </a:xfrm>
      </p:grpSpPr>
      <p:pic>
        <p:nvPicPr>
          <p:cNvPr id="3" name="Picture 2">
            <a:extLst>
              <a:ext uri="{FF2B5EF4-FFF2-40B4-BE49-F238E27FC236}">
                <a16:creationId xmlns:a16="http://schemas.microsoft.com/office/drawing/2014/main" id="{CD4E4DF4-6375-4FE7-B913-6C0DF4824C20}"/>
              </a:ext>
            </a:extLst>
          </p:cNvPr>
          <p:cNvPicPr>
            <a:picLocks noChangeAspect="1"/>
          </p:cNvPicPr>
          <p:nvPr userDrawn="1"/>
        </p:nvPicPr>
        <p:blipFill>
          <a:blip r:embed="rId2"/>
          <a:stretch>
            <a:fillRect/>
          </a:stretch>
        </p:blipFill>
        <p:spPr>
          <a:xfrm>
            <a:off x="0" y="0"/>
            <a:ext cx="12192000" cy="6858000"/>
          </a:xfrm>
          <a:prstGeom prst="rect">
            <a:avLst/>
          </a:prstGeom>
        </p:spPr>
      </p:pic>
      <p:sp>
        <p:nvSpPr>
          <p:cNvPr id="9" name="Title 8"/>
          <p:cNvSpPr>
            <a:spLocks noGrp="1"/>
          </p:cNvSpPr>
          <p:nvPr>
            <p:ph type="title" hasCustomPrompt="1"/>
          </p:nvPr>
        </p:nvSpPr>
        <p:spPr>
          <a:xfrm>
            <a:off x="1428750" y="2397405"/>
            <a:ext cx="9334499" cy="1754326"/>
          </a:xfrm>
        </p:spPr>
        <p:txBody>
          <a:bodyPr>
            <a:spAutoFit/>
          </a:bodyPr>
          <a:lstStyle>
            <a:lvl1pPr algn="ctr">
              <a:lnSpc>
                <a:spcPct val="100000"/>
              </a:lnSpc>
              <a:defRPr sz="5400" cap="none" baseline="0">
                <a:solidFill>
                  <a:schemeClr val="tx1"/>
                </a:solidFill>
              </a:defRPr>
            </a:lvl1pPr>
          </a:lstStyle>
          <a:p>
            <a:r>
              <a:rPr lang="en-US"/>
              <a:t>“Arial 54 pt. Insert </a:t>
            </a:r>
            <a:br>
              <a:rPr lang="en-US"/>
            </a:br>
            <a:r>
              <a:rPr lang="en-US"/>
              <a:t>Quotation Here”</a:t>
            </a:r>
          </a:p>
        </p:txBody>
      </p:sp>
      <p:pic>
        <p:nvPicPr>
          <p:cNvPr id="14" name="Picture 13">
            <a:extLst>
              <a:ext uri="{FF2B5EF4-FFF2-40B4-BE49-F238E27FC236}">
                <a16:creationId xmlns:a16="http://schemas.microsoft.com/office/drawing/2014/main" id="{B96A65E7-1949-48B7-B325-BBA635E86B77}"/>
              </a:ext>
            </a:extLst>
          </p:cNvPr>
          <p:cNvPicPr>
            <a:picLocks/>
          </p:cNvPicPr>
          <p:nvPr userDrawn="1"/>
        </p:nvPicPr>
        <p:blipFill>
          <a:blip r:embed="rId3"/>
          <a:stretch>
            <a:fillRect/>
          </a:stretch>
        </p:blipFill>
        <p:spPr>
          <a:xfrm>
            <a:off x="498390" y="391163"/>
            <a:ext cx="557700" cy="154923"/>
          </a:xfrm>
          <a:prstGeom prst="rect">
            <a:avLst/>
          </a:prstGeom>
        </p:spPr>
      </p:pic>
      <p:sp>
        <p:nvSpPr>
          <p:cNvPr id="15" name="Slide Number Placeholder 1">
            <a:extLst>
              <a:ext uri="{FF2B5EF4-FFF2-40B4-BE49-F238E27FC236}">
                <a16:creationId xmlns:a16="http://schemas.microsoft.com/office/drawing/2014/main" id="{D97154B2-6CF0-452F-924D-5819D4D42F2D}"/>
              </a:ext>
            </a:extLst>
          </p:cNvPr>
          <p:cNvSpPr>
            <a:spLocks noGrp="1"/>
          </p:cNvSpPr>
          <p:nvPr>
            <p:ph type="sldNum" sz="quarter" idx="11"/>
          </p:nvPr>
        </p:nvSpPr>
        <p:spPr>
          <a:xfrm>
            <a:off x="10934700" y="6487280"/>
            <a:ext cx="800100" cy="251853"/>
          </a:xfrm>
        </p:spPr>
        <p:txBody>
          <a:bodyPr/>
          <a:lstStyle>
            <a:lvl1pPr>
              <a:defRPr>
                <a:solidFill>
                  <a:schemeClr val="tx1"/>
                </a:solidFill>
              </a:defRPr>
            </a:lvl1pPr>
          </a:lstStyle>
          <a:p>
            <a:fld id="{2F2F552B-1952-B44E-8CAB-5705F0ACD2E2}" type="slidenum">
              <a:rPr lang="uk-UA" smtClean="0"/>
              <a:pPr/>
              <a:t>‹#›</a:t>
            </a:fld>
            <a:endParaRPr lang="uk-UA"/>
          </a:p>
        </p:txBody>
      </p:sp>
      <p:sp>
        <p:nvSpPr>
          <p:cNvPr id="6" name="Footer Placeholder 8">
            <a:extLst>
              <a:ext uri="{FF2B5EF4-FFF2-40B4-BE49-F238E27FC236}">
                <a16:creationId xmlns:a16="http://schemas.microsoft.com/office/drawing/2014/main" id="{CE19FD94-9CCB-4316-89B6-A2DF772E846C}"/>
              </a:ext>
            </a:extLst>
          </p:cNvPr>
          <p:cNvSpPr txBox="1">
            <a:spLocks/>
          </p:cNvSpPr>
          <p:nvPr userDrawn="1"/>
        </p:nvSpPr>
        <p:spPr>
          <a:xfrm>
            <a:off x="3919122" y="6523689"/>
            <a:ext cx="4353756" cy="215444"/>
          </a:xfrm>
          <a:prstGeom prst="rect">
            <a:avLst/>
          </a:prstGeom>
        </p:spPr>
        <p:txBody>
          <a:bodyPr vert="horz" wrap="square" lIns="0" tIns="45720" rIns="0" bIns="45720" rtlCol="0" anchor="ctr">
            <a:spAutoFit/>
          </a:bodyPr>
          <a:lstStyle>
            <a:defPPr>
              <a:defRPr lang="en-US"/>
            </a:defPPr>
            <a:lvl1pPr>
              <a:defRPr sz="800" cap="all" baseline="0">
                <a:solidFill>
                  <a:schemeClr val="tx2"/>
                </a:solidFill>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pPr lvl="0"/>
            <a:r>
              <a:rPr lang="en-US"/>
              <a:t>© 2020 THE MITRE CORPORATION. ALL RIGHTS RESERVED. FOR INTERNAL USE ONLY.</a:t>
            </a:r>
          </a:p>
        </p:txBody>
      </p:sp>
    </p:spTree>
    <p:extLst>
      <p:ext uri="{BB962C8B-B14F-4D97-AF65-F5344CB8AC3E}">
        <p14:creationId xmlns:p14="http://schemas.microsoft.com/office/powerpoint/2010/main" val="3716517635"/>
      </p:ext>
    </p:extLst>
  </p:cSld>
  <p:clrMapOvr>
    <a:masterClrMapping/>
  </p:clrMapOvr>
</p:sldLayout>
</file>

<file path=ppt/slideLayouts/slideLayout24.xml><?xml version="1.0" encoding="utf-8"?>
<p:sldLayout xmlns:a="http://schemas.openxmlformats.org/drawingml/2006/main" xmlns:r="http://schemas.openxmlformats.org/officeDocument/2006/relationships" xmlns:p="http://schemas.openxmlformats.org/presentationml/2006/main" preserve="1" userDrawn="1">
  <p:cSld name="2_Divider Slide 3">
    <p:spTree>
      <p:nvGrpSpPr>
        <p:cNvPr id="1" name=""/>
        <p:cNvGrpSpPr/>
        <p:nvPr/>
      </p:nvGrpSpPr>
      <p:grpSpPr>
        <a:xfrm>
          <a:off x="0" y="0"/>
          <a:ext cx="0" cy="0"/>
          <a:chOff x="0" y="0"/>
          <a:chExt cx="0" cy="0"/>
        </a:xfrm>
      </p:grpSpPr>
      <p:sp>
        <p:nvSpPr>
          <p:cNvPr id="7" name="Title 8"/>
          <p:cNvSpPr>
            <a:spLocks noGrp="1"/>
          </p:cNvSpPr>
          <p:nvPr>
            <p:ph type="title" hasCustomPrompt="1"/>
          </p:nvPr>
        </p:nvSpPr>
        <p:spPr>
          <a:xfrm>
            <a:off x="457200" y="2046425"/>
            <a:ext cx="9334500" cy="1382576"/>
          </a:xfrm>
        </p:spPr>
        <p:txBody>
          <a:bodyPr/>
          <a:lstStyle>
            <a:lvl1pPr algn="l">
              <a:lnSpc>
                <a:spcPct val="100000"/>
              </a:lnSpc>
              <a:defRPr sz="5400" cap="none" baseline="0">
                <a:solidFill>
                  <a:schemeClr val="tx1"/>
                </a:solidFill>
              </a:defRPr>
            </a:lvl1pPr>
          </a:lstStyle>
          <a:p>
            <a:r>
              <a:rPr lang="en-US"/>
              <a:t>Section Title</a:t>
            </a:r>
          </a:p>
        </p:txBody>
      </p:sp>
      <p:sp>
        <p:nvSpPr>
          <p:cNvPr id="2" name="Slide Number Placeholder 1"/>
          <p:cNvSpPr>
            <a:spLocks noGrp="1"/>
          </p:cNvSpPr>
          <p:nvPr>
            <p:ph type="sldNum" sz="quarter" idx="11"/>
          </p:nvPr>
        </p:nvSpPr>
        <p:spPr/>
        <p:txBody>
          <a:bodyPr/>
          <a:lstStyle>
            <a:lvl1pPr>
              <a:defRPr>
                <a:solidFill>
                  <a:schemeClr val="tx1"/>
                </a:solidFill>
              </a:defRPr>
            </a:lvl1pPr>
          </a:lstStyle>
          <a:p>
            <a:fld id="{2F2F552B-1952-B44E-8CAB-5705F0ACD2E2}" type="slidenum">
              <a:rPr lang="uk-UA" smtClean="0"/>
              <a:pPr/>
              <a:t>‹#›</a:t>
            </a:fld>
            <a:endParaRPr lang="uk-UA"/>
          </a:p>
        </p:txBody>
      </p:sp>
      <p:pic>
        <p:nvPicPr>
          <p:cNvPr id="8" name="Picture 7">
            <a:extLst>
              <a:ext uri="{FF2B5EF4-FFF2-40B4-BE49-F238E27FC236}">
                <a16:creationId xmlns:a16="http://schemas.microsoft.com/office/drawing/2014/main" id="{1EC0BB03-948C-4A12-8DBC-361F0C66729D}"/>
              </a:ext>
            </a:extLst>
          </p:cNvPr>
          <p:cNvPicPr>
            <a:picLocks/>
          </p:cNvPicPr>
          <p:nvPr userDrawn="1"/>
        </p:nvPicPr>
        <p:blipFill>
          <a:blip r:embed="rId2"/>
          <a:stretch>
            <a:fillRect/>
          </a:stretch>
        </p:blipFill>
        <p:spPr>
          <a:xfrm>
            <a:off x="460374" y="6515630"/>
            <a:ext cx="557700" cy="154923"/>
          </a:xfrm>
          <a:prstGeom prst="rect">
            <a:avLst/>
          </a:prstGeom>
        </p:spPr>
      </p:pic>
    </p:spTree>
    <p:extLst>
      <p:ext uri="{BB962C8B-B14F-4D97-AF65-F5344CB8AC3E}">
        <p14:creationId xmlns:p14="http://schemas.microsoft.com/office/powerpoint/2010/main" val="1733400343"/>
      </p:ext>
    </p:extLst>
  </p:cSld>
  <p:clrMapOvr>
    <a:masterClrMapping/>
  </p:clrMapOvr>
</p:sldLayout>
</file>

<file path=ppt/slideLayouts/slideLayout25.xml><?xml version="1.0" encoding="utf-8"?>
<p:sldLayout xmlns:a="http://schemas.openxmlformats.org/drawingml/2006/main" xmlns:r="http://schemas.openxmlformats.org/officeDocument/2006/relationships" xmlns:p="http://schemas.openxmlformats.org/presentationml/2006/main" preserve="1" userDrawn="1">
  <p:cSld name="1_Bullet List_Navy">
    <p:bg>
      <p:bgRef idx="1001">
        <a:schemeClr val="bg2"/>
      </p:bgRef>
    </p:bg>
    <p:spTree>
      <p:nvGrpSpPr>
        <p:cNvPr id="1" name=""/>
        <p:cNvGrpSpPr/>
        <p:nvPr/>
      </p:nvGrpSpPr>
      <p:grpSpPr>
        <a:xfrm>
          <a:off x="0" y="0"/>
          <a:ext cx="0" cy="0"/>
          <a:chOff x="0" y="0"/>
          <a:chExt cx="0" cy="0"/>
        </a:xfrm>
      </p:grpSpPr>
      <p:sp>
        <p:nvSpPr>
          <p:cNvPr id="2" name="Slide Number Placeholder 1"/>
          <p:cNvSpPr>
            <a:spLocks noGrp="1"/>
          </p:cNvSpPr>
          <p:nvPr>
            <p:ph type="sldNum" sz="quarter" idx="11"/>
          </p:nvPr>
        </p:nvSpPr>
        <p:spPr/>
        <p:txBody>
          <a:bodyPr/>
          <a:lstStyle>
            <a:lvl1pPr>
              <a:defRPr>
                <a:solidFill>
                  <a:schemeClr val="tx1"/>
                </a:solidFill>
              </a:defRPr>
            </a:lvl1pPr>
          </a:lstStyle>
          <a:p>
            <a:fld id="{2F2F552B-1952-B44E-8CAB-5705F0ACD2E2}" type="slidenum">
              <a:rPr lang="uk-UA" smtClean="0"/>
              <a:pPr/>
              <a:t>‹#›</a:t>
            </a:fld>
            <a:endParaRPr lang="uk-UA"/>
          </a:p>
        </p:txBody>
      </p:sp>
      <p:sp>
        <p:nvSpPr>
          <p:cNvPr id="7" name="Title 11">
            <a:extLst>
              <a:ext uri="{FF2B5EF4-FFF2-40B4-BE49-F238E27FC236}">
                <a16:creationId xmlns:a16="http://schemas.microsoft.com/office/drawing/2014/main" id="{7086F48C-126B-4E0A-AED0-E786B5015B52}"/>
              </a:ext>
            </a:extLst>
          </p:cNvPr>
          <p:cNvSpPr>
            <a:spLocks noGrp="1"/>
          </p:cNvSpPr>
          <p:nvPr>
            <p:ph type="title" hasCustomPrompt="1"/>
          </p:nvPr>
        </p:nvSpPr>
        <p:spPr>
          <a:xfrm>
            <a:off x="457200" y="381000"/>
            <a:ext cx="11277600" cy="693337"/>
          </a:xfrm>
        </p:spPr>
        <p:txBody>
          <a:bodyPr anchor="ctr"/>
          <a:lstStyle>
            <a:lvl1pPr>
              <a:defRPr sz="3200" cap="none">
                <a:solidFill>
                  <a:schemeClr val="tx1"/>
                </a:solidFill>
              </a:defRPr>
            </a:lvl1pPr>
          </a:lstStyle>
          <a:p>
            <a:r>
              <a:rPr lang="en-US"/>
              <a:t>Slide Title, Arial 32 pt.</a:t>
            </a:r>
          </a:p>
        </p:txBody>
      </p:sp>
      <p:sp>
        <p:nvSpPr>
          <p:cNvPr id="8" name="Content Placeholder 4">
            <a:extLst>
              <a:ext uri="{FF2B5EF4-FFF2-40B4-BE49-F238E27FC236}">
                <a16:creationId xmlns:a16="http://schemas.microsoft.com/office/drawing/2014/main" id="{86B32392-5B55-403B-BA4E-35EE7D3DE154}"/>
              </a:ext>
            </a:extLst>
          </p:cNvPr>
          <p:cNvSpPr>
            <a:spLocks noGrp="1"/>
          </p:cNvSpPr>
          <p:nvPr>
            <p:ph sz="quarter" idx="12" hasCustomPrompt="1"/>
          </p:nvPr>
        </p:nvSpPr>
        <p:spPr>
          <a:xfrm>
            <a:off x="457200" y="1191491"/>
            <a:ext cx="11277600" cy="5069823"/>
          </a:xfrm>
        </p:spPr>
        <p:txBody>
          <a:bodyPr>
            <a:noAutofit/>
          </a:bodyPr>
          <a:lstStyle>
            <a:lvl1pPr marL="225425" indent="-225425">
              <a:buFont typeface="Wingdings" panose="05000000000000000000" pitchFamily="2" charset="2"/>
              <a:buChar char="§"/>
              <a:defRPr b="0">
                <a:solidFill>
                  <a:schemeClr val="tx1"/>
                </a:solidFill>
              </a:defRPr>
            </a:lvl1pPr>
            <a:lvl2pPr marL="688975" indent="-344488">
              <a:buClr>
                <a:schemeClr val="tx1"/>
              </a:buClr>
              <a:buSzPct val="110000"/>
              <a:buFont typeface="Wingdings" panose="05000000000000000000" pitchFamily="2" charset="2"/>
              <a:buChar char="§"/>
              <a:defRPr>
                <a:solidFill>
                  <a:schemeClr val="tx1"/>
                </a:solidFill>
              </a:defRPr>
            </a:lvl2pPr>
            <a:lvl3pPr marL="1033463" indent="-344488">
              <a:buFont typeface="Wingdings" panose="05000000000000000000" pitchFamily="2" charset="2"/>
              <a:buChar char="§"/>
              <a:defRPr sz="2200">
                <a:solidFill>
                  <a:schemeClr val="tx1"/>
                </a:solidFill>
              </a:defRPr>
            </a:lvl3pPr>
            <a:lvl4pPr marL="1033463" indent="-344488">
              <a:buFont typeface="Courier New" panose="02070309020205020404" pitchFamily="49" charset="0"/>
              <a:buChar char="o"/>
              <a:defRPr sz="2200">
                <a:solidFill>
                  <a:schemeClr val="tx1"/>
                </a:solidFill>
              </a:defRPr>
            </a:lvl4pPr>
            <a:lvl5pPr marL="1377950" indent="-238125">
              <a:buFont typeface="Wingdings" panose="05000000000000000000" pitchFamily="2" charset="2"/>
              <a:buChar char="§"/>
              <a:defRPr sz="1800">
                <a:solidFill>
                  <a:schemeClr val="tx1"/>
                </a:solidFill>
              </a:defRPr>
            </a:lvl5pPr>
            <a:lvl6pPr marL="1603375" indent="-225425">
              <a:buFont typeface="Wingdings" panose="05000000000000000000" pitchFamily="2" charset="2"/>
              <a:buChar char="§"/>
              <a:defRPr sz="1600">
                <a:solidFill>
                  <a:schemeClr val="tx1"/>
                </a:solidFill>
              </a:defRPr>
            </a:lvl6pPr>
          </a:lstStyle>
          <a:p>
            <a:pPr lvl="0"/>
            <a:r>
              <a:rPr lang="en-US"/>
              <a:t>Click to edit master text styles</a:t>
            </a:r>
          </a:p>
          <a:p>
            <a:pPr lvl="1"/>
            <a:r>
              <a:rPr lang="en-US"/>
              <a:t>Second level</a:t>
            </a:r>
          </a:p>
          <a:p>
            <a:pPr lvl="2"/>
            <a:r>
              <a:rPr lang="en-US"/>
              <a:t>Third level</a:t>
            </a:r>
          </a:p>
          <a:p>
            <a:pPr lvl="4"/>
            <a:r>
              <a:rPr lang="en-US"/>
              <a:t>Fourth level</a:t>
            </a:r>
          </a:p>
          <a:p>
            <a:pPr lvl="5"/>
            <a:r>
              <a:rPr lang="en-US"/>
              <a:t>Fifth level</a:t>
            </a:r>
          </a:p>
        </p:txBody>
      </p:sp>
      <p:pic>
        <p:nvPicPr>
          <p:cNvPr id="6" name="Picture 5">
            <a:extLst>
              <a:ext uri="{FF2B5EF4-FFF2-40B4-BE49-F238E27FC236}">
                <a16:creationId xmlns:a16="http://schemas.microsoft.com/office/drawing/2014/main" id="{3EB79E39-B804-433D-A46E-6245A4354F48}"/>
              </a:ext>
            </a:extLst>
          </p:cNvPr>
          <p:cNvPicPr>
            <a:picLocks/>
          </p:cNvPicPr>
          <p:nvPr userDrawn="1"/>
        </p:nvPicPr>
        <p:blipFill>
          <a:blip r:embed="rId2"/>
          <a:stretch>
            <a:fillRect/>
          </a:stretch>
        </p:blipFill>
        <p:spPr>
          <a:xfrm>
            <a:off x="460374" y="6518444"/>
            <a:ext cx="557700" cy="154923"/>
          </a:xfrm>
          <a:prstGeom prst="rect">
            <a:avLst/>
          </a:prstGeom>
        </p:spPr>
      </p:pic>
    </p:spTree>
    <p:extLst>
      <p:ext uri="{BB962C8B-B14F-4D97-AF65-F5344CB8AC3E}">
        <p14:creationId xmlns:p14="http://schemas.microsoft.com/office/powerpoint/2010/main" val="3119186086"/>
      </p:ext>
    </p:extLst>
  </p:cSld>
  <p:clrMapOvr>
    <a:overrideClrMapping bg1="lt1" tx1="dk1" bg2="lt2" tx2="dk2" accent1="accent1" accent2="accent2" accent3="accent3" accent4="accent4" accent5="accent5" accent6="accent6" hlink="hlink" folHlink="folHlink"/>
  </p:clrMapOvr>
</p:sldLayout>
</file>

<file path=ppt/slideLayouts/slideLayout26.xml><?xml version="1.0" encoding="utf-8"?>
<p:sldLayout xmlns:a="http://schemas.openxmlformats.org/drawingml/2006/main" xmlns:r="http://schemas.openxmlformats.org/officeDocument/2006/relationships" xmlns:p="http://schemas.openxmlformats.org/presentationml/2006/main" preserve="1" userDrawn="1">
  <p:cSld name="3 Image, No Title_Navy">
    <p:spTree>
      <p:nvGrpSpPr>
        <p:cNvPr id="1" name=""/>
        <p:cNvGrpSpPr/>
        <p:nvPr/>
      </p:nvGrpSpPr>
      <p:grpSpPr>
        <a:xfrm>
          <a:off x="0" y="0"/>
          <a:ext cx="0" cy="0"/>
          <a:chOff x="0" y="0"/>
          <a:chExt cx="0" cy="0"/>
        </a:xfrm>
      </p:grpSpPr>
      <p:sp>
        <p:nvSpPr>
          <p:cNvPr id="11" name="Text Placeholder 2"/>
          <p:cNvSpPr>
            <a:spLocks noGrp="1"/>
          </p:cNvSpPr>
          <p:nvPr>
            <p:ph type="body" idx="1" hasCustomPrompt="1"/>
          </p:nvPr>
        </p:nvSpPr>
        <p:spPr>
          <a:xfrm>
            <a:off x="457200" y="3390900"/>
            <a:ext cx="3616322" cy="463739"/>
          </a:xfrm>
          <a:prstGeom prst="rect">
            <a:avLst/>
          </a:prstGeom>
        </p:spPr>
        <p:txBody>
          <a:bodyPr anchor="b">
            <a:noAutofit/>
          </a:bodyPr>
          <a:lstStyle>
            <a:lvl1pPr marL="0" indent="0" algn="ctr">
              <a:buNone/>
              <a:defRPr sz="2400" b="1" cap="none" baseline="0">
                <a:solidFill>
                  <a:schemeClr val="tx1"/>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Lorem ipsum</a:t>
            </a:r>
          </a:p>
        </p:txBody>
      </p:sp>
      <p:sp>
        <p:nvSpPr>
          <p:cNvPr id="16" name="Picture Placeholder 15"/>
          <p:cNvSpPr>
            <a:spLocks noGrp="1"/>
          </p:cNvSpPr>
          <p:nvPr>
            <p:ph type="pic" sz="quarter" idx="11" hasCustomPrompt="1"/>
          </p:nvPr>
        </p:nvSpPr>
        <p:spPr>
          <a:xfrm>
            <a:off x="876094" y="381000"/>
            <a:ext cx="2784886" cy="2764043"/>
          </a:xfrm>
          <a:prstGeom prst="rect">
            <a:avLst/>
          </a:prstGeom>
          <a:solidFill>
            <a:schemeClr val="tx1">
              <a:lumMod val="95000"/>
            </a:schemeClr>
          </a:solidFill>
        </p:spPr>
        <p:txBody>
          <a:bodyPr/>
          <a:lstStyle>
            <a:lvl1pPr algn="ctr">
              <a:defRPr sz="1400" b="0" cap="none">
                <a:solidFill>
                  <a:srgbClr val="0B2338"/>
                </a:solidFill>
              </a:defRPr>
            </a:lvl1pPr>
          </a:lstStyle>
          <a:p>
            <a:r>
              <a:rPr lang="en-US"/>
              <a:t>Drag photo to placeholder or click on icon to place photo from file. </a:t>
            </a:r>
          </a:p>
        </p:txBody>
      </p:sp>
      <p:sp>
        <p:nvSpPr>
          <p:cNvPr id="24" name="Picture Placeholder 15"/>
          <p:cNvSpPr>
            <a:spLocks noGrp="1"/>
          </p:cNvSpPr>
          <p:nvPr>
            <p:ph type="pic" sz="quarter" idx="12" hasCustomPrompt="1"/>
          </p:nvPr>
        </p:nvSpPr>
        <p:spPr>
          <a:xfrm>
            <a:off x="4684506" y="381000"/>
            <a:ext cx="2784886" cy="2764043"/>
          </a:xfrm>
          <a:prstGeom prst="rect">
            <a:avLst/>
          </a:prstGeom>
          <a:solidFill>
            <a:schemeClr val="tx2">
              <a:lumMod val="95000"/>
            </a:schemeClr>
          </a:solidFill>
        </p:spPr>
        <p:txBody>
          <a:bodyPr/>
          <a:lstStyle>
            <a:lvl1pPr marL="0" marR="0" indent="0" algn="ctr" defTabSz="914400" rtl="0" eaLnBrk="1" fontAlgn="auto" latinLnBrk="0" hangingPunct="1">
              <a:lnSpc>
                <a:spcPct val="90000"/>
              </a:lnSpc>
              <a:spcBef>
                <a:spcPts val="1000"/>
              </a:spcBef>
              <a:spcAft>
                <a:spcPts val="0"/>
              </a:spcAft>
              <a:buClrTx/>
              <a:buSzTx/>
              <a:buFont typeface="Arial"/>
              <a:buNone/>
              <a:tabLst/>
              <a:defRPr sz="1400" b="0" cap="none">
                <a:solidFill>
                  <a:srgbClr val="0B2338"/>
                </a:solidFill>
              </a:defRPr>
            </a:lvl1pPr>
          </a:lstStyle>
          <a:p>
            <a:r>
              <a:rPr lang="en-US"/>
              <a:t>Drag photo to placeholder or click on icon to place photo from file. </a:t>
            </a:r>
          </a:p>
        </p:txBody>
      </p:sp>
      <p:sp>
        <p:nvSpPr>
          <p:cNvPr id="25" name="Picture Placeholder 15"/>
          <p:cNvSpPr>
            <a:spLocks noGrp="1"/>
          </p:cNvSpPr>
          <p:nvPr>
            <p:ph type="pic" sz="quarter" idx="13" hasCustomPrompt="1"/>
          </p:nvPr>
        </p:nvSpPr>
        <p:spPr>
          <a:xfrm>
            <a:off x="8492918" y="381000"/>
            <a:ext cx="2784886" cy="2764043"/>
          </a:xfrm>
          <a:prstGeom prst="rect">
            <a:avLst/>
          </a:prstGeom>
          <a:solidFill>
            <a:schemeClr val="tx2">
              <a:lumMod val="95000"/>
            </a:schemeClr>
          </a:solidFill>
        </p:spPr>
        <p:txBody>
          <a:bodyPr/>
          <a:lstStyle>
            <a:lvl1pPr marL="0" marR="0" indent="0" algn="ctr" defTabSz="914400" rtl="0" eaLnBrk="1" fontAlgn="auto" latinLnBrk="0" hangingPunct="1">
              <a:lnSpc>
                <a:spcPct val="90000"/>
              </a:lnSpc>
              <a:spcBef>
                <a:spcPts val="1000"/>
              </a:spcBef>
              <a:spcAft>
                <a:spcPts val="0"/>
              </a:spcAft>
              <a:buClrTx/>
              <a:buSzTx/>
              <a:buFont typeface="Arial"/>
              <a:buNone/>
              <a:tabLst/>
              <a:defRPr sz="1400" b="0" cap="none">
                <a:solidFill>
                  <a:srgbClr val="0B2338"/>
                </a:solidFill>
              </a:defRPr>
            </a:lvl1pPr>
          </a:lstStyle>
          <a:p>
            <a:r>
              <a:rPr lang="en-US"/>
              <a:t>Drag photo to placeholder or click on icon to place photo from file. </a:t>
            </a:r>
          </a:p>
          <a:p>
            <a:endParaRPr lang="en-US"/>
          </a:p>
        </p:txBody>
      </p:sp>
      <p:sp>
        <p:nvSpPr>
          <p:cNvPr id="26" name="Text Placeholder 2"/>
          <p:cNvSpPr>
            <a:spLocks noGrp="1"/>
          </p:cNvSpPr>
          <p:nvPr>
            <p:ph type="body" idx="14" hasCustomPrompt="1"/>
          </p:nvPr>
        </p:nvSpPr>
        <p:spPr>
          <a:xfrm>
            <a:off x="4265612" y="3390900"/>
            <a:ext cx="3616322" cy="463739"/>
          </a:xfrm>
          <a:prstGeom prst="rect">
            <a:avLst/>
          </a:prstGeom>
        </p:spPr>
        <p:txBody>
          <a:bodyPr anchor="b">
            <a:noAutofit/>
          </a:bodyPr>
          <a:lstStyle>
            <a:lvl1pPr marL="0" indent="0" algn="ctr">
              <a:buNone/>
              <a:defRPr sz="2400" b="1" cap="none" baseline="0">
                <a:solidFill>
                  <a:schemeClr val="tx1"/>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Lorem ipsum</a:t>
            </a:r>
          </a:p>
        </p:txBody>
      </p:sp>
      <p:sp>
        <p:nvSpPr>
          <p:cNvPr id="28" name="Text Placeholder 2"/>
          <p:cNvSpPr>
            <a:spLocks noGrp="1"/>
          </p:cNvSpPr>
          <p:nvPr>
            <p:ph type="body" idx="16" hasCustomPrompt="1"/>
          </p:nvPr>
        </p:nvSpPr>
        <p:spPr>
          <a:xfrm>
            <a:off x="8074024" y="3390900"/>
            <a:ext cx="3616322" cy="463739"/>
          </a:xfrm>
          <a:prstGeom prst="rect">
            <a:avLst/>
          </a:prstGeom>
        </p:spPr>
        <p:txBody>
          <a:bodyPr anchor="b">
            <a:noAutofit/>
          </a:bodyPr>
          <a:lstStyle>
            <a:lvl1pPr marL="0" indent="0" algn="ctr">
              <a:buNone/>
              <a:defRPr sz="2400" b="1" cap="none" baseline="0">
                <a:solidFill>
                  <a:schemeClr val="tx1"/>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Lorem ipsum</a:t>
            </a:r>
          </a:p>
        </p:txBody>
      </p:sp>
      <p:sp>
        <p:nvSpPr>
          <p:cNvPr id="2" name="Slide Number Placeholder 1"/>
          <p:cNvSpPr>
            <a:spLocks noGrp="1"/>
          </p:cNvSpPr>
          <p:nvPr>
            <p:ph type="sldNum" sz="quarter" idx="18"/>
          </p:nvPr>
        </p:nvSpPr>
        <p:spPr>
          <a:xfrm>
            <a:off x="10893422" y="6485433"/>
            <a:ext cx="800100" cy="251853"/>
          </a:xfrm>
        </p:spPr>
        <p:txBody>
          <a:bodyPr/>
          <a:lstStyle>
            <a:lvl1pPr algn="r">
              <a:defRPr>
                <a:solidFill>
                  <a:schemeClr val="tx1"/>
                </a:solidFill>
              </a:defRPr>
            </a:lvl1pPr>
          </a:lstStyle>
          <a:p>
            <a:fld id="{2F2F552B-1952-B44E-8CAB-5705F0ACD2E2}" type="slidenum">
              <a:rPr lang="uk-UA" smtClean="0"/>
              <a:pPr/>
              <a:t>‹#›</a:t>
            </a:fld>
            <a:endParaRPr lang="uk-UA"/>
          </a:p>
        </p:txBody>
      </p:sp>
      <p:sp>
        <p:nvSpPr>
          <p:cNvPr id="4" name="Text Placeholder 3">
            <a:extLst>
              <a:ext uri="{FF2B5EF4-FFF2-40B4-BE49-F238E27FC236}">
                <a16:creationId xmlns:a16="http://schemas.microsoft.com/office/drawing/2014/main" id="{ABD48F8F-F2E8-4F73-9030-FB00A087F591}"/>
              </a:ext>
            </a:extLst>
          </p:cNvPr>
          <p:cNvSpPr>
            <a:spLocks noGrp="1"/>
          </p:cNvSpPr>
          <p:nvPr>
            <p:ph type="body" sz="quarter" idx="19"/>
          </p:nvPr>
        </p:nvSpPr>
        <p:spPr>
          <a:xfrm>
            <a:off x="460375" y="3965934"/>
            <a:ext cx="3616325" cy="1568450"/>
          </a:xfrm>
        </p:spPr>
        <p:txBody>
          <a:bodyPr>
            <a:noAutofit/>
          </a:bodyPr>
          <a:lstStyle>
            <a:lvl1pPr algn="ctr">
              <a:defRPr sz="2400" b="0" i="0" baseline="0"/>
            </a:lvl1pPr>
            <a:lvl2pPr>
              <a:defRPr sz="2400" b="0" i="0" baseline="0"/>
            </a:lvl2pPr>
            <a:lvl3pPr>
              <a:defRPr sz="2400" b="0" i="0" baseline="0"/>
            </a:lvl3pPr>
            <a:lvl4pPr>
              <a:defRPr sz="2400" b="0" i="0" baseline="0"/>
            </a:lvl4pPr>
            <a:lvl5pPr>
              <a:defRPr sz="2400" b="0" i="0" baseline="0"/>
            </a:lvl5pPr>
          </a:lstStyle>
          <a:p>
            <a:pPr lvl="0"/>
            <a:r>
              <a:rPr lang="en-US"/>
              <a:t>Click to edit Master text styles</a:t>
            </a:r>
          </a:p>
        </p:txBody>
      </p:sp>
      <p:sp>
        <p:nvSpPr>
          <p:cNvPr id="15" name="Text Placeholder 3">
            <a:extLst>
              <a:ext uri="{FF2B5EF4-FFF2-40B4-BE49-F238E27FC236}">
                <a16:creationId xmlns:a16="http://schemas.microsoft.com/office/drawing/2014/main" id="{A9BBD24B-BA71-4BF8-8506-D0B84537AEFB}"/>
              </a:ext>
            </a:extLst>
          </p:cNvPr>
          <p:cNvSpPr>
            <a:spLocks noGrp="1"/>
          </p:cNvSpPr>
          <p:nvPr>
            <p:ph type="body" sz="quarter" idx="20"/>
          </p:nvPr>
        </p:nvSpPr>
        <p:spPr>
          <a:xfrm>
            <a:off x="4268785" y="3965934"/>
            <a:ext cx="3616325" cy="1568450"/>
          </a:xfrm>
        </p:spPr>
        <p:txBody>
          <a:bodyPr>
            <a:noAutofit/>
          </a:bodyPr>
          <a:lstStyle>
            <a:lvl1pPr algn="ctr">
              <a:defRPr sz="2400" b="0" i="0" baseline="0"/>
            </a:lvl1pPr>
            <a:lvl2pPr>
              <a:defRPr sz="2400" b="0" i="0" baseline="0"/>
            </a:lvl2pPr>
            <a:lvl3pPr>
              <a:defRPr sz="2400" b="0" i="0" baseline="0"/>
            </a:lvl3pPr>
            <a:lvl4pPr>
              <a:defRPr sz="2400" b="0" i="0" baseline="0"/>
            </a:lvl4pPr>
            <a:lvl5pPr>
              <a:defRPr sz="2400" b="0" i="0" baseline="0"/>
            </a:lvl5pPr>
          </a:lstStyle>
          <a:p>
            <a:pPr lvl="0"/>
            <a:r>
              <a:rPr lang="en-US"/>
              <a:t>Click to edit Master text styles</a:t>
            </a:r>
          </a:p>
        </p:txBody>
      </p:sp>
      <p:sp>
        <p:nvSpPr>
          <p:cNvPr id="17" name="Text Placeholder 3">
            <a:extLst>
              <a:ext uri="{FF2B5EF4-FFF2-40B4-BE49-F238E27FC236}">
                <a16:creationId xmlns:a16="http://schemas.microsoft.com/office/drawing/2014/main" id="{42B79737-3312-4FC8-AC98-3A2E9BBF11C4}"/>
              </a:ext>
            </a:extLst>
          </p:cNvPr>
          <p:cNvSpPr>
            <a:spLocks noGrp="1"/>
          </p:cNvSpPr>
          <p:nvPr>
            <p:ph type="body" sz="quarter" idx="21"/>
          </p:nvPr>
        </p:nvSpPr>
        <p:spPr>
          <a:xfrm>
            <a:off x="8077197" y="3965934"/>
            <a:ext cx="3616325" cy="1568450"/>
          </a:xfrm>
        </p:spPr>
        <p:txBody>
          <a:bodyPr>
            <a:noAutofit/>
          </a:bodyPr>
          <a:lstStyle>
            <a:lvl1pPr algn="ctr">
              <a:defRPr sz="2400" b="0" i="0" baseline="0"/>
            </a:lvl1pPr>
            <a:lvl2pPr>
              <a:defRPr sz="2400" b="0" i="0" baseline="0"/>
            </a:lvl2pPr>
            <a:lvl3pPr>
              <a:defRPr sz="2400" b="0" i="0" baseline="0"/>
            </a:lvl3pPr>
            <a:lvl4pPr>
              <a:defRPr sz="2400" b="0" i="0" baseline="0"/>
            </a:lvl4pPr>
            <a:lvl5pPr>
              <a:defRPr sz="2400" b="0" i="0" baseline="0"/>
            </a:lvl5pPr>
          </a:lstStyle>
          <a:p>
            <a:pPr lvl="0"/>
            <a:r>
              <a:rPr lang="en-US"/>
              <a:t>Click to edit Master text styles</a:t>
            </a:r>
          </a:p>
        </p:txBody>
      </p:sp>
      <p:pic>
        <p:nvPicPr>
          <p:cNvPr id="13" name="Picture 12">
            <a:extLst>
              <a:ext uri="{FF2B5EF4-FFF2-40B4-BE49-F238E27FC236}">
                <a16:creationId xmlns:a16="http://schemas.microsoft.com/office/drawing/2014/main" id="{A79F5D51-61E5-4B38-BE9B-7745F7365A24}"/>
              </a:ext>
            </a:extLst>
          </p:cNvPr>
          <p:cNvPicPr>
            <a:picLocks/>
          </p:cNvPicPr>
          <p:nvPr userDrawn="1"/>
        </p:nvPicPr>
        <p:blipFill>
          <a:blip r:embed="rId2"/>
          <a:stretch>
            <a:fillRect/>
          </a:stretch>
        </p:blipFill>
        <p:spPr>
          <a:xfrm>
            <a:off x="460374" y="6518444"/>
            <a:ext cx="557700" cy="154923"/>
          </a:xfrm>
          <a:prstGeom prst="rect">
            <a:avLst/>
          </a:prstGeom>
        </p:spPr>
      </p:pic>
    </p:spTree>
    <p:extLst>
      <p:ext uri="{BB962C8B-B14F-4D97-AF65-F5344CB8AC3E}">
        <p14:creationId xmlns:p14="http://schemas.microsoft.com/office/powerpoint/2010/main" val="3352829529"/>
      </p:ext>
    </p:extLst>
  </p:cSld>
  <p:clrMapOvr>
    <a:masterClrMapping/>
  </p:clrMapOvr>
</p:sldLayout>
</file>

<file path=ppt/slideLayouts/slideLayout27.xml><?xml version="1.0" encoding="utf-8"?>
<p:sldLayout xmlns:a="http://schemas.openxmlformats.org/drawingml/2006/main" xmlns:r="http://schemas.openxmlformats.org/officeDocument/2006/relationships" xmlns:p="http://schemas.openxmlformats.org/presentationml/2006/main" preserve="1" userDrawn="1">
  <p:cSld name="3 Image, With Title_Navy">
    <p:spTree>
      <p:nvGrpSpPr>
        <p:cNvPr id="1" name=""/>
        <p:cNvGrpSpPr/>
        <p:nvPr/>
      </p:nvGrpSpPr>
      <p:grpSpPr>
        <a:xfrm>
          <a:off x="0" y="0"/>
          <a:ext cx="0" cy="0"/>
          <a:chOff x="0" y="0"/>
          <a:chExt cx="0" cy="0"/>
        </a:xfrm>
      </p:grpSpPr>
      <p:sp>
        <p:nvSpPr>
          <p:cNvPr id="16" name="Picture Placeholder 15"/>
          <p:cNvSpPr>
            <a:spLocks noGrp="1"/>
          </p:cNvSpPr>
          <p:nvPr>
            <p:ph type="pic" sz="quarter" idx="11" hasCustomPrompt="1"/>
          </p:nvPr>
        </p:nvSpPr>
        <p:spPr>
          <a:xfrm>
            <a:off x="460377" y="1386799"/>
            <a:ext cx="3427207" cy="2333737"/>
          </a:xfrm>
          <a:prstGeom prst="rect">
            <a:avLst/>
          </a:prstGeom>
          <a:solidFill>
            <a:schemeClr val="tx2">
              <a:lumMod val="95000"/>
            </a:schemeClr>
          </a:solidFill>
        </p:spPr>
        <p:txBody>
          <a:bodyPr/>
          <a:lstStyle>
            <a:lvl1pPr marL="0" marR="0" indent="0" algn="ctr" defTabSz="914400" rtl="0" eaLnBrk="1" fontAlgn="auto" latinLnBrk="0" hangingPunct="1">
              <a:lnSpc>
                <a:spcPct val="90000"/>
              </a:lnSpc>
              <a:spcBef>
                <a:spcPts val="1000"/>
              </a:spcBef>
              <a:spcAft>
                <a:spcPts val="0"/>
              </a:spcAft>
              <a:buClrTx/>
              <a:buSzTx/>
              <a:buFont typeface="Arial"/>
              <a:buNone/>
              <a:tabLst/>
              <a:defRPr sz="1400" b="0" cap="none">
                <a:solidFill>
                  <a:srgbClr val="0B2338"/>
                </a:solidFill>
              </a:defRPr>
            </a:lvl1pPr>
          </a:lstStyle>
          <a:p>
            <a:r>
              <a:rPr lang="en-US"/>
              <a:t>Drag photo to placeholder or click on icon to place photo from file. </a:t>
            </a:r>
          </a:p>
          <a:p>
            <a:endParaRPr lang="en-US"/>
          </a:p>
        </p:txBody>
      </p:sp>
      <p:sp>
        <p:nvSpPr>
          <p:cNvPr id="15" name="Text Placeholder 2"/>
          <p:cNvSpPr>
            <a:spLocks noGrp="1"/>
          </p:cNvSpPr>
          <p:nvPr>
            <p:ph type="body" idx="1" hasCustomPrompt="1"/>
          </p:nvPr>
        </p:nvSpPr>
        <p:spPr>
          <a:xfrm>
            <a:off x="460377" y="3903250"/>
            <a:ext cx="3439270" cy="463739"/>
          </a:xfrm>
          <a:prstGeom prst="rect">
            <a:avLst/>
          </a:prstGeom>
        </p:spPr>
        <p:txBody>
          <a:bodyPr anchor="b">
            <a:noAutofit/>
          </a:bodyPr>
          <a:lstStyle>
            <a:lvl1pPr marL="0" indent="0" algn="ctr">
              <a:buNone/>
              <a:defRPr sz="2400" b="1" cap="none" baseline="0">
                <a:solidFill>
                  <a:schemeClr val="tx1"/>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Lorem ipsum</a:t>
            </a:r>
          </a:p>
        </p:txBody>
      </p:sp>
      <p:sp>
        <p:nvSpPr>
          <p:cNvPr id="24" name="Text Placeholder 2"/>
          <p:cNvSpPr>
            <a:spLocks noGrp="1"/>
          </p:cNvSpPr>
          <p:nvPr>
            <p:ph type="body" idx="14" hasCustomPrompt="1"/>
          </p:nvPr>
        </p:nvSpPr>
        <p:spPr>
          <a:xfrm>
            <a:off x="4382826" y="3903250"/>
            <a:ext cx="3427206" cy="463739"/>
          </a:xfrm>
          <a:prstGeom prst="rect">
            <a:avLst/>
          </a:prstGeom>
        </p:spPr>
        <p:txBody>
          <a:bodyPr anchor="b">
            <a:noAutofit/>
          </a:bodyPr>
          <a:lstStyle>
            <a:lvl1pPr marL="0" indent="0" algn="ctr">
              <a:buNone/>
              <a:defRPr sz="2400" b="1" cap="none" baseline="0">
                <a:solidFill>
                  <a:schemeClr val="tx1"/>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Lorem ipsum</a:t>
            </a:r>
          </a:p>
        </p:txBody>
      </p:sp>
      <p:sp>
        <p:nvSpPr>
          <p:cNvPr id="26" name="Text Placeholder 2"/>
          <p:cNvSpPr>
            <a:spLocks noGrp="1"/>
          </p:cNvSpPr>
          <p:nvPr>
            <p:ph type="body" idx="16" hasCustomPrompt="1"/>
          </p:nvPr>
        </p:nvSpPr>
        <p:spPr>
          <a:xfrm>
            <a:off x="8298629" y="3903250"/>
            <a:ext cx="3421788" cy="463739"/>
          </a:xfrm>
          <a:prstGeom prst="rect">
            <a:avLst/>
          </a:prstGeom>
        </p:spPr>
        <p:txBody>
          <a:bodyPr anchor="b">
            <a:noAutofit/>
          </a:bodyPr>
          <a:lstStyle>
            <a:lvl1pPr marL="0" indent="0" algn="ctr">
              <a:buNone/>
              <a:defRPr sz="2400" b="1" cap="none" baseline="0">
                <a:solidFill>
                  <a:schemeClr val="tx1"/>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Lorem ipsum</a:t>
            </a:r>
          </a:p>
        </p:txBody>
      </p:sp>
      <p:sp>
        <p:nvSpPr>
          <p:cNvPr id="3" name="Title 2"/>
          <p:cNvSpPr>
            <a:spLocks noGrp="1"/>
          </p:cNvSpPr>
          <p:nvPr>
            <p:ph type="title" hasCustomPrompt="1"/>
          </p:nvPr>
        </p:nvSpPr>
        <p:spPr>
          <a:xfrm>
            <a:off x="457200" y="388299"/>
            <a:ext cx="11277600" cy="656850"/>
          </a:xfrm>
        </p:spPr>
        <p:txBody>
          <a:bodyPr/>
          <a:lstStyle>
            <a:lvl1pPr algn="ctr">
              <a:defRPr sz="3200" cap="none">
                <a:solidFill>
                  <a:schemeClr val="tx1"/>
                </a:solidFill>
              </a:defRPr>
            </a:lvl1pPr>
          </a:lstStyle>
          <a:p>
            <a:r>
              <a:rPr lang="en-US"/>
              <a:t>Slide Title, Arial 32 Pt.</a:t>
            </a:r>
          </a:p>
        </p:txBody>
      </p:sp>
      <p:sp>
        <p:nvSpPr>
          <p:cNvPr id="28" name="Picture Placeholder 15"/>
          <p:cNvSpPr>
            <a:spLocks noGrp="1"/>
          </p:cNvSpPr>
          <p:nvPr>
            <p:ph type="pic" sz="quarter" idx="18" hasCustomPrompt="1"/>
          </p:nvPr>
        </p:nvSpPr>
        <p:spPr>
          <a:xfrm>
            <a:off x="4370762" y="1386799"/>
            <a:ext cx="3427207" cy="2333737"/>
          </a:xfrm>
          <a:prstGeom prst="rect">
            <a:avLst/>
          </a:prstGeom>
          <a:solidFill>
            <a:schemeClr val="tx2">
              <a:lumMod val="95000"/>
            </a:schemeClr>
          </a:solidFill>
        </p:spPr>
        <p:txBody>
          <a:bodyPr/>
          <a:lstStyle>
            <a:lvl1pPr marL="0" marR="0" indent="0" algn="ctr" defTabSz="914400" rtl="0" eaLnBrk="1" fontAlgn="auto" latinLnBrk="0" hangingPunct="1">
              <a:lnSpc>
                <a:spcPct val="90000"/>
              </a:lnSpc>
              <a:spcBef>
                <a:spcPts val="1000"/>
              </a:spcBef>
              <a:spcAft>
                <a:spcPts val="0"/>
              </a:spcAft>
              <a:buClrTx/>
              <a:buSzTx/>
              <a:buFont typeface="Arial"/>
              <a:buNone/>
              <a:tabLst/>
              <a:defRPr sz="1400" b="0" cap="none">
                <a:solidFill>
                  <a:srgbClr val="0B2338"/>
                </a:solidFill>
              </a:defRPr>
            </a:lvl1pPr>
          </a:lstStyle>
          <a:p>
            <a:r>
              <a:rPr lang="en-US"/>
              <a:t>Drag photo to placeholder or click on icon to place photo from file. </a:t>
            </a:r>
          </a:p>
          <a:p>
            <a:endParaRPr lang="en-US"/>
          </a:p>
        </p:txBody>
      </p:sp>
      <p:sp>
        <p:nvSpPr>
          <p:cNvPr id="29" name="Picture Placeholder 15"/>
          <p:cNvSpPr>
            <a:spLocks noGrp="1"/>
          </p:cNvSpPr>
          <p:nvPr>
            <p:ph type="pic" sz="quarter" idx="19" hasCustomPrompt="1"/>
          </p:nvPr>
        </p:nvSpPr>
        <p:spPr>
          <a:xfrm>
            <a:off x="8281147" y="1386799"/>
            <a:ext cx="3427207" cy="2333737"/>
          </a:xfrm>
          <a:prstGeom prst="rect">
            <a:avLst/>
          </a:prstGeom>
          <a:solidFill>
            <a:schemeClr val="tx2">
              <a:lumMod val="95000"/>
            </a:schemeClr>
          </a:solidFill>
        </p:spPr>
        <p:txBody>
          <a:bodyPr/>
          <a:lstStyle>
            <a:lvl1pPr marL="0" marR="0" indent="0" algn="ctr" defTabSz="914400" rtl="0" eaLnBrk="1" fontAlgn="auto" latinLnBrk="0" hangingPunct="1">
              <a:lnSpc>
                <a:spcPct val="90000"/>
              </a:lnSpc>
              <a:spcBef>
                <a:spcPts val="1000"/>
              </a:spcBef>
              <a:spcAft>
                <a:spcPts val="0"/>
              </a:spcAft>
              <a:buClrTx/>
              <a:buSzTx/>
              <a:buFont typeface="Arial"/>
              <a:buNone/>
              <a:tabLst/>
              <a:defRPr sz="1400" b="0" cap="none">
                <a:solidFill>
                  <a:srgbClr val="0B2338"/>
                </a:solidFill>
              </a:defRPr>
            </a:lvl1pPr>
          </a:lstStyle>
          <a:p>
            <a:r>
              <a:rPr lang="en-US"/>
              <a:t>Drag photo to placeholder or click on icon to place photo from file. </a:t>
            </a:r>
          </a:p>
          <a:p>
            <a:endParaRPr lang="en-US"/>
          </a:p>
        </p:txBody>
      </p:sp>
      <p:sp>
        <p:nvSpPr>
          <p:cNvPr id="2" name="Slide Number Placeholder 1"/>
          <p:cNvSpPr>
            <a:spLocks noGrp="1"/>
          </p:cNvSpPr>
          <p:nvPr>
            <p:ph type="sldNum" sz="quarter" idx="20"/>
          </p:nvPr>
        </p:nvSpPr>
        <p:spPr/>
        <p:txBody>
          <a:bodyPr/>
          <a:lstStyle>
            <a:lvl1pPr>
              <a:defRPr>
                <a:solidFill>
                  <a:schemeClr val="tx1"/>
                </a:solidFill>
              </a:defRPr>
            </a:lvl1pPr>
          </a:lstStyle>
          <a:p>
            <a:fld id="{2F2F552B-1952-B44E-8CAB-5705F0ACD2E2}" type="slidenum">
              <a:rPr lang="uk-UA" smtClean="0"/>
              <a:pPr/>
              <a:t>‹#›</a:t>
            </a:fld>
            <a:endParaRPr lang="uk-UA"/>
          </a:p>
        </p:txBody>
      </p:sp>
      <p:sp>
        <p:nvSpPr>
          <p:cNvPr id="17" name="Text Placeholder 3">
            <a:extLst>
              <a:ext uri="{FF2B5EF4-FFF2-40B4-BE49-F238E27FC236}">
                <a16:creationId xmlns:a16="http://schemas.microsoft.com/office/drawing/2014/main" id="{678FE3D0-043E-4E41-B23C-6B8EB88E0290}"/>
              </a:ext>
            </a:extLst>
          </p:cNvPr>
          <p:cNvSpPr>
            <a:spLocks noGrp="1"/>
          </p:cNvSpPr>
          <p:nvPr>
            <p:ph type="body" sz="quarter" idx="21"/>
          </p:nvPr>
        </p:nvSpPr>
        <p:spPr>
          <a:xfrm>
            <a:off x="460375" y="4431391"/>
            <a:ext cx="3439271" cy="1568450"/>
          </a:xfrm>
        </p:spPr>
        <p:txBody>
          <a:bodyPr>
            <a:noAutofit/>
          </a:bodyPr>
          <a:lstStyle>
            <a:lvl1pPr algn="ctr">
              <a:defRPr sz="2400" b="0" i="0" baseline="0"/>
            </a:lvl1pPr>
            <a:lvl2pPr>
              <a:defRPr sz="2400" b="0" i="0" baseline="0"/>
            </a:lvl2pPr>
            <a:lvl3pPr>
              <a:defRPr sz="2400" b="0" i="0" baseline="0"/>
            </a:lvl3pPr>
            <a:lvl4pPr>
              <a:defRPr sz="2400" b="0" i="0" baseline="0"/>
            </a:lvl4pPr>
            <a:lvl5pPr>
              <a:defRPr sz="2400" b="0" i="0" baseline="0"/>
            </a:lvl5pPr>
          </a:lstStyle>
          <a:p>
            <a:pPr lvl="0"/>
            <a:r>
              <a:rPr lang="en-US"/>
              <a:t>Click to edit Master text styles</a:t>
            </a:r>
          </a:p>
        </p:txBody>
      </p:sp>
      <p:sp>
        <p:nvSpPr>
          <p:cNvPr id="18" name="Text Placeholder 3">
            <a:extLst>
              <a:ext uri="{FF2B5EF4-FFF2-40B4-BE49-F238E27FC236}">
                <a16:creationId xmlns:a16="http://schemas.microsoft.com/office/drawing/2014/main" id="{13010D54-552B-4047-99A4-03DE23E68139}"/>
              </a:ext>
            </a:extLst>
          </p:cNvPr>
          <p:cNvSpPr>
            <a:spLocks noGrp="1"/>
          </p:cNvSpPr>
          <p:nvPr>
            <p:ph type="body" sz="quarter" idx="22"/>
          </p:nvPr>
        </p:nvSpPr>
        <p:spPr>
          <a:xfrm>
            <a:off x="8281146" y="4431391"/>
            <a:ext cx="3439271" cy="1568450"/>
          </a:xfrm>
        </p:spPr>
        <p:txBody>
          <a:bodyPr>
            <a:noAutofit/>
          </a:bodyPr>
          <a:lstStyle>
            <a:lvl1pPr algn="ctr">
              <a:defRPr sz="2400" b="0" i="0" baseline="0"/>
            </a:lvl1pPr>
            <a:lvl2pPr>
              <a:defRPr sz="2400" b="0" i="0" baseline="0"/>
            </a:lvl2pPr>
            <a:lvl3pPr>
              <a:defRPr sz="2400" b="0" i="0" baseline="0"/>
            </a:lvl3pPr>
            <a:lvl4pPr>
              <a:defRPr sz="2400" b="0" i="0" baseline="0"/>
            </a:lvl4pPr>
            <a:lvl5pPr>
              <a:defRPr sz="2400" b="0" i="0" baseline="0"/>
            </a:lvl5pPr>
          </a:lstStyle>
          <a:p>
            <a:pPr lvl="0"/>
            <a:r>
              <a:rPr lang="en-US"/>
              <a:t>Click to edit Master text styles</a:t>
            </a:r>
          </a:p>
        </p:txBody>
      </p:sp>
      <p:sp>
        <p:nvSpPr>
          <p:cNvPr id="19" name="Text Placeholder 3">
            <a:extLst>
              <a:ext uri="{FF2B5EF4-FFF2-40B4-BE49-F238E27FC236}">
                <a16:creationId xmlns:a16="http://schemas.microsoft.com/office/drawing/2014/main" id="{E0B40436-66AC-4444-BF02-7E4752A291AD}"/>
              </a:ext>
            </a:extLst>
          </p:cNvPr>
          <p:cNvSpPr>
            <a:spLocks noGrp="1"/>
          </p:cNvSpPr>
          <p:nvPr>
            <p:ph type="body" sz="quarter" idx="23"/>
          </p:nvPr>
        </p:nvSpPr>
        <p:spPr>
          <a:xfrm>
            <a:off x="4370761" y="4431391"/>
            <a:ext cx="3439271" cy="1568450"/>
          </a:xfrm>
        </p:spPr>
        <p:txBody>
          <a:bodyPr>
            <a:noAutofit/>
          </a:bodyPr>
          <a:lstStyle>
            <a:lvl1pPr algn="ctr">
              <a:defRPr sz="2400" b="0" i="0" baseline="0"/>
            </a:lvl1pPr>
            <a:lvl2pPr>
              <a:defRPr sz="2400" b="0" i="0" baseline="0"/>
            </a:lvl2pPr>
            <a:lvl3pPr>
              <a:defRPr sz="2400" b="0" i="0" baseline="0"/>
            </a:lvl3pPr>
            <a:lvl4pPr>
              <a:defRPr sz="2400" b="0" i="0" baseline="0"/>
            </a:lvl4pPr>
            <a:lvl5pPr>
              <a:defRPr sz="2400" b="0" i="0" baseline="0"/>
            </a:lvl5pPr>
          </a:lstStyle>
          <a:p>
            <a:pPr lvl="0"/>
            <a:r>
              <a:rPr lang="en-US"/>
              <a:t>Click to edit Master text styles</a:t>
            </a:r>
          </a:p>
        </p:txBody>
      </p:sp>
      <p:pic>
        <p:nvPicPr>
          <p:cNvPr id="21" name="Picture 20">
            <a:extLst>
              <a:ext uri="{FF2B5EF4-FFF2-40B4-BE49-F238E27FC236}">
                <a16:creationId xmlns:a16="http://schemas.microsoft.com/office/drawing/2014/main" id="{C4BC3F3B-A551-47E1-A36B-1028268BB92D}"/>
              </a:ext>
            </a:extLst>
          </p:cNvPr>
          <p:cNvPicPr>
            <a:picLocks/>
          </p:cNvPicPr>
          <p:nvPr userDrawn="1"/>
        </p:nvPicPr>
        <p:blipFill>
          <a:blip r:embed="rId2"/>
          <a:stretch>
            <a:fillRect/>
          </a:stretch>
        </p:blipFill>
        <p:spPr>
          <a:xfrm>
            <a:off x="460374" y="6518444"/>
            <a:ext cx="557700" cy="154923"/>
          </a:xfrm>
          <a:prstGeom prst="rect">
            <a:avLst/>
          </a:prstGeom>
        </p:spPr>
      </p:pic>
    </p:spTree>
    <p:extLst>
      <p:ext uri="{BB962C8B-B14F-4D97-AF65-F5344CB8AC3E}">
        <p14:creationId xmlns:p14="http://schemas.microsoft.com/office/powerpoint/2010/main" val="241289032"/>
      </p:ext>
    </p:extLst>
  </p:cSld>
  <p:clrMapOvr>
    <a:masterClrMapping/>
  </p:clrMapOvr>
</p:sldLayout>
</file>

<file path=ppt/slideLayouts/slideLayout28.xml><?xml version="1.0" encoding="utf-8"?>
<p:sldLayout xmlns:a="http://schemas.openxmlformats.org/drawingml/2006/main" xmlns:r="http://schemas.openxmlformats.org/officeDocument/2006/relationships" xmlns:p="http://schemas.openxmlformats.org/presentationml/2006/main" preserve="1" userDrawn="1">
  <p:cSld name="Bullet List_Navy">
    <p:spTree>
      <p:nvGrpSpPr>
        <p:cNvPr id="1" name=""/>
        <p:cNvGrpSpPr/>
        <p:nvPr/>
      </p:nvGrpSpPr>
      <p:grpSpPr>
        <a:xfrm>
          <a:off x="0" y="0"/>
          <a:ext cx="0" cy="0"/>
          <a:chOff x="0" y="0"/>
          <a:chExt cx="0" cy="0"/>
        </a:xfrm>
      </p:grpSpPr>
      <p:sp>
        <p:nvSpPr>
          <p:cNvPr id="2" name="Slide Number Placeholder 1"/>
          <p:cNvSpPr>
            <a:spLocks noGrp="1"/>
          </p:cNvSpPr>
          <p:nvPr>
            <p:ph type="sldNum" sz="quarter" idx="11"/>
          </p:nvPr>
        </p:nvSpPr>
        <p:spPr/>
        <p:txBody>
          <a:bodyPr/>
          <a:lstStyle>
            <a:lvl1pPr>
              <a:defRPr>
                <a:solidFill>
                  <a:schemeClr val="tx1"/>
                </a:solidFill>
              </a:defRPr>
            </a:lvl1pPr>
          </a:lstStyle>
          <a:p>
            <a:fld id="{2F2F552B-1952-B44E-8CAB-5705F0ACD2E2}" type="slidenum">
              <a:rPr lang="uk-UA" smtClean="0"/>
              <a:pPr/>
              <a:t>‹#›</a:t>
            </a:fld>
            <a:endParaRPr lang="uk-UA"/>
          </a:p>
        </p:txBody>
      </p:sp>
      <p:sp>
        <p:nvSpPr>
          <p:cNvPr id="7" name="Title 11">
            <a:extLst>
              <a:ext uri="{FF2B5EF4-FFF2-40B4-BE49-F238E27FC236}">
                <a16:creationId xmlns:a16="http://schemas.microsoft.com/office/drawing/2014/main" id="{7086F48C-126B-4E0A-AED0-E786B5015B52}"/>
              </a:ext>
            </a:extLst>
          </p:cNvPr>
          <p:cNvSpPr>
            <a:spLocks noGrp="1"/>
          </p:cNvSpPr>
          <p:nvPr>
            <p:ph type="title" hasCustomPrompt="1"/>
          </p:nvPr>
        </p:nvSpPr>
        <p:spPr>
          <a:xfrm>
            <a:off x="457200" y="381000"/>
            <a:ext cx="11277600" cy="693337"/>
          </a:xfrm>
        </p:spPr>
        <p:txBody>
          <a:bodyPr anchor="ctr"/>
          <a:lstStyle>
            <a:lvl1pPr>
              <a:defRPr sz="3200" cap="none">
                <a:solidFill>
                  <a:schemeClr val="tx1"/>
                </a:solidFill>
              </a:defRPr>
            </a:lvl1pPr>
          </a:lstStyle>
          <a:p>
            <a:r>
              <a:rPr lang="en-US"/>
              <a:t>Slide Title, Arial 32 pt.</a:t>
            </a:r>
          </a:p>
        </p:txBody>
      </p:sp>
      <p:sp>
        <p:nvSpPr>
          <p:cNvPr id="8" name="Content Placeholder 4">
            <a:extLst>
              <a:ext uri="{FF2B5EF4-FFF2-40B4-BE49-F238E27FC236}">
                <a16:creationId xmlns:a16="http://schemas.microsoft.com/office/drawing/2014/main" id="{86B32392-5B55-403B-BA4E-35EE7D3DE154}"/>
              </a:ext>
            </a:extLst>
          </p:cNvPr>
          <p:cNvSpPr>
            <a:spLocks noGrp="1"/>
          </p:cNvSpPr>
          <p:nvPr>
            <p:ph sz="quarter" idx="12" hasCustomPrompt="1"/>
          </p:nvPr>
        </p:nvSpPr>
        <p:spPr>
          <a:xfrm>
            <a:off x="457200" y="1191491"/>
            <a:ext cx="11277600" cy="5069823"/>
          </a:xfrm>
        </p:spPr>
        <p:txBody>
          <a:bodyPr>
            <a:noAutofit/>
          </a:bodyPr>
          <a:lstStyle>
            <a:lvl1pPr marL="225425" indent="-225425">
              <a:buFont typeface="Wingdings" panose="05000000000000000000" pitchFamily="2" charset="2"/>
              <a:buChar char="§"/>
              <a:defRPr b="0">
                <a:solidFill>
                  <a:schemeClr val="tx1"/>
                </a:solidFill>
              </a:defRPr>
            </a:lvl1pPr>
            <a:lvl2pPr marL="688975" indent="-344488">
              <a:buClr>
                <a:schemeClr val="tx1"/>
              </a:buClr>
              <a:buSzPct val="100000"/>
              <a:buFont typeface="Wingdings" panose="05000000000000000000" pitchFamily="2" charset="2"/>
              <a:buChar char="§"/>
              <a:defRPr>
                <a:solidFill>
                  <a:schemeClr val="tx1"/>
                </a:solidFill>
              </a:defRPr>
            </a:lvl2pPr>
            <a:lvl3pPr marL="1033463" indent="-344488">
              <a:buSzPct val="100000"/>
              <a:buFont typeface="Wingdings" panose="05000000000000000000" pitchFamily="2" charset="2"/>
              <a:buChar char="§"/>
              <a:defRPr sz="2200">
                <a:solidFill>
                  <a:schemeClr val="tx1"/>
                </a:solidFill>
              </a:defRPr>
            </a:lvl3pPr>
            <a:lvl4pPr marL="1033463" indent="-344488">
              <a:buFont typeface="Courier New" panose="02070309020205020404" pitchFamily="49" charset="0"/>
              <a:buChar char="o"/>
              <a:defRPr sz="2200">
                <a:solidFill>
                  <a:schemeClr val="tx1"/>
                </a:solidFill>
              </a:defRPr>
            </a:lvl4pPr>
            <a:lvl5pPr marL="1377950" indent="-238125">
              <a:buSzPct val="100000"/>
              <a:buFont typeface="Wingdings" panose="05000000000000000000" pitchFamily="2" charset="2"/>
              <a:buChar char="§"/>
              <a:defRPr sz="1800">
                <a:solidFill>
                  <a:schemeClr val="tx1"/>
                </a:solidFill>
              </a:defRPr>
            </a:lvl5pPr>
            <a:lvl6pPr marL="1603375" indent="-225425">
              <a:buSzPct val="100000"/>
              <a:buFont typeface="Wingdings" panose="05000000000000000000" pitchFamily="2" charset="2"/>
              <a:buChar char="§"/>
              <a:defRPr sz="1600">
                <a:solidFill>
                  <a:schemeClr val="tx1"/>
                </a:solidFill>
              </a:defRPr>
            </a:lvl6pPr>
          </a:lstStyle>
          <a:p>
            <a:pPr lvl="0"/>
            <a:r>
              <a:rPr lang="en-US"/>
              <a:t>Click to edit master text styles</a:t>
            </a:r>
          </a:p>
          <a:p>
            <a:pPr lvl="1"/>
            <a:r>
              <a:rPr lang="en-US"/>
              <a:t>Second level</a:t>
            </a:r>
          </a:p>
          <a:p>
            <a:pPr lvl="2"/>
            <a:r>
              <a:rPr lang="en-US"/>
              <a:t>Third level</a:t>
            </a:r>
          </a:p>
          <a:p>
            <a:pPr lvl="4"/>
            <a:r>
              <a:rPr lang="en-US"/>
              <a:t>Fourth level</a:t>
            </a:r>
          </a:p>
          <a:p>
            <a:pPr lvl="5"/>
            <a:r>
              <a:rPr lang="en-US"/>
              <a:t>Fifth level</a:t>
            </a:r>
          </a:p>
        </p:txBody>
      </p:sp>
      <p:pic>
        <p:nvPicPr>
          <p:cNvPr id="6" name="Picture 5">
            <a:extLst>
              <a:ext uri="{FF2B5EF4-FFF2-40B4-BE49-F238E27FC236}">
                <a16:creationId xmlns:a16="http://schemas.microsoft.com/office/drawing/2014/main" id="{61585A4E-0F23-4F45-99A6-6448278FA42E}"/>
              </a:ext>
            </a:extLst>
          </p:cNvPr>
          <p:cNvPicPr>
            <a:picLocks/>
          </p:cNvPicPr>
          <p:nvPr userDrawn="1"/>
        </p:nvPicPr>
        <p:blipFill>
          <a:blip r:embed="rId2"/>
          <a:stretch>
            <a:fillRect/>
          </a:stretch>
        </p:blipFill>
        <p:spPr>
          <a:xfrm>
            <a:off x="460374" y="6518444"/>
            <a:ext cx="557700" cy="154923"/>
          </a:xfrm>
          <a:prstGeom prst="rect">
            <a:avLst/>
          </a:prstGeom>
        </p:spPr>
      </p:pic>
    </p:spTree>
    <p:extLst>
      <p:ext uri="{BB962C8B-B14F-4D97-AF65-F5344CB8AC3E}">
        <p14:creationId xmlns:p14="http://schemas.microsoft.com/office/powerpoint/2010/main" val="2429052604"/>
      </p:ext>
    </p:extLst>
  </p:cSld>
  <p:clrMapOvr>
    <a:masterClrMapping/>
  </p:clrMapOvr>
</p:sldLayout>
</file>

<file path=ppt/slideLayouts/slideLayout29.xml><?xml version="1.0" encoding="utf-8"?>
<p:sldLayout xmlns:a="http://schemas.openxmlformats.org/drawingml/2006/main" xmlns:r="http://schemas.openxmlformats.org/officeDocument/2006/relationships" xmlns:p="http://schemas.openxmlformats.org/presentationml/2006/main" preserve="1" userDrawn="1">
  <p:cSld name="1_Title_content">
    <p:spTree>
      <p:nvGrpSpPr>
        <p:cNvPr id="1" name=""/>
        <p:cNvGrpSpPr/>
        <p:nvPr/>
      </p:nvGrpSpPr>
      <p:grpSpPr>
        <a:xfrm>
          <a:off x="0" y="0"/>
          <a:ext cx="0" cy="0"/>
          <a:chOff x="0" y="0"/>
          <a:chExt cx="0" cy="0"/>
        </a:xfrm>
      </p:grpSpPr>
      <p:sp>
        <p:nvSpPr>
          <p:cNvPr id="2" name="Slide Number Placeholder 1"/>
          <p:cNvSpPr>
            <a:spLocks noGrp="1"/>
          </p:cNvSpPr>
          <p:nvPr>
            <p:ph type="sldNum" sz="quarter" idx="11"/>
          </p:nvPr>
        </p:nvSpPr>
        <p:spPr/>
        <p:txBody>
          <a:bodyPr/>
          <a:lstStyle>
            <a:lvl1pPr>
              <a:defRPr>
                <a:solidFill>
                  <a:schemeClr val="tx1"/>
                </a:solidFill>
              </a:defRPr>
            </a:lvl1pPr>
          </a:lstStyle>
          <a:p>
            <a:fld id="{2F2F552B-1952-B44E-8CAB-5705F0ACD2E2}" type="slidenum">
              <a:rPr lang="uk-UA" smtClean="0"/>
              <a:pPr/>
              <a:t>‹#›</a:t>
            </a:fld>
            <a:endParaRPr lang="uk-UA"/>
          </a:p>
        </p:txBody>
      </p:sp>
      <p:sp>
        <p:nvSpPr>
          <p:cNvPr id="7" name="Title 11">
            <a:extLst>
              <a:ext uri="{FF2B5EF4-FFF2-40B4-BE49-F238E27FC236}">
                <a16:creationId xmlns:a16="http://schemas.microsoft.com/office/drawing/2014/main" id="{7086F48C-126B-4E0A-AED0-E786B5015B52}"/>
              </a:ext>
            </a:extLst>
          </p:cNvPr>
          <p:cNvSpPr>
            <a:spLocks noGrp="1"/>
          </p:cNvSpPr>
          <p:nvPr>
            <p:ph type="title" hasCustomPrompt="1"/>
          </p:nvPr>
        </p:nvSpPr>
        <p:spPr>
          <a:xfrm>
            <a:off x="457200" y="390793"/>
            <a:ext cx="11277600" cy="693337"/>
          </a:xfrm>
        </p:spPr>
        <p:txBody>
          <a:bodyPr/>
          <a:lstStyle>
            <a:lvl1pPr>
              <a:defRPr sz="3200">
                <a:solidFill>
                  <a:schemeClr val="tx1"/>
                </a:solidFill>
              </a:defRPr>
            </a:lvl1pPr>
          </a:lstStyle>
          <a:p>
            <a:r>
              <a:rPr lang="en-US"/>
              <a:t>Slide Title, Arial 32 pt.</a:t>
            </a:r>
          </a:p>
        </p:txBody>
      </p:sp>
      <p:sp>
        <p:nvSpPr>
          <p:cNvPr id="4" name="Content Placeholder 3">
            <a:extLst>
              <a:ext uri="{FF2B5EF4-FFF2-40B4-BE49-F238E27FC236}">
                <a16:creationId xmlns:a16="http://schemas.microsoft.com/office/drawing/2014/main" id="{738D90CE-67F6-4B4B-B71D-C7D5E38835C9}"/>
              </a:ext>
            </a:extLst>
          </p:cNvPr>
          <p:cNvSpPr>
            <a:spLocks noGrp="1"/>
          </p:cNvSpPr>
          <p:nvPr>
            <p:ph sz="quarter" idx="12" hasCustomPrompt="1"/>
          </p:nvPr>
        </p:nvSpPr>
        <p:spPr>
          <a:xfrm>
            <a:off x="457200" y="1209964"/>
            <a:ext cx="11277600" cy="5038436"/>
          </a:xfrm>
        </p:spPr>
        <p:txBody>
          <a:bodyPr/>
          <a:lstStyle>
            <a:lvl1pPr>
              <a:defRPr/>
            </a:lvl1pPr>
          </a:lstStyle>
          <a:p>
            <a:pPr lvl="0"/>
            <a:r>
              <a:rPr lang="en-US"/>
              <a:t>Click to add content</a:t>
            </a:r>
          </a:p>
        </p:txBody>
      </p:sp>
      <p:pic>
        <p:nvPicPr>
          <p:cNvPr id="6" name="Picture 5">
            <a:extLst>
              <a:ext uri="{FF2B5EF4-FFF2-40B4-BE49-F238E27FC236}">
                <a16:creationId xmlns:a16="http://schemas.microsoft.com/office/drawing/2014/main" id="{9434B183-E242-4BEB-A0C8-856BF8515D5D}"/>
              </a:ext>
            </a:extLst>
          </p:cNvPr>
          <p:cNvPicPr>
            <a:picLocks/>
          </p:cNvPicPr>
          <p:nvPr userDrawn="1"/>
        </p:nvPicPr>
        <p:blipFill>
          <a:blip r:embed="rId2"/>
          <a:stretch>
            <a:fillRect/>
          </a:stretch>
        </p:blipFill>
        <p:spPr>
          <a:xfrm>
            <a:off x="460374" y="6518444"/>
            <a:ext cx="557700" cy="154923"/>
          </a:xfrm>
          <a:prstGeom prst="rect">
            <a:avLst/>
          </a:prstGeom>
        </p:spPr>
      </p:pic>
    </p:spTree>
    <p:extLst>
      <p:ext uri="{BB962C8B-B14F-4D97-AF65-F5344CB8AC3E}">
        <p14:creationId xmlns:p14="http://schemas.microsoft.com/office/powerpoint/2010/main" val="4127731924"/>
      </p:ext>
    </p:extLst>
  </p:cSld>
  <p:clrMapOvr>
    <a:masterClrMapping/>
  </p:clrMapOvr>
</p:sldLayout>
</file>

<file path=ppt/slideLayouts/slideLayout30.xml><?xml version="1.0" encoding="utf-8"?>
<p:sldLayout xmlns:a="http://schemas.openxmlformats.org/drawingml/2006/main" xmlns:r="http://schemas.openxmlformats.org/officeDocument/2006/relationships" xmlns:p="http://schemas.openxmlformats.org/presentationml/2006/main" preserve="1" userDrawn="1">
  <p:cSld name="Two Column List_Navy">
    <p:spTree>
      <p:nvGrpSpPr>
        <p:cNvPr id="1" name=""/>
        <p:cNvGrpSpPr/>
        <p:nvPr/>
      </p:nvGrpSpPr>
      <p:grpSpPr>
        <a:xfrm>
          <a:off x="0" y="0"/>
          <a:ext cx="0" cy="0"/>
          <a:chOff x="0" y="0"/>
          <a:chExt cx="0" cy="0"/>
        </a:xfrm>
      </p:grpSpPr>
      <p:sp>
        <p:nvSpPr>
          <p:cNvPr id="3" name="Text Placeholder 2"/>
          <p:cNvSpPr>
            <a:spLocks noGrp="1"/>
          </p:cNvSpPr>
          <p:nvPr>
            <p:ph type="body" idx="1" hasCustomPrompt="1"/>
          </p:nvPr>
        </p:nvSpPr>
        <p:spPr>
          <a:xfrm>
            <a:off x="944527" y="1243584"/>
            <a:ext cx="4572000" cy="583045"/>
          </a:xfrm>
          <a:prstGeom prst="rect">
            <a:avLst/>
          </a:prstGeom>
        </p:spPr>
        <p:txBody>
          <a:bodyPr anchor="ctr">
            <a:noAutofit/>
          </a:bodyPr>
          <a:lstStyle>
            <a:lvl1pPr marL="0" indent="0">
              <a:buNone/>
              <a:defRPr sz="2400" b="1" cap="none" baseline="0">
                <a:solidFill>
                  <a:schemeClr val="tx1"/>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err="1"/>
              <a:t>Subheadline</a:t>
            </a:r>
            <a:endParaRPr lang="en-US"/>
          </a:p>
        </p:txBody>
      </p:sp>
      <p:sp>
        <p:nvSpPr>
          <p:cNvPr id="5" name="Text Placeholder 4"/>
          <p:cNvSpPr>
            <a:spLocks noGrp="1"/>
          </p:cNvSpPr>
          <p:nvPr>
            <p:ph type="body" sz="quarter" idx="3" hasCustomPrompt="1"/>
          </p:nvPr>
        </p:nvSpPr>
        <p:spPr>
          <a:xfrm>
            <a:off x="6669352" y="1243584"/>
            <a:ext cx="4572000" cy="583045"/>
          </a:xfrm>
          <a:prstGeom prst="rect">
            <a:avLst/>
          </a:prstGeom>
        </p:spPr>
        <p:txBody>
          <a:bodyPr vert="horz" lIns="91440" tIns="45720" rIns="91440" bIns="45720" rtlCol="0" anchor="ctr">
            <a:noAutofit/>
          </a:bodyPr>
          <a:lstStyle>
            <a:lvl1pPr>
              <a:defRPr lang="en-US" baseline="0" dirty="0">
                <a:solidFill>
                  <a:schemeClr val="tx1"/>
                </a:solidFill>
              </a:defRPr>
            </a:lvl1pPr>
          </a:lstStyle>
          <a:p>
            <a:pPr lvl="0"/>
            <a:r>
              <a:rPr lang="en-US" err="1"/>
              <a:t>Subheadline</a:t>
            </a:r>
            <a:endParaRPr lang="en-US"/>
          </a:p>
        </p:txBody>
      </p:sp>
      <p:sp>
        <p:nvSpPr>
          <p:cNvPr id="13" name="Title 12"/>
          <p:cNvSpPr>
            <a:spLocks noGrp="1"/>
          </p:cNvSpPr>
          <p:nvPr>
            <p:ph type="title" hasCustomPrompt="1"/>
          </p:nvPr>
        </p:nvSpPr>
        <p:spPr>
          <a:xfrm>
            <a:off x="457200" y="381000"/>
            <a:ext cx="11277600" cy="693337"/>
          </a:xfrm>
        </p:spPr>
        <p:txBody>
          <a:bodyPr anchor="ctr">
            <a:noAutofit/>
          </a:bodyPr>
          <a:lstStyle>
            <a:lvl1pPr algn="ctr">
              <a:defRPr sz="3200">
                <a:solidFill>
                  <a:schemeClr val="tx1"/>
                </a:solidFill>
              </a:defRPr>
            </a:lvl1pPr>
          </a:lstStyle>
          <a:p>
            <a:r>
              <a:rPr lang="en-US"/>
              <a:t>Slide Title, Arial 32 pt.</a:t>
            </a:r>
          </a:p>
        </p:txBody>
      </p:sp>
      <p:sp>
        <p:nvSpPr>
          <p:cNvPr id="2" name="Slide Number Placeholder 1"/>
          <p:cNvSpPr>
            <a:spLocks noGrp="1"/>
          </p:cNvSpPr>
          <p:nvPr>
            <p:ph type="sldNum" sz="quarter" idx="13"/>
          </p:nvPr>
        </p:nvSpPr>
        <p:spPr/>
        <p:txBody>
          <a:bodyPr/>
          <a:lstStyle>
            <a:lvl1pPr>
              <a:defRPr>
                <a:solidFill>
                  <a:schemeClr val="tx1"/>
                </a:solidFill>
              </a:defRPr>
            </a:lvl1pPr>
          </a:lstStyle>
          <a:p>
            <a:fld id="{2F2F552B-1952-B44E-8CAB-5705F0ACD2E2}" type="slidenum">
              <a:rPr lang="uk-UA" smtClean="0"/>
              <a:pPr/>
              <a:t>‹#›</a:t>
            </a:fld>
            <a:endParaRPr lang="uk-UA"/>
          </a:p>
        </p:txBody>
      </p:sp>
      <p:sp>
        <p:nvSpPr>
          <p:cNvPr id="12" name="Text Placeholder 19">
            <a:extLst>
              <a:ext uri="{FF2B5EF4-FFF2-40B4-BE49-F238E27FC236}">
                <a16:creationId xmlns:a16="http://schemas.microsoft.com/office/drawing/2014/main" id="{2789C70E-D4F5-4539-825F-8102ABC6844C}"/>
              </a:ext>
            </a:extLst>
          </p:cNvPr>
          <p:cNvSpPr>
            <a:spLocks noGrp="1"/>
          </p:cNvSpPr>
          <p:nvPr>
            <p:ph type="body" sz="quarter" idx="21" hasCustomPrompt="1"/>
          </p:nvPr>
        </p:nvSpPr>
        <p:spPr>
          <a:xfrm>
            <a:off x="944527" y="1943122"/>
            <a:ext cx="4572000" cy="4305278"/>
          </a:xfrm>
        </p:spPr>
        <p:txBody>
          <a:bodyPr/>
          <a:lstStyle>
            <a:lvl1pPr>
              <a:defRPr b="0"/>
            </a:lvl1pPr>
            <a:lvl2pPr marL="352425" indent="-234950">
              <a:buFont typeface="Wingdings" panose="05000000000000000000" pitchFamily="2" charset="2"/>
              <a:buChar char="§"/>
              <a:defRPr/>
            </a:lvl2pPr>
            <a:lvl3pPr marL="457200" indent="-222250">
              <a:buFont typeface="Arial" panose="020B0604020202020204" pitchFamily="34" charset="0"/>
              <a:buChar char="‒"/>
              <a:defRPr sz="2000"/>
            </a:lvl3pPr>
          </a:lstStyle>
          <a:p>
            <a:pPr lvl="0"/>
            <a:r>
              <a:rPr lang="en-US"/>
              <a:t>Click to edit master text styles</a:t>
            </a:r>
          </a:p>
          <a:p>
            <a:pPr lvl="1"/>
            <a:r>
              <a:rPr lang="en-US"/>
              <a:t>Second level</a:t>
            </a:r>
          </a:p>
          <a:p>
            <a:pPr lvl="2"/>
            <a:r>
              <a:rPr lang="en-US"/>
              <a:t>Third level</a:t>
            </a:r>
          </a:p>
        </p:txBody>
      </p:sp>
      <p:sp>
        <p:nvSpPr>
          <p:cNvPr id="14" name="Text Placeholder 19">
            <a:extLst>
              <a:ext uri="{FF2B5EF4-FFF2-40B4-BE49-F238E27FC236}">
                <a16:creationId xmlns:a16="http://schemas.microsoft.com/office/drawing/2014/main" id="{473FA333-9240-48EF-A5C6-7ECA7313EA79}"/>
              </a:ext>
            </a:extLst>
          </p:cNvPr>
          <p:cNvSpPr>
            <a:spLocks noGrp="1"/>
          </p:cNvSpPr>
          <p:nvPr>
            <p:ph type="body" sz="quarter" idx="22" hasCustomPrompt="1"/>
          </p:nvPr>
        </p:nvSpPr>
        <p:spPr>
          <a:xfrm>
            <a:off x="6688972" y="1943122"/>
            <a:ext cx="4572000" cy="4305278"/>
          </a:xfrm>
        </p:spPr>
        <p:txBody>
          <a:bodyPr/>
          <a:lstStyle>
            <a:lvl1pPr>
              <a:defRPr b="0"/>
            </a:lvl1pPr>
            <a:lvl2pPr marL="352425" indent="-234950">
              <a:buFont typeface="Wingdings" panose="05000000000000000000" pitchFamily="2" charset="2"/>
              <a:buChar char="§"/>
              <a:defRPr/>
            </a:lvl2pPr>
            <a:lvl3pPr marL="457200" indent="-222250">
              <a:buFont typeface="Arial" panose="020B0604020202020204" pitchFamily="34" charset="0"/>
              <a:buChar char="‒"/>
              <a:defRPr sz="2000"/>
            </a:lvl3pPr>
          </a:lstStyle>
          <a:p>
            <a:pPr lvl="0"/>
            <a:r>
              <a:rPr lang="en-US"/>
              <a:t>Click to edit master text styles</a:t>
            </a:r>
          </a:p>
          <a:p>
            <a:pPr lvl="1"/>
            <a:r>
              <a:rPr lang="en-US"/>
              <a:t>Second level</a:t>
            </a:r>
          </a:p>
          <a:p>
            <a:pPr lvl="2"/>
            <a:r>
              <a:rPr lang="en-US"/>
              <a:t>Third level</a:t>
            </a:r>
          </a:p>
        </p:txBody>
      </p:sp>
      <p:pic>
        <p:nvPicPr>
          <p:cNvPr id="9" name="Picture 8">
            <a:extLst>
              <a:ext uri="{FF2B5EF4-FFF2-40B4-BE49-F238E27FC236}">
                <a16:creationId xmlns:a16="http://schemas.microsoft.com/office/drawing/2014/main" id="{8DEDA517-8260-4280-A7EC-5559C8218D8E}"/>
              </a:ext>
            </a:extLst>
          </p:cNvPr>
          <p:cNvPicPr>
            <a:picLocks/>
          </p:cNvPicPr>
          <p:nvPr userDrawn="1"/>
        </p:nvPicPr>
        <p:blipFill>
          <a:blip r:embed="rId2"/>
          <a:stretch>
            <a:fillRect/>
          </a:stretch>
        </p:blipFill>
        <p:spPr>
          <a:xfrm>
            <a:off x="460374" y="6518444"/>
            <a:ext cx="557700" cy="154923"/>
          </a:xfrm>
          <a:prstGeom prst="rect">
            <a:avLst/>
          </a:prstGeom>
        </p:spPr>
      </p:pic>
    </p:spTree>
    <p:extLst>
      <p:ext uri="{BB962C8B-B14F-4D97-AF65-F5344CB8AC3E}">
        <p14:creationId xmlns:p14="http://schemas.microsoft.com/office/powerpoint/2010/main" val="3551126276"/>
      </p:ext>
    </p:extLst>
  </p:cSld>
  <p:clrMapOvr>
    <a:masterClrMapping/>
  </p:clrMapOvr>
</p:sldLayout>
</file>

<file path=ppt/slideLayouts/slideLayout31.xml><?xml version="1.0" encoding="utf-8"?>
<p:sldLayout xmlns:a="http://schemas.openxmlformats.org/drawingml/2006/main" xmlns:r="http://schemas.openxmlformats.org/officeDocument/2006/relationships" xmlns:p="http://schemas.openxmlformats.org/presentationml/2006/main" preserve="1" userDrawn="1">
  <p:cSld name="2_Column Layout_NoSub_Navy">
    <p:spTree>
      <p:nvGrpSpPr>
        <p:cNvPr id="1" name=""/>
        <p:cNvGrpSpPr/>
        <p:nvPr/>
      </p:nvGrpSpPr>
      <p:grpSpPr>
        <a:xfrm>
          <a:off x="0" y="0"/>
          <a:ext cx="0" cy="0"/>
          <a:chOff x="0" y="0"/>
          <a:chExt cx="0" cy="0"/>
        </a:xfrm>
      </p:grpSpPr>
      <p:sp>
        <p:nvSpPr>
          <p:cNvPr id="13" name="Title 12"/>
          <p:cNvSpPr>
            <a:spLocks noGrp="1"/>
          </p:cNvSpPr>
          <p:nvPr>
            <p:ph type="title" hasCustomPrompt="1"/>
          </p:nvPr>
        </p:nvSpPr>
        <p:spPr>
          <a:xfrm>
            <a:off x="457200" y="381000"/>
            <a:ext cx="11277600" cy="693337"/>
          </a:xfrm>
        </p:spPr>
        <p:txBody>
          <a:bodyPr anchor="ctr">
            <a:noAutofit/>
          </a:bodyPr>
          <a:lstStyle>
            <a:lvl1pPr algn="ctr">
              <a:defRPr sz="3200">
                <a:solidFill>
                  <a:schemeClr val="tx1"/>
                </a:solidFill>
              </a:defRPr>
            </a:lvl1pPr>
          </a:lstStyle>
          <a:p>
            <a:r>
              <a:rPr lang="en-US"/>
              <a:t>Slide Title, Arial 32 pt.</a:t>
            </a:r>
          </a:p>
        </p:txBody>
      </p:sp>
      <p:sp>
        <p:nvSpPr>
          <p:cNvPr id="2" name="Slide Number Placeholder 1"/>
          <p:cNvSpPr>
            <a:spLocks noGrp="1"/>
          </p:cNvSpPr>
          <p:nvPr>
            <p:ph type="sldNum" sz="quarter" idx="13"/>
          </p:nvPr>
        </p:nvSpPr>
        <p:spPr/>
        <p:txBody>
          <a:bodyPr/>
          <a:lstStyle>
            <a:lvl1pPr>
              <a:defRPr>
                <a:solidFill>
                  <a:schemeClr val="tx1"/>
                </a:solidFill>
              </a:defRPr>
            </a:lvl1pPr>
          </a:lstStyle>
          <a:p>
            <a:fld id="{2F2F552B-1952-B44E-8CAB-5705F0ACD2E2}" type="slidenum">
              <a:rPr lang="uk-UA" smtClean="0"/>
              <a:pPr/>
              <a:t>‹#›</a:t>
            </a:fld>
            <a:endParaRPr lang="uk-UA"/>
          </a:p>
        </p:txBody>
      </p:sp>
      <p:sp>
        <p:nvSpPr>
          <p:cNvPr id="12" name="Text Placeholder 19">
            <a:extLst>
              <a:ext uri="{FF2B5EF4-FFF2-40B4-BE49-F238E27FC236}">
                <a16:creationId xmlns:a16="http://schemas.microsoft.com/office/drawing/2014/main" id="{2789C70E-D4F5-4539-825F-8102ABC6844C}"/>
              </a:ext>
            </a:extLst>
          </p:cNvPr>
          <p:cNvSpPr>
            <a:spLocks noGrp="1"/>
          </p:cNvSpPr>
          <p:nvPr>
            <p:ph type="body" sz="quarter" idx="21" hasCustomPrompt="1"/>
          </p:nvPr>
        </p:nvSpPr>
        <p:spPr>
          <a:xfrm>
            <a:off x="944527" y="1507524"/>
            <a:ext cx="4572000" cy="4740876"/>
          </a:xfrm>
        </p:spPr>
        <p:txBody>
          <a:bodyPr/>
          <a:lstStyle>
            <a:lvl1pPr>
              <a:defRPr b="0"/>
            </a:lvl1pPr>
            <a:lvl2pPr marL="352425" indent="-234950">
              <a:buFont typeface="Wingdings" panose="05000000000000000000" pitchFamily="2" charset="2"/>
              <a:buChar char="§"/>
              <a:defRPr/>
            </a:lvl2pPr>
            <a:lvl3pPr marL="457200" indent="-222250">
              <a:buFont typeface="Wingdings" panose="05000000000000000000" pitchFamily="2" charset="2"/>
              <a:buChar char="§"/>
              <a:defRPr sz="2000"/>
            </a:lvl3pPr>
          </a:lstStyle>
          <a:p>
            <a:pPr lvl="0"/>
            <a:r>
              <a:rPr lang="en-US"/>
              <a:t>Click to edit master text styles</a:t>
            </a:r>
          </a:p>
          <a:p>
            <a:pPr lvl="1"/>
            <a:r>
              <a:rPr lang="en-US"/>
              <a:t>Second level</a:t>
            </a:r>
          </a:p>
          <a:p>
            <a:pPr lvl="2"/>
            <a:r>
              <a:rPr lang="en-US"/>
              <a:t>Third level</a:t>
            </a:r>
          </a:p>
        </p:txBody>
      </p:sp>
      <p:sp>
        <p:nvSpPr>
          <p:cNvPr id="14" name="Text Placeholder 19">
            <a:extLst>
              <a:ext uri="{FF2B5EF4-FFF2-40B4-BE49-F238E27FC236}">
                <a16:creationId xmlns:a16="http://schemas.microsoft.com/office/drawing/2014/main" id="{473FA333-9240-48EF-A5C6-7ECA7313EA79}"/>
              </a:ext>
            </a:extLst>
          </p:cNvPr>
          <p:cNvSpPr>
            <a:spLocks noGrp="1"/>
          </p:cNvSpPr>
          <p:nvPr>
            <p:ph type="body" sz="quarter" idx="22" hasCustomPrompt="1"/>
          </p:nvPr>
        </p:nvSpPr>
        <p:spPr>
          <a:xfrm>
            <a:off x="6688972" y="1507524"/>
            <a:ext cx="4572000" cy="4740876"/>
          </a:xfrm>
        </p:spPr>
        <p:txBody>
          <a:bodyPr/>
          <a:lstStyle>
            <a:lvl1pPr>
              <a:defRPr b="0"/>
            </a:lvl1pPr>
            <a:lvl2pPr marL="352425" indent="-234950">
              <a:buFont typeface="Wingdings" panose="05000000000000000000" pitchFamily="2" charset="2"/>
              <a:buChar char="§"/>
              <a:defRPr/>
            </a:lvl2pPr>
            <a:lvl3pPr marL="457200" indent="-222250">
              <a:buFont typeface="Wingdings" panose="05000000000000000000" pitchFamily="2" charset="2"/>
              <a:buChar char="§"/>
              <a:defRPr sz="2000"/>
            </a:lvl3pPr>
          </a:lstStyle>
          <a:p>
            <a:pPr lvl="0"/>
            <a:r>
              <a:rPr lang="en-US"/>
              <a:t>Click to edit master text styles</a:t>
            </a:r>
          </a:p>
          <a:p>
            <a:pPr lvl="1"/>
            <a:r>
              <a:rPr lang="en-US"/>
              <a:t>Second level</a:t>
            </a:r>
          </a:p>
          <a:p>
            <a:pPr lvl="2"/>
            <a:r>
              <a:rPr lang="en-US"/>
              <a:t>Third level</a:t>
            </a:r>
          </a:p>
        </p:txBody>
      </p:sp>
      <p:pic>
        <p:nvPicPr>
          <p:cNvPr id="9" name="Picture 8">
            <a:extLst>
              <a:ext uri="{FF2B5EF4-FFF2-40B4-BE49-F238E27FC236}">
                <a16:creationId xmlns:a16="http://schemas.microsoft.com/office/drawing/2014/main" id="{8DEDA517-8260-4280-A7EC-5559C8218D8E}"/>
              </a:ext>
            </a:extLst>
          </p:cNvPr>
          <p:cNvPicPr>
            <a:picLocks/>
          </p:cNvPicPr>
          <p:nvPr userDrawn="1"/>
        </p:nvPicPr>
        <p:blipFill>
          <a:blip r:embed="rId2"/>
          <a:stretch>
            <a:fillRect/>
          </a:stretch>
        </p:blipFill>
        <p:spPr>
          <a:xfrm>
            <a:off x="460374" y="6518444"/>
            <a:ext cx="557700" cy="154923"/>
          </a:xfrm>
          <a:prstGeom prst="rect">
            <a:avLst/>
          </a:prstGeom>
        </p:spPr>
      </p:pic>
    </p:spTree>
    <p:extLst>
      <p:ext uri="{BB962C8B-B14F-4D97-AF65-F5344CB8AC3E}">
        <p14:creationId xmlns:p14="http://schemas.microsoft.com/office/powerpoint/2010/main" val="1551409245"/>
      </p:ext>
    </p:extLst>
  </p:cSld>
  <p:clrMapOvr>
    <a:masterClrMapping/>
  </p:clrMapOvr>
</p:sldLayout>
</file>

<file path=ppt/slideLayouts/slideLayout32.xml><?xml version="1.0" encoding="utf-8"?>
<p:sldLayout xmlns:a="http://schemas.openxmlformats.org/drawingml/2006/main" xmlns:r="http://schemas.openxmlformats.org/officeDocument/2006/relationships" xmlns:p="http://schemas.openxmlformats.org/presentationml/2006/main" preserve="1" userDrawn="1">
  <p:cSld name="Three Column List_Navy">
    <p:spTree>
      <p:nvGrpSpPr>
        <p:cNvPr id="1" name=""/>
        <p:cNvGrpSpPr/>
        <p:nvPr/>
      </p:nvGrpSpPr>
      <p:grpSpPr>
        <a:xfrm>
          <a:off x="0" y="0"/>
          <a:ext cx="0" cy="0"/>
          <a:chOff x="0" y="0"/>
          <a:chExt cx="0" cy="0"/>
        </a:xfrm>
      </p:grpSpPr>
      <p:sp>
        <p:nvSpPr>
          <p:cNvPr id="3" name="Text Placeholder 2"/>
          <p:cNvSpPr>
            <a:spLocks noGrp="1"/>
          </p:cNvSpPr>
          <p:nvPr>
            <p:ph type="body" idx="1" hasCustomPrompt="1"/>
          </p:nvPr>
        </p:nvSpPr>
        <p:spPr>
          <a:xfrm>
            <a:off x="477297" y="1243584"/>
            <a:ext cx="3619500" cy="602308"/>
          </a:xfrm>
          <a:prstGeom prst="rect">
            <a:avLst/>
          </a:prstGeom>
        </p:spPr>
        <p:txBody>
          <a:bodyPr anchor="ctr">
            <a:noAutofit/>
          </a:bodyPr>
          <a:lstStyle>
            <a:lvl1pPr marL="0" indent="0">
              <a:buNone/>
              <a:defRPr sz="2400" b="1" cap="none" baseline="0">
                <a:solidFill>
                  <a:schemeClr val="tx1"/>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err="1"/>
              <a:t>Subheadline</a:t>
            </a:r>
            <a:endParaRPr lang="en-US"/>
          </a:p>
        </p:txBody>
      </p:sp>
      <p:sp>
        <p:nvSpPr>
          <p:cNvPr id="13" name="Title 12"/>
          <p:cNvSpPr>
            <a:spLocks noGrp="1"/>
          </p:cNvSpPr>
          <p:nvPr>
            <p:ph type="title" hasCustomPrompt="1"/>
          </p:nvPr>
        </p:nvSpPr>
        <p:spPr>
          <a:xfrm>
            <a:off x="457200" y="381000"/>
            <a:ext cx="11277600" cy="693337"/>
          </a:xfrm>
        </p:spPr>
        <p:txBody>
          <a:bodyPr/>
          <a:lstStyle>
            <a:lvl1pPr algn="ctr">
              <a:defRPr sz="3200">
                <a:solidFill>
                  <a:schemeClr val="tx1"/>
                </a:solidFill>
              </a:defRPr>
            </a:lvl1pPr>
          </a:lstStyle>
          <a:p>
            <a:r>
              <a:rPr lang="en-US"/>
              <a:t>Slide Title, Arial 32 pt.</a:t>
            </a:r>
          </a:p>
        </p:txBody>
      </p:sp>
      <p:sp>
        <p:nvSpPr>
          <p:cNvPr id="9" name="Text Placeholder 2"/>
          <p:cNvSpPr>
            <a:spLocks noGrp="1"/>
          </p:cNvSpPr>
          <p:nvPr>
            <p:ph type="body" idx="12" hasCustomPrompt="1"/>
          </p:nvPr>
        </p:nvSpPr>
        <p:spPr>
          <a:xfrm>
            <a:off x="4291482" y="1243584"/>
            <a:ext cx="3619500" cy="602308"/>
          </a:xfrm>
          <a:prstGeom prst="rect">
            <a:avLst/>
          </a:prstGeom>
        </p:spPr>
        <p:txBody>
          <a:bodyPr anchor="ctr">
            <a:noAutofit/>
          </a:bodyPr>
          <a:lstStyle>
            <a:lvl1pPr marL="0" indent="0">
              <a:buNone/>
              <a:defRPr sz="2400" b="1" cap="none" baseline="0">
                <a:solidFill>
                  <a:schemeClr val="tx1"/>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err="1"/>
              <a:t>Subheadline</a:t>
            </a:r>
            <a:endParaRPr lang="en-US"/>
          </a:p>
        </p:txBody>
      </p:sp>
      <p:sp>
        <p:nvSpPr>
          <p:cNvPr id="17" name="Text Placeholder 2"/>
          <p:cNvSpPr>
            <a:spLocks noGrp="1"/>
          </p:cNvSpPr>
          <p:nvPr>
            <p:ph type="body" idx="14" hasCustomPrompt="1"/>
          </p:nvPr>
        </p:nvSpPr>
        <p:spPr>
          <a:xfrm>
            <a:off x="8105667" y="1243584"/>
            <a:ext cx="3619500" cy="602308"/>
          </a:xfrm>
          <a:prstGeom prst="rect">
            <a:avLst/>
          </a:prstGeom>
        </p:spPr>
        <p:txBody>
          <a:bodyPr anchor="ctr">
            <a:noAutofit/>
          </a:bodyPr>
          <a:lstStyle>
            <a:lvl1pPr marL="0" indent="0">
              <a:buNone/>
              <a:defRPr sz="2400" b="1" cap="none" baseline="0">
                <a:solidFill>
                  <a:schemeClr val="tx1"/>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err="1"/>
              <a:t>Subheadline</a:t>
            </a:r>
            <a:endParaRPr lang="en-US"/>
          </a:p>
        </p:txBody>
      </p:sp>
      <p:sp>
        <p:nvSpPr>
          <p:cNvPr id="2" name="Slide Number Placeholder 1"/>
          <p:cNvSpPr>
            <a:spLocks noGrp="1"/>
          </p:cNvSpPr>
          <p:nvPr>
            <p:ph type="sldNum" sz="quarter" idx="16"/>
          </p:nvPr>
        </p:nvSpPr>
        <p:spPr/>
        <p:txBody>
          <a:bodyPr/>
          <a:lstStyle>
            <a:lvl1pPr>
              <a:defRPr>
                <a:solidFill>
                  <a:schemeClr val="tx1"/>
                </a:solidFill>
              </a:defRPr>
            </a:lvl1pPr>
          </a:lstStyle>
          <a:p>
            <a:fld id="{2F2F552B-1952-B44E-8CAB-5705F0ACD2E2}" type="slidenum">
              <a:rPr lang="uk-UA" smtClean="0"/>
              <a:pPr/>
              <a:t>‹#›</a:t>
            </a:fld>
            <a:endParaRPr lang="uk-UA"/>
          </a:p>
        </p:txBody>
      </p:sp>
      <p:sp>
        <p:nvSpPr>
          <p:cNvPr id="20" name="Text Placeholder 19">
            <a:extLst>
              <a:ext uri="{FF2B5EF4-FFF2-40B4-BE49-F238E27FC236}">
                <a16:creationId xmlns:a16="http://schemas.microsoft.com/office/drawing/2014/main" id="{96CCB086-36EF-4F8A-8FB2-EC29098B9753}"/>
              </a:ext>
            </a:extLst>
          </p:cNvPr>
          <p:cNvSpPr>
            <a:spLocks noGrp="1"/>
          </p:cNvSpPr>
          <p:nvPr>
            <p:ph type="body" sz="quarter" idx="21" hasCustomPrompt="1"/>
          </p:nvPr>
        </p:nvSpPr>
        <p:spPr>
          <a:xfrm>
            <a:off x="477838" y="2005357"/>
            <a:ext cx="3619500" cy="4233260"/>
          </a:xfrm>
        </p:spPr>
        <p:txBody>
          <a:bodyPr/>
          <a:lstStyle>
            <a:lvl1pPr>
              <a:defRPr b="0"/>
            </a:lvl1pPr>
            <a:lvl2pPr marL="352425" indent="-234950">
              <a:buFont typeface="Wingdings" panose="05000000000000000000" pitchFamily="2" charset="2"/>
              <a:buChar char="§"/>
              <a:defRPr/>
            </a:lvl2pPr>
            <a:lvl3pPr marL="457200" indent="-222250">
              <a:buFont typeface="Arial" panose="020B0604020202020204" pitchFamily="34" charset="0"/>
              <a:buChar char="‒"/>
              <a:defRPr sz="2000"/>
            </a:lvl3pPr>
          </a:lstStyle>
          <a:p>
            <a:pPr lvl="0"/>
            <a:r>
              <a:rPr lang="en-US"/>
              <a:t>Click to edit master text styles</a:t>
            </a:r>
          </a:p>
          <a:p>
            <a:pPr lvl="1"/>
            <a:r>
              <a:rPr lang="en-US"/>
              <a:t>Second level</a:t>
            </a:r>
          </a:p>
          <a:p>
            <a:pPr lvl="2"/>
            <a:r>
              <a:rPr lang="en-US"/>
              <a:t>Third level</a:t>
            </a:r>
          </a:p>
        </p:txBody>
      </p:sp>
      <p:sp>
        <p:nvSpPr>
          <p:cNvPr id="21" name="Text Placeholder 19">
            <a:extLst>
              <a:ext uri="{FF2B5EF4-FFF2-40B4-BE49-F238E27FC236}">
                <a16:creationId xmlns:a16="http://schemas.microsoft.com/office/drawing/2014/main" id="{1378EDB8-0740-4899-9053-3E5A2591CF5A}"/>
              </a:ext>
            </a:extLst>
          </p:cNvPr>
          <p:cNvSpPr>
            <a:spLocks noGrp="1"/>
          </p:cNvSpPr>
          <p:nvPr>
            <p:ph type="body" sz="quarter" idx="22" hasCustomPrompt="1"/>
          </p:nvPr>
        </p:nvSpPr>
        <p:spPr>
          <a:xfrm>
            <a:off x="8115300" y="2004733"/>
            <a:ext cx="3619500" cy="4233260"/>
          </a:xfrm>
        </p:spPr>
        <p:txBody>
          <a:bodyPr/>
          <a:lstStyle>
            <a:lvl1pPr>
              <a:defRPr b="0"/>
            </a:lvl1pPr>
            <a:lvl2pPr marL="352425" indent="-234950">
              <a:buFont typeface="Wingdings" panose="05000000000000000000" pitchFamily="2" charset="2"/>
              <a:buChar char="§"/>
              <a:defRPr/>
            </a:lvl2pPr>
            <a:lvl3pPr marL="457200" indent="-222250">
              <a:buFont typeface="Arial" panose="020B0604020202020204" pitchFamily="34" charset="0"/>
              <a:buChar char="‒"/>
              <a:defRPr sz="2000"/>
            </a:lvl3pPr>
          </a:lstStyle>
          <a:p>
            <a:pPr lvl="0"/>
            <a:r>
              <a:rPr lang="en-US"/>
              <a:t>Click to edit master text styles</a:t>
            </a:r>
          </a:p>
          <a:p>
            <a:pPr lvl="1"/>
            <a:r>
              <a:rPr lang="en-US"/>
              <a:t>Second level</a:t>
            </a:r>
          </a:p>
          <a:p>
            <a:pPr lvl="2"/>
            <a:r>
              <a:rPr lang="en-US"/>
              <a:t>Third level</a:t>
            </a:r>
          </a:p>
        </p:txBody>
      </p:sp>
      <p:sp>
        <p:nvSpPr>
          <p:cNvPr id="22" name="Text Placeholder 19">
            <a:extLst>
              <a:ext uri="{FF2B5EF4-FFF2-40B4-BE49-F238E27FC236}">
                <a16:creationId xmlns:a16="http://schemas.microsoft.com/office/drawing/2014/main" id="{E0DBD197-6D2F-4C08-9281-235DD012C3AE}"/>
              </a:ext>
            </a:extLst>
          </p:cNvPr>
          <p:cNvSpPr>
            <a:spLocks noGrp="1"/>
          </p:cNvSpPr>
          <p:nvPr>
            <p:ph type="body" sz="quarter" idx="23" hasCustomPrompt="1"/>
          </p:nvPr>
        </p:nvSpPr>
        <p:spPr>
          <a:xfrm>
            <a:off x="4286250" y="2015140"/>
            <a:ext cx="3619500" cy="4233260"/>
          </a:xfrm>
        </p:spPr>
        <p:txBody>
          <a:bodyPr/>
          <a:lstStyle>
            <a:lvl1pPr>
              <a:defRPr b="0"/>
            </a:lvl1pPr>
            <a:lvl2pPr marL="352425" indent="-234950">
              <a:buFont typeface="Wingdings" panose="05000000000000000000" pitchFamily="2" charset="2"/>
              <a:buChar char="§"/>
              <a:defRPr/>
            </a:lvl2pPr>
            <a:lvl3pPr marL="457200" indent="-222250">
              <a:buFont typeface="Arial" panose="020B0604020202020204" pitchFamily="34" charset="0"/>
              <a:buChar char="‒"/>
              <a:defRPr sz="2000"/>
            </a:lvl3pPr>
          </a:lstStyle>
          <a:p>
            <a:pPr lvl="0"/>
            <a:r>
              <a:rPr lang="en-US"/>
              <a:t>Click to edit master text styles</a:t>
            </a:r>
          </a:p>
          <a:p>
            <a:pPr lvl="1"/>
            <a:r>
              <a:rPr lang="en-US"/>
              <a:t>Second level</a:t>
            </a:r>
          </a:p>
          <a:p>
            <a:pPr lvl="2"/>
            <a:r>
              <a:rPr lang="en-US"/>
              <a:t>Third level</a:t>
            </a:r>
          </a:p>
        </p:txBody>
      </p:sp>
      <p:pic>
        <p:nvPicPr>
          <p:cNvPr id="12" name="Picture 11">
            <a:extLst>
              <a:ext uri="{FF2B5EF4-FFF2-40B4-BE49-F238E27FC236}">
                <a16:creationId xmlns:a16="http://schemas.microsoft.com/office/drawing/2014/main" id="{5E38DE22-45AE-4C21-8B18-7AE528A43EBA}"/>
              </a:ext>
            </a:extLst>
          </p:cNvPr>
          <p:cNvPicPr>
            <a:picLocks/>
          </p:cNvPicPr>
          <p:nvPr userDrawn="1"/>
        </p:nvPicPr>
        <p:blipFill>
          <a:blip r:embed="rId2"/>
          <a:stretch>
            <a:fillRect/>
          </a:stretch>
        </p:blipFill>
        <p:spPr>
          <a:xfrm>
            <a:off x="460374" y="6518444"/>
            <a:ext cx="557700" cy="154923"/>
          </a:xfrm>
          <a:prstGeom prst="rect">
            <a:avLst/>
          </a:prstGeom>
        </p:spPr>
      </p:pic>
    </p:spTree>
    <p:extLst>
      <p:ext uri="{BB962C8B-B14F-4D97-AF65-F5344CB8AC3E}">
        <p14:creationId xmlns:p14="http://schemas.microsoft.com/office/powerpoint/2010/main" val="4103476066"/>
      </p:ext>
    </p:extLst>
  </p:cSld>
  <p:clrMapOvr>
    <a:masterClrMapping/>
  </p:clrMapOvr>
</p:sldLayout>
</file>

<file path=ppt/slideLayouts/slideLayout33.xml><?xml version="1.0" encoding="utf-8"?>
<p:sldLayout xmlns:a="http://schemas.openxmlformats.org/drawingml/2006/main" xmlns:r="http://schemas.openxmlformats.org/officeDocument/2006/relationships" xmlns:p="http://schemas.openxmlformats.org/presentationml/2006/main" preserve="1" userDrawn="1">
  <p:cSld name="Four Cirlce Images_Navy">
    <p:spTree>
      <p:nvGrpSpPr>
        <p:cNvPr id="1" name=""/>
        <p:cNvGrpSpPr/>
        <p:nvPr/>
      </p:nvGrpSpPr>
      <p:grpSpPr>
        <a:xfrm>
          <a:off x="0" y="0"/>
          <a:ext cx="0" cy="0"/>
          <a:chOff x="0" y="0"/>
          <a:chExt cx="0" cy="0"/>
        </a:xfrm>
      </p:grpSpPr>
      <p:sp>
        <p:nvSpPr>
          <p:cNvPr id="6" name="Picture Placeholder 5"/>
          <p:cNvSpPr>
            <a:spLocks noGrp="1"/>
          </p:cNvSpPr>
          <p:nvPr>
            <p:ph type="pic" sz="quarter" idx="16" hasCustomPrompt="1"/>
          </p:nvPr>
        </p:nvSpPr>
        <p:spPr>
          <a:xfrm>
            <a:off x="1038225" y="1548439"/>
            <a:ext cx="1524000" cy="1524000"/>
          </a:xfrm>
          <a:prstGeom prst="rect">
            <a:avLst/>
          </a:prstGeom>
          <a:solidFill>
            <a:schemeClr val="tx2">
              <a:lumMod val="95000"/>
            </a:schemeClr>
          </a:solidFill>
          <a:ln w="38100">
            <a:solidFill>
              <a:schemeClr val="accent3"/>
            </a:solidFill>
            <a:miter lim="800000"/>
          </a:ln>
        </p:spPr>
        <p:txBody>
          <a:bodyPr/>
          <a:lstStyle>
            <a:lvl1pPr marL="0" marR="0" indent="0" algn="ctr" defTabSz="914400" rtl="0" eaLnBrk="1" fontAlgn="auto" latinLnBrk="0" hangingPunct="1">
              <a:lnSpc>
                <a:spcPct val="90000"/>
              </a:lnSpc>
              <a:spcBef>
                <a:spcPts val="1000"/>
              </a:spcBef>
              <a:spcAft>
                <a:spcPts val="0"/>
              </a:spcAft>
              <a:buClrTx/>
              <a:buSzTx/>
              <a:buFont typeface="Arial"/>
              <a:buNone/>
              <a:tabLst/>
              <a:defRPr sz="1200" b="0" cap="none">
                <a:solidFill>
                  <a:srgbClr val="0B2338"/>
                </a:solidFill>
              </a:defRPr>
            </a:lvl1pPr>
          </a:lstStyle>
          <a:p>
            <a:r>
              <a:rPr lang="en-US"/>
              <a:t>Drag photo to placeholder or click on icon to place photo from file. </a:t>
            </a:r>
          </a:p>
          <a:p>
            <a:endParaRPr lang="en-US"/>
          </a:p>
        </p:txBody>
      </p:sp>
      <p:sp>
        <p:nvSpPr>
          <p:cNvPr id="14" name="Picture Placeholder 5"/>
          <p:cNvSpPr>
            <a:spLocks noGrp="1"/>
          </p:cNvSpPr>
          <p:nvPr>
            <p:ph type="pic" sz="quarter" idx="17" hasCustomPrompt="1"/>
          </p:nvPr>
        </p:nvSpPr>
        <p:spPr>
          <a:xfrm>
            <a:off x="3905250" y="1548439"/>
            <a:ext cx="1524000" cy="1524000"/>
          </a:xfrm>
          <a:prstGeom prst="rect">
            <a:avLst/>
          </a:prstGeom>
          <a:solidFill>
            <a:schemeClr val="tx2">
              <a:lumMod val="95000"/>
            </a:schemeClr>
          </a:solidFill>
          <a:ln w="38100">
            <a:solidFill>
              <a:schemeClr val="accent3"/>
            </a:solidFill>
            <a:miter lim="800000"/>
          </a:ln>
        </p:spPr>
        <p:txBody>
          <a:bodyPr/>
          <a:lstStyle>
            <a:lvl1pPr marL="0" marR="0" indent="0" algn="ctr" defTabSz="914400" rtl="0" eaLnBrk="1" fontAlgn="auto" latinLnBrk="0" hangingPunct="1">
              <a:lnSpc>
                <a:spcPct val="90000"/>
              </a:lnSpc>
              <a:spcBef>
                <a:spcPts val="1000"/>
              </a:spcBef>
              <a:spcAft>
                <a:spcPts val="0"/>
              </a:spcAft>
              <a:buClrTx/>
              <a:buSzTx/>
              <a:buFont typeface="Arial"/>
              <a:buNone/>
              <a:tabLst/>
              <a:defRPr sz="1200" b="0" cap="none">
                <a:solidFill>
                  <a:srgbClr val="0B2338"/>
                </a:solidFill>
              </a:defRPr>
            </a:lvl1pPr>
          </a:lstStyle>
          <a:p>
            <a:r>
              <a:rPr lang="en-US"/>
              <a:t>Drag photo to placeholder or click on icon to place photo from file. </a:t>
            </a:r>
          </a:p>
          <a:p>
            <a:endParaRPr lang="en-US"/>
          </a:p>
        </p:txBody>
      </p:sp>
      <p:sp>
        <p:nvSpPr>
          <p:cNvPr id="15" name="Picture Placeholder 5"/>
          <p:cNvSpPr>
            <a:spLocks noGrp="1"/>
          </p:cNvSpPr>
          <p:nvPr>
            <p:ph type="pic" sz="quarter" idx="18" hasCustomPrompt="1"/>
          </p:nvPr>
        </p:nvSpPr>
        <p:spPr>
          <a:xfrm>
            <a:off x="6772275" y="1548439"/>
            <a:ext cx="1524000" cy="1524000"/>
          </a:xfrm>
          <a:prstGeom prst="rect">
            <a:avLst/>
          </a:prstGeom>
          <a:solidFill>
            <a:schemeClr val="tx2">
              <a:lumMod val="95000"/>
            </a:schemeClr>
          </a:solidFill>
          <a:ln w="38100">
            <a:solidFill>
              <a:schemeClr val="accent3"/>
            </a:solidFill>
            <a:miter lim="800000"/>
          </a:ln>
        </p:spPr>
        <p:txBody>
          <a:bodyPr/>
          <a:lstStyle>
            <a:lvl1pPr marL="0" marR="0" indent="0" algn="ctr" defTabSz="914400" rtl="0" eaLnBrk="1" fontAlgn="auto" latinLnBrk="0" hangingPunct="1">
              <a:lnSpc>
                <a:spcPct val="90000"/>
              </a:lnSpc>
              <a:spcBef>
                <a:spcPts val="1000"/>
              </a:spcBef>
              <a:spcAft>
                <a:spcPts val="0"/>
              </a:spcAft>
              <a:buClrTx/>
              <a:buSzTx/>
              <a:buFont typeface="Arial"/>
              <a:buNone/>
              <a:tabLst/>
              <a:defRPr sz="1200" b="0" cap="none">
                <a:solidFill>
                  <a:srgbClr val="0B2338"/>
                </a:solidFill>
              </a:defRPr>
            </a:lvl1pPr>
          </a:lstStyle>
          <a:p>
            <a:r>
              <a:rPr lang="en-US"/>
              <a:t>Drag photo to placeholder or click on icon to place photo from file. </a:t>
            </a:r>
          </a:p>
          <a:p>
            <a:endParaRPr lang="en-US"/>
          </a:p>
        </p:txBody>
      </p:sp>
      <p:sp>
        <p:nvSpPr>
          <p:cNvPr id="16" name="Picture Placeholder 5"/>
          <p:cNvSpPr>
            <a:spLocks noGrp="1"/>
          </p:cNvSpPr>
          <p:nvPr>
            <p:ph type="pic" sz="quarter" idx="19" hasCustomPrompt="1"/>
          </p:nvPr>
        </p:nvSpPr>
        <p:spPr>
          <a:xfrm>
            <a:off x="9629775" y="1548439"/>
            <a:ext cx="1524000" cy="1524000"/>
          </a:xfrm>
          <a:prstGeom prst="rect">
            <a:avLst/>
          </a:prstGeom>
          <a:solidFill>
            <a:schemeClr val="tx2">
              <a:lumMod val="95000"/>
            </a:schemeClr>
          </a:solidFill>
          <a:ln w="38100">
            <a:solidFill>
              <a:schemeClr val="accent3"/>
            </a:solidFill>
            <a:miter lim="800000"/>
          </a:ln>
        </p:spPr>
        <p:txBody>
          <a:bodyPr/>
          <a:lstStyle>
            <a:lvl1pPr marL="0" marR="0" indent="0" algn="ctr" defTabSz="914400" rtl="0" eaLnBrk="1" fontAlgn="auto" latinLnBrk="0" hangingPunct="1">
              <a:lnSpc>
                <a:spcPct val="90000"/>
              </a:lnSpc>
              <a:spcBef>
                <a:spcPts val="1000"/>
              </a:spcBef>
              <a:spcAft>
                <a:spcPts val="0"/>
              </a:spcAft>
              <a:buClrTx/>
              <a:buSzTx/>
              <a:buFont typeface="Arial"/>
              <a:buNone/>
              <a:tabLst/>
              <a:defRPr sz="1200" b="0" cap="none">
                <a:solidFill>
                  <a:srgbClr val="0B2338"/>
                </a:solidFill>
              </a:defRPr>
            </a:lvl1pPr>
          </a:lstStyle>
          <a:p>
            <a:r>
              <a:rPr lang="en-US"/>
              <a:t>Drag photo to placeholder or click on icon to place photo from file. </a:t>
            </a:r>
          </a:p>
          <a:p>
            <a:endParaRPr lang="en-US"/>
          </a:p>
        </p:txBody>
      </p:sp>
      <p:sp>
        <p:nvSpPr>
          <p:cNvPr id="17" name="Text Placeholder 2"/>
          <p:cNvSpPr>
            <a:spLocks noGrp="1"/>
          </p:cNvSpPr>
          <p:nvPr>
            <p:ph type="body" idx="1" hasCustomPrompt="1"/>
          </p:nvPr>
        </p:nvSpPr>
        <p:spPr>
          <a:xfrm>
            <a:off x="489145" y="3407221"/>
            <a:ext cx="2560320" cy="463739"/>
          </a:xfrm>
          <a:prstGeom prst="rect">
            <a:avLst/>
          </a:prstGeom>
        </p:spPr>
        <p:txBody>
          <a:bodyPr anchor="b">
            <a:noAutofit/>
          </a:bodyPr>
          <a:lstStyle>
            <a:lvl1pPr marL="0" indent="0" algn="ctr">
              <a:buNone/>
              <a:defRPr sz="2400" b="1" cap="none" baseline="0">
                <a:solidFill>
                  <a:schemeClr val="tx1"/>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Lorem ipsum</a:t>
            </a:r>
          </a:p>
        </p:txBody>
      </p:sp>
      <p:sp>
        <p:nvSpPr>
          <p:cNvPr id="23" name="Text Placeholder 2"/>
          <p:cNvSpPr>
            <a:spLocks noGrp="1"/>
          </p:cNvSpPr>
          <p:nvPr>
            <p:ph type="body" idx="20" hasCustomPrompt="1"/>
          </p:nvPr>
        </p:nvSpPr>
        <p:spPr>
          <a:xfrm>
            <a:off x="3349821" y="3407221"/>
            <a:ext cx="2560320" cy="463739"/>
          </a:xfrm>
          <a:prstGeom prst="rect">
            <a:avLst/>
          </a:prstGeom>
        </p:spPr>
        <p:txBody>
          <a:bodyPr anchor="b">
            <a:noAutofit/>
          </a:bodyPr>
          <a:lstStyle>
            <a:lvl1pPr marL="0" indent="0" algn="ctr">
              <a:buNone/>
              <a:defRPr sz="2400" b="1" cap="none" baseline="0">
                <a:solidFill>
                  <a:schemeClr val="tx1"/>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Lorem ipsum</a:t>
            </a:r>
          </a:p>
        </p:txBody>
      </p:sp>
      <p:sp>
        <p:nvSpPr>
          <p:cNvPr id="25" name="Text Placeholder 2"/>
          <p:cNvSpPr>
            <a:spLocks noGrp="1"/>
          </p:cNvSpPr>
          <p:nvPr>
            <p:ph type="body" idx="22" hasCustomPrompt="1"/>
          </p:nvPr>
        </p:nvSpPr>
        <p:spPr>
          <a:xfrm>
            <a:off x="6305035" y="3407221"/>
            <a:ext cx="2560320" cy="463739"/>
          </a:xfrm>
          <a:prstGeom prst="rect">
            <a:avLst/>
          </a:prstGeom>
        </p:spPr>
        <p:txBody>
          <a:bodyPr anchor="b">
            <a:noAutofit/>
          </a:bodyPr>
          <a:lstStyle>
            <a:lvl1pPr marL="0" indent="0" algn="ctr">
              <a:buNone/>
              <a:defRPr sz="2400" b="1" cap="none" baseline="0">
                <a:solidFill>
                  <a:schemeClr val="tx1"/>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Lorem ipsum</a:t>
            </a:r>
          </a:p>
        </p:txBody>
      </p:sp>
      <p:sp>
        <p:nvSpPr>
          <p:cNvPr id="27" name="Text Placeholder 2"/>
          <p:cNvSpPr>
            <a:spLocks noGrp="1"/>
          </p:cNvSpPr>
          <p:nvPr>
            <p:ph type="body" idx="24" hasCustomPrompt="1"/>
          </p:nvPr>
        </p:nvSpPr>
        <p:spPr>
          <a:xfrm>
            <a:off x="9174480" y="3407221"/>
            <a:ext cx="2560320" cy="463739"/>
          </a:xfrm>
          <a:prstGeom prst="rect">
            <a:avLst/>
          </a:prstGeom>
        </p:spPr>
        <p:txBody>
          <a:bodyPr anchor="b">
            <a:noAutofit/>
          </a:bodyPr>
          <a:lstStyle>
            <a:lvl1pPr marL="0" indent="0" algn="ctr">
              <a:buNone/>
              <a:defRPr sz="2400" b="1" cap="none" baseline="0">
                <a:solidFill>
                  <a:schemeClr val="tx1"/>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Lorem ipsum</a:t>
            </a:r>
          </a:p>
        </p:txBody>
      </p:sp>
      <p:sp>
        <p:nvSpPr>
          <p:cNvPr id="29" name="Title 28"/>
          <p:cNvSpPr>
            <a:spLocks noGrp="1"/>
          </p:cNvSpPr>
          <p:nvPr>
            <p:ph type="title" hasCustomPrompt="1"/>
          </p:nvPr>
        </p:nvSpPr>
        <p:spPr>
          <a:xfrm>
            <a:off x="457200" y="396905"/>
            <a:ext cx="11277600" cy="693337"/>
          </a:xfrm>
        </p:spPr>
        <p:txBody>
          <a:bodyPr/>
          <a:lstStyle>
            <a:lvl1pPr algn="ctr">
              <a:defRPr sz="3200">
                <a:solidFill>
                  <a:schemeClr val="tx1"/>
                </a:solidFill>
              </a:defRPr>
            </a:lvl1pPr>
          </a:lstStyle>
          <a:p>
            <a:r>
              <a:rPr lang="en-US"/>
              <a:t>Slide Title, Arial 32 pt.</a:t>
            </a:r>
          </a:p>
        </p:txBody>
      </p:sp>
      <p:sp>
        <p:nvSpPr>
          <p:cNvPr id="2" name="Slide Number Placeholder 1"/>
          <p:cNvSpPr>
            <a:spLocks noGrp="1"/>
          </p:cNvSpPr>
          <p:nvPr>
            <p:ph type="sldNum" sz="quarter" idx="27"/>
          </p:nvPr>
        </p:nvSpPr>
        <p:spPr/>
        <p:txBody>
          <a:bodyPr/>
          <a:lstStyle>
            <a:lvl1pPr>
              <a:defRPr>
                <a:solidFill>
                  <a:schemeClr val="tx1"/>
                </a:solidFill>
              </a:defRPr>
            </a:lvl1pPr>
          </a:lstStyle>
          <a:p>
            <a:fld id="{2F2F552B-1952-B44E-8CAB-5705F0ACD2E2}" type="slidenum">
              <a:rPr lang="uk-UA" smtClean="0"/>
              <a:pPr/>
              <a:t>‹#›</a:t>
            </a:fld>
            <a:endParaRPr lang="uk-UA"/>
          </a:p>
        </p:txBody>
      </p:sp>
      <p:sp>
        <p:nvSpPr>
          <p:cNvPr id="20" name="Text Placeholder 3">
            <a:extLst>
              <a:ext uri="{FF2B5EF4-FFF2-40B4-BE49-F238E27FC236}">
                <a16:creationId xmlns:a16="http://schemas.microsoft.com/office/drawing/2014/main" id="{A72CD6B6-9C07-420E-9231-F63233160BD1}"/>
              </a:ext>
            </a:extLst>
          </p:cNvPr>
          <p:cNvSpPr>
            <a:spLocks noGrp="1"/>
          </p:cNvSpPr>
          <p:nvPr>
            <p:ph type="body" sz="quarter" idx="28" hasCustomPrompt="1"/>
          </p:nvPr>
        </p:nvSpPr>
        <p:spPr>
          <a:xfrm>
            <a:off x="474760" y="3972535"/>
            <a:ext cx="2560320" cy="1233468"/>
          </a:xfrm>
        </p:spPr>
        <p:txBody>
          <a:bodyPr>
            <a:noAutofit/>
          </a:bodyPr>
          <a:lstStyle>
            <a:lvl1pPr algn="ctr">
              <a:defRPr sz="2400" b="0" i="0" baseline="0"/>
            </a:lvl1pPr>
            <a:lvl2pPr>
              <a:defRPr sz="2400" b="0" i="0" baseline="0"/>
            </a:lvl2pPr>
            <a:lvl3pPr>
              <a:defRPr sz="2400" b="0" i="0" baseline="0"/>
            </a:lvl3pPr>
            <a:lvl4pPr>
              <a:defRPr sz="2400" b="0" i="0" baseline="0"/>
            </a:lvl4pPr>
            <a:lvl5pPr>
              <a:defRPr sz="2400" b="0" i="0" baseline="0"/>
            </a:lvl5pPr>
          </a:lstStyle>
          <a:p>
            <a:pPr lvl="0"/>
            <a:r>
              <a:rPr lang="en-US"/>
              <a:t>Click to edit master text styles</a:t>
            </a:r>
          </a:p>
        </p:txBody>
      </p:sp>
      <p:sp>
        <p:nvSpPr>
          <p:cNvPr id="21" name="Text Placeholder 3">
            <a:extLst>
              <a:ext uri="{FF2B5EF4-FFF2-40B4-BE49-F238E27FC236}">
                <a16:creationId xmlns:a16="http://schemas.microsoft.com/office/drawing/2014/main" id="{D8F24A27-0605-44A5-AC6D-02C755F07B8A}"/>
              </a:ext>
            </a:extLst>
          </p:cNvPr>
          <p:cNvSpPr>
            <a:spLocks noGrp="1"/>
          </p:cNvSpPr>
          <p:nvPr>
            <p:ph type="body" sz="quarter" idx="29" hasCustomPrompt="1"/>
          </p:nvPr>
        </p:nvSpPr>
        <p:spPr>
          <a:xfrm>
            <a:off x="3350814" y="3972535"/>
            <a:ext cx="2560320" cy="1233468"/>
          </a:xfrm>
        </p:spPr>
        <p:txBody>
          <a:bodyPr>
            <a:noAutofit/>
          </a:bodyPr>
          <a:lstStyle>
            <a:lvl1pPr algn="ctr">
              <a:defRPr sz="2400" b="0" i="0" baseline="0"/>
            </a:lvl1pPr>
            <a:lvl2pPr>
              <a:defRPr sz="2400" b="0" i="0" baseline="0"/>
            </a:lvl2pPr>
            <a:lvl3pPr>
              <a:defRPr sz="2400" b="0" i="0" baseline="0"/>
            </a:lvl3pPr>
            <a:lvl4pPr>
              <a:defRPr sz="2400" b="0" i="0" baseline="0"/>
            </a:lvl4pPr>
            <a:lvl5pPr>
              <a:defRPr sz="2400" b="0" i="0" baseline="0"/>
            </a:lvl5pPr>
          </a:lstStyle>
          <a:p>
            <a:pPr lvl="0"/>
            <a:r>
              <a:rPr lang="en-US"/>
              <a:t>Click to edit master text styles</a:t>
            </a:r>
          </a:p>
        </p:txBody>
      </p:sp>
      <p:sp>
        <p:nvSpPr>
          <p:cNvPr id="22" name="Text Placeholder 3">
            <a:extLst>
              <a:ext uri="{FF2B5EF4-FFF2-40B4-BE49-F238E27FC236}">
                <a16:creationId xmlns:a16="http://schemas.microsoft.com/office/drawing/2014/main" id="{1ADA441C-C4BE-4EAB-8819-5C78BDC65DA4}"/>
              </a:ext>
            </a:extLst>
          </p:cNvPr>
          <p:cNvSpPr>
            <a:spLocks noGrp="1"/>
          </p:cNvSpPr>
          <p:nvPr>
            <p:ph type="body" sz="quarter" idx="30" hasCustomPrompt="1"/>
          </p:nvPr>
        </p:nvSpPr>
        <p:spPr>
          <a:xfrm>
            <a:off x="6298426" y="3963531"/>
            <a:ext cx="2560320" cy="1233468"/>
          </a:xfrm>
        </p:spPr>
        <p:txBody>
          <a:bodyPr>
            <a:noAutofit/>
          </a:bodyPr>
          <a:lstStyle>
            <a:lvl1pPr algn="ctr">
              <a:defRPr sz="2400" b="0" i="0" baseline="0"/>
            </a:lvl1pPr>
            <a:lvl2pPr>
              <a:defRPr sz="2400" b="0" i="0" baseline="0"/>
            </a:lvl2pPr>
            <a:lvl3pPr>
              <a:defRPr sz="2400" b="0" i="0" baseline="0"/>
            </a:lvl3pPr>
            <a:lvl4pPr>
              <a:defRPr sz="2400" b="0" i="0" baseline="0"/>
            </a:lvl4pPr>
            <a:lvl5pPr>
              <a:defRPr sz="2400" b="0" i="0" baseline="0"/>
            </a:lvl5pPr>
          </a:lstStyle>
          <a:p>
            <a:pPr lvl="0"/>
            <a:r>
              <a:rPr lang="en-US"/>
              <a:t>Click to edit master text styles</a:t>
            </a:r>
          </a:p>
        </p:txBody>
      </p:sp>
      <p:sp>
        <p:nvSpPr>
          <p:cNvPr id="30" name="Text Placeholder 3">
            <a:extLst>
              <a:ext uri="{FF2B5EF4-FFF2-40B4-BE49-F238E27FC236}">
                <a16:creationId xmlns:a16="http://schemas.microsoft.com/office/drawing/2014/main" id="{E708554F-2173-4A8D-B673-E68B1415F335}"/>
              </a:ext>
            </a:extLst>
          </p:cNvPr>
          <p:cNvSpPr>
            <a:spLocks noGrp="1"/>
          </p:cNvSpPr>
          <p:nvPr>
            <p:ph type="body" sz="quarter" idx="31" hasCustomPrompt="1"/>
          </p:nvPr>
        </p:nvSpPr>
        <p:spPr>
          <a:xfrm>
            <a:off x="9174480" y="3972535"/>
            <a:ext cx="2560320" cy="1233468"/>
          </a:xfrm>
        </p:spPr>
        <p:txBody>
          <a:bodyPr>
            <a:noAutofit/>
          </a:bodyPr>
          <a:lstStyle>
            <a:lvl1pPr algn="ctr">
              <a:defRPr sz="2400" b="0" i="0" baseline="0"/>
            </a:lvl1pPr>
            <a:lvl2pPr>
              <a:defRPr sz="2400" b="0" i="0" baseline="0"/>
            </a:lvl2pPr>
            <a:lvl3pPr>
              <a:defRPr sz="2400" b="0" i="0" baseline="0"/>
            </a:lvl3pPr>
            <a:lvl4pPr>
              <a:defRPr sz="2400" b="0" i="0" baseline="0"/>
            </a:lvl4pPr>
            <a:lvl5pPr>
              <a:defRPr sz="2400" b="0" i="0" baseline="0"/>
            </a:lvl5pPr>
          </a:lstStyle>
          <a:p>
            <a:pPr lvl="0"/>
            <a:r>
              <a:rPr lang="en-US"/>
              <a:t>Click to edit master text styles</a:t>
            </a:r>
          </a:p>
        </p:txBody>
      </p:sp>
      <p:pic>
        <p:nvPicPr>
          <p:cNvPr id="19" name="Picture 18">
            <a:extLst>
              <a:ext uri="{FF2B5EF4-FFF2-40B4-BE49-F238E27FC236}">
                <a16:creationId xmlns:a16="http://schemas.microsoft.com/office/drawing/2014/main" id="{8760724D-7DC9-41A3-B4D7-9EFE4E7F65AF}"/>
              </a:ext>
            </a:extLst>
          </p:cNvPr>
          <p:cNvPicPr>
            <a:picLocks/>
          </p:cNvPicPr>
          <p:nvPr userDrawn="1"/>
        </p:nvPicPr>
        <p:blipFill>
          <a:blip r:embed="rId2"/>
          <a:stretch>
            <a:fillRect/>
          </a:stretch>
        </p:blipFill>
        <p:spPr>
          <a:xfrm>
            <a:off x="460374" y="6518444"/>
            <a:ext cx="557700" cy="154923"/>
          </a:xfrm>
          <a:prstGeom prst="rect">
            <a:avLst/>
          </a:prstGeom>
        </p:spPr>
      </p:pic>
    </p:spTree>
    <p:extLst>
      <p:ext uri="{BB962C8B-B14F-4D97-AF65-F5344CB8AC3E}">
        <p14:creationId xmlns:p14="http://schemas.microsoft.com/office/powerpoint/2010/main" val="510426792"/>
      </p:ext>
    </p:extLst>
  </p:cSld>
  <p:clrMapOvr>
    <a:masterClrMapping/>
  </p:clrMapOvr>
</p:sldLayout>
</file>

<file path=ppt/slideLayouts/slideLayout34.xml><?xml version="1.0" encoding="utf-8"?>
<p:sldLayout xmlns:a="http://schemas.openxmlformats.org/drawingml/2006/main" xmlns:r="http://schemas.openxmlformats.org/officeDocument/2006/relationships" xmlns:p="http://schemas.openxmlformats.org/presentationml/2006/main" preserve="1" userDrawn="1">
  <p:cSld name="Quote With Text_Navy">
    <p:spTree>
      <p:nvGrpSpPr>
        <p:cNvPr id="1" name=""/>
        <p:cNvGrpSpPr/>
        <p:nvPr/>
      </p:nvGrpSpPr>
      <p:grpSpPr>
        <a:xfrm>
          <a:off x="0" y="0"/>
          <a:ext cx="0" cy="0"/>
          <a:chOff x="0" y="0"/>
          <a:chExt cx="0" cy="0"/>
        </a:xfrm>
      </p:grpSpPr>
      <p:sp>
        <p:nvSpPr>
          <p:cNvPr id="8" name="Title 7"/>
          <p:cNvSpPr>
            <a:spLocks noGrp="1"/>
          </p:cNvSpPr>
          <p:nvPr>
            <p:ph type="title" hasCustomPrompt="1"/>
          </p:nvPr>
        </p:nvSpPr>
        <p:spPr>
          <a:xfrm>
            <a:off x="457200" y="396905"/>
            <a:ext cx="11277600" cy="693337"/>
          </a:xfrm>
        </p:spPr>
        <p:txBody>
          <a:bodyPr lIns="91440" rIns="91440" anchor="ctr">
            <a:noAutofit/>
          </a:bodyPr>
          <a:lstStyle>
            <a:lvl1pPr>
              <a:defRPr sz="3200" baseline="0">
                <a:solidFill>
                  <a:schemeClr val="tx1"/>
                </a:solidFill>
              </a:defRPr>
            </a:lvl1pPr>
          </a:lstStyle>
          <a:p>
            <a:r>
              <a:rPr lang="en-US"/>
              <a:t>Slide Title, Arial 36 pt.</a:t>
            </a:r>
          </a:p>
        </p:txBody>
      </p:sp>
      <p:sp>
        <p:nvSpPr>
          <p:cNvPr id="10" name="Text Placeholder 9"/>
          <p:cNvSpPr>
            <a:spLocks noGrp="1"/>
          </p:cNvSpPr>
          <p:nvPr>
            <p:ph type="body" sz="quarter" idx="25" hasCustomPrompt="1"/>
          </p:nvPr>
        </p:nvSpPr>
        <p:spPr>
          <a:xfrm>
            <a:off x="457200" y="1747764"/>
            <a:ext cx="5524500" cy="1178180"/>
          </a:xfrm>
          <a:prstGeom prst="rect">
            <a:avLst/>
          </a:prstGeom>
        </p:spPr>
        <p:txBody>
          <a:bodyPr anchor="ctr">
            <a:noAutofit/>
          </a:bodyPr>
          <a:lstStyle>
            <a:lvl1pPr>
              <a:defRPr b="0">
                <a:solidFill>
                  <a:schemeClr val="tx2"/>
                </a:solidFill>
              </a:defRPr>
            </a:lvl1pPr>
            <a:lvl2pPr>
              <a:lnSpc>
                <a:spcPct val="100000"/>
              </a:lnSpc>
              <a:defRPr>
                <a:solidFill>
                  <a:schemeClr val="tx1"/>
                </a:solidFill>
              </a:defRPr>
            </a:lvl2pPr>
          </a:lstStyle>
          <a:p>
            <a:pPr lvl="1"/>
            <a:r>
              <a:rPr lang="en-US"/>
              <a:t>Lorem ipsum dolor sit </a:t>
            </a:r>
            <a:r>
              <a:rPr lang="en-US" err="1"/>
              <a:t>amet</a:t>
            </a:r>
            <a:r>
              <a:rPr lang="en-US"/>
              <a:t>, </a:t>
            </a:r>
            <a:r>
              <a:rPr lang="en-US" err="1"/>
              <a:t>adipiscing</a:t>
            </a:r>
            <a:r>
              <a:rPr lang="en-US"/>
              <a:t> </a:t>
            </a:r>
            <a:r>
              <a:rPr lang="en-US" err="1"/>
              <a:t>elit</a:t>
            </a:r>
            <a:r>
              <a:rPr lang="en-US"/>
              <a:t>, sed diam </a:t>
            </a:r>
            <a:r>
              <a:rPr lang="en-US" err="1"/>
              <a:t>nonummy</a:t>
            </a:r>
            <a:r>
              <a:rPr lang="en-US"/>
              <a:t> </a:t>
            </a:r>
            <a:r>
              <a:rPr lang="en-US" err="1"/>
              <a:t>nibh</a:t>
            </a:r>
            <a:r>
              <a:rPr lang="en-US"/>
              <a:t> </a:t>
            </a:r>
            <a:r>
              <a:rPr lang="en-US" err="1"/>
              <a:t>euismod</a:t>
            </a:r>
            <a:r>
              <a:rPr lang="en-US"/>
              <a:t> </a:t>
            </a:r>
            <a:r>
              <a:rPr lang="en-US" err="1"/>
              <a:t>tincidunt</a:t>
            </a:r>
            <a:r>
              <a:rPr lang="en-US"/>
              <a:t> </a:t>
            </a:r>
            <a:r>
              <a:rPr lang="en-US" err="1"/>
              <a:t>ut</a:t>
            </a:r>
            <a:r>
              <a:rPr lang="en-US"/>
              <a:t> </a:t>
            </a:r>
            <a:r>
              <a:rPr lang="en-US" err="1"/>
              <a:t>laoreet</a:t>
            </a:r>
            <a:r>
              <a:rPr lang="en-US"/>
              <a:t> dolore.</a:t>
            </a:r>
          </a:p>
        </p:txBody>
      </p:sp>
      <p:sp>
        <p:nvSpPr>
          <p:cNvPr id="9" name="Text Placeholder 9"/>
          <p:cNvSpPr>
            <a:spLocks noGrp="1"/>
          </p:cNvSpPr>
          <p:nvPr>
            <p:ph type="body" sz="quarter" idx="28" hasCustomPrompt="1"/>
          </p:nvPr>
        </p:nvSpPr>
        <p:spPr>
          <a:xfrm>
            <a:off x="457200" y="1243584"/>
            <a:ext cx="5524500" cy="350838"/>
          </a:xfrm>
          <a:prstGeom prst="rect">
            <a:avLst/>
          </a:prstGeom>
        </p:spPr>
        <p:txBody>
          <a:bodyPr anchor="ctr">
            <a:noAutofit/>
          </a:bodyPr>
          <a:lstStyle>
            <a:lvl1pPr>
              <a:defRPr b="1" cap="none" baseline="0">
                <a:solidFill>
                  <a:schemeClr val="accent3"/>
                </a:solidFill>
              </a:defRPr>
            </a:lvl1pPr>
          </a:lstStyle>
          <a:p>
            <a:pPr lvl="0"/>
            <a:r>
              <a:rPr lang="en-US"/>
              <a:t>Slide Subtitle, Arial 24 pt.</a:t>
            </a:r>
          </a:p>
        </p:txBody>
      </p:sp>
      <p:sp>
        <p:nvSpPr>
          <p:cNvPr id="4" name="Content Placeholder 3"/>
          <p:cNvSpPr>
            <a:spLocks noGrp="1"/>
          </p:cNvSpPr>
          <p:nvPr>
            <p:ph sz="quarter" idx="33" hasCustomPrompt="1"/>
          </p:nvPr>
        </p:nvSpPr>
        <p:spPr>
          <a:xfrm>
            <a:off x="457200" y="3079286"/>
            <a:ext cx="5522976" cy="3169114"/>
          </a:xfrm>
          <a:prstGeom prst="rect">
            <a:avLst/>
          </a:prstGeom>
        </p:spPr>
        <p:txBody>
          <a:bodyPr>
            <a:noAutofit/>
          </a:bodyPr>
          <a:lstStyle>
            <a:lvl1pPr>
              <a:lnSpc>
                <a:spcPct val="100000"/>
              </a:lnSpc>
              <a:defRPr>
                <a:solidFill>
                  <a:schemeClr val="tx1"/>
                </a:solidFill>
              </a:defRPr>
            </a:lvl1pPr>
            <a:lvl2pPr>
              <a:lnSpc>
                <a:spcPct val="100000"/>
              </a:lnSpc>
              <a:defRPr>
                <a:solidFill>
                  <a:schemeClr val="tx1"/>
                </a:solidFill>
              </a:defRPr>
            </a:lvl2pPr>
            <a:lvl3pPr>
              <a:lnSpc>
                <a:spcPct val="100000"/>
              </a:lnSpc>
              <a:defRPr>
                <a:solidFill>
                  <a:schemeClr val="tx1"/>
                </a:solidFill>
              </a:defRPr>
            </a:lvl3pPr>
            <a:lvl4pPr>
              <a:lnSpc>
                <a:spcPct val="100000"/>
              </a:lnSpc>
              <a:defRPr>
                <a:solidFill>
                  <a:schemeClr val="tx1"/>
                </a:solidFill>
              </a:defRPr>
            </a:lvl4pPr>
            <a:lvl5pPr marL="1097280" indent="-292608">
              <a:lnSpc>
                <a:spcPct val="100000"/>
              </a:lnSpc>
              <a:buFont typeface="Arial" panose="020B0604020202020204" pitchFamily="34" charset="0"/>
              <a:buChar char="▫"/>
              <a:defRPr>
                <a:solidFill>
                  <a:schemeClr val="tx1"/>
                </a:solidFill>
              </a:defRPr>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2" name="Slide Number Placeholder 1"/>
          <p:cNvSpPr>
            <a:spLocks noGrp="1"/>
          </p:cNvSpPr>
          <p:nvPr>
            <p:ph type="sldNum" sz="quarter" idx="34"/>
          </p:nvPr>
        </p:nvSpPr>
        <p:spPr/>
        <p:txBody>
          <a:bodyPr/>
          <a:lstStyle>
            <a:lvl1pPr>
              <a:defRPr>
                <a:solidFill>
                  <a:schemeClr val="tx1"/>
                </a:solidFill>
              </a:defRPr>
            </a:lvl1pPr>
          </a:lstStyle>
          <a:p>
            <a:fld id="{2F2F552B-1952-B44E-8CAB-5705F0ACD2E2}" type="slidenum">
              <a:rPr lang="uk-UA" smtClean="0"/>
              <a:pPr/>
              <a:t>‹#›</a:t>
            </a:fld>
            <a:endParaRPr lang="uk-UA"/>
          </a:p>
        </p:txBody>
      </p:sp>
      <p:sp>
        <p:nvSpPr>
          <p:cNvPr id="5" name="Text Placeholder 4">
            <a:extLst>
              <a:ext uri="{FF2B5EF4-FFF2-40B4-BE49-F238E27FC236}">
                <a16:creationId xmlns:a16="http://schemas.microsoft.com/office/drawing/2014/main" id="{64276B16-28A0-4B86-897C-30382FC3EBB6}"/>
              </a:ext>
            </a:extLst>
          </p:cNvPr>
          <p:cNvSpPr>
            <a:spLocks noGrp="1"/>
          </p:cNvSpPr>
          <p:nvPr>
            <p:ph type="body" sz="quarter" idx="35" hasCustomPrompt="1"/>
          </p:nvPr>
        </p:nvSpPr>
        <p:spPr>
          <a:xfrm>
            <a:off x="6934200" y="1942092"/>
            <a:ext cx="4818450" cy="923330"/>
          </a:xfrm>
        </p:spPr>
        <p:txBody>
          <a:bodyPr>
            <a:spAutoFit/>
          </a:bodyPr>
          <a:lstStyle>
            <a:lvl1pPr>
              <a:defRPr sz="2800" cap="none" baseline="0"/>
            </a:lvl1pPr>
            <a:lvl2pPr marL="295275" indent="-285750">
              <a:buClr>
                <a:schemeClr val="accent3"/>
              </a:buClr>
              <a:buSzPct val="110000"/>
              <a:buFont typeface="Arial" panose="020B0604020202020204" pitchFamily="34" charset="0"/>
              <a:buChar char="‒"/>
              <a:defRPr sz="1600" cap="none" baseline="0">
                <a:solidFill>
                  <a:schemeClr val="accent3"/>
                </a:solidFill>
              </a:defRPr>
            </a:lvl2pPr>
            <a:lvl3pPr marL="0" indent="0">
              <a:buNone/>
              <a:defRPr/>
            </a:lvl3pPr>
          </a:lstStyle>
          <a:p>
            <a:pPr lvl="0"/>
            <a:r>
              <a:rPr lang="en-US"/>
              <a:t>“Click to edit text”</a:t>
            </a:r>
          </a:p>
          <a:p>
            <a:pPr lvl="1"/>
            <a:r>
              <a:rPr lang="en-US"/>
              <a:t>To have source text, hit the bullet indent button</a:t>
            </a:r>
          </a:p>
        </p:txBody>
      </p:sp>
      <p:pic>
        <p:nvPicPr>
          <p:cNvPr id="11" name="Picture 10">
            <a:extLst>
              <a:ext uri="{FF2B5EF4-FFF2-40B4-BE49-F238E27FC236}">
                <a16:creationId xmlns:a16="http://schemas.microsoft.com/office/drawing/2014/main" id="{092558DF-6B9E-4F30-9907-341ECFEE0592}"/>
              </a:ext>
            </a:extLst>
          </p:cNvPr>
          <p:cNvPicPr>
            <a:picLocks/>
          </p:cNvPicPr>
          <p:nvPr userDrawn="1"/>
        </p:nvPicPr>
        <p:blipFill>
          <a:blip r:embed="rId2"/>
          <a:stretch>
            <a:fillRect/>
          </a:stretch>
        </p:blipFill>
        <p:spPr>
          <a:xfrm>
            <a:off x="460374" y="6518444"/>
            <a:ext cx="557700" cy="154923"/>
          </a:xfrm>
          <a:prstGeom prst="rect">
            <a:avLst/>
          </a:prstGeom>
        </p:spPr>
      </p:pic>
    </p:spTree>
    <p:extLst>
      <p:ext uri="{BB962C8B-B14F-4D97-AF65-F5344CB8AC3E}">
        <p14:creationId xmlns:p14="http://schemas.microsoft.com/office/powerpoint/2010/main" val="170669928"/>
      </p:ext>
    </p:extLst>
  </p:cSld>
  <p:clrMapOvr>
    <a:masterClrMapping/>
  </p:clrMapOvr>
</p:sldLayout>
</file>

<file path=ppt/slideLayouts/slideLayout35.xml><?xml version="1.0" encoding="utf-8"?>
<p:sldLayout xmlns:a="http://schemas.openxmlformats.org/drawingml/2006/main" xmlns:r="http://schemas.openxmlformats.org/officeDocument/2006/relationships" xmlns:p="http://schemas.openxmlformats.org/presentationml/2006/main" preserve="1" userDrawn="1">
  <p:cSld name="Two Quotes_Navy">
    <p:spTree>
      <p:nvGrpSpPr>
        <p:cNvPr id="1" name=""/>
        <p:cNvGrpSpPr/>
        <p:nvPr/>
      </p:nvGrpSpPr>
      <p:grpSpPr>
        <a:xfrm>
          <a:off x="0" y="0"/>
          <a:ext cx="0" cy="0"/>
          <a:chOff x="0" y="0"/>
          <a:chExt cx="0" cy="0"/>
        </a:xfrm>
      </p:grpSpPr>
      <p:sp>
        <p:nvSpPr>
          <p:cNvPr id="8" name="Title 7"/>
          <p:cNvSpPr>
            <a:spLocks noGrp="1"/>
          </p:cNvSpPr>
          <p:nvPr>
            <p:ph type="title" hasCustomPrompt="1"/>
          </p:nvPr>
        </p:nvSpPr>
        <p:spPr>
          <a:xfrm>
            <a:off x="457198" y="381000"/>
            <a:ext cx="10287000" cy="693337"/>
          </a:xfrm>
        </p:spPr>
        <p:txBody>
          <a:bodyPr anchor="ctr">
            <a:noAutofit/>
          </a:bodyPr>
          <a:lstStyle>
            <a:lvl1pPr>
              <a:lnSpc>
                <a:spcPct val="100000"/>
              </a:lnSpc>
              <a:defRPr lang="en-US" sz="3200" b="1" i="0" kern="1200" cap="none" baseline="0" dirty="0">
                <a:solidFill>
                  <a:schemeClr val="tx1"/>
                </a:solidFill>
                <a:latin typeface="+mn-lt"/>
                <a:ea typeface="Arial Narrow" charset="0"/>
                <a:cs typeface="Arial Narrow" charset="0"/>
              </a:defRPr>
            </a:lvl1pPr>
          </a:lstStyle>
          <a:p>
            <a:r>
              <a:rPr lang="en-US"/>
              <a:t>Slide Title, Arial 32 pt.</a:t>
            </a:r>
          </a:p>
        </p:txBody>
      </p:sp>
      <p:sp>
        <p:nvSpPr>
          <p:cNvPr id="9" name="Text Placeholder 9"/>
          <p:cNvSpPr>
            <a:spLocks noGrp="1"/>
          </p:cNvSpPr>
          <p:nvPr>
            <p:ph type="body" sz="quarter" idx="28" hasCustomPrompt="1"/>
          </p:nvPr>
        </p:nvSpPr>
        <p:spPr>
          <a:xfrm>
            <a:off x="457199" y="1243584"/>
            <a:ext cx="10286999" cy="491372"/>
          </a:xfrm>
          <a:prstGeom prst="rect">
            <a:avLst/>
          </a:prstGeom>
        </p:spPr>
        <p:txBody>
          <a:bodyPr anchor="ctr">
            <a:noAutofit/>
          </a:bodyPr>
          <a:lstStyle>
            <a:lvl1pPr>
              <a:defRPr b="1" cap="none" baseline="0">
                <a:solidFill>
                  <a:schemeClr val="accent3"/>
                </a:solidFill>
              </a:defRPr>
            </a:lvl1pPr>
          </a:lstStyle>
          <a:p>
            <a:pPr lvl="0"/>
            <a:r>
              <a:rPr lang="en-US"/>
              <a:t>Slide Subtitle, Arial 24 pt.</a:t>
            </a:r>
          </a:p>
        </p:txBody>
      </p:sp>
      <p:sp>
        <p:nvSpPr>
          <p:cNvPr id="2" name="Slide Number Placeholder 1"/>
          <p:cNvSpPr>
            <a:spLocks noGrp="1"/>
          </p:cNvSpPr>
          <p:nvPr>
            <p:ph type="sldNum" sz="quarter" idx="35"/>
          </p:nvPr>
        </p:nvSpPr>
        <p:spPr/>
        <p:txBody>
          <a:bodyPr/>
          <a:lstStyle>
            <a:lvl1pPr>
              <a:defRPr>
                <a:solidFill>
                  <a:schemeClr val="tx1"/>
                </a:solidFill>
              </a:defRPr>
            </a:lvl1pPr>
          </a:lstStyle>
          <a:p>
            <a:fld id="{2F2F552B-1952-B44E-8CAB-5705F0ACD2E2}" type="slidenum">
              <a:rPr lang="uk-UA" smtClean="0"/>
              <a:pPr/>
              <a:t>‹#›</a:t>
            </a:fld>
            <a:endParaRPr lang="uk-UA"/>
          </a:p>
        </p:txBody>
      </p:sp>
      <p:sp>
        <p:nvSpPr>
          <p:cNvPr id="13" name="Text Placeholder 12">
            <a:extLst>
              <a:ext uri="{FF2B5EF4-FFF2-40B4-BE49-F238E27FC236}">
                <a16:creationId xmlns:a16="http://schemas.microsoft.com/office/drawing/2014/main" id="{455541CB-C5CF-406B-A04F-B92D0DF858F7}"/>
              </a:ext>
            </a:extLst>
          </p:cNvPr>
          <p:cNvSpPr>
            <a:spLocks noGrp="1"/>
          </p:cNvSpPr>
          <p:nvPr>
            <p:ph type="body" sz="quarter" idx="38" hasCustomPrompt="1"/>
          </p:nvPr>
        </p:nvSpPr>
        <p:spPr>
          <a:xfrm>
            <a:off x="457200" y="1950142"/>
            <a:ext cx="5524500" cy="4298258"/>
          </a:xfrm>
        </p:spPr>
        <p:txBody>
          <a:bodyPr/>
          <a:lstStyle>
            <a:lvl1pPr>
              <a:buFontTx/>
              <a:buNone/>
              <a:defRPr cap="none" baseline="0"/>
            </a:lvl1pPr>
            <a:lvl2pPr marL="352425" indent="-342900">
              <a:buClr>
                <a:schemeClr val="accent3"/>
              </a:buClr>
              <a:buFont typeface="Arial" panose="020B0604020202020204" pitchFamily="34" charset="0"/>
              <a:buChar char="‒"/>
              <a:defRPr sz="1600" cap="none" baseline="0">
                <a:solidFill>
                  <a:schemeClr val="accent3"/>
                </a:solidFill>
              </a:defRPr>
            </a:lvl2pPr>
            <a:lvl3pPr marL="0" indent="0">
              <a:buFontTx/>
              <a:buNone/>
              <a:defRPr/>
            </a:lvl3pPr>
            <a:lvl4pPr marL="346075" indent="0">
              <a:buFontTx/>
              <a:buNone/>
              <a:defRPr/>
            </a:lvl4pPr>
            <a:lvl5pPr marL="1203325" indent="0">
              <a:buFontTx/>
              <a:buNone/>
              <a:defRPr/>
            </a:lvl5pPr>
          </a:lstStyle>
          <a:p>
            <a:pPr lvl="0"/>
            <a:r>
              <a:rPr lang="en-US"/>
              <a:t>“Click to edit textbox text”</a:t>
            </a:r>
          </a:p>
          <a:p>
            <a:pPr lvl="1"/>
            <a:r>
              <a:rPr lang="en-US"/>
              <a:t>Source</a:t>
            </a:r>
          </a:p>
        </p:txBody>
      </p:sp>
      <p:pic>
        <p:nvPicPr>
          <p:cNvPr id="10" name="Picture 9">
            <a:extLst>
              <a:ext uri="{FF2B5EF4-FFF2-40B4-BE49-F238E27FC236}">
                <a16:creationId xmlns:a16="http://schemas.microsoft.com/office/drawing/2014/main" id="{154F11A7-B65F-415E-B94A-A94E3E683519}"/>
              </a:ext>
            </a:extLst>
          </p:cNvPr>
          <p:cNvPicPr>
            <a:picLocks/>
          </p:cNvPicPr>
          <p:nvPr userDrawn="1"/>
        </p:nvPicPr>
        <p:blipFill>
          <a:blip r:embed="rId2"/>
          <a:stretch>
            <a:fillRect/>
          </a:stretch>
        </p:blipFill>
        <p:spPr>
          <a:xfrm>
            <a:off x="460374" y="6518444"/>
            <a:ext cx="557700" cy="154923"/>
          </a:xfrm>
          <a:prstGeom prst="rect">
            <a:avLst/>
          </a:prstGeom>
        </p:spPr>
      </p:pic>
    </p:spTree>
    <p:extLst>
      <p:ext uri="{BB962C8B-B14F-4D97-AF65-F5344CB8AC3E}">
        <p14:creationId xmlns:p14="http://schemas.microsoft.com/office/powerpoint/2010/main" val="2405313129"/>
      </p:ext>
    </p:extLst>
  </p:cSld>
  <p:clrMapOvr>
    <a:masterClrMapping/>
  </p:clrMapOvr>
</p:sldLayout>
</file>

<file path=ppt/slideLayouts/slideLayout36.xml><?xml version="1.0" encoding="utf-8"?>
<p:sldLayout xmlns:a="http://schemas.openxmlformats.org/drawingml/2006/main" xmlns:r="http://schemas.openxmlformats.org/officeDocument/2006/relationships" xmlns:p="http://schemas.openxmlformats.org/presentationml/2006/main" preserve="1" userDrawn="1">
  <p:cSld name="Title and Subtitle Blank_Navy">
    <p:spTree>
      <p:nvGrpSpPr>
        <p:cNvPr id="1" name=""/>
        <p:cNvGrpSpPr/>
        <p:nvPr/>
      </p:nvGrpSpPr>
      <p:grpSpPr>
        <a:xfrm>
          <a:off x="0" y="0"/>
          <a:ext cx="0" cy="0"/>
          <a:chOff x="0" y="0"/>
          <a:chExt cx="0" cy="0"/>
        </a:xfrm>
      </p:grpSpPr>
      <p:sp>
        <p:nvSpPr>
          <p:cNvPr id="8" name="Title 7"/>
          <p:cNvSpPr>
            <a:spLocks noGrp="1"/>
          </p:cNvSpPr>
          <p:nvPr>
            <p:ph type="title" hasCustomPrompt="1"/>
          </p:nvPr>
        </p:nvSpPr>
        <p:spPr/>
        <p:txBody>
          <a:bodyPr anchor="ctr"/>
          <a:lstStyle>
            <a:lvl1pPr>
              <a:lnSpc>
                <a:spcPct val="100000"/>
              </a:lnSpc>
              <a:defRPr sz="3200" baseline="0">
                <a:solidFill>
                  <a:schemeClr val="tx1"/>
                </a:solidFill>
              </a:defRPr>
            </a:lvl1pPr>
          </a:lstStyle>
          <a:p>
            <a:r>
              <a:rPr lang="en-US"/>
              <a:t>Slide Title, Arial 32 pt.</a:t>
            </a:r>
          </a:p>
        </p:txBody>
      </p:sp>
      <p:sp>
        <p:nvSpPr>
          <p:cNvPr id="10" name="Text Placeholder 9"/>
          <p:cNvSpPr>
            <a:spLocks noGrp="1"/>
          </p:cNvSpPr>
          <p:nvPr>
            <p:ph type="body" sz="quarter" idx="28" hasCustomPrompt="1"/>
          </p:nvPr>
        </p:nvSpPr>
        <p:spPr>
          <a:xfrm>
            <a:off x="457200" y="1243584"/>
            <a:ext cx="5524500" cy="350838"/>
          </a:xfrm>
          <a:prstGeom prst="rect">
            <a:avLst/>
          </a:prstGeom>
        </p:spPr>
        <p:txBody>
          <a:bodyPr anchor="ctr">
            <a:noAutofit/>
          </a:bodyPr>
          <a:lstStyle>
            <a:lvl1pPr>
              <a:defRPr b="1" cap="none" baseline="0">
                <a:solidFill>
                  <a:schemeClr val="tx1"/>
                </a:solidFill>
              </a:defRPr>
            </a:lvl1pPr>
          </a:lstStyle>
          <a:p>
            <a:pPr lvl="0"/>
            <a:r>
              <a:rPr lang="en-US"/>
              <a:t>Slide Subtitle, Arial 24 pt.</a:t>
            </a:r>
          </a:p>
        </p:txBody>
      </p:sp>
      <p:sp>
        <p:nvSpPr>
          <p:cNvPr id="2" name="Slide Number Placeholder 1"/>
          <p:cNvSpPr>
            <a:spLocks noGrp="1"/>
          </p:cNvSpPr>
          <p:nvPr>
            <p:ph type="sldNum" sz="quarter" idx="29"/>
          </p:nvPr>
        </p:nvSpPr>
        <p:spPr/>
        <p:txBody>
          <a:bodyPr/>
          <a:lstStyle>
            <a:lvl1pPr>
              <a:defRPr>
                <a:solidFill>
                  <a:schemeClr val="tx1"/>
                </a:solidFill>
              </a:defRPr>
            </a:lvl1pPr>
          </a:lstStyle>
          <a:p>
            <a:fld id="{2F2F552B-1952-B44E-8CAB-5705F0ACD2E2}" type="slidenum">
              <a:rPr lang="uk-UA" smtClean="0"/>
              <a:pPr/>
              <a:t>‹#›</a:t>
            </a:fld>
            <a:endParaRPr lang="uk-UA"/>
          </a:p>
        </p:txBody>
      </p:sp>
      <p:pic>
        <p:nvPicPr>
          <p:cNvPr id="7" name="Picture 6">
            <a:extLst>
              <a:ext uri="{FF2B5EF4-FFF2-40B4-BE49-F238E27FC236}">
                <a16:creationId xmlns:a16="http://schemas.microsoft.com/office/drawing/2014/main" id="{F77DB5DA-42BB-4CA2-904F-B5CFF726EB86}"/>
              </a:ext>
            </a:extLst>
          </p:cNvPr>
          <p:cNvPicPr>
            <a:picLocks/>
          </p:cNvPicPr>
          <p:nvPr userDrawn="1"/>
        </p:nvPicPr>
        <p:blipFill>
          <a:blip r:embed="rId2"/>
          <a:stretch>
            <a:fillRect/>
          </a:stretch>
        </p:blipFill>
        <p:spPr>
          <a:xfrm>
            <a:off x="460374" y="6518444"/>
            <a:ext cx="557700" cy="154923"/>
          </a:xfrm>
          <a:prstGeom prst="rect">
            <a:avLst/>
          </a:prstGeom>
        </p:spPr>
      </p:pic>
    </p:spTree>
    <p:extLst>
      <p:ext uri="{BB962C8B-B14F-4D97-AF65-F5344CB8AC3E}">
        <p14:creationId xmlns:p14="http://schemas.microsoft.com/office/powerpoint/2010/main" val="1736398974"/>
      </p:ext>
    </p:extLst>
  </p:cSld>
  <p:clrMapOvr>
    <a:masterClrMapping/>
  </p:clrMapOvr>
</p:sldLayout>
</file>

<file path=ppt/slideLayouts/slideLayout37.xml><?xml version="1.0" encoding="utf-8"?>
<p:sldLayout xmlns:a="http://schemas.openxmlformats.org/drawingml/2006/main" xmlns:r="http://schemas.openxmlformats.org/officeDocument/2006/relationships" xmlns:p="http://schemas.openxmlformats.org/presentationml/2006/main" preserve="1" userDrawn="1">
  <p:cSld name="Title Blank_Navy">
    <p:spTree>
      <p:nvGrpSpPr>
        <p:cNvPr id="1" name=""/>
        <p:cNvGrpSpPr/>
        <p:nvPr/>
      </p:nvGrpSpPr>
      <p:grpSpPr>
        <a:xfrm>
          <a:off x="0" y="0"/>
          <a:ext cx="0" cy="0"/>
          <a:chOff x="0" y="0"/>
          <a:chExt cx="0" cy="0"/>
        </a:xfrm>
      </p:grpSpPr>
      <p:sp>
        <p:nvSpPr>
          <p:cNvPr id="8" name="Title 7"/>
          <p:cNvSpPr>
            <a:spLocks noGrp="1"/>
          </p:cNvSpPr>
          <p:nvPr>
            <p:ph type="title" hasCustomPrompt="1"/>
          </p:nvPr>
        </p:nvSpPr>
        <p:spPr/>
        <p:txBody>
          <a:bodyPr anchor="ctr"/>
          <a:lstStyle>
            <a:lvl1pPr>
              <a:defRPr sz="3200" baseline="0">
                <a:solidFill>
                  <a:schemeClr val="tx1"/>
                </a:solidFill>
              </a:defRPr>
            </a:lvl1pPr>
          </a:lstStyle>
          <a:p>
            <a:r>
              <a:rPr lang="en-US"/>
              <a:t>Slide Title, Arial 32 pt.</a:t>
            </a:r>
          </a:p>
        </p:txBody>
      </p:sp>
      <p:sp>
        <p:nvSpPr>
          <p:cNvPr id="2" name="Slide Number Placeholder 1"/>
          <p:cNvSpPr>
            <a:spLocks noGrp="1"/>
          </p:cNvSpPr>
          <p:nvPr>
            <p:ph type="sldNum" sz="quarter" idx="11"/>
          </p:nvPr>
        </p:nvSpPr>
        <p:spPr/>
        <p:txBody>
          <a:bodyPr/>
          <a:lstStyle>
            <a:lvl1pPr>
              <a:defRPr>
                <a:solidFill>
                  <a:schemeClr val="tx1"/>
                </a:solidFill>
              </a:defRPr>
            </a:lvl1pPr>
          </a:lstStyle>
          <a:p>
            <a:fld id="{2F2F552B-1952-B44E-8CAB-5705F0ACD2E2}" type="slidenum">
              <a:rPr lang="uk-UA" smtClean="0"/>
              <a:pPr/>
              <a:t>‹#›</a:t>
            </a:fld>
            <a:endParaRPr lang="uk-UA"/>
          </a:p>
        </p:txBody>
      </p:sp>
      <p:pic>
        <p:nvPicPr>
          <p:cNvPr id="6" name="Picture 5">
            <a:extLst>
              <a:ext uri="{FF2B5EF4-FFF2-40B4-BE49-F238E27FC236}">
                <a16:creationId xmlns:a16="http://schemas.microsoft.com/office/drawing/2014/main" id="{90FC7C9F-14F4-4ECF-8292-C40685236926}"/>
              </a:ext>
            </a:extLst>
          </p:cNvPr>
          <p:cNvPicPr>
            <a:picLocks/>
          </p:cNvPicPr>
          <p:nvPr userDrawn="1"/>
        </p:nvPicPr>
        <p:blipFill>
          <a:blip r:embed="rId2"/>
          <a:stretch>
            <a:fillRect/>
          </a:stretch>
        </p:blipFill>
        <p:spPr>
          <a:xfrm>
            <a:off x="460374" y="6518444"/>
            <a:ext cx="557700" cy="154923"/>
          </a:xfrm>
          <a:prstGeom prst="rect">
            <a:avLst/>
          </a:prstGeom>
        </p:spPr>
      </p:pic>
    </p:spTree>
    <p:extLst>
      <p:ext uri="{BB962C8B-B14F-4D97-AF65-F5344CB8AC3E}">
        <p14:creationId xmlns:p14="http://schemas.microsoft.com/office/powerpoint/2010/main" val="571869567"/>
      </p:ext>
    </p:extLst>
  </p:cSld>
  <p:clrMapOvr>
    <a:masterClrMapping/>
  </p:clrMapOvr>
</p:sldLayout>
</file>

<file path=ppt/slideLayouts/slideLayout38.xml><?xml version="1.0" encoding="utf-8"?>
<p:sldLayout xmlns:a="http://schemas.openxmlformats.org/drawingml/2006/main" xmlns:r="http://schemas.openxmlformats.org/officeDocument/2006/relationships" xmlns:p="http://schemas.openxmlformats.org/presentationml/2006/main" type="blank" preserve="1">
  <p:cSld name="Blank_Navy">
    <p:spTree>
      <p:nvGrpSpPr>
        <p:cNvPr id="1" name=""/>
        <p:cNvGrpSpPr/>
        <p:nvPr/>
      </p:nvGrpSpPr>
      <p:grpSpPr>
        <a:xfrm>
          <a:off x="0" y="0"/>
          <a:ext cx="0" cy="0"/>
          <a:chOff x="0" y="0"/>
          <a:chExt cx="0" cy="0"/>
        </a:xfrm>
      </p:grpSpPr>
      <p:sp>
        <p:nvSpPr>
          <p:cNvPr id="2" name="Slide Number Placeholder 1"/>
          <p:cNvSpPr>
            <a:spLocks noGrp="1"/>
          </p:cNvSpPr>
          <p:nvPr>
            <p:ph type="sldNum" sz="quarter" idx="11"/>
          </p:nvPr>
        </p:nvSpPr>
        <p:spPr/>
        <p:txBody>
          <a:bodyPr/>
          <a:lstStyle>
            <a:lvl1pPr>
              <a:defRPr>
                <a:solidFill>
                  <a:schemeClr val="tx1"/>
                </a:solidFill>
              </a:defRPr>
            </a:lvl1pPr>
          </a:lstStyle>
          <a:p>
            <a:fld id="{2F2F552B-1952-B44E-8CAB-5705F0ACD2E2}" type="slidenum">
              <a:rPr lang="uk-UA" smtClean="0"/>
              <a:pPr/>
              <a:t>‹#›</a:t>
            </a:fld>
            <a:endParaRPr lang="uk-UA"/>
          </a:p>
        </p:txBody>
      </p:sp>
      <p:pic>
        <p:nvPicPr>
          <p:cNvPr id="4" name="Picture 3">
            <a:extLst>
              <a:ext uri="{FF2B5EF4-FFF2-40B4-BE49-F238E27FC236}">
                <a16:creationId xmlns:a16="http://schemas.microsoft.com/office/drawing/2014/main" id="{79F3A80F-4B09-474F-AC6A-0B559CF8FE7E}"/>
              </a:ext>
            </a:extLst>
          </p:cNvPr>
          <p:cNvPicPr>
            <a:picLocks/>
          </p:cNvPicPr>
          <p:nvPr userDrawn="1"/>
        </p:nvPicPr>
        <p:blipFill>
          <a:blip r:embed="rId2"/>
          <a:stretch>
            <a:fillRect/>
          </a:stretch>
        </p:blipFill>
        <p:spPr>
          <a:xfrm>
            <a:off x="460374" y="6518444"/>
            <a:ext cx="557700" cy="154923"/>
          </a:xfrm>
          <a:prstGeom prst="rect">
            <a:avLst/>
          </a:prstGeom>
        </p:spPr>
      </p:pic>
    </p:spTree>
    <p:extLst>
      <p:ext uri="{BB962C8B-B14F-4D97-AF65-F5344CB8AC3E}">
        <p14:creationId xmlns:p14="http://schemas.microsoft.com/office/powerpoint/2010/main" val="586045690"/>
      </p:ext>
    </p:extLst>
  </p:cSld>
  <p:clrMapOvr>
    <a:masterClrMapping/>
  </p:clrMapOvr>
</p:sldLayout>
</file>

<file path=ppt/slideLayouts/slideLayout39.xml><?xml version="1.0" encoding="utf-8"?>
<p:sldLayout xmlns:a="http://schemas.openxmlformats.org/drawingml/2006/main" xmlns:r="http://schemas.openxmlformats.org/officeDocument/2006/relationships" xmlns:p="http://schemas.openxmlformats.org/presentationml/2006/main" preserve="1" userDrawn="1">
  <p:cSld name="Video">
    <p:spTree>
      <p:nvGrpSpPr>
        <p:cNvPr id="1" name=""/>
        <p:cNvGrpSpPr/>
        <p:nvPr/>
      </p:nvGrpSpPr>
      <p:grpSpPr>
        <a:xfrm>
          <a:off x="0" y="0"/>
          <a:ext cx="0" cy="0"/>
          <a:chOff x="0" y="0"/>
          <a:chExt cx="0" cy="0"/>
        </a:xfrm>
      </p:grpSpPr>
      <p:sp>
        <p:nvSpPr>
          <p:cNvPr id="5" name="Media Placeholder 4"/>
          <p:cNvSpPr>
            <a:spLocks noGrp="1"/>
          </p:cNvSpPr>
          <p:nvPr>
            <p:ph type="media" sz="quarter" idx="30" hasCustomPrompt="1"/>
          </p:nvPr>
        </p:nvSpPr>
        <p:spPr>
          <a:xfrm>
            <a:off x="1219200" y="2220913"/>
            <a:ext cx="9715500" cy="3727450"/>
          </a:xfrm>
          <a:prstGeom prst="rect">
            <a:avLst/>
          </a:prstGeom>
          <a:solidFill>
            <a:schemeClr val="tx2">
              <a:lumMod val="95000"/>
            </a:schemeClr>
          </a:solidFill>
        </p:spPr>
        <p:txBody>
          <a:bodyPr/>
          <a:lstStyle>
            <a:lvl1pPr algn="ctr">
              <a:defRPr sz="1400" b="0" cap="none">
                <a:solidFill>
                  <a:srgbClr val="0B2338"/>
                </a:solidFill>
              </a:defRPr>
            </a:lvl1pPr>
          </a:lstStyle>
          <a:p>
            <a:r>
              <a:rPr lang="en-US"/>
              <a:t>Drag video to placeholder or click on icon to place video from file. </a:t>
            </a:r>
          </a:p>
        </p:txBody>
      </p:sp>
      <p:sp>
        <p:nvSpPr>
          <p:cNvPr id="8" name="Title 7"/>
          <p:cNvSpPr>
            <a:spLocks noGrp="1"/>
          </p:cNvSpPr>
          <p:nvPr>
            <p:ph type="title" hasCustomPrompt="1"/>
          </p:nvPr>
        </p:nvSpPr>
        <p:spPr>
          <a:xfrm>
            <a:off x="457200" y="381000"/>
            <a:ext cx="11277600" cy="693337"/>
          </a:xfrm>
        </p:spPr>
        <p:txBody>
          <a:bodyPr anchor="ctr">
            <a:noAutofit/>
          </a:bodyPr>
          <a:lstStyle>
            <a:lvl1pPr algn="ctr">
              <a:defRPr sz="3200"/>
            </a:lvl1pPr>
          </a:lstStyle>
          <a:p>
            <a:r>
              <a:rPr lang="en-US"/>
              <a:t>Slide Title, Arial 32 pt.</a:t>
            </a:r>
          </a:p>
        </p:txBody>
      </p:sp>
      <p:sp>
        <p:nvSpPr>
          <p:cNvPr id="9" name="Text Placeholder 9"/>
          <p:cNvSpPr>
            <a:spLocks noGrp="1"/>
          </p:cNvSpPr>
          <p:nvPr>
            <p:ph type="body" sz="quarter" idx="28" hasCustomPrompt="1"/>
          </p:nvPr>
        </p:nvSpPr>
        <p:spPr>
          <a:xfrm>
            <a:off x="457200" y="1243584"/>
            <a:ext cx="11277600" cy="350838"/>
          </a:xfrm>
          <a:prstGeom prst="rect">
            <a:avLst/>
          </a:prstGeom>
        </p:spPr>
        <p:txBody>
          <a:bodyPr anchor="ctr">
            <a:noAutofit/>
          </a:bodyPr>
          <a:lstStyle>
            <a:lvl1pPr algn="ctr">
              <a:defRPr b="1">
                <a:solidFill>
                  <a:schemeClr val="tx1"/>
                </a:solidFill>
              </a:defRPr>
            </a:lvl1pPr>
          </a:lstStyle>
          <a:p>
            <a:pPr lvl="0"/>
            <a:r>
              <a:rPr lang="en-US"/>
              <a:t>Slide Subtitle, Arial 24 pt.</a:t>
            </a:r>
          </a:p>
        </p:txBody>
      </p:sp>
      <p:sp>
        <p:nvSpPr>
          <p:cNvPr id="7" name="Slide Number Placeholder 6"/>
          <p:cNvSpPr>
            <a:spLocks noGrp="1"/>
          </p:cNvSpPr>
          <p:nvPr>
            <p:ph type="sldNum" sz="quarter" idx="31"/>
          </p:nvPr>
        </p:nvSpPr>
        <p:spPr/>
        <p:txBody>
          <a:bodyPr/>
          <a:lstStyle/>
          <a:p>
            <a:fld id="{2F2F552B-1952-B44E-8CAB-5705F0ACD2E2}" type="slidenum">
              <a:rPr lang="uk-UA" smtClean="0"/>
              <a:pPr/>
              <a:t>‹#›</a:t>
            </a:fld>
            <a:endParaRPr lang="uk-UA"/>
          </a:p>
        </p:txBody>
      </p:sp>
      <p:pic>
        <p:nvPicPr>
          <p:cNvPr id="10" name="Picture 9">
            <a:extLst>
              <a:ext uri="{FF2B5EF4-FFF2-40B4-BE49-F238E27FC236}">
                <a16:creationId xmlns:a16="http://schemas.microsoft.com/office/drawing/2014/main" id="{3D29D446-8F95-48AE-89AE-FBA09C8C3FCA}"/>
              </a:ext>
            </a:extLst>
          </p:cNvPr>
          <p:cNvPicPr>
            <a:picLocks/>
          </p:cNvPicPr>
          <p:nvPr userDrawn="1"/>
        </p:nvPicPr>
        <p:blipFill>
          <a:blip r:embed="rId2"/>
          <a:stretch>
            <a:fillRect/>
          </a:stretch>
        </p:blipFill>
        <p:spPr>
          <a:xfrm>
            <a:off x="460374" y="6518444"/>
            <a:ext cx="557700" cy="154923"/>
          </a:xfrm>
          <a:prstGeom prst="rect">
            <a:avLst/>
          </a:prstGeom>
        </p:spPr>
      </p:pic>
    </p:spTree>
    <p:extLst>
      <p:ext uri="{BB962C8B-B14F-4D97-AF65-F5344CB8AC3E}">
        <p14:creationId xmlns:p14="http://schemas.microsoft.com/office/powerpoint/2010/main" val="919552751"/>
      </p:ext>
    </p:extLst>
  </p:cSld>
  <p:clrMapOvr>
    <a:masterClrMapping/>
  </p:clrMapOvr>
</p:sldLayout>
</file>

<file path=ppt/slideLayouts/slideLayout40.xml><?xml version="1.0" encoding="utf-8"?>
<p:sldLayout xmlns:a="http://schemas.openxmlformats.org/drawingml/2006/main" xmlns:r="http://schemas.openxmlformats.org/officeDocument/2006/relationships" xmlns:p="http://schemas.openxmlformats.org/presentationml/2006/main" preserve="1" userDrawn="1">
  <p:cSld name="Line Chart">
    <p:spTree>
      <p:nvGrpSpPr>
        <p:cNvPr id="1" name=""/>
        <p:cNvGrpSpPr/>
        <p:nvPr/>
      </p:nvGrpSpPr>
      <p:grpSpPr>
        <a:xfrm>
          <a:off x="0" y="0"/>
          <a:ext cx="0" cy="0"/>
          <a:chOff x="0" y="0"/>
          <a:chExt cx="0" cy="0"/>
        </a:xfrm>
      </p:grpSpPr>
      <p:sp>
        <p:nvSpPr>
          <p:cNvPr id="8" name="Title 7"/>
          <p:cNvSpPr>
            <a:spLocks noGrp="1"/>
          </p:cNvSpPr>
          <p:nvPr>
            <p:ph type="title" hasCustomPrompt="1"/>
          </p:nvPr>
        </p:nvSpPr>
        <p:spPr>
          <a:xfrm>
            <a:off x="457200" y="384048"/>
            <a:ext cx="11277600" cy="693337"/>
          </a:xfrm>
        </p:spPr>
        <p:txBody>
          <a:bodyPr anchor="ctr"/>
          <a:lstStyle>
            <a:lvl1pPr algn="ctr">
              <a:defRPr sz="3200"/>
            </a:lvl1pPr>
          </a:lstStyle>
          <a:p>
            <a:r>
              <a:rPr lang="en-US"/>
              <a:t>Slide Title, Arial 32 pt.</a:t>
            </a:r>
          </a:p>
        </p:txBody>
      </p:sp>
      <p:sp>
        <p:nvSpPr>
          <p:cNvPr id="9" name="Text Placeholder 9"/>
          <p:cNvSpPr>
            <a:spLocks noGrp="1"/>
          </p:cNvSpPr>
          <p:nvPr>
            <p:ph type="body" sz="quarter" idx="28" hasCustomPrompt="1"/>
          </p:nvPr>
        </p:nvSpPr>
        <p:spPr>
          <a:xfrm>
            <a:off x="457200" y="1240622"/>
            <a:ext cx="11277600" cy="350838"/>
          </a:xfrm>
          <a:prstGeom prst="rect">
            <a:avLst/>
          </a:prstGeom>
        </p:spPr>
        <p:txBody>
          <a:bodyPr anchor="ctr">
            <a:noAutofit/>
          </a:bodyPr>
          <a:lstStyle>
            <a:lvl1pPr algn="ctr">
              <a:defRPr b="1">
                <a:solidFill>
                  <a:schemeClr val="tx1"/>
                </a:solidFill>
              </a:defRPr>
            </a:lvl1pPr>
          </a:lstStyle>
          <a:p>
            <a:pPr lvl="0"/>
            <a:r>
              <a:rPr lang="en-US"/>
              <a:t>Slide Subtitle, Arial 24 pt.</a:t>
            </a:r>
          </a:p>
        </p:txBody>
      </p:sp>
      <p:sp>
        <p:nvSpPr>
          <p:cNvPr id="4" name="Chart Placeholder 3"/>
          <p:cNvSpPr>
            <a:spLocks noGrp="1"/>
          </p:cNvSpPr>
          <p:nvPr>
            <p:ph type="chart" sz="quarter" idx="29"/>
          </p:nvPr>
        </p:nvSpPr>
        <p:spPr>
          <a:xfrm>
            <a:off x="1219200" y="2220913"/>
            <a:ext cx="9715500" cy="3727450"/>
          </a:xfrm>
          <a:prstGeom prst="rect">
            <a:avLst/>
          </a:prstGeom>
          <a:solidFill>
            <a:schemeClr val="tx2">
              <a:lumMod val="95000"/>
            </a:schemeClr>
          </a:solidFill>
        </p:spPr>
        <p:txBody>
          <a:bodyPr/>
          <a:lstStyle>
            <a:lvl1pPr algn="ctr">
              <a:defRPr sz="1400" b="0" i="0">
                <a:solidFill>
                  <a:srgbClr val="0B2338"/>
                </a:solidFill>
              </a:defRPr>
            </a:lvl1pPr>
          </a:lstStyle>
          <a:p>
            <a:r>
              <a:rPr lang="en-US"/>
              <a:t>Click icon to add chart</a:t>
            </a:r>
          </a:p>
        </p:txBody>
      </p:sp>
      <p:sp>
        <p:nvSpPr>
          <p:cNvPr id="2" name="Slide Number Placeholder 1"/>
          <p:cNvSpPr>
            <a:spLocks noGrp="1"/>
          </p:cNvSpPr>
          <p:nvPr>
            <p:ph type="sldNum" sz="quarter" idx="30"/>
          </p:nvPr>
        </p:nvSpPr>
        <p:spPr/>
        <p:txBody>
          <a:bodyPr/>
          <a:lstStyle/>
          <a:p>
            <a:fld id="{2F2F552B-1952-B44E-8CAB-5705F0ACD2E2}" type="slidenum">
              <a:rPr lang="uk-UA" smtClean="0"/>
              <a:pPr/>
              <a:t>‹#›</a:t>
            </a:fld>
            <a:endParaRPr lang="uk-UA"/>
          </a:p>
        </p:txBody>
      </p:sp>
      <p:pic>
        <p:nvPicPr>
          <p:cNvPr id="7" name="Picture 6">
            <a:extLst>
              <a:ext uri="{FF2B5EF4-FFF2-40B4-BE49-F238E27FC236}">
                <a16:creationId xmlns:a16="http://schemas.microsoft.com/office/drawing/2014/main" id="{1C691912-0D51-4625-BCF6-2DC607E7F310}"/>
              </a:ext>
            </a:extLst>
          </p:cNvPr>
          <p:cNvPicPr>
            <a:picLocks/>
          </p:cNvPicPr>
          <p:nvPr userDrawn="1"/>
        </p:nvPicPr>
        <p:blipFill>
          <a:blip r:embed="rId2"/>
          <a:stretch>
            <a:fillRect/>
          </a:stretch>
        </p:blipFill>
        <p:spPr>
          <a:xfrm>
            <a:off x="460374" y="6518444"/>
            <a:ext cx="557700" cy="154923"/>
          </a:xfrm>
          <a:prstGeom prst="rect">
            <a:avLst/>
          </a:prstGeom>
        </p:spPr>
      </p:pic>
    </p:spTree>
    <p:extLst>
      <p:ext uri="{BB962C8B-B14F-4D97-AF65-F5344CB8AC3E}">
        <p14:creationId xmlns:p14="http://schemas.microsoft.com/office/powerpoint/2010/main" val="2841240433"/>
      </p:ext>
    </p:extLst>
  </p:cSld>
  <p:clrMapOvr>
    <a:masterClrMapping/>
  </p:clrMapOvr>
</p:sldLayout>
</file>

<file path=ppt/slideLayouts/slideLayout41.xml><?xml version="1.0" encoding="utf-8"?>
<p:sldLayout xmlns:a="http://schemas.openxmlformats.org/drawingml/2006/main" xmlns:r="http://schemas.openxmlformats.org/officeDocument/2006/relationships" xmlns:p="http://schemas.openxmlformats.org/presentationml/2006/main" preserve="1" userDrawn="1">
  <p:cSld name="Pie Chart With Text">
    <p:spTree>
      <p:nvGrpSpPr>
        <p:cNvPr id="1" name=""/>
        <p:cNvGrpSpPr/>
        <p:nvPr/>
      </p:nvGrpSpPr>
      <p:grpSpPr>
        <a:xfrm>
          <a:off x="0" y="0"/>
          <a:ext cx="0" cy="0"/>
          <a:chOff x="0" y="0"/>
          <a:chExt cx="0" cy="0"/>
        </a:xfrm>
      </p:grpSpPr>
      <p:sp>
        <p:nvSpPr>
          <p:cNvPr id="8" name="Title 7"/>
          <p:cNvSpPr>
            <a:spLocks noGrp="1"/>
          </p:cNvSpPr>
          <p:nvPr>
            <p:ph type="title" hasCustomPrompt="1"/>
          </p:nvPr>
        </p:nvSpPr>
        <p:spPr>
          <a:xfrm>
            <a:off x="457200" y="396905"/>
            <a:ext cx="11277600" cy="693337"/>
          </a:xfrm>
        </p:spPr>
        <p:txBody>
          <a:bodyPr anchor="t"/>
          <a:lstStyle>
            <a:lvl1pPr algn="ctr">
              <a:defRPr sz="3200"/>
            </a:lvl1pPr>
          </a:lstStyle>
          <a:p>
            <a:r>
              <a:rPr lang="en-US"/>
              <a:t>Slide Title, Arial 32 Pt.</a:t>
            </a:r>
          </a:p>
        </p:txBody>
      </p:sp>
      <p:sp>
        <p:nvSpPr>
          <p:cNvPr id="4" name="Chart Placeholder 3"/>
          <p:cNvSpPr>
            <a:spLocks noGrp="1"/>
          </p:cNvSpPr>
          <p:nvPr>
            <p:ph type="chart" sz="quarter" idx="29"/>
          </p:nvPr>
        </p:nvSpPr>
        <p:spPr>
          <a:xfrm>
            <a:off x="1033182" y="2055258"/>
            <a:ext cx="4389120" cy="4206240"/>
          </a:xfrm>
          <a:prstGeom prst="rect">
            <a:avLst/>
          </a:prstGeom>
          <a:solidFill>
            <a:schemeClr val="tx2">
              <a:lumMod val="95000"/>
            </a:schemeClr>
          </a:solidFill>
        </p:spPr>
        <p:txBody>
          <a:bodyPr/>
          <a:lstStyle>
            <a:lvl1pPr algn="ctr">
              <a:defRPr sz="1400" b="0" i="0">
                <a:solidFill>
                  <a:srgbClr val="0B2338"/>
                </a:solidFill>
              </a:defRPr>
            </a:lvl1pPr>
          </a:lstStyle>
          <a:p>
            <a:r>
              <a:rPr lang="en-US"/>
              <a:t>Click icon to add chart</a:t>
            </a:r>
          </a:p>
        </p:txBody>
      </p:sp>
      <p:sp>
        <p:nvSpPr>
          <p:cNvPr id="10" name="Text Placeholder 9"/>
          <p:cNvSpPr>
            <a:spLocks noGrp="1"/>
          </p:cNvSpPr>
          <p:nvPr>
            <p:ph type="body" sz="quarter" idx="28" hasCustomPrompt="1"/>
          </p:nvPr>
        </p:nvSpPr>
        <p:spPr>
          <a:xfrm>
            <a:off x="457200" y="1243584"/>
            <a:ext cx="11277600" cy="350838"/>
          </a:xfrm>
          <a:prstGeom prst="rect">
            <a:avLst/>
          </a:prstGeom>
        </p:spPr>
        <p:txBody>
          <a:bodyPr anchor="ctr">
            <a:noAutofit/>
          </a:bodyPr>
          <a:lstStyle>
            <a:lvl1pPr algn="ctr">
              <a:defRPr b="1">
                <a:solidFill>
                  <a:schemeClr val="tx1"/>
                </a:solidFill>
              </a:defRPr>
            </a:lvl1pPr>
          </a:lstStyle>
          <a:p>
            <a:pPr lvl="0"/>
            <a:r>
              <a:rPr lang="en-US"/>
              <a:t>Slide Subtitle, Arial 24 pt.</a:t>
            </a:r>
          </a:p>
        </p:txBody>
      </p:sp>
      <p:sp>
        <p:nvSpPr>
          <p:cNvPr id="11" name="Text Placeholder 14"/>
          <p:cNvSpPr>
            <a:spLocks noGrp="1"/>
          </p:cNvSpPr>
          <p:nvPr>
            <p:ph type="body" sz="quarter" idx="12" hasCustomPrompt="1"/>
          </p:nvPr>
        </p:nvSpPr>
        <p:spPr>
          <a:xfrm>
            <a:off x="6096000" y="2048032"/>
            <a:ext cx="5638800" cy="4213466"/>
          </a:xfrm>
          <a:prstGeom prst="rect">
            <a:avLst/>
          </a:prstGeom>
        </p:spPr>
        <p:txBody>
          <a:bodyPr>
            <a:noAutofit/>
          </a:bodyPr>
          <a:lstStyle>
            <a:lvl5pPr marL="1097280" indent="-292608">
              <a:buFont typeface="Courier New" charset="0"/>
              <a:buChar char="o"/>
              <a:defRPr/>
            </a:lvl5pPr>
          </a:lstStyle>
          <a:p>
            <a:pPr lvl="1"/>
            <a:r>
              <a:rPr lang="en-US"/>
              <a:t>Second level lorem ipsum dolor sit </a:t>
            </a:r>
            <a:r>
              <a:rPr lang="en-US" err="1"/>
              <a:t>amet</a:t>
            </a:r>
            <a:r>
              <a:rPr lang="en-US"/>
              <a:t>, </a:t>
            </a:r>
            <a:r>
              <a:rPr lang="en-US" err="1"/>
              <a:t>consectetuer</a:t>
            </a:r>
            <a:r>
              <a:rPr lang="en-US"/>
              <a:t> </a:t>
            </a:r>
            <a:r>
              <a:rPr lang="en-US" err="1"/>
              <a:t>adipiscing</a:t>
            </a:r>
            <a:r>
              <a:rPr lang="en-US"/>
              <a:t> </a:t>
            </a:r>
            <a:r>
              <a:rPr lang="en-US" err="1"/>
              <a:t>elit</a:t>
            </a:r>
            <a:r>
              <a:rPr lang="en-US"/>
              <a:t>, </a:t>
            </a:r>
            <a:r>
              <a:rPr lang="en-US" err="1"/>
              <a:t>sed</a:t>
            </a:r>
            <a:r>
              <a:rPr lang="en-US"/>
              <a:t> </a:t>
            </a:r>
            <a:r>
              <a:rPr lang="en-US" err="1"/>
              <a:t>diam</a:t>
            </a:r>
            <a:r>
              <a:rPr lang="en-US"/>
              <a:t> </a:t>
            </a:r>
            <a:r>
              <a:rPr lang="en-US" err="1"/>
              <a:t>nonummy</a:t>
            </a:r>
            <a:r>
              <a:rPr lang="en-US"/>
              <a:t> </a:t>
            </a:r>
            <a:r>
              <a:rPr lang="en-US" err="1"/>
              <a:t>nibh</a:t>
            </a:r>
            <a:r>
              <a:rPr lang="en-US"/>
              <a:t> </a:t>
            </a:r>
            <a:r>
              <a:rPr lang="en-US" err="1"/>
              <a:t>euismod</a:t>
            </a:r>
            <a:r>
              <a:rPr lang="en-US"/>
              <a:t> </a:t>
            </a:r>
            <a:r>
              <a:rPr lang="en-US" err="1"/>
              <a:t>tincidunt</a:t>
            </a:r>
            <a:r>
              <a:rPr lang="en-US"/>
              <a:t> </a:t>
            </a:r>
            <a:r>
              <a:rPr lang="en-US" err="1"/>
              <a:t>ut</a:t>
            </a:r>
            <a:r>
              <a:rPr lang="en-US"/>
              <a:t> </a:t>
            </a:r>
            <a:r>
              <a:rPr lang="en-US" err="1"/>
              <a:t>laoreet</a:t>
            </a:r>
            <a:r>
              <a:rPr lang="en-US"/>
              <a:t> </a:t>
            </a:r>
            <a:r>
              <a:rPr lang="en-US" err="1"/>
              <a:t>dolore</a:t>
            </a:r>
            <a:r>
              <a:rPr lang="en-US"/>
              <a:t> magna </a:t>
            </a:r>
            <a:r>
              <a:rPr lang="en-US" err="1"/>
              <a:t>aliquam</a:t>
            </a:r>
            <a:r>
              <a:rPr lang="en-US"/>
              <a:t> </a:t>
            </a:r>
            <a:r>
              <a:rPr lang="en-US" err="1"/>
              <a:t>erat</a:t>
            </a:r>
            <a:r>
              <a:rPr lang="en-US"/>
              <a:t> </a:t>
            </a:r>
            <a:r>
              <a:rPr lang="en-US" err="1"/>
              <a:t>volutpat</a:t>
            </a:r>
            <a:r>
              <a:rPr lang="en-US"/>
              <a:t>. </a:t>
            </a:r>
            <a:r>
              <a:rPr lang="en-US" err="1"/>
              <a:t>Ut</a:t>
            </a:r>
            <a:r>
              <a:rPr lang="en-US"/>
              <a:t> </a:t>
            </a:r>
            <a:r>
              <a:rPr lang="en-US" err="1"/>
              <a:t>wisi</a:t>
            </a:r>
            <a:r>
              <a:rPr lang="en-US"/>
              <a:t> </a:t>
            </a:r>
            <a:r>
              <a:rPr lang="en-US" err="1"/>
              <a:t>enim</a:t>
            </a:r>
            <a:r>
              <a:rPr lang="en-US"/>
              <a:t> ad minim </a:t>
            </a:r>
            <a:r>
              <a:rPr lang="en-US" err="1"/>
              <a:t>veniam</a:t>
            </a:r>
            <a:r>
              <a:rPr lang="en-US"/>
              <a:t>, </a:t>
            </a:r>
            <a:r>
              <a:rPr lang="en-US" err="1"/>
              <a:t>quis</a:t>
            </a:r>
            <a:r>
              <a:rPr lang="en-US"/>
              <a:t> </a:t>
            </a:r>
            <a:r>
              <a:rPr lang="en-US" err="1"/>
              <a:t>nostrud</a:t>
            </a:r>
            <a:r>
              <a:rPr lang="en-US"/>
              <a:t> </a:t>
            </a:r>
            <a:r>
              <a:rPr lang="en-US" err="1"/>
              <a:t>exerci</a:t>
            </a:r>
            <a:r>
              <a:rPr lang="en-US"/>
              <a:t> </a:t>
            </a:r>
          </a:p>
          <a:p>
            <a:pPr lvl="2"/>
            <a:r>
              <a:rPr lang="en-US"/>
              <a:t>Third level</a:t>
            </a:r>
          </a:p>
          <a:p>
            <a:pPr lvl="3"/>
            <a:r>
              <a:rPr lang="en-US"/>
              <a:t>Fourth level</a:t>
            </a:r>
          </a:p>
          <a:p>
            <a:pPr lvl="4"/>
            <a:r>
              <a:rPr lang="en-US"/>
              <a:t>Fifth level</a:t>
            </a:r>
          </a:p>
        </p:txBody>
      </p:sp>
      <p:sp>
        <p:nvSpPr>
          <p:cNvPr id="2" name="Slide Number Placeholder 1"/>
          <p:cNvSpPr>
            <a:spLocks noGrp="1"/>
          </p:cNvSpPr>
          <p:nvPr>
            <p:ph type="sldNum" sz="quarter" idx="30"/>
          </p:nvPr>
        </p:nvSpPr>
        <p:spPr/>
        <p:txBody>
          <a:bodyPr/>
          <a:lstStyle/>
          <a:p>
            <a:fld id="{2F2F552B-1952-B44E-8CAB-5705F0ACD2E2}" type="slidenum">
              <a:rPr lang="uk-UA" smtClean="0"/>
              <a:pPr/>
              <a:t>‹#›</a:t>
            </a:fld>
            <a:endParaRPr lang="uk-UA"/>
          </a:p>
        </p:txBody>
      </p:sp>
      <p:pic>
        <p:nvPicPr>
          <p:cNvPr id="9" name="Picture 8">
            <a:extLst>
              <a:ext uri="{FF2B5EF4-FFF2-40B4-BE49-F238E27FC236}">
                <a16:creationId xmlns:a16="http://schemas.microsoft.com/office/drawing/2014/main" id="{311CD7E1-2D1F-45CC-8991-0AFB4CE00A24}"/>
              </a:ext>
            </a:extLst>
          </p:cNvPr>
          <p:cNvPicPr>
            <a:picLocks/>
          </p:cNvPicPr>
          <p:nvPr userDrawn="1"/>
        </p:nvPicPr>
        <p:blipFill>
          <a:blip r:embed="rId2"/>
          <a:stretch>
            <a:fillRect/>
          </a:stretch>
        </p:blipFill>
        <p:spPr>
          <a:xfrm>
            <a:off x="460374" y="6518444"/>
            <a:ext cx="557700" cy="154923"/>
          </a:xfrm>
          <a:prstGeom prst="rect">
            <a:avLst/>
          </a:prstGeom>
        </p:spPr>
      </p:pic>
    </p:spTree>
    <p:extLst>
      <p:ext uri="{BB962C8B-B14F-4D97-AF65-F5344CB8AC3E}">
        <p14:creationId xmlns:p14="http://schemas.microsoft.com/office/powerpoint/2010/main" val="2284608489"/>
      </p:ext>
    </p:extLst>
  </p:cSld>
  <p:clrMapOvr>
    <a:masterClrMapping/>
  </p:clrMapOvr>
</p:sldLayout>
</file>

<file path=ppt/slideLayouts/slideLayout42.xml><?xml version="1.0" encoding="utf-8"?>
<p:sldLayout xmlns:a="http://schemas.openxmlformats.org/drawingml/2006/main" xmlns:r="http://schemas.openxmlformats.org/officeDocument/2006/relationships" xmlns:p="http://schemas.openxmlformats.org/presentationml/2006/main" preserve="1" userDrawn="1">
  <p:cSld name="Two Pie Charts">
    <p:spTree>
      <p:nvGrpSpPr>
        <p:cNvPr id="1" name=""/>
        <p:cNvGrpSpPr/>
        <p:nvPr/>
      </p:nvGrpSpPr>
      <p:grpSpPr>
        <a:xfrm>
          <a:off x="0" y="0"/>
          <a:ext cx="0" cy="0"/>
          <a:chOff x="0" y="0"/>
          <a:chExt cx="0" cy="0"/>
        </a:xfrm>
      </p:grpSpPr>
      <p:sp>
        <p:nvSpPr>
          <p:cNvPr id="8" name="Title 7"/>
          <p:cNvSpPr>
            <a:spLocks noGrp="1"/>
          </p:cNvSpPr>
          <p:nvPr>
            <p:ph type="title" hasCustomPrompt="1"/>
          </p:nvPr>
        </p:nvSpPr>
        <p:spPr>
          <a:xfrm>
            <a:off x="457200" y="396905"/>
            <a:ext cx="11277600" cy="693337"/>
          </a:xfrm>
        </p:spPr>
        <p:txBody>
          <a:bodyPr/>
          <a:lstStyle>
            <a:lvl1pPr algn="ctr">
              <a:defRPr sz="3200"/>
            </a:lvl1pPr>
          </a:lstStyle>
          <a:p>
            <a:r>
              <a:rPr lang="en-US"/>
              <a:t>Slide Title, Arial 32 pt.</a:t>
            </a:r>
          </a:p>
        </p:txBody>
      </p:sp>
      <p:sp>
        <p:nvSpPr>
          <p:cNvPr id="7" name="Chart Placeholder 3"/>
          <p:cNvSpPr>
            <a:spLocks noGrp="1"/>
          </p:cNvSpPr>
          <p:nvPr>
            <p:ph type="chart" sz="quarter" idx="30"/>
          </p:nvPr>
        </p:nvSpPr>
        <p:spPr>
          <a:xfrm>
            <a:off x="6835140" y="1482602"/>
            <a:ext cx="4389120" cy="4765797"/>
          </a:xfrm>
          <a:prstGeom prst="rect">
            <a:avLst/>
          </a:prstGeom>
          <a:solidFill>
            <a:schemeClr val="tx2">
              <a:lumMod val="95000"/>
            </a:schemeClr>
          </a:solidFill>
        </p:spPr>
        <p:txBody>
          <a:bodyPr/>
          <a:lstStyle>
            <a:lvl1pPr algn="ctr">
              <a:defRPr sz="1400" b="0" i="0">
                <a:solidFill>
                  <a:srgbClr val="0B2338"/>
                </a:solidFill>
              </a:defRPr>
            </a:lvl1pPr>
          </a:lstStyle>
          <a:p>
            <a:r>
              <a:rPr lang="en-US"/>
              <a:t>Click icon to add chart</a:t>
            </a:r>
          </a:p>
        </p:txBody>
      </p:sp>
      <p:sp>
        <p:nvSpPr>
          <p:cNvPr id="6" name="Chart Placeholder 3"/>
          <p:cNvSpPr>
            <a:spLocks noGrp="1"/>
          </p:cNvSpPr>
          <p:nvPr>
            <p:ph type="chart" sz="quarter" idx="29"/>
          </p:nvPr>
        </p:nvSpPr>
        <p:spPr>
          <a:xfrm>
            <a:off x="1033182" y="1482602"/>
            <a:ext cx="4389120" cy="4765797"/>
          </a:xfrm>
          <a:prstGeom prst="rect">
            <a:avLst/>
          </a:prstGeom>
          <a:solidFill>
            <a:schemeClr val="tx2">
              <a:lumMod val="95000"/>
            </a:schemeClr>
          </a:solidFill>
        </p:spPr>
        <p:txBody>
          <a:bodyPr/>
          <a:lstStyle>
            <a:lvl1pPr algn="ctr">
              <a:defRPr sz="1400" b="0" i="0">
                <a:solidFill>
                  <a:srgbClr val="0B2338"/>
                </a:solidFill>
              </a:defRPr>
            </a:lvl1pPr>
          </a:lstStyle>
          <a:p>
            <a:r>
              <a:rPr lang="en-US"/>
              <a:t>Click icon to add chart</a:t>
            </a:r>
          </a:p>
        </p:txBody>
      </p:sp>
      <p:sp>
        <p:nvSpPr>
          <p:cNvPr id="2" name="Slide Number Placeholder 1"/>
          <p:cNvSpPr>
            <a:spLocks noGrp="1"/>
          </p:cNvSpPr>
          <p:nvPr>
            <p:ph type="sldNum" sz="quarter" idx="31"/>
          </p:nvPr>
        </p:nvSpPr>
        <p:spPr/>
        <p:txBody>
          <a:bodyPr/>
          <a:lstStyle/>
          <a:p>
            <a:fld id="{2F2F552B-1952-B44E-8CAB-5705F0ACD2E2}" type="slidenum">
              <a:rPr lang="uk-UA" smtClean="0"/>
              <a:pPr/>
              <a:t>‹#›</a:t>
            </a:fld>
            <a:endParaRPr lang="uk-UA"/>
          </a:p>
        </p:txBody>
      </p:sp>
      <p:pic>
        <p:nvPicPr>
          <p:cNvPr id="9" name="Picture 8">
            <a:extLst>
              <a:ext uri="{FF2B5EF4-FFF2-40B4-BE49-F238E27FC236}">
                <a16:creationId xmlns:a16="http://schemas.microsoft.com/office/drawing/2014/main" id="{B26110B8-B9E5-4246-B47F-CD94B48C5BC1}"/>
              </a:ext>
            </a:extLst>
          </p:cNvPr>
          <p:cNvPicPr>
            <a:picLocks/>
          </p:cNvPicPr>
          <p:nvPr userDrawn="1"/>
        </p:nvPicPr>
        <p:blipFill>
          <a:blip r:embed="rId2"/>
          <a:stretch>
            <a:fillRect/>
          </a:stretch>
        </p:blipFill>
        <p:spPr>
          <a:xfrm>
            <a:off x="460374" y="6518444"/>
            <a:ext cx="557700" cy="154923"/>
          </a:xfrm>
          <a:prstGeom prst="rect">
            <a:avLst/>
          </a:prstGeom>
        </p:spPr>
      </p:pic>
    </p:spTree>
    <p:extLst>
      <p:ext uri="{BB962C8B-B14F-4D97-AF65-F5344CB8AC3E}">
        <p14:creationId xmlns:p14="http://schemas.microsoft.com/office/powerpoint/2010/main" val="2876094256"/>
      </p:ext>
    </p:extLst>
  </p:cSld>
  <p:clrMapOvr>
    <a:masterClrMapping/>
  </p:clrMapOvr>
</p:sldLayout>
</file>

<file path=ppt/slideLayouts/slideLayout43.xml><?xml version="1.0" encoding="utf-8"?>
<p:sldLayout xmlns:a="http://schemas.openxmlformats.org/drawingml/2006/main" xmlns:r="http://schemas.openxmlformats.org/officeDocument/2006/relationships" xmlns:p="http://schemas.openxmlformats.org/presentationml/2006/main" preserve="1" userDrawn="1">
  <p:cSld name="1_Bar Chart">
    <p:spTree>
      <p:nvGrpSpPr>
        <p:cNvPr id="1" name=""/>
        <p:cNvGrpSpPr/>
        <p:nvPr/>
      </p:nvGrpSpPr>
      <p:grpSpPr>
        <a:xfrm>
          <a:off x="0" y="0"/>
          <a:ext cx="0" cy="0"/>
          <a:chOff x="0" y="0"/>
          <a:chExt cx="0" cy="0"/>
        </a:xfrm>
      </p:grpSpPr>
      <p:sp>
        <p:nvSpPr>
          <p:cNvPr id="8" name="Title 7"/>
          <p:cNvSpPr>
            <a:spLocks noGrp="1"/>
          </p:cNvSpPr>
          <p:nvPr>
            <p:ph type="title" hasCustomPrompt="1"/>
          </p:nvPr>
        </p:nvSpPr>
        <p:spPr>
          <a:xfrm>
            <a:off x="457200" y="396905"/>
            <a:ext cx="11277600" cy="693337"/>
          </a:xfrm>
        </p:spPr>
        <p:txBody>
          <a:bodyPr anchor="ctr"/>
          <a:lstStyle>
            <a:lvl1pPr algn="ctr">
              <a:defRPr sz="3200"/>
            </a:lvl1pPr>
          </a:lstStyle>
          <a:p>
            <a:r>
              <a:rPr lang="en-US"/>
              <a:t>Slide Title, Arial 32 pt.</a:t>
            </a:r>
          </a:p>
        </p:txBody>
      </p:sp>
      <p:sp>
        <p:nvSpPr>
          <p:cNvPr id="9" name="Text Placeholder 9"/>
          <p:cNvSpPr>
            <a:spLocks noGrp="1"/>
          </p:cNvSpPr>
          <p:nvPr>
            <p:ph type="body" sz="quarter" idx="28" hasCustomPrompt="1"/>
          </p:nvPr>
        </p:nvSpPr>
        <p:spPr>
          <a:xfrm>
            <a:off x="457200" y="1234440"/>
            <a:ext cx="11277600" cy="350838"/>
          </a:xfrm>
          <a:prstGeom prst="rect">
            <a:avLst/>
          </a:prstGeom>
        </p:spPr>
        <p:txBody>
          <a:bodyPr anchor="ctr">
            <a:noAutofit/>
          </a:bodyPr>
          <a:lstStyle>
            <a:lvl1pPr algn="ctr">
              <a:defRPr b="1">
                <a:solidFill>
                  <a:schemeClr val="tx1"/>
                </a:solidFill>
              </a:defRPr>
            </a:lvl1pPr>
          </a:lstStyle>
          <a:p>
            <a:pPr lvl="0"/>
            <a:r>
              <a:rPr lang="en-US"/>
              <a:t>Slide Subtitle, Arial 24 pt.</a:t>
            </a:r>
          </a:p>
        </p:txBody>
      </p:sp>
      <p:sp>
        <p:nvSpPr>
          <p:cNvPr id="4" name="Chart Placeholder 3"/>
          <p:cNvSpPr>
            <a:spLocks noGrp="1"/>
          </p:cNvSpPr>
          <p:nvPr>
            <p:ph type="chart" sz="quarter" idx="29"/>
          </p:nvPr>
        </p:nvSpPr>
        <p:spPr>
          <a:xfrm>
            <a:off x="1219200" y="2220913"/>
            <a:ext cx="9715500" cy="3727450"/>
          </a:xfrm>
          <a:prstGeom prst="rect">
            <a:avLst/>
          </a:prstGeom>
          <a:solidFill>
            <a:schemeClr val="tx2">
              <a:lumMod val="95000"/>
            </a:schemeClr>
          </a:solidFill>
        </p:spPr>
        <p:txBody>
          <a:bodyPr/>
          <a:lstStyle>
            <a:lvl1pPr algn="ctr">
              <a:defRPr sz="1400" b="0" i="0">
                <a:solidFill>
                  <a:srgbClr val="0B2338"/>
                </a:solidFill>
              </a:defRPr>
            </a:lvl1pPr>
          </a:lstStyle>
          <a:p>
            <a:r>
              <a:rPr lang="en-US"/>
              <a:t>Click icon to add chart</a:t>
            </a:r>
          </a:p>
        </p:txBody>
      </p:sp>
      <p:sp>
        <p:nvSpPr>
          <p:cNvPr id="2" name="Slide Number Placeholder 1"/>
          <p:cNvSpPr>
            <a:spLocks noGrp="1"/>
          </p:cNvSpPr>
          <p:nvPr>
            <p:ph type="sldNum" sz="quarter" idx="30"/>
          </p:nvPr>
        </p:nvSpPr>
        <p:spPr/>
        <p:txBody>
          <a:bodyPr/>
          <a:lstStyle/>
          <a:p>
            <a:fld id="{2F2F552B-1952-B44E-8CAB-5705F0ACD2E2}" type="slidenum">
              <a:rPr lang="uk-UA" smtClean="0"/>
              <a:pPr/>
              <a:t>‹#›</a:t>
            </a:fld>
            <a:endParaRPr lang="uk-UA"/>
          </a:p>
        </p:txBody>
      </p:sp>
      <p:pic>
        <p:nvPicPr>
          <p:cNvPr id="6" name="Picture 5">
            <a:extLst>
              <a:ext uri="{FF2B5EF4-FFF2-40B4-BE49-F238E27FC236}">
                <a16:creationId xmlns:a16="http://schemas.microsoft.com/office/drawing/2014/main" id="{02581A30-CC92-4726-A92B-33943355A586}"/>
              </a:ext>
            </a:extLst>
          </p:cNvPr>
          <p:cNvPicPr>
            <a:picLocks/>
          </p:cNvPicPr>
          <p:nvPr userDrawn="1"/>
        </p:nvPicPr>
        <p:blipFill>
          <a:blip r:embed="rId2"/>
          <a:stretch>
            <a:fillRect/>
          </a:stretch>
        </p:blipFill>
        <p:spPr>
          <a:xfrm>
            <a:off x="460374" y="6518444"/>
            <a:ext cx="557700" cy="154923"/>
          </a:xfrm>
          <a:prstGeom prst="rect">
            <a:avLst/>
          </a:prstGeom>
        </p:spPr>
      </p:pic>
    </p:spTree>
    <p:extLst>
      <p:ext uri="{BB962C8B-B14F-4D97-AF65-F5344CB8AC3E}">
        <p14:creationId xmlns:p14="http://schemas.microsoft.com/office/powerpoint/2010/main" val="2286082815"/>
      </p:ext>
    </p:extLst>
  </p:cSld>
  <p:clrMapOvr>
    <a:masterClrMapping/>
  </p:clrMapOvr>
</p:sldLayout>
</file>

<file path=ppt/slideLayouts/slideLayout44.xml><?xml version="1.0" encoding="utf-8"?>
<p:sldLayout xmlns:a="http://schemas.openxmlformats.org/drawingml/2006/main" xmlns:r="http://schemas.openxmlformats.org/officeDocument/2006/relationships" xmlns:p="http://schemas.openxmlformats.org/presentationml/2006/main" preserve="1" userDrawn="1">
  <p:cSld name="Column Chart">
    <p:spTree>
      <p:nvGrpSpPr>
        <p:cNvPr id="1" name=""/>
        <p:cNvGrpSpPr/>
        <p:nvPr/>
      </p:nvGrpSpPr>
      <p:grpSpPr>
        <a:xfrm>
          <a:off x="0" y="0"/>
          <a:ext cx="0" cy="0"/>
          <a:chOff x="0" y="0"/>
          <a:chExt cx="0" cy="0"/>
        </a:xfrm>
      </p:grpSpPr>
      <p:sp>
        <p:nvSpPr>
          <p:cNvPr id="8" name="Title 7"/>
          <p:cNvSpPr>
            <a:spLocks noGrp="1"/>
          </p:cNvSpPr>
          <p:nvPr>
            <p:ph type="title" hasCustomPrompt="1"/>
          </p:nvPr>
        </p:nvSpPr>
        <p:spPr>
          <a:xfrm>
            <a:off x="457200" y="396905"/>
            <a:ext cx="11277600" cy="693337"/>
          </a:xfrm>
        </p:spPr>
        <p:txBody>
          <a:bodyPr anchor="ctr"/>
          <a:lstStyle>
            <a:lvl1pPr algn="ctr">
              <a:defRPr sz="3200"/>
            </a:lvl1pPr>
          </a:lstStyle>
          <a:p>
            <a:r>
              <a:rPr lang="en-US"/>
              <a:t>Slide Title, Arial 32 pt.</a:t>
            </a:r>
          </a:p>
        </p:txBody>
      </p:sp>
      <p:sp>
        <p:nvSpPr>
          <p:cNvPr id="9" name="Text Placeholder 9"/>
          <p:cNvSpPr>
            <a:spLocks noGrp="1"/>
          </p:cNvSpPr>
          <p:nvPr>
            <p:ph type="body" sz="quarter" idx="28" hasCustomPrompt="1"/>
          </p:nvPr>
        </p:nvSpPr>
        <p:spPr>
          <a:xfrm>
            <a:off x="457200" y="1239801"/>
            <a:ext cx="11277600" cy="350838"/>
          </a:xfrm>
          <a:prstGeom prst="rect">
            <a:avLst/>
          </a:prstGeom>
        </p:spPr>
        <p:txBody>
          <a:bodyPr anchor="ctr">
            <a:noAutofit/>
          </a:bodyPr>
          <a:lstStyle>
            <a:lvl1pPr algn="ctr">
              <a:defRPr b="1">
                <a:solidFill>
                  <a:schemeClr val="tx1"/>
                </a:solidFill>
              </a:defRPr>
            </a:lvl1pPr>
          </a:lstStyle>
          <a:p>
            <a:pPr lvl="0"/>
            <a:r>
              <a:rPr lang="en-US"/>
              <a:t>Slide Subtitle, Arial 24 pt.</a:t>
            </a:r>
          </a:p>
        </p:txBody>
      </p:sp>
      <p:sp>
        <p:nvSpPr>
          <p:cNvPr id="4" name="Chart Placeholder 3"/>
          <p:cNvSpPr>
            <a:spLocks noGrp="1"/>
          </p:cNvSpPr>
          <p:nvPr>
            <p:ph type="chart" sz="quarter" idx="29"/>
          </p:nvPr>
        </p:nvSpPr>
        <p:spPr>
          <a:xfrm>
            <a:off x="1219200" y="2220913"/>
            <a:ext cx="9715500" cy="3727450"/>
          </a:xfrm>
          <a:prstGeom prst="rect">
            <a:avLst/>
          </a:prstGeom>
          <a:solidFill>
            <a:schemeClr val="tx2">
              <a:lumMod val="95000"/>
            </a:schemeClr>
          </a:solidFill>
        </p:spPr>
        <p:txBody>
          <a:bodyPr/>
          <a:lstStyle>
            <a:lvl1pPr algn="ctr">
              <a:defRPr sz="1400" b="0" i="0">
                <a:solidFill>
                  <a:srgbClr val="0B2338"/>
                </a:solidFill>
              </a:defRPr>
            </a:lvl1pPr>
          </a:lstStyle>
          <a:p>
            <a:r>
              <a:rPr lang="en-US"/>
              <a:t>Click icon to add chart</a:t>
            </a:r>
          </a:p>
        </p:txBody>
      </p:sp>
      <p:sp>
        <p:nvSpPr>
          <p:cNvPr id="2" name="Slide Number Placeholder 1"/>
          <p:cNvSpPr>
            <a:spLocks noGrp="1"/>
          </p:cNvSpPr>
          <p:nvPr>
            <p:ph type="sldNum" sz="quarter" idx="30"/>
          </p:nvPr>
        </p:nvSpPr>
        <p:spPr/>
        <p:txBody>
          <a:bodyPr/>
          <a:lstStyle/>
          <a:p>
            <a:fld id="{2F2F552B-1952-B44E-8CAB-5705F0ACD2E2}" type="slidenum">
              <a:rPr lang="uk-UA" smtClean="0"/>
              <a:pPr/>
              <a:t>‹#›</a:t>
            </a:fld>
            <a:endParaRPr lang="uk-UA"/>
          </a:p>
        </p:txBody>
      </p:sp>
      <p:pic>
        <p:nvPicPr>
          <p:cNvPr id="6" name="Picture 5">
            <a:extLst>
              <a:ext uri="{FF2B5EF4-FFF2-40B4-BE49-F238E27FC236}">
                <a16:creationId xmlns:a16="http://schemas.microsoft.com/office/drawing/2014/main" id="{29121966-19EA-4D11-9FC9-0C873119044C}"/>
              </a:ext>
            </a:extLst>
          </p:cNvPr>
          <p:cNvPicPr>
            <a:picLocks/>
          </p:cNvPicPr>
          <p:nvPr userDrawn="1"/>
        </p:nvPicPr>
        <p:blipFill>
          <a:blip r:embed="rId2"/>
          <a:stretch>
            <a:fillRect/>
          </a:stretch>
        </p:blipFill>
        <p:spPr>
          <a:xfrm>
            <a:off x="460374" y="6518444"/>
            <a:ext cx="557700" cy="154923"/>
          </a:xfrm>
          <a:prstGeom prst="rect">
            <a:avLst/>
          </a:prstGeom>
        </p:spPr>
      </p:pic>
    </p:spTree>
    <p:extLst>
      <p:ext uri="{BB962C8B-B14F-4D97-AF65-F5344CB8AC3E}">
        <p14:creationId xmlns:p14="http://schemas.microsoft.com/office/powerpoint/2010/main" val="2357570411"/>
      </p:ext>
    </p:extLst>
  </p:cSld>
  <p:clrMapOvr>
    <a:masterClrMapping/>
  </p:clrMapOvr>
</p:sldLayout>
</file>

<file path=ppt/slideLayouts/slideLayout45.xml><?xml version="1.0" encoding="utf-8"?>
<p:sldLayout xmlns:a="http://schemas.openxmlformats.org/drawingml/2006/main" xmlns:r="http://schemas.openxmlformats.org/officeDocument/2006/relationships" xmlns:p="http://schemas.openxmlformats.org/presentationml/2006/main" preserve="1" userDrawn="1">
  <p:cSld name="Timeline Vertical_Short">
    <p:spTree>
      <p:nvGrpSpPr>
        <p:cNvPr id="1" name=""/>
        <p:cNvGrpSpPr/>
        <p:nvPr/>
      </p:nvGrpSpPr>
      <p:grpSpPr>
        <a:xfrm>
          <a:off x="0" y="0"/>
          <a:ext cx="0" cy="0"/>
          <a:chOff x="0" y="0"/>
          <a:chExt cx="0" cy="0"/>
        </a:xfrm>
      </p:grpSpPr>
      <p:sp>
        <p:nvSpPr>
          <p:cNvPr id="8" name="Title 7"/>
          <p:cNvSpPr>
            <a:spLocks noGrp="1"/>
          </p:cNvSpPr>
          <p:nvPr>
            <p:ph type="title" hasCustomPrompt="1"/>
          </p:nvPr>
        </p:nvSpPr>
        <p:spPr/>
        <p:txBody>
          <a:bodyPr anchor="ctr"/>
          <a:lstStyle>
            <a:lvl1pPr>
              <a:defRPr sz="3200"/>
            </a:lvl1pPr>
          </a:lstStyle>
          <a:p>
            <a:r>
              <a:rPr lang="en-US"/>
              <a:t>Slide Title, Arial 32 pt.</a:t>
            </a:r>
          </a:p>
        </p:txBody>
      </p:sp>
      <p:sp>
        <p:nvSpPr>
          <p:cNvPr id="10" name="Text Placeholder 9"/>
          <p:cNvSpPr>
            <a:spLocks noGrp="1"/>
          </p:cNvSpPr>
          <p:nvPr>
            <p:ph type="body" sz="quarter" idx="28" hasCustomPrompt="1"/>
          </p:nvPr>
        </p:nvSpPr>
        <p:spPr>
          <a:xfrm>
            <a:off x="457200" y="1243584"/>
            <a:ext cx="5524500" cy="350838"/>
          </a:xfrm>
          <a:prstGeom prst="rect">
            <a:avLst/>
          </a:prstGeom>
        </p:spPr>
        <p:txBody>
          <a:bodyPr anchor="ctr">
            <a:noAutofit/>
          </a:bodyPr>
          <a:lstStyle>
            <a:lvl1pPr>
              <a:defRPr b="1">
                <a:solidFill>
                  <a:schemeClr val="tx1"/>
                </a:solidFill>
              </a:defRPr>
            </a:lvl1pPr>
          </a:lstStyle>
          <a:p>
            <a:pPr lvl="0"/>
            <a:r>
              <a:rPr lang="en-US"/>
              <a:t>Slide Subtitle, Arial 24 pt.</a:t>
            </a:r>
          </a:p>
        </p:txBody>
      </p:sp>
      <p:sp>
        <p:nvSpPr>
          <p:cNvPr id="2" name="Slide Number Placeholder 1"/>
          <p:cNvSpPr>
            <a:spLocks noGrp="1"/>
          </p:cNvSpPr>
          <p:nvPr>
            <p:ph type="sldNum" sz="quarter" idx="29"/>
          </p:nvPr>
        </p:nvSpPr>
        <p:spPr/>
        <p:txBody>
          <a:bodyPr/>
          <a:lstStyle/>
          <a:p>
            <a:fld id="{2F2F552B-1952-B44E-8CAB-5705F0ACD2E2}" type="slidenum">
              <a:rPr lang="uk-UA" smtClean="0"/>
              <a:pPr/>
              <a:t>‹#›</a:t>
            </a:fld>
            <a:endParaRPr lang="uk-UA"/>
          </a:p>
        </p:txBody>
      </p:sp>
      <p:sp>
        <p:nvSpPr>
          <p:cNvPr id="7" name="Text Placeholder 11"/>
          <p:cNvSpPr>
            <a:spLocks noGrp="1"/>
          </p:cNvSpPr>
          <p:nvPr>
            <p:ph type="body" sz="quarter" idx="17" hasCustomPrompt="1"/>
          </p:nvPr>
        </p:nvSpPr>
        <p:spPr>
          <a:xfrm>
            <a:off x="9094635" y="1780163"/>
            <a:ext cx="2297266" cy="731520"/>
          </a:xfrm>
          <a:prstGeom prst="rect">
            <a:avLst/>
          </a:prstGeom>
        </p:spPr>
        <p:txBody>
          <a:bodyPr lIns="0" rIns="0">
            <a:noAutofit/>
          </a:bodyPr>
          <a:lstStyle>
            <a:lvl1pPr marL="0" indent="0">
              <a:lnSpc>
                <a:spcPct val="110000"/>
              </a:lnSpc>
              <a:buNone/>
              <a:defRPr sz="1800" b="0" i="0">
                <a:solidFill>
                  <a:schemeClr val="tx2"/>
                </a:solidFill>
                <a:latin typeface="Arial Regular" charset="0"/>
                <a:ea typeface="Arial Regular" charset="0"/>
                <a:cs typeface="Arial Regular" charset="0"/>
              </a:defRPr>
            </a:lvl1pPr>
            <a:lvl2pPr marL="9525" indent="0">
              <a:buNone/>
              <a:tabLst/>
              <a:defRPr sz="1800"/>
            </a:lvl2pPr>
            <a:lvl3pPr marL="914400" indent="0">
              <a:buNone/>
              <a:defRPr/>
            </a:lvl3pPr>
            <a:lvl4pPr marL="1371600" indent="0">
              <a:buNone/>
              <a:defRPr/>
            </a:lvl4pPr>
            <a:lvl5pPr marL="1828800" indent="0">
              <a:buNone/>
              <a:defRPr/>
            </a:lvl5pPr>
          </a:lstStyle>
          <a:p>
            <a:pPr lvl="1"/>
            <a:r>
              <a:rPr lang="en-US"/>
              <a:t>Maecenas </a:t>
            </a:r>
            <a:r>
              <a:rPr lang="en-US" err="1"/>
              <a:t>sed</a:t>
            </a:r>
            <a:r>
              <a:rPr lang="en-US"/>
              <a:t> </a:t>
            </a:r>
            <a:r>
              <a:rPr lang="en-US" err="1"/>
              <a:t>diam</a:t>
            </a:r>
            <a:r>
              <a:rPr lang="en-US"/>
              <a:t> </a:t>
            </a:r>
            <a:r>
              <a:rPr lang="en-US" err="1"/>
              <a:t>eget</a:t>
            </a:r>
            <a:r>
              <a:rPr lang="en-US"/>
              <a:t> </a:t>
            </a:r>
            <a:r>
              <a:rPr lang="en-US" err="1"/>
              <a:t>risus</a:t>
            </a:r>
            <a:r>
              <a:rPr lang="en-US"/>
              <a:t> </a:t>
            </a:r>
            <a:r>
              <a:rPr lang="en-US" err="1"/>
              <a:t>varius</a:t>
            </a:r>
            <a:r>
              <a:rPr lang="en-US"/>
              <a:t>. </a:t>
            </a:r>
          </a:p>
        </p:txBody>
      </p:sp>
      <p:sp>
        <p:nvSpPr>
          <p:cNvPr id="11" name="Text Placeholder 11"/>
          <p:cNvSpPr>
            <a:spLocks noGrp="1"/>
          </p:cNvSpPr>
          <p:nvPr>
            <p:ph type="body" sz="quarter" idx="18" hasCustomPrompt="1"/>
          </p:nvPr>
        </p:nvSpPr>
        <p:spPr>
          <a:xfrm>
            <a:off x="6172200" y="5245538"/>
            <a:ext cx="1714927" cy="762068"/>
          </a:xfrm>
          <a:prstGeom prst="rect">
            <a:avLst/>
          </a:prstGeom>
        </p:spPr>
        <p:txBody>
          <a:bodyPr lIns="0" rIns="0">
            <a:noAutofit/>
          </a:bodyPr>
          <a:lstStyle>
            <a:lvl1pPr marL="0" indent="0" algn="r">
              <a:lnSpc>
                <a:spcPct val="110000"/>
              </a:lnSpc>
              <a:buNone/>
              <a:defRPr sz="1800" b="0" i="0">
                <a:solidFill>
                  <a:schemeClr val="tx2"/>
                </a:solidFill>
                <a:latin typeface="Arial Regular" charset="0"/>
                <a:ea typeface="Arial Regular" charset="0"/>
                <a:cs typeface="Arial Regular" charset="0"/>
              </a:defRPr>
            </a:lvl1pPr>
            <a:lvl2pPr marL="9525" indent="0" algn="r">
              <a:buNone/>
              <a:tabLst/>
              <a:defRPr sz="1800"/>
            </a:lvl2pPr>
            <a:lvl3pPr marL="914400" indent="0">
              <a:buNone/>
              <a:defRPr/>
            </a:lvl3pPr>
            <a:lvl4pPr marL="1371600" indent="0">
              <a:buNone/>
              <a:defRPr/>
            </a:lvl4pPr>
            <a:lvl5pPr marL="1828800" indent="0">
              <a:buNone/>
              <a:defRPr/>
            </a:lvl5pPr>
          </a:lstStyle>
          <a:p>
            <a:pPr lvl="1"/>
            <a:r>
              <a:rPr lang="en-US"/>
              <a:t>Maecenas </a:t>
            </a:r>
            <a:r>
              <a:rPr lang="en-US" err="1"/>
              <a:t>sed</a:t>
            </a:r>
            <a:r>
              <a:rPr lang="en-US"/>
              <a:t> </a:t>
            </a:r>
            <a:r>
              <a:rPr lang="en-US" err="1"/>
              <a:t>diam</a:t>
            </a:r>
            <a:r>
              <a:rPr lang="en-US"/>
              <a:t> </a:t>
            </a:r>
            <a:r>
              <a:rPr lang="en-US" err="1"/>
              <a:t>eget</a:t>
            </a:r>
            <a:r>
              <a:rPr lang="en-US"/>
              <a:t> </a:t>
            </a:r>
            <a:r>
              <a:rPr lang="en-US" err="1"/>
              <a:t>risus</a:t>
            </a:r>
            <a:r>
              <a:rPr lang="en-US"/>
              <a:t>.</a:t>
            </a:r>
          </a:p>
        </p:txBody>
      </p:sp>
      <p:cxnSp>
        <p:nvCxnSpPr>
          <p:cNvPr id="12" name="Straight Connector 11"/>
          <p:cNvCxnSpPr/>
          <p:nvPr userDrawn="1"/>
        </p:nvCxnSpPr>
        <p:spPr>
          <a:xfrm flipH="1">
            <a:off x="8492902" y="1469403"/>
            <a:ext cx="15740" cy="4663440"/>
          </a:xfrm>
          <a:prstGeom prst="line">
            <a:avLst/>
          </a:prstGeom>
          <a:ln w="63500">
            <a:solidFill>
              <a:schemeClr val="accent3"/>
            </a:solidFill>
          </a:ln>
        </p:spPr>
        <p:style>
          <a:lnRef idx="1">
            <a:schemeClr val="accent1"/>
          </a:lnRef>
          <a:fillRef idx="0">
            <a:schemeClr val="accent1"/>
          </a:fillRef>
          <a:effectRef idx="0">
            <a:schemeClr val="accent1"/>
          </a:effectRef>
          <a:fontRef idx="minor">
            <a:schemeClr val="tx1"/>
          </a:fontRef>
        </p:style>
      </p:cxnSp>
      <p:sp>
        <p:nvSpPr>
          <p:cNvPr id="13" name="Content Placeholder 12"/>
          <p:cNvSpPr>
            <a:spLocks noGrp="1"/>
          </p:cNvSpPr>
          <p:nvPr>
            <p:ph sz="quarter" idx="23"/>
          </p:nvPr>
        </p:nvSpPr>
        <p:spPr>
          <a:xfrm>
            <a:off x="8487858" y="1907761"/>
            <a:ext cx="500940" cy="9144"/>
          </a:xfrm>
          <a:prstGeom prst="rect">
            <a:avLst/>
          </a:prstGeom>
          <a:solidFill>
            <a:schemeClr val="tx2"/>
          </a:solidFill>
        </p:spPr>
        <p:txBody>
          <a:bodyPr>
            <a:normAutofit/>
          </a:bodyPr>
          <a:lstStyle>
            <a:lvl1pPr>
              <a:defRPr sz="100">
                <a:solidFill>
                  <a:schemeClr val="tx1"/>
                </a:solidFill>
              </a:defRPr>
            </a:lvl1pPr>
          </a:lstStyle>
          <a:p>
            <a:pPr marL="228600" marR="0" lvl="0" indent="-228600" algn="l" defTabSz="914400" rtl="0" eaLnBrk="1" fontAlgn="auto" latinLnBrk="0" hangingPunct="1">
              <a:lnSpc>
                <a:spcPct val="90000"/>
              </a:lnSpc>
              <a:spcBef>
                <a:spcPts val="1000"/>
              </a:spcBef>
              <a:spcAft>
                <a:spcPts val="0"/>
              </a:spcAft>
              <a:buClrTx/>
              <a:buSzTx/>
              <a:buFont typeface="Arial"/>
              <a:buNone/>
              <a:tabLst/>
              <a:defRPr/>
            </a:pPr>
            <a:r>
              <a:rPr lang="en-US"/>
              <a:t>Click to edit Master text styles</a:t>
            </a:r>
          </a:p>
        </p:txBody>
      </p:sp>
      <p:sp>
        <p:nvSpPr>
          <p:cNvPr id="15" name="Text Placeholder 11"/>
          <p:cNvSpPr>
            <a:spLocks noGrp="1"/>
          </p:cNvSpPr>
          <p:nvPr>
            <p:ph type="body" sz="quarter" idx="30" hasCustomPrompt="1"/>
          </p:nvPr>
        </p:nvSpPr>
        <p:spPr>
          <a:xfrm>
            <a:off x="8738328" y="3257819"/>
            <a:ext cx="710472" cy="275858"/>
          </a:xfrm>
          <a:prstGeom prst="rect">
            <a:avLst/>
          </a:prstGeom>
        </p:spPr>
        <p:txBody>
          <a:bodyPr lIns="0" anchor="ctr">
            <a:noAutofit/>
          </a:bodyPr>
          <a:lstStyle>
            <a:lvl1pPr marL="0" indent="0">
              <a:buNone/>
              <a:defRPr sz="1800" b="1" i="0">
                <a:solidFill>
                  <a:schemeClr val="tx1"/>
                </a:solidFill>
                <a:latin typeface="Arial Regular" charset="0"/>
                <a:ea typeface="Arial Regular" charset="0"/>
                <a:cs typeface="Arial Regular" charset="0"/>
              </a:defRPr>
            </a:lvl1pPr>
            <a:lvl2pPr marL="457200" indent="0">
              <a:buNone/>
              <a:defRPr/>
            </a:lvl2pPr>
            <a:lvl3pPr marL="914400" indent="0">
              <a:buNone/>
              <a:defRPr/>
            </a:lvl3pPr>
            <a:lvl4pPr marL="1371600" indent="0">
              <a:buNone/>
              <a:defRPr/>
            </a:lvl4pPr>
            <a:lvl5pPr marL="1828800" indent="0">
              <a:buNone/>
              <a:defRPr/>
            </a:lvl5pPr>
          </a:lstStyle>
          <a:p>
            <a:pPr lvl="0"/>
            <a:r>
              <a:rPr lang="en-US"/>
              <a:t>2017</a:t>
            </a:r>
          </a:p>
        </p:txBody>
      </p:sp>
      <p:sp>
        <p:nvSpPr>
          <p:cNvPr id="16" name="Text Placeholder 11"/>
          <p:cNvSpPr>
            <a:spLocks noGrp="1"/>
          </p:cNvSpPr>
          <p:nvPr>
            <p:ph type="body" sz="quarter" idx="31" hasCustomPrompt="1"/>
          </p:nvPr>
        </p:nvSpPr>
        <p:spPr>
          <a:xfrm>
            <a:off x="7569200" y="1803748"/>
            <a:ext cx="723450" cy="229851"/>
          </a:xfrm>
          <a:prstGeom prst="rect">
            <a:avLst/>
          </a:prstGeom>
        </p:spPr>
        <p:txBody>
          <a:bodyPr lIns="0" rIns="0" anchor="ctr">
            <a:noAutofit/>
          </a:bodyPr>
          <a:lstStyle>
            <a:lvl1pPr marL="0" indent="0" algn="r">
              <a:buNone/>
              <a:defRPr sz="1800" b="1" i="0">
                <a:solidFill>
                  <a:schemeClr val="tx1"/>
                </a:solidFill>
                <a:latin typeface="Arial Regular" charset="0"/>
                <a:ea typeface="Arial Regular" charset="0"/>
                <a:cs typeface="Arial Regular" charset="0"/>
              </a:defRPr>
            </a:lvl1pPr>
            <a:lvl2pPr marL="457200" indent="0">
              <a:buNone/>
              <a:defRPr/>
            </a:lvl2pPr>
            <a:lvl3pPr marL="914400" indent="0">
              <a:buNone/>
              <a:defRPr/>
            </a:lvl3pPr>
            <a:lvl4pPr marL="1371600" indent="0">
              <a:buNone/>
              <a:defRPr/>
            </a:lvl4pPr>
            <a:lvl5pPr marL="1828800" indent="0">
              <a:buNone/>
              <a:defRPr/>
            </a:lvl5pPr>
          </a:lstStyle>
          <a:p>
            <a:pPr lvl="0"/>
            <a:r>
              <a:rPr lang="en-US"/>
              <a:t>2016</a:t>
            </a:r>
          </a:p>
        </p:txBody>
      </p:sp>
      <p:sp>
        <p:nvSpPr>
          <p:cNvPr id="18" name="Text Placeholder 11"/>
          <p:cNvSpPr>
            <a:spLocks noGrp="1"/>
          </p:cNvSpPr>
          <p:nvPr>
            <p:ph type="body" sz="quarter" idx="35" hasCustomPrompt="1"/>
          </p:nvPr>
        </p:nvSpPr>
        <p:spPr>
          <a:xfrm>
            <a:off x="6172200" y="3203490"/>
            <a:ext cx="1714927" cy="731520"/>
          </a:xfrm>
          <a:prstGeom prst="rect">
            <a:avLst/>
          </a:prstGeom>
        </p:spPr>
        <p:txBody>
          <a:bodyPr lIns="0" rIns="0">
            <a:noAutofit/>
          </a:bodyPr>
          <a:lstStyle>
            <a:lvl1pPr marL="0" indent="0" algn="r">
              <a:lnSpc>
                <a:spcPct val="110000"/>
              </a:lnSpc>
              <a:buNone/>
              <a:defRPr sz="1800" b="0" i="0">
                <a:solidFill>
                  <a:schemeClr val="tx2"/>
                </a:solidFill>
                <a:latin typeface="Arial Regular" charset="0"/>
                <a:ea typeface="Arial Regular" charset="0"/>
                <a:cs typeface="Arial Regular" charset="0"/>
              </a:defRPr>
            </a:lvl1pPr>
            <a:lvl2pPr marL="9525" indent="0" algn="r">
              <a:buNone/>
              <a:tabLst/>
              <a:defRPr sz="1800"/>
            </a:lvl2pPr>
            <a:lvl3pPr marL="914400" indent="0">
              <a:buNone/>
              <a:defRPr/>
            </a:lvl3pPr>
            <a:lvl4pPr marL="1371600" indent="0">
              <a:buNone/>
              <a:defRPr/>
            </a:lvl4pPr>
            <a:lvl5pPr marL="1828800" indent="0">
              <a:buNone/>
              <a:defRPr/>
            </a:lvl5pPr>
          </a:lstStyle>
          <a:p>
            <a:pPr lvl="1"/>
            <a:r>
              <a:rPr lang="en-US"/>
              <a:t>Maecenas </a:t>
            </a:r>
            <a:r>
              <a:rPr lang="en-US" err="1"/>
              <a:t>sed</a:t>
            </a:r>
            <a:r>
              <a:rPr lang="en-US"/>
              <a:t> </a:t>
            </a:r>
            <a:r>
              <a:rPr lang="en-US" err="1"/>
              <a:t>diam</a:t>
            </a:r>
            <a:r>
              <a:rPr lang="en-US"/>
              <a:t> </a:t>
            </a:r>
            <a:r>
              <a:rPr lang="en-US" err="1"/>
              <a:t>eget</a:t>
            </a:r>
            <a:r>
              <a:rPr lang="en-US"/>
              <a:t> </a:t>
            </a:r>
            <a:r>
              <a:rPr lang="en-US" err="1"/>
              <a:t>risus</a:t>
            </a:r>
            <a:r>
              <a:rPr lang="en-US"/>
              <a:t>.</a:t>
            </a:r>
          </a:p>
        </p:txBody>
      </p:sp>
      <p:sp>
        <p:nvSpPr>
          <p:cNvPr id="19" name="Content Placeholder 12"/>
          <p:cNvSpPr>
            <a:spLocks noGrp="1"/>
          </p:cNvSpPr>
          <p:nvPr>
            <p:ph sz="quarter" idx="36"/>
          </p:nvPr>
        </p:nvSpPr>
        <p:spPr>
          <a:xfrm>
            <a:off x="7986918" y="5402375"/>
            <a:ext cx="500940" cy="9144"/>
          </a:xfrm>
          <a:prstGeom prst="rect">
            <a:avLst/>
          </a:prstGeom>
          <a:solidFill>
            <a:schemeClr val="tx2"/>
          </a:solidFill>
        </p:spPr>
        <p:txBody>
          <a:bodyPr>
            <a:normAutofit/>
          </a:bodyPr>
          <a:lstStyle>
            <a:lvl1pPr>
              <a:defRPr sz="100">
                <a:solidFill>
                  <a:schemeClr val="tx1"/>
                </a:solidFill>
              </a:defRPr>
            </a:lvl1pPr>
          </a:lstStyle>
          <a:p>
            <a:pPr marL="228600" marR="0" lvl="0" indent="-228600" algn="l" defTabSz="914400" rtl="0" eaLnBrk="1" fontAlgn="auto" latinLnBrk="0" hangingPunct="1">
              <a:lnSpc>
                <a:spcPct val="90000"/>
              </a:lnSpc>
              <a:spcBef>
                <a:spcPts val="1000"/>
              </a:spcBef>
              <a:spcAft>
                <a:spcPts val="0"/>
              </a:spcAft>
              <a:buClrTx/>
              <a:buSzTx/>
              <a:buFont typeface="Arial"/>
              <a:buNone/>
              <a:tabLst/>
              <a:defRPr/>
            </a:pPr>
            <a:r>
              <a:rPr lang="en-US"/>
              <a:t>Click to edit Master text styles</a:t>
            </a:r>
          </a:p>
        </p:txBody>
      </p:sp>
      <p:sp>
        <p:nvSpPr>
          <p:cNvPr id="21" name="Content Placeholder 12"/>
          <p:cNvSpPr>
            <a:spLocks noGrp="1"/>
          </p:cNvSpPr>
          <p:nvPr>
            <p:ph sz="quarter" idx="38"/>
          </p:nvPr>
        </p:nvSpPr>
        <p:spPr>
          <a:xfrm>
            <a:off x="7986918" y="3346405"/>
            <a:ext cx="500940" cy="9144"/>
          </a:xfrm>
          <a:prstGeom prst="rect">
            <a:avLst/>
          </a:prstGeom>
          <a:solidFill>
            <a:schemeClr val="tx2"/>
          </a:solidFill>
        </p:spPr>
        <p:txBody>
          <a:bodyPr>
            <a:normAutofit/>
          </a:bodyPr>
          <a:lstStyle>
            <a:lvl1pPr>
              <a:defRPr sz="100">
                <a:solidFill>
                  <a:schemeClr val="tx1"/>
                </a:solidFill>
              </a:defRPr>
            </a:lvl1pPr>
          </a:lstStyle>
          <a:p>
            <a:pPr marL="228600" marR="0" lvl="0" indent="-228600" algn="l" defTabSz="914400" rtl="0" eaLnBrk="1" fontAlgn="auto" latinLnBrk="0" hangingPunct="1">
              <a:lnSpc>
                <a:spcPct val="90000"/>
              </a:lnSpc>
              <a:spcBef>
                <a:spcPts val="1000"/>
              </a:spcBef>
              <a:spcAft>
                <a:spcPts val="0"/>
              </a:spcAft>
              <a:buClrTx/>
              <a:buSzTx/>
              <a:buFont typeface="Arial"/>
              <a:buNone/>
              <a:tabLst/>
              <a:defRPr/>
            </a:pPr>
            <a:r>
              <a:rPr lang="en-US"/>
              <a:t>Click to edit Master text styles</a:t>
            </a:r>
          </a:p>
        </p:txBody>
      </p:sp>
      <p:sp>
        <p:nvSpPr>
          <p:cNvPr id="23" name="Content Placeholder 12"/>
          <p:cNvSpPr>
            <a:spLocks noGrp="1"/>
          </p:cNvSpPr>
          <p:nvPr>
            <p:ph sz="quarter" idx="40"/>
          </p:nvPr>
        </p:nvSpPr>
        <p:spPr>
          <a:xfrm>
            <a:off x="8487858" y="4545414"/>
            <a:ext cx="500940" cy="9144"/>
          </a:xfrm>
          <a:prstGeom prst="rect">
            <a:avLst/>
          </a:prstGeom>
          <a:solidFill>
            <a:schemeClr val="tx2"/>
          </a:solidFill>
        </p:spPr>
        <p:txBody>
          <a:bodyPr>
            <a:normAutofit/>
          </a:bodyPr>
          <a:lstStyle>
            <a:lvl1pPr>
              <a:defRPr sz="100">
                <a:solidFill>
                  <a:schemeClr val="tx1"/>
                </a:solidFill>
              </a:defRPr>
            </a:lvl1pPr>
          </a:lstStyle>
          <a:p>
            <a:pPr marL="228600" marR="0" lvl="0" indent="-228600" algn="l" defTabSz="914400" rtl="0" eaLnBrk="1" fontAlgn="auto" latinLnBrk="0" hangingPunct="1">
              <a:lnSpc>
                <a:spcPct val="90000"/>
              </a:lnSpc>
              <a:spcBef>
                <a:spcPts val="1000"/>
              </a:spcBef>
              <a:spcAft>
                <a:spcPts val="0"/>
              </a:spcAft>
              <a:buClrTx/>
              <a:buSzTx/>
              <a:buFont typeface="Arial"/>
              <a:buNone/>
              <a:tabLst/>
              <a:defRPr/>
            </a:pPr>
            <a:r>
              <a:rPr lang="en-US"/>
              <a:t>Click to edit Master text styles</a:t>
            </a:r>
          </a:p>
        </p:txBody>
      </p:sp>
      <p:sp>
        <p:nvSpPr>
          <p:cNvPr id="25" name="Text Placeholder 11"/>
          <p:cNvSpPr>
            <a:spLocks noGrp="1"/>
          </p:cNvSpPr>
          <p:nvPr>
            <p:ph type="body" sz="quarter" idx="43" hasCustomPrompt="1"/>
          </p:nvPr>
        </p:nvSpPr>
        <p:spPr>
          <a:xfrm>
            <a:off x="7569200" y="4428942"/>
            <a:ext cx="723450" cy="212222"/>
          </a:xfrm>
          <a:prstGeom prst="rect">
            <a:avLst/>
          </a:prstGeom>
        </p:spPr>
        <p:txBody>
          <a:bodyPr lIns="0" rIns="0" anchor="ctr">
            <a:noAutofit/>
          </a:bodyPr>
          <a:lstStyle>
            <a:lvl1pPr marL="0" indent="0" algn="r">
              <a:buNone/>
              <a:defRPr sz="1800" b="1" i="0">
                <a:solidFill>
                  <a:schemeClr val="tx1"/>
                </a:solidFill>
                <a:latin typeface="Arial Regular" charset="0"/>
                <a:ea typeface="Arial Regular" charset="0"/>
                <a:cs typeface="Arial Regular" charset="0"/>
              </a:defRPr>
            </a:lvl1pPr>
            <a:lvl2pPr marL="457200" indent="0">
              <a:buNone/>
              <a:defRPr/>
            </a:lvl2pPr>
            <a:lvl3pPr marL="914400" indent="0">
              <a:buNone/>
              <a:defRPr/>
            </a:lvl3pPr>
            <a:lvl4pPr marL="1371600" indent="0">
              <a:buNone/>
              <a:defRPr/>
            </a:lvl4pPr>
            <a:lvl5pPr marL="1828800" indent="0">
              <a:buNone/>
              <a:defRPr/>
            </a:lvl5pPr>
          </a:lstStyle>
          <a:p>
            <a:pPr lvl="0"/>
            <a:r>
              <a:rPr lang="en-US"/>
              <a:t>2018</a:t>
            </a:r>
          </a:p>
        </p:txBody>
      </p:sp>
      <p:sp>
        <p:nvSpPr>
          <p:cNvPr id="26" name="Text Placeholder 11"/>
          <p:cNvSpPr>
            <a:spLocks noGrp="1"/>
          </p:cNvSpPr>
          <p:nvPr>
            <p:ph type="body" sz="quarter" idx="44" hasCustomPrompt="1"/>
          </p:nvPr>
        </p:nvSpPr>
        <p:spPr>
          <a:xfrm>
            <a:off x="9094634" y="4422905"/>
            <a:ext cx="2268913" cy="731520"/>
          </a:xfrm>
          <a:prstGeom prst="rect">
            <a:avLst/>
          </a:prstGeom>
        </p:spPr>
        <p:txBody>
          <a:bodyPr lIns="0" rIns="0">
            <a:noAutofit/>
          </a:bodyPr>
          <a:lstStyle>
            <a:lvl1pPr marL="0" indent="0">
              <a:lnSpc>
                <a:spcPct val="110000"/>
              </a:lnSpc>
              <a:buNone/>
              <a:defRPr sz="1800" b="0" i="0">
                <a:solidFill>
                  <a:schemeClr val="tx2"/>
                </a:solidFill>
                <a:latin typeface="Arial Regular" charset="0"/>
                <a:ea typeface="Arial Regular" charset="0"/>
                <a:cs typeface="Arial Regular" charset="0"/>
              </a:defRPr>
            </a:lvl1pPr>
            <a:lvl2pPr marL="9525" indent="0">
              <a:buNone/>
              <a:tabLst/>
              <a:defRPr sz="1800"/>
            </a:lvl2pPr>
            <a:lvl3pPr marL="914400" indent="0">
              <a:buNone/>
              <a:defRPr/>
            </a:lvl3pPr>
            <a:lvl4pPr marL="1371600" indent="0">
              <a:buNone/>
              <a:defRPr/>
            </a:lvl4pPr>
            <a:lvl5pPr marL="1828800" indent="0">
              <a:buNone/>
              <a:defRPr/>
            </a:lvl5pPr>
          </a:lstStyle>
          <a:p>
            <a:pPr lvl="1"/>
            <a:r>
              <a:rPr lang="en-US"/>
              <a:t>Maecenas </a:t>
            </a:r>
            <a:r>
              <a:rPr lang="en-US" err="1"/>
              <a:t>sed</a:t>
            </a:r>
            <a:r>
              <a:rPr lang="en-US"/>
              <a:t> </a:t>
            </a:r>
            <a:r>
              <a:rPr lang="en-US" err="1"/>
              <a:t>diam</a:t>
            </a:r>
            <a:r>
              <a:rPr lang="en-US"/>
              <a:t> </a:t>
            </a:r>
            <a:r>
              <a:rPr lang="en-US" err="1"/>
              <a:t>eget</a:t>
            </a:r>
            <a:r>
              <a:rPr lang="en-US"/>
              <a:t> </a:t>
            </a:r>
            <a:r>
              <a:rPr lang="en-US" err="1"/>
              <a:t>risus</a:t>
            </a:r>
            <a:r>
              <a:rPr lang="en-US"/>
              <a:t> </a:t>
            </a:r>
            <a:r>
              <a:rPr lang="en-US" err="1"/>
              <a:t>varius</a:t>
            </a:r>
            <a:r>
              <a:rPr lang="en-US"/>
              <a:t>. </a:t>
            </a:r>
          </a:p>
        </p:txBody>
      </p:sp>
      <p:sp>
        <p:nvSpPr>
          <p:cNvPr id="27" name="Text Placeholder 11"/>
          <p:cNvSpPr>
            <a:spLocks noGrp="1"/>
          </p:cNvSpPr>
          <p:nvPr>
            <p:ph type="body" sz="quarter" idx="45" hasCustomPrompt="1"/>
          </p:nvPr>
        </p:nvSpPr>
        <p:spPr>
          <a:xfrm>
            <a:off x="8738328" y="5291009"/>
            <a:ext cx="710472" cy="221230"/>
          </a:xfrm>
          <a:prstGeom prst="rect">
            <a:avLst/>
          </a:prstGeom>
        </p:spPr>
        <p:txBody>
          <a:bodyPr lIns="0" anchor="ctr">
            <a:noAutofit/>
          </a:bodyPr>
          <a:lstStyle>
            <a:lvl1pPr marL="0" indent="0">
              <a:buNone/>
              <a:defRPr sz="1800" b="1" i="0">
                <a:solidFill>
                  <a:schemeClr val="tx1"/>
                </a:solidFill>
                <a:latin typeface="Arial Regular" charset="0"/>
                <a:ea typeface="Arial Regular" charset="0"/>
                <a:cs typeface="Arial Regular" charset="0"/>
              </a:defRPr>
            </a:lvl1pPr>
            <a:lvl2pPr marL="457200" indent="0">
              <a:buNone/>
              <a:defRPr/>
            </a:lvl2pPr>
            <a:lvl3pPr marL="914400" indent="0">
              <a:buNone/>
              <a:defRPr/>
            </a:lvl3pPr>
            <a:lvl4pPr marL="1371600" indent="0">
              <a:buNone/>
              <a:defRPr/>
            </a:lvl4pPr>
            <a:lvl5pPr marL="1828800" indent="0">
              <a:buNone/>
              <a:defRPr/>
            </a:lvl5pPr>
          </a:lstStyle>
          <a:p>
            <a:pPr lvl="0"/>
            <a:r>
              <a:rPr lang="en-US"/>
              <a:t>2019</a:t>
            </a:r>
          </a:p>
        </p:txBody>
      </p:sp>
      <p:sp>
        <p:nvSpPr>
          <p:cNvPr id="30" name="Text Placeholder 14">
            <a:extLst>
              <a:ext uri="{FF2B5EF4-FFF2-40B4-BE49-F238E27FC236}">
                <a16:creationId xmlns:a16="http://schemas.microsoft.com/office/drawing/2014/main" id="{EFCD65FE-8E21-4D83-BA34-36B16ADDC6AD}"/>
              </a:ext>
            </a:extLst>
          </p:cNvPr>
          <p:cNvSpPr>
            <a:spLocks noGrp="1"/>
          </p:cNvSpPr>
          <p:nvPr>
            <p:ph type="body" sz="quarter" idx="12" hasCustomPrompt="1"/>
          </p:nvPr>
        </p:nvSpPr>
        <p:spPr>
          <a:xfrm>
            <a:off x="465111" y="1950142"/>
            <a:ext cx="5190417" cy="4264311"/>
          </a:xfrm>
          <a:prstGeom prst="rect">
            <a:avLst/>
          </a:prstGeom>
        </p:spPr>
        <p:txBody>
          <a:bodyPr>
            <a:noAutofit/>
          </a:bodyPr>
          <a:lstStyle>
            <a:lvl5pPr marL="1097280" indent="-292608">
              <a:buFont typeface="Courier New" charset="0"/>
              <a:buChar char="o"/>
              <a:defRPr/>
            </a:lvl5pPr>
          </a:lstStyle>
          <a:p>
            <a:pPr lvl="1"/>
            <a:r>
              <a:rPr lang="en-US"/>
              <a:t>Second level lorem ipsum dolor sit </a:t>
            </a:r>
            <a:r>
              <a:rPr lang="en-US" err="1"/>
              <a:t>amet</a:t>
            </a:r>
            <a:r>
              <a:rPr lang="en-US"/>
              <a:t>, </a:t>
            </a:r>
            <a:r>
              <a:rPr lang="en-US" err="1"/>
              <a:t>consectetuer</a:t>
            </a:r>
            <a:r>
              <a:rPr lang="en-US"/>
              <a:t> </a:t>
            </a:r>
            <a:r>
              <a:rPr lang="en-US" err="1"/>
              <a:t>adipiscing</a:t>
            </a:r>
            <a:r>
              <a:rPr lang="en-US"/>
              <a:t> </a:t>
            </a:r>
            <a:r>
              <a:rPr lang="en-US" err="1"/>
              <a:t>elit</a:t>
            </a:r>
            <a:r>
              <a:rPr lang="en-US"/>
              <a:t>, sed diam </a:t>
            </a:r>
            <a:r>
              <a:rPr lang="en-US" err="1"/>
              <a:t>nonummy</a:t>
            </a:r>
            <a:r>
              <a:rPr lang="en-US"/>
              <a:t> </a:t>
            </a:r>
            <a:r>
              <a:rPr lang="en-US" err="1"/>
              <a:t>nibh</a:t>
            </a:r>
            <a:r>
              <a:rPr lang="en-US"/>
              <a:t> </a:t>
            </a:r>
            <a:r>
              <a:rPr lang="en-US" err="1"/>
              <a:t>euismod</a:t>
            </a:r>
            <a:r>
              <a:rPr lang="en-US"/>
              <a:t> </a:t>
            </a:r>
            <a:r>
              <a:rPr lang="en-US" err="1"/>
              <a:t>tincidunt</a:t>
            </a:r>
            <a:r>
              <a:rPr lang="en-US"/>
              <a:t> </a:t>
            </a:r>
            <a:r>
              <a:rPr lang="en-US" err="1"/>
              <a:t>ut</a:t>
            </a:r>
            <a:r>
              <a:rPr lang="en-US"/>
              <a:t> </a:t>
            </a:r>
            <a:r>
              <a:rPr lang="en-US" err="1"/>
              <a:t>laoreet</a:t>
            </a:r>
            <a:r>
              <a:rPr lang="en-US"/>
              <a:t> dolore magna </a:t>
            </a:r>
            <a:r>
              <a:rPr lang="en-US" err="1"/>
              <a:t>aliquam</a:t>
            </a:r>
            <a:r>
              <a:rPr lang="en-US"/>
              <a:t> </a:t>
            </a:r>
            <a:r>
              <a:rPr lang="en-US" err="1"/>
              <a:t>erat</a:t>
            </a:r>
            <a:r>
              <a:rPr lang="en-US"/>
              <a:t> </a:t>
            </a:r>
            <a:r>
              <a:rPr lang="en-US" err="1"/>
              <a:t>volutpat</a:t>
            </a:r>
            <a:r>
              <a:rPr lang="en-US"/>
              <a:t>. Ut </a:t>
            </a:r>
            <a:r>
              <a:rPr lang="en-US" err="1"/>
              <a:t>wisi</a:t>
            </a:r>
            <a:r>
              <a:rPr lang="en-US"/>
              <a:t> </a:t>
            </a:r>
            <a:r>
              <a:rPr lang="en-US" err="1"/>
              <a:t>enim</a:t>
            </a:r>
            <a:r>
              <a:rPr lang="en-US"/>
              <a:t> ad minim </a:t>
            </a:r>
            <a:r>
              <a:rPr lang="en-US" err="1"/>
              <a:t>veniam</a:t>
            </a:r>
            <a:r>
              <a:rPr lang="en-US"/>
              <a:t>, </a:t>
            </a:r>
            <a:r>
              <a:rPr lang="en-US" err="1"/>
              <a:t>quis</a:t>
            </a:r>
            <a:r>
              <a:rPr lang="en-US"/>
              <a:t> </a:t>
            </a:r>
            <a:r>
              <a:rPr lang="en-US" err="1"/>
              <a:t>nostrud</a:t>
            </a:r>
            <a:r>
              <a:rPr lang="en-US"/>
              <a:t> </a:t>
            </a:r>
            <a:r>
              <a:rPr lang="en-US" err="1"/>
              <a:t>exerci</a:t>
            </a:r>
            <a:r>
              <a:rPr lang="en-US"/>
              <a:t> </a:t>
            </a:r>
          </a:p>
          <a:p>
            <a:pPr lvl="2"/>
            <a:r>
              <a:rPr lang="en-US"/>
              <a:t>Third level</a:t>
            </a:r>
          </a:p>
          <a:p>
            <a:pPr lvl="3"/>
            <a:r>
              <a:rPr lang="en-US"/>
              <a:t>Fourth level</a:t>
            </a:r>
          </a:p>
          <a:p>
            <a:pPr lvl="4"/>
            <a:r>
              <a:rPr lang="en-US"/>
              <a:t>Fifth level</a:t>
            </a:r>
          </a:p>
        </p:txBody>
      </p:sp>
      <p:pic>
        <p:nvPicPr>
          <p:cNvPr id="28" name="Picture 27">
            <a:extLst>
              <a:ext uri="{FF2B5EF4-FFF2-40B4-BE49-F238E27FC236}">
                <a16:creationId xmlns:a16="http://schemas.microsoft.com/office/drawing/2014/main" id="{EAF4907B-AB42-4085-A733-84543E3891E5}"/>
              </a:ext>
            </a:extLst>
          </p:cNvPr>
          <p:cNvPicPr>
            <a:picLocks/>
          </p:cNvPicPr>
          <p:nvPr userDrawn="1"/>
        </p:nvPicPr>
        <p:blipFill>
          <a:blip r:embed="rId2"/>
          <a:stretch>
            <a:fillRect/>
          </a:stretch>
        </p:blipFill>
        <p:spPr>
          <a:xfrm>
            <a:off x="460374" y="6518444"/>
            <a:ext cx="557700" cy="154923"/>
          </a:xfrm>
          <a:prstGeom prst="rect">
            <a:avLst/>
          </a:prstGeom>
        </p:spPr>
      </p:pic>
      <p:sp>
        <p:nvSpPr>
          <p:cNvPr id="31" name="Oval 30">
            <a:extLst>
              <a:ext uri="{FF2B5EF4-FFF2-40B4-BE49-F238E27FC236}">
                <a16:creationId xmlns:a16="http://schemas.microsoft.com/office/drawing/2014/main" id="{45221AF0-44E5-435A-A5F3-80703E0176B8}"/>
              </a:ext>
            </a:extLst>
          </p:cNvPr>
          <p:cNvSpPr/>
          <p:nvPr userDrawn="1"/>
        </p:nvSpPr>
        <p:spPr>
          <a:xfrm>
            <a:off x="8403336" y="1828800"/>
            <a:ext cx="228600" cy="228600"/>
          </a:xfrm>
          <a:prstGeom prst="ellipse">
            <a:avLst/>
          </a:prstGeom>
          <a:solidFill>
            <a:schemeClr val="tx1"/>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2" name="Oval 31">
            <a:extLst>
              <a:ext uri="{FF2B5EF4-FFF2-40B4-BE49-F238E27FC236}">
                <a16:creationId xmlns:a16="http://schemas.microsoft.com/office/drawing/2014/main" id="{6D3DE4E3-7AB4-4F9F-A21F-5ABD1FBFD442}"/>
              </a:ext>
            </a:extLst>
          </p:cNvPr>
          <p:cNvSpPr/>
          <p:nvPr userDrawn="1"/>
        </p:nvSpPr>
        <p:spPr>
          <a:xfrm>
            <a:off x="8403336" y="3239295"/>
            <a:ext cx="228600" cy="228600"/>
          </a:xfrm>
          <a:prstGeom prst="ellipse">
            <a:avLst/>
          </a:prstGeom>
          <a:solidFill>
            <a:schemeClr val="tx1"/>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3" name="Oval 32">
            <a:extLst>
              <a:ext uri="{FF2B5EF4-FFF2-40B4-BE49-F238E27FC236}">
                <a16:creationId xmlns:a16="http://schemas.microsoft.com/office/drawing/2014/main" id="{F65ACCE7-B0BD-4653-8D2D-FAC99EC5ABC7}"/>
              </a:ext>
            </a:extLst>
          </p:cNvPr>
          <p:cNvSpPr/>
          <p:nvPr userDrawn="1"/>
        </p:nvSpPr>
        <p:spPr>
          <a:xfrm>
            <a:off x="8390658" y="4445184"/>
            <a:ext cx="228600" cy="228600"/>
          </a:xfrm>
          <a:prstGeom prst="ellipse">
            <a:avLst/>
          </a:prstGeom>
          <a:solidFill>
            <a:schemeClr val="tx1"/>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4" name="Oval 33">
            <a:extLst>
              <a:ext uri="{FF2B5EF4-FFF2-40B4-BE49-F238E27FC236}">
                <a16:creationId xmlns:a16="http://schemas.microsoft.com/office/drawing/2014/main" id="{200ABA0F-68A8-439D-9E59-6E822802F7B9}"/>
              </a:ext>
            </a:extLst>
          </p:cNvPr>
          <p:cNvSpPr/>
          <p:nvPr userDrawn="1"/>
        </p:nvSpPr>
        <p:spPr>
          <a:xfrm>
            <a:off x="8390636" y="5300914"/>
            <a:ext cx="228600" cy="228600"/>
          </a:xfrm>
          <a:prstGeom prst="ellipse">
            <a:avLst/>
          </a:prstGeom>
          <a:solidFill>
            <a:schemeClr val="tx1"/>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Tree>
    <p:extLst>
      <p:ext uri="{BB962C8B-B14F-4D97-AF65-F5344CB8AC3E}">
        <p14:creationId xmlns:p14="http://schemas.microsoft.com/office/powerpoint/2010/main" val="547346131"/>
      </p:ext>
    </p:extLst>
  </p:cSld>
  <p:clrMapOvr>
    <a:masterClrMapping/>
  </p:clrMapOvr>
</p:sldLayout>
</file>

<file path=ppt/slideLayouts/slideLayout46.xml><?xml version="1.0" encoding="utf-8"?>
<p:sldLayout xmlns:a="http://schemas.openxmlformats.org/drawingml/2006/main" xmlns:r="http://schemas.openxmlformats.org/officeDocument/2006/relationships" xmlns:p="http://schemas.openxmlformats.org/presentationml/2006/main" preserve="1" userDrawn="1">
  <p:cSld name="Timeline Vertical_Extended 1">
    <p:spTree>
      <p:nvGrpSpPr>
        <p:cNvPr id="1" name=""/>
        <p:cNvGrpSpPr/>
        <p:nvPr/>
      </p:nvGrpSpPr>
      <p:grpSpPr>
        <a:xfrm>
          <a:off x="0" y="0"/>
          <a:ext cx="0" cy="0"/>
          <a:chOff x="0" y="0"/>
          <a:chExt cx="0" cy="0"/>
        </a:xfrm>
      </p:grpSpPr>
      <p:sp>
        <p:nvSpPr>
          <p:cNvPr id="8" name="Title 7"/>
          <p:cNvSpPr>
            <a:spLocks noGrp="1"/>
          </p:cNvSpPr>
          <p:nvPr>
            <p:ph type="title" hasCustomPrompt="1"/>
          </p:nvPr>
        </p:nvSpPr>
        <p:spPr/>
        <p:txBody>
          <a:bodyPr anchor="ctr"/>
          <a:lstStyle>
            <a:lvl1pPr>
              <a:defRPr sz="3200"/>
            </a:lvl1pPr>
          </a:lstStyle>
          <a:p>
            <a:r>
              <a:rPr lang="en-US"/>
              <a:t>Slide Title, Arial 32 pt.</a:t>
            </a:r>
          </a:p>
        </p:txBody>
      </p:sp>
      <p:sp>
        <p:nvSpPr>
          <p:cNvPr id="10" name="Text Placeholder 9"/>
          <p:cNvSpPr>
            <a:spLocks noGrp="1"/>
          </p:cNvSpPr>
          <p:nvPr>
            <p:ph type="body" sz="quarter" idx="28" hasCustomPrompt="1"/>
          </p:nvPr>
        </p:nvSpPr>
        <p:spPr>
          <a:xfrm>
            <a:off x="457200" y="1243584"/>
            <a:ext cx="5524500" cy="350838"/>
          </a:xfrm>
          <a:prstGeom prst="rect">
            <a:avLst/>
          </a:prstGeom>
        </p:spPr>
        <p:txBody>
          <a:bodyPr anchor="ctr">
            <a:noAutofit/>
          </a:bodyPr>
          <a:lstStyle>
            <a:lvl1pPr>
              <a:defRPr b="1">
                <a:solidFill>
                  <a:schemeClr val="tx1"/>
                </a:solidFill>
              </a:defRPr>
            </a:lvl1pPr>
          </a:lstStyle>
          <a:p>
            <a:pPr lvl="0"/>
            <a:r>
              <a:rPr lang="en-US"/>
              <a:t>Slide Subtitle, Arial 24 pt.</a:t>
            </a:r>
          </a:p>
        </p:txBody>
      </p:sp>
      <p:sp>
        <p:nvSpPr>
          <p:cNvPr id="2" name="Slide Number Placeholder 1"/>
          <p:cNvSpPr>
            <a:spLocks noGrp="1"/>
          </p:cNvSpPr>
          <p:nvPr>
            <p:ph type="sldNum" sz="quarter" idx="29"/>
          </p:nvPr>
        </p:nvSpPr>
        <p:spPr/>
        <p:txBody>
          <a:bodyPr/>
          <a:lstStyle/>
          <a:p>
            <a:fld id="{2F2F552B-1952-B44E-8CAB-5705F0ACD2E2}" type="slidenum">
              <a:rPr lang="uk-UA" smtClean="0"/>
              <a:pPr/>
              <a:t>‹#›</a:t>
            </a:fld>
            <a:endParaRPr lang="uk-UA"/>
          </a:p>
        </p:txBody>
      </p:sp>
      <p:sp>
        <p:nvSpPr>
          <p:cNvPr id="7" name="Text Placeholder 11"/>
          <p:cNvSpPr>
            <a:spLocks noGrp="1"/>
          </p:cNvSpPr>
          <p:nvPr>
            <p:ph type="body" sz="quarter" idx="17" hasCustomPrompt="1"/>
          </p:nvPr>
        </p:nvSpPr>
        <p:spPr>
          <a:xfrm>
            <a:off x="9094635" y="1780163"/>
            <a:ext cx="2297266" cy="731520"/>
          </a:xfrm>
          <a:prstGeom prst="rect">
            <a:avLst/>
          </a:prstGeom>
        </p:spPr>
        <p:txBody>
          <a:bodyPr lIns="0" rIns="0">
            <a:noAutofit/>
          </a:bodyPr>
          <a:lstStyle>
            <a:lvl1pPr marL="0" indent="0">
              <a:lnSpc>
                <a:spcPct val="110000"/>
              </a:lnSpc>
              <a:buNone/>
              <a:defRPr sz="1800" b="0" i="0">
                <a:solidFill>
                  <a:schemeClr val="tx2"/>
                </a:solidFill>
                <a:latin typeface="Arial Regular" charset="0"/>
                <a:ea typeface="Arial Regular" charset="0"/>
                <a:cs typeface="Arial Regular" charset="0"/>
              </a:defRPr>
            </a:lvl1pPr>
            <a:lvl2pPr marL="9525" indent="0">
              <a:buNone/>
              <a:tabLst/>
              <a:defRPr sz="1800"/>
            </a:lvl2pPr>
            <a:lvl3pPr marL="914400" indent="0">
              <a:buNone/>
              <a:defRPr/>
            </a:lvl3pPr>
            <a:lvl4pPr marL="1371600" indent="0">
              <a:buNone/>
              <a:defRPr/>
            </a:lvl4pPr>
            <a:lvl5pPr marL="1828800" indent="0">
              <a:buNone/>
              <a:defRPr/>
            </a:lvl5pPr>
          </a:lstStyle>
          <a:p>
            <a:pPr lvl="1"/>
            <a:r>
              <a:rPr lang="en-US"/>
              <a:t>Maecenas </a:t>
            </a:r>
            <a:r>
              <a:rPr lang="en-US" err="1"/>
              <a:t>sed</a:t>
            </a:r>
            <a:r>
              <a:rPr lang="en-US"/>
              <a:t> </a:t>
            </a:r>
            <a:r>
              <a:rPr lang="en-US" err="1"/>
              <a:t>diam</a:t>
            </a:r>
            <a:r>
              <a:rPr lang="en-US"/>
              <a:t> </a:t>
            </a:r>
            <a:r>
              <a:rPr lang="en-US" err="1"/>
              <a:t>eget</a:t>
            </a:r>
            <a:r>
              <a:rPr lang="en-US"/>
              <a:t> </a:t>
            </a:r>
            <a:r>
              <a:rPr lang="en-US" err="1"/>
              <a:t>risus</a:t>
            </a:r>
            <a:r>
              <a:rPr lang="en-US"/>
              <a:t> </a:t>
            </a:r>
            <a:r>
              <a:rPr lang="en-US" err="1"/>
              <a:t>varius</a:t>
            </a:r>
            <a:r>
              <a:rPr lang="en-US"/>
              <a:t>. </a:t>
            </a:r>
          </a:p>
        </p:txBody>
      </p:sp>
      <p:sp>
        <p:nvSpPr>
          <p:cNvPr id="11" name="Text Placeholder 11"/>
          <p:cNvSpPr>
            <a:spLocks noGrp="1"/>
          </p:cNvSpPr>
          <p:nvPr>
            <p:ph type="body" sz="quarter" idx="18" hasCustomPrompt="1"/>
          </p:nvPr>
        </p:nvSpPr>
        <p:spPr>
          <a:xfrm>
            <a:off x="6172200" y="5245538"/>
            <a:ext cx="1714927" cy="762068"/>
          </a:xfrm>
          <a:prstGeom prst="rect">
            <a:avLst/>
          </a:prstGeom>
        </p:spPr>
        <p:txBody>
          <a:bodyPr lIns="0" rIns="0">
            <a:noAutofit/>
          </a:bodyPr>
          <a:lstStyle>
            <a:lvl1pPr marL="0" indent="0" algn="r">
              <a:lnSpc>
                <a:spcPct val="110000"/>
              </a:lnSpc>
              <a:buNone/>
              <a:defRPr sz="1800" b="0" i="0">
                <a:solidFill>
                  <a:schemeClr val="tx2"/>
                </a:solidFill>
                <a:latin typeface="Arial Regular" charset="0"/>
                <a:ea typeface="Arial Regular" charset="0"/>
                <a:cs typeface="Arial Regular" charset="0"/>
              </a:defRPr>
            </a:lvl1pPr>
            <a:lvl2pPr marL="9525" indent="0" algn="r">
              <a:buNone/>
              <a:tabLst/>
              <a:defRPr sz="1800"/>
            </a:lvl2pPr>
            <a:lvl3pPr marL="914400" indent="0">
              <a:buNone/>
              <a:defRPr/>
            </a:lvl3pPr>
            <a:lvl4pPr marL="1371600" indent="0">
              <a:buNone/>
              <a:defRPr/>
            </a:lvl4pPr>
            <a:lvl5pPr marL="1828800" indent="0">
              <a:buNone/>
              <a:defRPr/>
            </a:lvl5pPr>
          </a:lstStyle>
          <a:p>
            <a:pPr lvl="1"/>
            <a:r>
              <a:rPr lang="en-US"/>
              <a:t>Maecenas </a:t>
            </a:r>
            <a:r>
              <a:rPr lang="en-US" err="1"/>
              <a:t>sed</a:t>
            </a:r>
            <a:r>
              <a:rPr lang="en-US"/>
              <a:t> </a:t>
            </a:r>
            <a:r>
              <a:rPr lang="en-US" err="1"/>
              <a:t>diam</a:t>
            </a:r>
            <a:r>
              <a:rPr lang="en-US"/>
              <a:t> </a:t>
            </a:r>
            <a:r>
              <a:rPr lang="en-US" err="1"/>
              <a:t>eget</a:t>
            </a:r>
            <a:r>
              <a:rPr lang="en-US"/>
              <a:t> </a:t>
            </a:r>
            <a:r>
              <a:rPr lang="en-US" err="1"/>
              <a:t>risus</a:t>
            </a:r>
            <a:r>
              <a:rPr lang="en-US"/>
              <a:t>.</a:t>
            </a:r>
          </a:p>
        </p:txBody>
      </p:sp>
      <p:cxnSp>
        <p:nvCxnSpPr>
          <p:cNvPr id="12" name="Straight Connector 11"/>
          <p:cNvCxnSpPr>
            <a:cxnSpLocks/>
          </p:cNvCxnSpPr>
          <p:nvPr userDrawn="1"/>
        </p:nvCxnSpPr>
        <p:spPr>
          <a:xfrm flipH="1">
            <a:off x="8497870" y="1469403"/>
            <a:ext cx="18642" cy="5523193"/>
          </a:xfrm>
          <a:prstGeom prst="line">
            <a:avLst/>
          </a:prstGeom>
          <a:ln w="63500">
            <a:solidFill>
              <a:schemeClr val="accent3"/>
            </a:solidFill>
          </a:ln>
        </p:spPr>
        <p:style>
          <a:lnRef idx="1">
            <a:schemeClr val="accent1"/>
          </a:lnRef>
          <a:fillRef idx="0">
            <a:schemeClr val="accent1"/>
          </a:fillRef>
          <a:effectRef idx="0">
            <a:schemeClr val="accent1"/>
          </a:effectRef>
          <a:fontRef idx="minor">
            <a:schemeClr val="tx1"/>
          </a:fontRef>
        </p:style>
      </p:cxnSp>
      <p:sp>
        <p:nvSpPr>
          <p:cNvPr id="13" name="Content Placeholder 12"/>
          <p:cNvSpPr>
            <a:spLocks noGrp="1"/>
          </p:cNvSpPr>
          <p:nvPr>
            <p:ph sz="quarter" idx="23"/>
          </p:nvPr>
        </p:nvSpPr>
        <p:spPr>
          <a:xfrm>
            <a:off x="8487858" y="1907761"/>
            <a:ext cx="500940" cy="9144"/>
          </a:xfrm>
          <a:prstGeom prst="rect">
            <a:avLst/>
          </a:prstGeom>
          <a:solidFill>
            <a:schemeClr val="tx2"/>
          </a:solidFill>
        </p:spPr>
        <p:txBody>
          <a:bodyPr>
            <a:normAutofit/>
          </a:bodyPr>
          <a:lstStyle>
            <a:lvl1pPr>
              <a:defRPr sz="100">
                <a:solidFill>
                  <a:schemeClr val="tx2"/>
                </a:solidFill>
              </a:defRPr>
            </a:lvl1pPr>
          </a:lstStyle>
          <a:p>
            <a:pPr marL="228600" marR="0" lvl="0" indent="-228600" algn="l" defTabSz="914400" rtl="0" eaLnBrk="1" fontAlgn="auto" latinLnBrk="0" hangingPunct="1">
              <a:lnSpc>
                <a:spcPct val="90000"/>
              </a:lnSpc>
              <a:spcBef>
                <a:spcPts val="1000"/>
              </a:spcBef>
              <a:spcAft>
                <a:spcPts val="0"/>
              </a:spcAft>
              <a:buClrTx/>
              <a:buSzTx/>
              <a:buFont typeface="Arial"/>
              <a:buNone/>
              <a:tabLst/>
              <a:defRPr/>
            </a:pPr>
            <a:r>
              <a:rPr lang="en-US"/>
              <a:t>Click to edit Master text styles</a:t>
            </a:r>
          </a:p>
        </p:txBody>
      </p:sp>
      <p:sp>
        <p:nvSpPr>
          <p:cNvPr id="15" name="Text Placeholder 11"/>
          <p:cNvSpPr>
            <a:spLocks noGrp="1"/>
          </p:cNvSpPr>
          <p:nvPr>
            <p:ph type="body" sz="quarter" idx="30" hasCustomPrompt="1"/>
          </p:nvPr>
        </p:nvSpPr>
        <p:spPr>
          <a:xfrm>
            <a:off x="8738328" y="3257819"/>
            <a:ext cx="710472" cy="275858"/>
          </a:xfrm>
          <a:prstGeom prst="rect">
            <a:avLst/>
          </a:prstGeom>
        </p:spPr>
        <p:txBody>
          <a:bodyPr lIns="0" anchor="ctr">
            <a:noAutofit/>
          </a:bodyPr>
          <a:lstStyle>
            <a:lvl1pPr marL="0" indent="0">
              <a:buNone/>
              <a:defRPr sz="1800" b="1" i="0">
                <a:solidFill>
                  <a:schemeClr val="tx1"/>
                </a:solidFill>
                <a:latin typeface="Arial Regular" charset="0"/>
                <a:ea typeface="Arial Regular" charset="0"/>
                <a:cs typeface="Arial Regular" charset="0"/>
              </a:defRPr>
            </a:lvl1pPr>
            <a:lvl2pPr marL="457200" indent="0">
              <a:buNone/>
              <a:defRPr/>
            </a:lvl2pPr>
            <a:lvl3pPr marL="914400" indent="0">
              <a:buNone/>
              <a:defRPr/>
            </a:lvl3pPr>
            <a:lvl4pPr marL="1371600" indent="0">
              <a:buNone/>
              <a:defRPr/>
            </a:lvl4pPr>
            <a:lvl5pPr marL="1828800" indent="0">
              <a:buNone/>
              <a:defRPr/>
            </a:lvl5pPr>
          </a:lstStyle>
          <a:p>
            <a:pPr lvl="0"/>
            <a:r>
              <a:rPr lang="en-US"/>
              <a:t>2011</a:t>
            </a:r>
          </a:p>
        </p:txBody>
      </p:sp>
      <p:sp>
        <p:nvSpPr>
          <p:cNvPr id="16" name="Text Placeholder 11"/>
          <p:cNvSpPr>
            <a:spLocks noGrp="1"/>
          </p:cNvSpPr>
          <p:nvPr>
            <p:ph type="body" sz="quarter" idx="31" hasCustomPrompt="1"/>
          </p:nvPr>
        </p:nvSpPr>
        <p:spPr>
          <a:xfrm>
            <a:off x="7569200" y="1803748"/>
            <a:ext cx="723450" cy="229851"/>
          </a:xfrm>
          <a:prstGeom prst="rect">
            <a:avLst/>
          </a:prstGeom>
        </p:spPr>
        <p:txBody>
          <a:bodyPr lIns="0" rIns="0" anchor="ctr">
            <a:noAutofit/>
          </a:bodyPr>
          <a:lstStyle>
            <a:lvl1pPr marL="0" indent="0" algn="r">
              <a:buNone/>
              <a:defRPr sz="1800" b="1" i="0">
                <a:solidFill>
                  <a:schemeClr val="tx1"/>
                </a:solidFill>
                <a:latin typeface="Arial Regular" charset="0"/>
                <a:ea typeface="Arial Regular" charset="0"/>
                <a:cs typeface="Arial Regular" charset="0"/>
              </a:defRPr>
            </a:lvl1pPr>
            <a:lvl2pPr marL="457200" indent="0">
              <a:buNone/>
              <a:defRPr/>
            </a:lvl2pPr>
            <a:lvl3pPr marL="914400" indent="0">
              <a:buNone/>
              <a:defRPr/>
            </a:lvl3pPr>
            <a:lvl4pPr marL="1371600" indent="0">
              <a:buNone/>
              <a:defRPr/>
            </a:lvl4pPr>
            <a:lvl5pPr marL="1828800" indent="0">
              <a:buNone/>
              <a:defRPr/>
            </a:lvl5pPr>
          </a:lstStyle>
          <a:p>
            <a:pPr lvl="0"/>
            <a:r>
              <a:rPr lang="en-US"/>
              <a:t>2010</a:t>
            </a:r>
          </a:p>
        </p:txBody>
      </p:sp>
      <p:sp>
        <p:nvSpPr>
          <p:cNvPr id="18" name="Text Placeholder 11"/>
          <p:cNvSpPr>
            <a:spLocks noGrp="1"/>
          </p:cNvSpPr>
          <p:nvPr>
            <p:ph type="body" sz="quarter" idx="35" hasCustomPrompt="1"/>
          </p:nvPr>
        </p:nvSpPr>
        <p:spPr>
          <a:xfrm>
            <a:off x="6172200" y="3203490"/>
            <a:ext cx="1714927" cy="731520"/>
          </a:xfrm>
          <a:prstGeom prst="rect">
            <a:avLst/>
          </a:prstGeom>
        </p:spPr>
        <p:txBody>
          <a:bodyPr lIns="0" rIns="0">
            <a:noAutofit/>
          </a:bodyPr>
          <a:lstStyle>
            <a:lvl1pPr marL="0" indent="0" algn="r">
              <a:lnSpc>
                <a:spcPct val="110000"/>
              </a:lnSpc>
              <a:buNone/>
              <a:defRPr sz="1800" b="0" i="0">
                <a:solidFill>
                  <a:schemeClr val="tx2"/>
                </a:solidFill>
                <a:latin typeface="Arial Regular" charset="0"/>
                <a:ea typeface="Arial Regular" charset="0"/>
                <a:cs typeface="Arial Regular" charset="0"/>
              </a:defRPr>
            </a:lvl1pPr>
            <a:lvl2pPr marL="9525" indent="0" algn="r">
              <a:buNone/>
              <a:tabLst/>
              <a:defRPr sz="1800"/>
            </a:lvl2pPr>
            <a:lvl3pPr marL="914400" indent="0">
              <a:buNone/>
              <a:defRPr/>
            </a:lvl3pPr>
            <a:lvl4pPr marL="1371600" indent="0">
              <a:buNone/>
              <a:defRPr/>
            </a:lvl4pPr>
            <a:lvl5pPr marL="1828800" indent="0">
              <a:buNone/>
              <a:defRPr/>
            </a:lvl5pPr>
          </a:lstStyle>
          <a:p>
            <a:pPr lvl="1"/>
            <a:r>
              <a:rPr lang="en-US"/>
              <a:t>Maecenas </a:t>
            </a:r>
            <a:r>
              <a:rPr lang="en-US" err="1"/>
              <a:t>sed</a:t>
            </a:r>
            <a:r>
              <a:rPr lang="en-US"/>
              <a:t> </a:t>
            </a:r>
            <a:r>
              <a:rPr lang="en-US" err="1"/>
              <a:t>diam</a:t>
            </a:r>
            <a:r>
              <a:rPr lang="en-US"/>
              <a:t> </a:t>
            </a:r>
            <a:r>
              <a:rPr lang="en-US" err="1"/>
              <a:t>eget</a:t>
            </a:r>
            <a:r>
              <a:rPr lang="en-US"/>
              <a:t> </a:t>
            </a:r>
            <a:r>
              <a:rPr lang="en-US" err="1"/>
              <a:t>risus</a:t>
            </a:r>
            <a:r>
              <a:rPr lang="en-US"/>
              <a:t>.</a:t>
            </a:r>
          </a:p>
        </p:txBody>
      </p:sp>
      <p:sp>
        <p:nvSpPr>
          <p:cNvPr id="19" name="Content Placeholder 12"/>
          <p:cNvSpPr>
            <a:spLocks noGrp="1"/>
          </p:cNvSpPr>
          <p:nvPr>
            <p:ph sz="quarter" idx="36"/>
          </p:nvPr>
        </p:nvSpPr>
        <p:spPr>
          <a:xfrm>
            <a:off x="7986918" y="5402375"/>
            <a:ext cx="500940" cy="9144"/>
          </a:xfrm>
          <a:prstGeom prst="rect">
            <a:avLst/>
          </a:prstGeom>
          <a:solidFill>
            <a:schemeClr val="tx2"/>
          </a:solidFill>
        </p:spPr>
        <p:txBody>
          <a:bodyPr>
            <a:normAutofit/>
          </a:bodyPr>
          <a:lstStyle>
            <a:lvl1pPr>
              <a:defRPr sz="100">
                <a:solidFill>
                  <a:schemeClr val="tx2"/>
                </a:solidFill>
              </a:defRPr>
            </a:lvl1pPr>
          </a:lstStyle>
          <a:p>
            <a:pPr marL="228600" marR="0" lvl="0" indent="-228600" algn="l" defTabSz="914400" rtl="0" eaLnBrk="1" fontAlgn="auto" latinLnBrk="0" hangingPunct="1">
              <a:lnSpc>
                <a:spcPct val="90000"/>
              </a:lnSpc>
              <a:spcBef>
                <a:spcPts val="1000"/>
              </a:spcBef>
              <a:spcAft>
                <a:spcPts val="0"/>
              </a:spcAft>
              <a:buClrTx/>
              <a:buSzTx/>
              <a:buFont typeface="Arial"/>
              <a:buNone/>
              <a:tabLst/>
              <a:defRPr/>
            </a:pPr>
            <a:r>
              <a:rPr lang="en-US"/>
              <a:t>Click to edit Master text styles</a:t>
            </a:r>
          </a:p>
        </p:txBody>
      </p:sp>
      <p:sp>
        <p:nvSpPr>
          <p:cNvPr id="21" name="Content Placeholder 12"/>
          <p:cNvSpPr>
            <a:spLocks noGrp="1"/>
          </p:cNvSpPr>
          <p:nvPr>
            <p:ph sz="quarter" idx="38"/>
          </p:nvPr>
        </p:nvSpPr>
        <p:spPr>
          <a:xfrm>
            <a:off x="7986918" y="3346405"/>
            <a:ext cx="500940" cy="9144"/>
          </a:xfrm>
          <a:prstGeom prst="rect">
            <a:avLst/>
          </a:prstGeom>
          <a:solidFill>
            <a:schemeClr val="tx2"/>
          </a:solidFill>
        </p:spPr>
        <p:txBody>
          <a:bodyPr>
            <a:normAutofit/>
          </a:bodyPr>
          <a:lstStyle>
            <a:lvl1pPr>
              <a:defRPr sz="100">
                <a:solidFill>
                  <a:schemeClr val="tx2"/>
                </a:solidFill>
              </a:defRPr>
            </a:lvl1pPr>
          </a:lstStyle>
          <a:p>
            <a:pPr marL="228600" marR="0" lvl="0" indent="-228600" algn="l" defTabSz="914400" rtl="0" eaLnBrk="1" fontAlgn="auto" latinLnBrk="0" hangingPunct="1">
              <a:lnSpc>
                <a:spcPct val="90000"/>
              </a:lnSpc>
              <a:spcBef>
                <a:spcPts val="1000"/>
              </a:spcBef>
              <a:spcAft>
                <a:spcPts val="0"/>
              </a:spcAft>
              <a:buClrTx/>
              <a:buSzTx/>
              <a:buFont typeface="Arial"/>
              <a:buNone/>
              <a:tabLst/>
              <a:defRPr/>
            </a:pPr>
            <a:r>
              <a:rPr lang="en-US"/>
              <a:t>Click to edit Master text styles</a:t>
            </a:r>
          </a:p>
        </p:txBody>
      </p:sp>
      <p:sp>
        <p:nvSpPr>
          <p:cNvPr id="23" name="Content Placeholder 12"/>
          <p:cNvSpPr>
            <a:spLocks noGrp="1"/>
          </p:cNvSpPr>
          <p:nvPr>
            <p:ph sz="quarter" idx="40"/>
          </p:nvPr>
        </p:nvSpPr>
        <p:spPr>
          <a:xfrm>
            <a:off x="8487858" y="4545414"/>
            <a:ext cx="500940" cy="9144"/>
          </a:xfrm>
          <a:prstGeom prst="rect">
            <a:avLst/>
          </a:prstGeom>
          <a:solidFill>
            <a:schemeClr val="tx2"/>
          </a:solidFill>
        </p:spPr>
        <p:txBody>
          <a:bodyPr>
            <a:normAutofit/>
          </a:bodyPr>
          <a:lstStyle>
            <a:lvl1pPr>
              <a:defRPr sz="100">
                <a:solidFill>
                  <a:schemeClr val="tx2"/>
                </a:solidFill>
              </a:defRPr>
            </a:lvl1pPr>
          </a:lstStyle>
          <a:p>
            <a:pPr marL="228600" marR="0" lvl="0" indent="-228600" algn="l" defTabSz="914400" rtl="0" eaLnBrk="1" fontAlgn="auto" latinLnBrk="0" hangingPunct="1">
              <a:lnSpc>
                <a:spcPct val="90000"/>
              </a:lnSpc>
              <a:spcBef>
                <a:spcPts val="1000"/>
              </a:spcBef>
              <a:spcAft>
                <a:spcPts val="0"/>
              </a:spcAft>
              <a:buClrTx/>
              <a:buSzTx/>
              <a:buFont typeface="Arial"/>
              <a:buNone/>
              <a:tabLst/>
              <a:defRPr/>
            </a:pPr>
            <a:r>
              <a:rPr lang="en-US"/>
              <a:t>Click to edit Master text styles</a:t>
            </a:r>
          </a:p>
        </p:txBody>
      </p:sp>
      <p:sp>
        <p:nvSpPr>
          <p:cNvPr id="25" name="Text Placeholder 11"/>
          <p:cNvSpPr>
            <a:spLocks noGrp="1"/>
          </p:cNvSpPr>
          <p:nvPr>
            <p:ph type="body" sz="quarter" idx="43" hasCustomPrompt="1"/>
          </p:nvPr>
        </p:nvSpPr>
        <p:spPr>
          <a:xfrm>
            <a:off x="7569200" y="4428942"/>
            <a:ext cx="723450" cy="212222"/>
          </a:xfrm>
          <a:prstGeom prst="rect">
            <a:avLst/>
          </a:prstGeom>
        </p:spPr>
        <p:txBody>
          <a:bodyPr lIns="0" rIns="0" anchor="ctr">
            <a:noAutofit/>
          </a:bodyPr>
          <a:lstStyle>
            <a:lvl1pPr marL="0" indent="0" algn="r">
              <a:buNone/>
              <a:defRPr sz="1800" b="1" i="0">
                <a:solidFill>
                  <a:schemeClr val="tx1"/>
                </a:solidFill>
                <a:latin typeface="Arial Regular" charset="0"/>
                <a:ea typeface="Arial Regular" charset="0"/>
                <a:cs typeface="Arial Regular" charset="0"/>
              </a:defRPr>
            </a:lvl1pPr>
            <a:lvl2pPr marL="457200" indent="0">
              <a:buNone/>
              <a:defRPr/>
            </a:lvl2pPr>
            <a:lvl3pPr marL="914400" indent="0">
              <a:buNone/>
              <a:defRPr/>
            </a:lvl3pPr>
            <a:lvl4pPr marL="1371600" indent="0">
              <a:buNone/>
              <a:defRPr/>
            </a:lvl4pPr>
            <a:lvl5pPr marL="1828800" indent="0">
              <a:buNone/>
              <a:defRPr/>
            </a:lvl5pPr>
          </a:lstStyle>
          <a:p>
            <a:pPr lvl="0"/>
            <a:r>
              <a:rPr lang="en-US"/>
              <a:t>2014</a:t>
            </a:r>
          </a:p>
        </p:txBody>
      </p:sp>
      <p:sp>
        <p:nvSpPr>
          <p:cNvPr id="26" name="Text Placeholder 11"/>
          <p:cNvSpPr>
            <a:spLocks noGrp="1"/>
          </p:cNvSpPr>
          <p:nvPr>
            <p:ph type="body" sz="quarter" idx="44" hasCustomPrompt="1"/>
          </p:nvPr>
        </p:nvSpPr>
        <p:spPr>
          <a:xfrm>
            <a:off x="9094634" y="4422905"/>
            <a:ext cx="2268913" cy="731520"/>
          </a:xfrm>
          <a:prstGeom prst="rect">
            <a:avLst/>
          </a:prstGeom>
        </p:spPr>
        <p:txBody>
          <a:bodyPr lIns="0" rIns="0">
            <a:noAutofit/>
          </a:bodyPr>
          <a:lstStyle>
            <a:lvl1pPr marL="0" indent="0">
              <a:lnSpc>
                <a:spcPct val="110000"/>
              </a:lnSpc>
              <a:buNone/>
              <a:defRPr sz="1800" b="0" i="0">
                <a:solidFill>
                  <a:schemeClr val="tx2"/>
                </a:solidFill>
                <a:latin typeface="Arial Regular" charset="0"/>
                <a:ea typeface="Arial Regular" charset="0"/>
                <a:cs typeface="Arial Regular" charset="0"/>
              </a:defRPr>
            </a:lvl1pPr>
            <a:lvl2pPr marL="9525" indent="0">
              <a:buNone/>
              <a:tabLst/>
              <a:defRPr sz="1800"/>
            </a:lvl2pPr>
            <a:lvl3pPr marL="914400" indent="0">
              <a:buNone/>
              <a:defRPr/>
            </a:lvl3pPr>
            <a:lvl4pPr marL="1371600" indent="0">
              <a:buNone/>
              <a:defRPr/>
            </a:lvl4pPr>
            <a:lvl5pPr marL="1828800" indent="0">
              <a:buNone/>
              <a:defRPr/>
            </a:lvl5pPr>
          </a:lstStyle>
          <a:p>
            <a:pPr lvl="1"/>
            <a:r>
              <a:rPr lang="en-US"/>
              <a:t>Maecenas </a:t>
            </a:r>
            <a:r>
              <a:rPr lang="en-US" err="1"/>
              <a:t>sed</a:t>
            </a:r>
            <a:r>
              <a:rPr lang="en-US"/>
              <a:t> </a:t>
            </a:r>
            <a:r>
              <a:rPr lang="en-US" err="1"/>
              <a:t>diam</a:t>
            </a:r>
            <a:r>
              <a:rPr lang="en-US"/>
              <a:t> </a:t>
            </a:r>
            <a:r>
              <a:rPr lang="en-US" err="1"/>
              <a:t>eget</a:t>
            </a:r>
            <a:r>
              <a:rPr lang="en-US"/>
              <a:t> </a:t>
            </a:r>
            <a:r>
              <a:rPr lang="en-US" err="1"/>
              <a:t>risus</a:t>
            </a:r>
            <a:r>
              <a:rPr lang="en-US"/>
              <a:t> </a:t>
            </a:r>
            <a:r>
              <a:rPr lang="en-US" err="1"/>
              <a:t>varius</a:t>
            </a:r>
            <a:r>
              <a:rPr lang="en-US"/>
              <a:t>. </a:t>
            </a:r>
          </a:p>
        </p:txBody>
      </p:sp>
      <p:sp>
        <p:nvSpPr>
          <p:cNvPr id="27" name="Text Placeholder 11"/>
          <p:cNvSpPr>
            <a:spLocks noGrp="1"/>
          </p:cNvSpPr>
          <p:nvPr>
            <p:ph type="body" sz="quarter" idx="45" hasCustomPrompt="1"/>
          </p:nvPr>
        </p:nvSpPr>
        <p:spPr>
          <a:xfrm>
            <a:off x="8738328" y="5291009"/>
            <a:ext cx="710472" cy="221230"/>
          </a:xfrm>
          <a:prstGeom prst="rect">
            <a:avLst/>
          </a:prstGeom>
        </p:spPr>
        <p:txBody>
          <a:bodyPr lIns="0" anchor="ctr">
            <a:noAutofit/>
          </a:bodyPr>
          <a:lstStyle>
            <a:lvl1pPr marL="0" indent="0">
              <a:buNone/>
              <a:defRPr sz="1800" b="1" i="0">
                <a:solidFill>
                  <a:schemeClr val="tx1"/>
                </a:solidFill>
                <a:latin typeface="Arial Regular" charset="0"/>
                <a:ea typeface="Arial Regular" charset="0"/>
                <a:cs typeface="Arial Regular" charset="0"/>
              </a:defRPr>
            </a:lvl1pPr>
            <a:lvl2pPr marL="457200" indent="0">
              <a:buNone/>
              <a:defRPr/>
            </a:lvl2pPr>
            <a:lvl3pPr marL="914400" indent="0">
              <a:buNone/>
              <a:defRPr/>
            </a:lvl3pPr>
            <a:lvl4pPr marL="1371600" indent="0">
              <a:buNone/>
              <a:defRPr/>
            </a:lvl4pPr>
            <a:lvl5pPr marL="1828800" indent="0">
              <a:buNone/>
              <a:defRPr/>
            </a:lvl5pPr>
          </a:lstStyle>
          <a:p>
            <a:pPr lvl="0"/>
            <a:r>
              <a:rPr lang="en-US"/>
              <a:t>2015</a:t>
            </a:r>
          </a:p>
        </p:txBody>
      </p:sp>
      <p:sp>
        <p:nvSpPr>
          <p:cNvPr id="30" name="Text Placeholder 11">
            <a:extLst>
              <a:ext uri="{FF2B5EF4-FFF2-40B4-BE49-F238E27FC236}">
                <a16:creationId xmlns:a16="http://schemas.microsoft.com/office/drawing/2014/main" id="{3B489350-C810-F747-8618-803CE32AB658}"/>
              </a:ext>
            </a:extLst>
          </p:cNvPr>
          <p:cNvSpPr>
            <a:spLocks noGrp="1"/>
          </p:cNvSpPr>
          <p:nvPr>
            <p:ph type="body" sz="quarter" idx="47" hasCustomPrompt="1"/>
          </p:nvPr>
        </p:nvSpPr>
        <p:spPr>
          <a:xfrm>
            <a:off x="9108811" y="3782139"/>
            <a:ext cx="2268913" cy="542494"/>
          </a:xfrm>
          <a:prstGeom prst="rect">
            <a:avLst/>
          </a:prstGeom>
        </p:spPr>
        <p:txBody>
          <a:bodyPr lIns="0" rIns="0">
            <a:noAutofit/>
          </a:bodyPr>
          <a:lstStyle>
            <a:lvl1pPr marL="0" indent="0">
              <a:lnSpc>
                <a:spcPct val="110000"/>
              </a:lnSpc>
              <a:buNone/>
              <a:defRPr sz="1800" b="0" i="0">
                <a:solidFill>
                  <a:schemeClr val="tx2"/>
                </a:solidFill>
                <a:latin typeface="Arial Regular" charset="0"/>
                <a:ea typeface="Arial Regular" charset="0"/>
                <a:cs typeface="Arial Regular" charset="0"/>
              </a:defRPr>
            </a:lvl1pPr>
            <a:lvl2pPr marL="9525" indent="0">
              <a:buNone/>
              <a:tabLst/>
              <a:defRPr sz="1800"/>
            </a:lvl2pPr>
            <a:lvl3pPr marL="914400" indent="0">
              <a:buNone/>
              <a:defRPr/>
            </a:lvl3pPr>
            <a:lvl4pPr marL="1371600" indent="0">
              <a:buNone/>
              <a:defRPr/>
            </a:lvl4pPr>
            <a:lvl5pPr marL="1828800" indent="0">
              <a:buNone/>
              <a:defRPr/>
            </a:lvl5pPr>
          </a:lstStyle>
          <a:p>
            <a:pPr lvl="1"/>
            <a:r>
              <a:rPr lang="en-US"/>
              <a:t>Secondary timeline event.</a:t>
            </a:r>
          </a:p>
        </p:txBody>
      </p:sp>
      <p:sp>
        <p:nvSpPr>
          <p:cNvPr id="31" name="Content Placeholder 12">
            <a:extLst>
              <a:ext uri="{FF2B5EF4-FFF2-40B4-BE49-F238E27FC236}">
                <a16:creationId xmlns:a16="http://schemas.microsoft.com/office/drawing/2014/main" id="{FFF08DC9-5516-C943-85E4-AF95CAA8B3CA}"/>
              </a:ext>
            </a:extLst>
          </p:cNvPr>
          <p:cNvSpPr>
            <a:spLocks noGrp="1"/>
          </p:cNvSpPr>
          <p:nvPr>
            <p:ph sz="quarter" idx="48"/>
          </p:nvPr>
        </p:nvSpPr>
        <p:spPr>
          <a:xfrm>
            <a:off x="8481942" y="3940632"/>
            <a:ext cx="500940" cy="9144"/>
          </a:xfrm>
          <a:prstGeom prst="rect">
            <a:avLst/>
          </a:prstGeom>
          <a:solidFill>
            <a:schemeClr val="tx2"/>
          </a:solidFill>
        </p:spPr>
        <p:txBody>
          <a:bodyPr>
            <a:normAutofit/>
          </a:bodyPr>
          <a:lstStyle>
            <a:lvl1pPr>
              <a:defRPr sz="100">
                <a:solidFill>
                  <a:schemeClr val="tx2"/>
                </a:solidFill>
              </a:defRPr>
            </a:lvl1pPr>
          </a:lstStyle>
          <a:p>
            <a:pPr marL="228600" marR="0" lvl="0" indent="-228600" algn="l" defTabSz="914400" rtl="0" eaLnBrk="1" fontAlgn="auto" latinLnBrk="0" hangingPunct="1">
              <a:lnSpc>
                <a:spcPct val="90000"/>
              </a:lnSpc>
              <a:spcBef>
                <a:spcPts val="1000"/>
              </a:spcBef>
              <a:spcAft>
                <a:spcPts val="0"/>
              </a:spcAft>
              <a:buClrTx/>
              <a:buSzTx/>
              <a:buFont typeface="Arial"/>
              <a:buNone/>
              <a:tabLst/>
              <a:defRPr/>
            </a:pPr>
            <a:r>
              <a:rPr lang="en-US"/>
              <a:t>Click to edit Master text styles</a:t>
            </a:r>
          </a:p>
        </p:txBody>
      </p:sp>
      <p:sp>
        <p:nvSpPr>
          <p:cNvPr id="33" name="Text Placeholder 14">
            <a:extLst>
              <a:ext uri="{FF2B5EF4-FFF2-40B4-BE49-F238E27FC236}">
                <a16:creationId xmlns:a16="http://schemas.microsoft.com/office/drawing/2014/main" id="{C6163C09-67F3-46C5-86D7-A7A826259F2B}"/>
              </a:ext>
            </a:extLst>
          </p:cNvPr>
          <p:cNvSpPr>
            <a:spLocks noGrp="1"/>
          </p:cNvSpPr>
          <p:nvPr>
            <p:ph type="body" sz="quarter" idx="12" hasCustomPrompt="1"/>
          </p:nvPr>
        </p:nvSpPr>
        <p:spPr>
          <a:xfrm>
            <a:off x="465111" y="1947672"/>
            <a:ext cx="5190417" cy="4300728"/>
          </a:xfrm>
          <a:prstGeom prst="rect">
            <a:avLst/>
          </a:prstGeom>
        </p:spPr>
        <p:txBody>
          <a:bodyPr>
            <a:noAutofit/>
          </a:bodyPr>
          <a:lstStyle>
            <a:lvl5pPr marL="1097280" indent="-292608">
              <a:buFont typeface="Courier New" charset="0"/>
              <a:buChar char="o"/>
              <a:defRPr/>
            </a:lvl5pPr>
          </a:lstStyle>
          <a:p>
            <a:pPr lvl="1"/>
            <a:r>
              <a:rPr lang="en-US"/>
              <a:t>Second level lorem ipsum dolor sit </a:t>
            </a:r>
            <a:r>
              <a:rPr lang="en-US" err="1"/>
              <a:t>amet</a:t>
            </a:r>
            <a:r>
              <a:rPr lang="en-US"/>
              <a:t>, </a:t>
            </a:r>
            <a:r>
              <a:rPr lang="en-US" err="1"/>
              <a:t>consectetuer</a:t>
            </a:r>
            <a:r>
              <a:rPr lang="en-US"/>
              <a:t> </a:t>
            </a:r>
            <a:r>
              <a:rPr lang="en-US" err="1"/>
              <a:t>adipiscing</a:t>
            </a:r>
            <a:r>
              <a:rPr lang="en-US"/>
              <a:t> </a:t>
            </a:r>
            <a:r>
              <a:rPr lang="en-US" err="1"/>
              <a:t>elit</a:t>
            </a:r>
            <a:r>
              <a:rPr lang="en-US"/>
              <a:t>, sed diam </a:t>
            </a:r>
            <a:r>
              <a:rPr lang="en-US" err="1"/>
              <a:t>nonummy</a:t>
            </a:r>
            <a:r>
              <a:rPr lang="en-US"/>
              <a:t> </a:t>
            </a:r>
            <a:r>
              <a:rPr lang="en-US" err="1"/>
              <a:t>nibh</a:t>
            </a:r>
            <a:r>
              <a:rPr lang="en-US"/>
              <a:t> </a:t>
            </a:r>
            <a:r>
              <a:rPr lang="en-US" err="1"/>
              <a:t>euismod</a:t>
            </a:r>
            <a:r>
              <a:rPr lang="en-US"/>
              <a:t> </a:t>
            </a:r>
            <a:r>
              <a:rPr lang="en-US" err="1"/>
              <a:t>tincidunt</a:t>
            </a:r>
            <a:r>
              <a:rPr lang="en-US"/>
              <a:t> </a:t>
            </a:r>
            <a:r>
              <a:rPr lang="en-US" err="1"/>
              <a:t>ut</a:t>
            </a:r>
            <a:r>
              <a:rPr lang="en-US"/>
              <a:t> </a:t>
            </a:r>
            <a:r>
              <a:rPr lang="en-US" err="1"/>
              <a:t>laoreet</a:t>
            </a:r>
            <a:r>
              <a:rPr lang="en-US"/>
              <a:t> dolore magna </a:t>
            </a:r>
            <a:r>
              <a:rPr lang="en-US" err="1"/>
              <a:t>aliquam</a:t>
            </a:r>
            <a:r>
              <a:rPr lang="en-US"/>
              <a:t> </a:t>
            </a:r>
            <a:r>
              <a:rPr lang="en-US" err="1"/>
              <a:t>erat</a:t>
            </a:r>
            <a:r>
              <a:rPr lang="en-US"/>
              <a:t> </a:t>
            </a:r>
            <a:r>
              <a:rPr lang="en-US" err="1"/>
              <a:t>volutpat</a:t>
            </a:r>
            <a:r>
              <a:rPr lang="en-US"/>
              <a:t>. Ut </a:t>
            </a:r>
            <a:r>
              <a:rPr lang="en-US" err="1"/>
              <a:t>wisi</a:t>
            </a:r>
            <a:r>
              <a:rPr lang="en-US"/>
              <a:t> </a:t>
            </a:r>
            <a:r>
              <a:rPr lang="en-US" err="1"/>
              <a:t>enim</a:t>
            </a:r>
            <a:r>
              <a:rPr lang="en-US"/>
              <a:t> ad minim </a:t>
            </a:r>
            <a:r>
              <a:rPr lang="en-US" err="1"/>
              <a:t>veniam</a:t>
            </a:r>
            <a:r>
              <a:rPr lang="en-US"/>
              <a:t>, </a:t>
            </a:r>
            <a:r>
              <a:rPr lang="en-US" err="1"/>
              <a:t>quis</a:t>
            </a:r>
            <a:r>
              <a:rPr lang="en-US"/>
              <a:t> </a:t>
            </a:r>
            <a:r>
              <a:rPr lang="en-US" err="1"/>
              <a:t>nostrud</a:t>
            </a:r>
            <a:r>
              <a:rPr lang="en-US"/>
              <a:t> </a:t>
            </a:r>
            <a:r>
              <a:rPr lang="en-US" err="1"/>
              <a:t>exerci</a:t>
            </a:r>
            <a:r>
              <a:rPr lang="en-US"/>
              <a:t> </a:t>
            </a:r>
          </a:p>
          <a:p>
            <a:pPr lvl="2"/>
            <a:r>
              <a:rPr lang="en-US"/>
              <a:t>Third level</a:t>
            </a:r>
          </a:p>
          <a:p>
            <a:pPr lvl="3"/>
            <a:r>
              <a:rPr lang="en-US"/>
              <a:t>Fourth level</a:t>
            </a:r>
          </a:p>
          <a:p>
            <a:pPr lvl="4"/>
            <a:r>
              <a:rPr lang="en-US"/>
              <a:t>Fifth level</a:t>
            </a:r>
          </a:p>
        </p:txBody>
      </p:sp>
      <p:pic>
        <p:nvPicPr>
          <p:cNvPr id="28" name="Picture 27">
            <a:extLst>
              <a:ext uri="{FF2B5EF4-FFF2-40B4-BE49-F238E27FC236}">
                <a16:creationId xmlns:a16="http://schemas.microsoft.com/office/drawing/2014/main" id="{06614CE4-CA70-4BC9-9A09-C7D82F305081}"/>
              </a:ext>
            </a:extLst>
          </p:cNvPr>
          <p:cNvPicPr>
            <a:picLocks/>
          </p:cNvPicPr>
          <p:nvPr userDrawn="1"/>
        </p:nvPicPr>
        <p:blipFill>
          <a:blip r:embed="rId2"/>
          <a:stretch>
            <a:fillRect/>
          </a:stretch>
        </p:blipFill>
        <p:spPr>
          <a:xfrm>
            <a:off x="460374" y="6518444"/>
            <a:ext cx="557700" cy="154923"/>
          </a:xfrm>
          <a:prstGeom prst="rect">
            <a:avLst/>
          </a:prstGeom>
        </p:spPr>
      </p:pic>
      <p:sp>
        <p:nvSpPr>
          <p:cNvPr id="32" name="Oval 31">
            <a:extLst>
              <a:ext uri="{FF2B5EF4-FFF2-40B4-BE49-F238E27FC236}">
                <a16:creationId xmlns:a16="http://schemas.microsoft.com/office/drawing/2014/main" id="{4F3D3AA6-F496-48FD-B37C-CFD89D97114D}"/>
              </a:ext>
            </a:extLst>
          </p:cNvPr>
          <p:cNvSpPr/>
          <p:nvPr userDrawn="1"/>
        </p:nvSpPr>
        <p:spPr>
          <a:xfrm>
            <a:off x="8403336" y="1828800"/>
            <a:ext cx="228600" cy="228600"/>
          </a:xfrm>
          <a:prstGeom prst="ellipse">
            <a:avLst/>
          </a:prstGeom>
          <a:solidFill>
            <a:schemeClr val="tx1"/>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4" name="Oval 33">
            <a:extLst>
              <a:ext uri="{FF2B5EF4-FFF2-40B4-BE49-F238E27FC236}">
                <a16:creationId xmlns:a16="http://schemas.microsoft.com/office/drawing/2014/main" id="{F021F34B-1160-4557-9863-AE5D2033D5DD}"/>
              </a:ext>
            </a:extLst>
          </p:cNvPr>
          <p:cNvSpPr/>
          <p:nvPr userDrawn="1"/>
        </p:nvSpPr>
        <p:spPr>
          <a:xfrm>
            <a:off x="8403336" y="3239295"/>
            <a:ext cx="228600" cy="228600"/>
          </a:xfrm>
          <a:prstGeom prst="ellipse">
            <a:avLst/>
          </a:prstGeom>
          <a:solidFill>
            <a:schemeClr val="tx1"/>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5" name="Oval 34">
            <a:extLst>
              <a:ext uri="{FF2B5EF4-FFF2-40B4-BE49-F238E27FC236}">
                <a16:creationId xmlns:a16="http://schemas.microsoft.com/office/drawing/2014/main" id="{12785919-2DE5-4BD9-8676-3E37BEF19754}"/>
              </a:ext>
            </a:extLst>
          </p:cNvPr>
          <p:cNvSpPr/>
          <p:nvPr userDrawn="1"/>
        </p:nvSpPr>
        <p:spPr>
          <a:xfrm>
            <a:off x="8390658" y="4445184"/>
            <a:ext cx="228600" cy="228600"/>
          </a:xfrm>
          <a:prstGeom prst="ellipse">
            <a:avLst/>
          </a:prstGeom>
          <a:solidFill>
            <a:schemeClr val="tx1"/>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6" name="Oval 35">
            <a:extLst>
              <a:ext uri="{FF2B5EF4-FFF2-40B4-BE49-F238E27FC236}">
                <a16:creationId xmlns:a16="http://schemas.microsoft.com/office/drawing/2014/main" id="{EE9DA351-B5CC-4C16-B498-9DA5317EC3DB}"/>
              </a:ext>
            </a:extLst>
          </p:cNvPr>
          <p:cNvSpPr/>
          <p:nvPr userDrawn="1"/>
        </p:nvSpPr>
        <p:spPr>
          <a:xfrm>
            <a:off x="8390636" y="5300914"/>
            <a:ext cx="228600" cy="228600"/>
          </a:xfrm>
          <a:prstGeom prst="ellipse">
            <a:avLst/>
          </a:prstGeom>
          <a:solidFill>
            <a:schemeClr val="tx1"/>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Tree>
    <p:extLst>
      <p:ext uri="{BB962C8B-B14F-4D97-AF65-F5344CB8AC3E}">
        <p14:creationId xmlns:p14="http://schemas.microsoft.com/office/powerpoint/2010/main" val="3313390584"/>
      </p:ext>
    </p:extLst>
  </p:cSld>
  <p:clrMapOvr>
    <a:masterClrMapping/>
  </p:clrMapOvr>
</p:sldLayout>
</file>

<file path=ppt/slideLayouts/slideLayout47.xml><?xml version="1.0" encoding="utf-8"?>
<p:sldLayout xmlns:a="http://schemas.openxmlformats.org/drawingml/2006/main" xmlns:r="http://schemas.openxmlformats.org/officeDocument/2006/relationships" xmlns:p="http://schemas.openxmlformats.org/presentationml/2006/main" preserve="1" userDrawn="1">
  <p:cSld name="Timeline Vertical_Extended 2">
    <p:spTree>
      <p:nvGrpSpPr>
        <p:cNvPr id="1" name=""/>
        <p:cNvGrpSpPr/>
        <p:nvPr/>
      </p:nvGrpSpPr>
      <p:grpSpPr>
        <a:xfrm>
          <a:off x="0" y="0"/>
          <a:ext cx="0" cy="0"/>
          <a:chOff x="0" y="0"/>
          <a:chExt cx="0" cy="0"/>
        </a:xfrm>
      </p:grpSpPr>
      <p:sp>
        <p:nvSpPr>
          <p:cNvPr id="8" name="Title 7"/>
          <p:cNvSpPr>
            <a:spLocks noGrp="1"/>
          </p:cNvSpPr>
          <p:nvPr>
            <p:ph type="title" hasCustomPrompt="1"/>
          </p:nvPr>
        </p:nvSpPr>
        <p:spPr>
          <a:xfrm>
            <a:off x="465111" y="389583"/>
            <a:ext cx="7620000" cy="585216"/>
          </a:xfrm>
        </p:spPr>
        <p:txBody>
          <a:bodyPr anchor="ctr"/>
          <a:lstStyle>
            <a:lvl1pPr>
              <a:defRPr sz="3200"/>
            </a:lvl1pPr>
          </a:lstStyle>
          <a:p>
            <a:r>
              <a:rPr lang="en-US"/>
              <a:t>Slide Title, Arial 32 pt.</a:t>
            </a:r>
          </a:p>
        </p:txBody>
      </p:sp>
      <p:sp>
        <p:nvSpPr>
          <p:cNvPr id="10" name="Text Placeholder 9"/>
          <p:cNvSpPr>
            <a:spLocks noGrp="1"/>
          </p:cNvSpPr>
          <p:nvPr>
            <p:ph type="body" sz="quarter" idx="28" hasCustomPrompt="1"/>
          </p:nvPr>
        </p:nvSpPr>
        <p:spPr>
          <a:xfrm>
            <a:off x="457200" y="1243584"/>
            <a:ext cx="5602224" cy="350838"/>
          </a:xfrm>
          <a:prstGeom prst="rect">
            <a:avLst/>
          </a:prstGeom>
        </p:spPr>
        <p:txBody>
          <a:bodyPr anchor="ctr">
            <a:noAutofit/>
          </a:bodyPr>
          <a:lstStyle>
            <a:lvl1pPr>
              <a:defRPr b="1" baseline="0">
                <a:solidFill>
                  <a:schemeClr val="tx1"/>
                </a:solidFill>
              </a:defRPr>
            </a:lvl1pPr>
          </a:lstStyle>
          <a:p>
            <a:pPr lvl="0"/>
            <a:r>
              <a:rPr lang="en-US"/>
              <a:t>Slide Subtitle, Arial 24 pt.</a:t>
            </a:r>
          </a:p>
        </p:txBody>
      </p:sp>
      <p:sp>
        <p:nvSpPr>
          <p:cNvPr id="2" name="Slide Number Placeholder 1"/>
          <p:cNvSpPr>
            <a:spLocks noGrp="1"/>
          </p:cNvSpPr>
          <p:nvPr>
            <p:ph type="sldNum" sz="quarter" idx="29"/>
          </p:nvPr>
        </p:nvSpPr>
        <p:spPr/>
        <p:txBody>
          <a:bodyPr/>
          <a:lstStyle/>
          <a:p>
            <a:fld id="{2F2F552B-1952-B44E-8CAB-5705F0ACD2E2}" type="slidenum">
              <a:rPr lang="uk-UA" smtClean="0"/>
              <a:pPr/>
              <a:t>‹#›</a:t>
            </a:fld>
            <a:endParaRPr lang="uk-UA"/>
          </a:p>
        </p:txBody>
      </p:sp>
      <p:sp>
        <p:nvSpPr>
          <p:cNvPr id="7" name="Text Placeholder 11"/>
          <p:cNvSpPr>
            <a:spLocks noGrp="1"/>
          </p:cNvSpPr>
          <p:nvPr>
            <p:ph type="body" sz="quarter" idx="17" hasCustomPrompt="1"/>
          </p:nvPr>
        </p:nvSpPr>
        <p:spPr>
          <a:xfrm>
            <a:off x="9094635" y="1780163"/>
            <a:ext cx="2297266" cy="731520"/>
          </a:xfrm>
          <a:prstGeom prst="rect">
            <a:avLst/>
          </a:prstGeom>
        </p:spPr>
        <p:txBody>
          <a:bodyPr lIns="0" rIns="0">
            <a:noAutofit/>
          </a:bodyPr>
          <a:lstStyle>
            <a:lvl1pPr marL="0" indent="0">
              <a:lnSpc>
                <a:spcPct val="110000"/>
              </a:lnSpc>
              <a:buNone/>
              <a:defRPr sz="1800" b="0" i="0">
                <a:solidFill>
                  <a:schemeClr val="tx2"/>
                </a:solidFill>
                <a:latin typeface="Arial Regular" charset="0"/>
                <a:ea typeface="Arial Regular" charset="0"/>
                <a:cs typeface="Arial Regular" charset="0"/>
              </a:defRPr>
            </a:lvl1pPr>
            <a:lvl2pPr marL="9525" indent="0">
              <a:buNone/>
              <a:tabLst/>
              <a:defRPr sz="1800"/>
            </a:lvl2pPr>
            <a:lvl3pPr marL="914400" indent="0">
              <a:buNone/>
              <a:defRPr/>
            </a:lvl3pPr>
            <a:lvl4pPr marL="1371600" indent="0">
              <a:buNone/>
              <a:defRPr/>
            </a:lvl4pPr>
            <a:lvl5pPr marL="1828800" indent="0">
              <a:buNone/>
              <a:defRPr/>
            </a:lvl5pPr>
          </a:lstStyle>
          <a:p>
            <a:pPr lvl="1"/>
            <a:r>
              <a:rPr lang="en-US"/>
              <a:t>Maecenas </a:t>
            </a:r>
            <a:r>
              <a:rPr lang="en-US" err="1"/>
              <a:t>sed</a:t>
            </a:r>
            <a:r>
              <a:rPr lang="en-US"/>
              <a:t> </a:t>
            </a:r>
            <a:r>
              <a:rPr lang="en-US" err="1"/>
              <a:t>diam</a:t>
            </a:r>
            <a:r>
              <a:rPr lang="en-US"/>
              <a:t> </a:t>
            </a:r>
            <a:r>
              <a:rPr lang="en-US" err="1"/>
              <a:t>eget</a:t>
            </a:r>
            <a:r>
              <a:rPr lang="en-US"/>
              <a:t> </a:t>
            </a:r>
            <a:r>
              <a:rPr lang="en-US" err="1"/>
              <a:t>risus</a:t>
            </a:r>
            <a:r>
              <a:rPr lang="en-US"/>
              <a:t> </a:t>
            </a:r>
            <a:r>
              <a:rPr lang="en-US" err="1"/>
              <a:t>varius</a:t>
            </a:r>
            <a:r>
              <a:rPr lang="en-US"/>
              <a:t>. </a:t>
            </a:r>
          </a:p>
        </p:txBody>
      </p:sp>
      <p:sp>
        <p:nvSpPr>
          <p:cNvPr id="11" name="Text Placeholder 11"/>
          <p:cNvSpPr>
            <a:spLocks noGrp="1"/>
          </p:cNvSpPr>
          <p:nvPr>
            <p:ph type="body" sz="quarter" idx="18" hasCustomPrompt="1"/>
          </p:nvPr>
        </p:nvSpPr>
        <p:spPr>
          <a:xfrm>
            <a:off x="6172200" y="5245538"/>
            <a:ext cx="1714927" cy="762068"/>
          </a:xfrm>
          <a:prstGeom prst="rect">
            <a:avLst/>
          </a:prstGeom>
        </p:spPr>
        <p:txBody>
          <a:bodyPr lIns="0" rIns="0">
            <a:noAutofit/>
          </a:bodyPr>
          <a:lstStyle>
            <a:lvl1pPr marL="0" indent="0" algn="r">
              <a:lnSpc>
                <a:spcPct val="110000"/>
              </a:lnSpc>
              <a:buNone/>
              <a:defRPr sz="1800" b="0" i="0">
                <a:solidFill>
                  <a:schemeClr val="tx2"/>
                </a:solidFill>
                <a:latin typeface="Arial Regular" charset="0"/>
                <a:ea typeface="Arial Regular" charset="0"/>
                <a:cs typeface="Arial Regular" charset="0"/>
              </a:defRPr>
            </a:lvl1pPr>
            <a:lvl2pPr marL="9525" indent="0" algn="r">
              <a:buNone/>
              <a:tabLst/>
              <a:defRPr sz="1800"/>
            </a:lvl2pPr>
            <a:lvl3pPr marL="914400" indent="0">
              <a:buNone/>
              <a:defRPr/>
            </a:lvl3pPr>
            <a:lvl4pPr marL="1371600" indent="0">
              <a:buNone/>
              <a:defRPr/>
            </a:lvl4pPr>
            <a:lvl5pPr marL="1828800" indent="0">
              <a:buNone/>
              <a:defRPr/>
            </a:lvl5pPr>
          </a:lstStyle>
          <a:p>
            <a:pPr lvl="1"/>
            <a:r>
              <a:rPr lang="en-US"/>
              <a:t>Maecenas </a:t>
            </a:r>
            <a:r>
              <a:rPr lang="en-US" err="1"/>
              <a:t>sed</a:t>
            </a:r>
            <a:r>
              <a:rPr lang="en-US"/>
              <a:t> </a:t>
            </a:r>
            <a:r>
              <a:rPr lang="en-US" err="1"/>
              <a:t>diam</a:t>
            </a:r>
            <a:r>
              <a:rPr lang="en-US"/>
              <a:t> </a:t>
            </a:r>
            <a:r>
              <a:rPr lang="en-US" err="1"/>
              <a:t>eget</a:t>
            </a:r>
            <a:r>
              <a:rPr lang="en-US"/>
              <a:t> </a:t>
            </a:r>
            <a:r>
              <a:rPr lang="en-US" err="1"/>
              <a:t>risus</a:t>
            </a:r>
            <a:r>
              <a:rPr lang="en-US"/>
              <a:t>.</a:t>
            </a:r>
          </a:p>
        </p:txBody>
      </p:sp>
      <p:cxnSp>
        <p:nvCxnSpPr>
          <p:cNvPr id="12" name="Straight Connector 11"/>
          <p:cNvCxnSpPr>
            <a:cxnSpLocks/>
          </p:cNvCxnSpPr>
          <p:nvPr userDrawn="1"/>
        </p:nvCxnSpPr>
        <p:spPr>
          <a:xfrm flipH="1">
            <a:off x="8500772" y="0"/>
            <a:ext cx="18288" cy="5998247"/>
          </a:xfrm>
          <a:prstGeom prst="line">
            <a:avLst/>
          </a:prstGeom>
          <a:ln w="63500">
            <a:solidFill>
              <a:schemeClr val="accent3"/>
            </a:solidFill>
          </a:ln>
        </p:spPr>
        <p:style>
          <a:lnRef idx="1">
            <a:schemeClr val="accent1"/>
          </a:lnRef>
          <a:fillRef idx="0">
            <a:schemeClr val="accent1"/>
          </a:fillRef>
          <a:effectRef idx="0">
            <a:schemeClr val="accent1"/>
          </a:effectRef>
          <a:fontRef idx="minor">
            <a:schemeClr val="tx1"/>
          </a:fontRef>
        </p:style>
      </p:cxnSp>
      <p:sp>
        <p:nvSpPr>
          <p:cNvPr id="13" name="Content Placeholder 12"/>
          <p:cNvSpPr>
            <a:spLocks noGrp="1"/>
          </p:cNvSpPr>
          <p:nvPr>
            <p:ph sz="quarter" idx="23"/>
          </p:nvPr>
        </p:nvSpPr>
        <p:spPr>
          <a:xfrm>
            <a:off x="8487858" y="1907761"/>
            <a:ext cx="500940" cy="9144"/>
          </a:xfrm>
          <a:prstGeom prst="rect">
            <a:avLst/>
          </a:prstGeom>
          <a:solidFill>
            <a:schemeClr val="tx2"/>
          </a:solidFill>
        </p:spPr>
        <p:txBody>
          <a:bodyPr>
            <a:normAutofit/>
          </a:bodyPr>
          <a:lstStyle>
            <a:lvl1pPr>
              <a:defRPr sz="100">
                <a:solidFill>
                  <a:schemeClr val="tx1"/>
                </a:solidFill>
              </a:defRPr>
            </a:lvl1pPr>
          </a:lstStyle>
          <a:p>
            <a:pPr marL="228600" marR="0" lvl="0" indent="-228600" algn="l" defTabSz="914400" rtl="0" eaLnBrk="1" fontAlgn="auto" latinLnBrk="0" hangingPunct="1">
              <a:lnSpc>
                <a:spcPct val="90000"/>
              </a:lnSpc>
              <a:spcBef>
                <a:spcPts val="1000"/>
              </a:spcBef>
              <a:spcAft>
                <a:spcPts val="0"/>
              </a:spcAft>
              <a:buClrTx/>
              <a:buSzTx/>
              <a:buFont typeface="Arial"/>
              <a:buNone/>
              <a:tabLst/>
              <a:defRPr/>
            </a:pPr>
            <a:r>
              <a:rPr lang="en-US"/>
              <a:t>Click to edit Master text styles</a:t>
            </a:r>
          </a:p>
        </p:txBody>
      </p:sp>
      <p:sp>
        <p:nvSpPr>
          <p:cNvPr id="15" name="Text Placeholder 11"/>
          <p:cNvSpPr>
            <a:spLocks noGrp="1"/>
          </p:cNvSpPr>
          <p:nvPr>
            <p:ph type="body" sz="quarter" idx="30" hasCustomPrompt="1"/>
          </p:nvPr>
        </p:nvSpPr>
        <p:spPr>
          <a:xfrm>
            <a:off x="8738328" y="3257819"/>
            <a:ext cx="710472" cy="275858"/>
          </a:xfrm>
          <a:prstGeom prst="rect">
            <a:avLst/>
          </a:prstGeom>
        </p:spPr>
        <p:txBody>
          <a:bodyPr lIns="0" anchor="ctr">
            <a:noAutofit/>
          </a:bodyPr>
          <a:lstStyle>
            <a:lvl1pPr marL="0" indent="0">
              <a:buNone/>
              <a:defRPr sz="1800" b="1" i="0">
                <a:solidFill>
                  <a:schemeClr val="tx1"/>
                </a:solidFill>
                <a:latin typeface="Arial Regular" charset="0"/>
                <a:ea typeface="Arial Regular" charset="0"/>
                <a:cs typeface="Arial Regular" charset="0"/>
              </a:defRPr>
            </a:lvl1pPr>
            <a:lvl2pPr marL="457200" indent="0">
              <a:buNone/>
              <a:defRPr/>
            </a:lvl2pPr>
            <a:lvl3pPr marL="914400" indent="0">
              <a:buNone/>
              <a:defRPr/>
            </a:lvl3pPr>
            <a:lvl4pPr marL="1371600" indent="0">
              <a:buNone/>
              <a:defRPr/>
            </a:lvl4pPr>
            <a:lvl5pPr marL="1828800" indent="0">
              <a:buNone/>
              <a:defRPr/>
            </a:lvl5pPr>
          </a:lstStyle>
          <a:p>
            <a:pPr lvl="0"/>
            <a:r>
              <a:rPr lang="en-US"/>
              <a:t>2017</a:t>
            </a:r>
          </a:p>
        </p:txBody>
      </p:sp>
      <p:sp>
        <p:nvSpPr>
          <p:cNvPr id="16" name="Text Placeholder 11"/>
          <p:cNvSpPr>
            <a:spLocks noGrp="1"/>
          </p:cNvSpPr>
          <p:nvPr>
            <p:ph type="body" sz="quarter" idx="31" hasCustomPrompt="1"/>
          </p:nvPr>
        </p:nvSpPr>
        <p:spPr>
          <a:xfrm>
            <a:off x="7569200" y="1803748"/>
            <a:ext cx="723450" cy="229851"/>
          </a:xfrm>
          <a:prstGeom prst="rect">
            <a:avLst/>
          </a:prstGeom>
        </p:spPr>
        <p:txBody>
          <a:bodyPr lIns="0" rIns="0" anchor="ctr">
            <a:noAutofit/>
          </a:bodyPr>
          <a:lstStyle>
            <a:lvl1pPr marL="0" indent="0" algn="r">
              <a:buNone/>
              <a:defRPr sz="1800" b="1" i="0">
                <a:solidFill>
                  <a:schemeClr val="tx1"/>
                </a:solidFill>
                <a:latin typeface="Arial Regular" charset="0"/>
                <a:ea typeface="Arial Regular" charset="0"/>
                <a:cs typeface="Arial Regular" charset="0"/>
              </a:defRPr>
            </a:lvl1pPr>
            <a:lvl2pPr marL="457200" indent="0">
              <a:buNone/>
              <a:defRPr/>
            </a:lvl2pPr>
            <a:lvl3pPr marL="914400" indent="0">
              <a:buNone/>
              <a:defRPr/>
            </a:lvl3pPr>
            <a:lvl4pPr marL="1371600" indent="0">
              <a:buNone/>
              <a:defRPr/>
            </a:lvl4pPr>
            <a:lvl5pPr marL="1828800" indent="0">
              <a:buNone/>
              <a:defRPr/>
            </a:lvl5pPr>
          </a:lstStyle>
          <a:p>
            <a:pPr lvl="0"/>
            <a:r>
              <a:rPr lang="en-US"/>
              <a:t>2016</a:t>
            </a:r>
          </a:p>
        </p:txBody>
      </p:sp>
      <p:sp>
        <p:nvSpPr>
          <p:cNvPr id="18" name="Text Placeholder 11"/>
          <p:cNvSpPr>
            <a:spLocks noGrp="1"/>
          </p:cNvSpPr>
          <p:nvPr>
            <p:ph type="body" sz="quarter" idx="35" hasCustomPrompt="1"/>
          </p:nvPr>
        </p:nvSpPr>
        <p:spPr>
          <a:xfrm>
            <a:off x="6172200" y="3203490"/>
            <a:ext cx="1714927" cy="731520"/>
          </a:xfrm>
          <a:prstGeom prst="rect">
            <a:avLst/>
          </a:prstGeom>
        </p:spPr>
        <p:txBody>
          <a:bodyPr lIns="0" rIns="0">
            <a:noAutofit/>
          </a:bodyPr>
          <a:lstStyle>
            <a:lvl1pPr marL="0" indent="0" algn="r">
              <a:lnSpc>
                <a:spcPct val="110000"/>
              </a:lnSpc>
              <a:buNone/>
              <a:defRPr sz="1800" b="0" i="0">
                <a:solidFill>
                  <a:schemeClr val="tx2"/>
                </a:solidFill>
                <a:latin typeface="Arial Regular" charset="0"/>
                <a:ea typeface="Arial Regular" charset="0"/>
                <a:cs typeface="Arial Regular" charset="0"/>
              </a:defRPr>
            </a:lvl1pPr>
            <a:lvl2pPr marL="9525" indent="0" algn="r">
              <a:buNone/>
              <a:tabLst/>
              <a:defRPr sz="1800"/>
            </a:lvl2pPr>
            <a:lvl3pPr marL="914400" indent="0">
              <a:buNone/>
              <a:defRPr/>
            </a:lvl3pPr>
            <a:lvl4pPr marL="1371600" indent="0">
              <a:buNone/>
              <a:defRPr/>
            </a:lvl4pPr>
            <a:lvl5pPr marL="1828800" indent="0">
              <a:buNone/>
              <a:defRPr/>
            </a:lvl5pPr>
          </a:lstStyle>
          <a:p>
            <a:pPr lvl="1"/>
            <a:r>
              <a:rPr lang="en-US"/>
              <a:t>Maecenas </a:t>
            </a:r>
            <a:r>
              <a:rPr lang="en-US" err="1"/>
              <a:t>sed</a:t>
            </a:r>
            <a:r>
              <a:rPr lang="en-US"/>
              <a:t> </a:t>
            </a:r>
            <a:r>
              <a:rPr lang="en-US" err="1"/>
              <a:t>diam</a:t>
            </a:r>
            <a:r>
              <a:rPr lang="en-US"/>
              <a:t> </a:t>
            </a:r>
            <a:r>
              <a:rPr lang="en-US" err="1"/>
              <a:t>eget</a:t>
            </a:r>
            <a:r>
              <a:rPr lang="en-US"/>
              <a:t> </a:t>
            </a:r>
            <a:r>
              <a:rPr lang="en-US" err="1"/>
              <a:t>risus</a:t>
            </a:r>
            <a:r>
              <a:rPr lang="en-US"/>
              <a:t>.</a:t>
            </a:r>
          </a:p>
        </p:txBody>
      </p:sp>
      <p:sp>
        <p:nvSpPr>
          <p:cNvPr id="19" name="Content Placeholder 12"/>
          <p:cNvSpPr>
            <a:spLocks noGrp="1"/>
          </p:cNvSpPr>
          <p:nvPr>
            <p:ph sz="quarter" idx="36"/>
          </p:nvPr>
        </p:nvSpPr>
        <p:spPr>
          <a:xfrm>
            <a:off x="7986918" y="5402443"/>
            <a:ext cx="500940" cy="9144"/>
          </a:xfrm>
          <a:prstGeom prst="rect">
            <a:avLst/>
          </a:prstGeom>
          <a:solidFill>
            <a:schemeClr val="tx2"/>
          </a:solidFill>
        </p:spPr>
        <p:txBody>
          <a:bodyPr>
            <a:normAutofit/>
          </a:bodyPr>
          <a:lstStyle>
            <a:lvl1pPr>
              <a:defRPr sz="100">
                <a:solidFill>
                  <a:schemeClr val="tx1"/>
                </a:solidFill>
              </a:defRPr>
            </a:lvl1pPr>
          </a:lstStyle>
          <a:p>
            <a:pPr marL="228600" marR="0" lvl="0" indent="-228600" algn="l" defTabSz="914400" rtl="0" eaLnBrk="1" fontAlgn="auto" latinLnBrk="0" hangingPunct="1">
              <a:lnSpc>
                <a:spcPct val="90000"/>
              </a:lnSpc>
              <a:spcBef>
                <a:spcPts val="1000"/>
              </a:spcBef>
              <a:spcAft>
                <a:spcPts val="0"/>
              </a:spcAft>
              <a:buClrTx/>
              <a:buSzTx/>
              <a:buFont typeface="Arial"/>
              <a:buNone/>
              <a:tabLst/>
              <a:defRPr/>
            </a:pPr>
            <a:r>
              <a:rPr lang="en-US"/>
              <a:t>Click to edit Master text styles</a:t>
            </a:r>
          </a:p>
        </p:txBody>
      </p:sp>
      <p:sp>
        <p:nvSpPr>
          <p:cNvPr id="21" name="Content Placeholder 12"/>
          <p:cNvSpPr>
            <a:spLocks noGrp="1"/>
          </p:cNvSpPr>
          <p:nvPr>
            <p:ph sz="quarter" idx="38"/>
          </p:nvPr>
        </p:nvSpPr>
        <p:spPr>
          <a:xfrm>
            <a:off x="7986918" y="3346405"/>
            <a:ext cx="500940" cy="9144"/>
          </a:xfrm>
          <a:prstGeom prst="rect">
            <a:avLst/>
          </a:prstGeom>
          <a:solidFill>
            <a:schemeClr val="tx2"/>
          </a:solidFill>
        </p:spPr>
        <p:txBody>
          <a:bodyPr>
            <a:normAutofit/>
          </a:bodyPr>
          <a:lstStyle>
            <a:lvl1pPr>
              <a:defRPr sz="100">
                <a:solidFill>
                  <a:schemeClr val="tx1"/>
                </a:solidFill>
              </a:defRPr>
            </a:lvl1pPr>
          </a:lstStyle>
          <a:p>
            <a:pPr marL="228600" marR="0" lvl="0" indent="-228600" algn="l" defTabSz="914400" rtl="0" eaLnBrk="1" fontAlgn="auto" latinLnBrk="0" hangingPunct="1">
              <a:lnSpc>
                <a:spcPct val="90000"/>
              </a:lnSpc>
              <a:spcBef>
                <a:spcPts val="1000"/>
              </a:spcBef>
              <a:spcAft>
                <a:spcPts val="0"/>
              </a:spcAft>
              <a:buClrTx/>
              <a:buSzTx/>
              <a:buFont typeface="Arial"/>
              <a:buNone/>
              <a:tabLst/>
              <a:defRPr/>
            </a:pPr>
            <a:r>
              <a:rPr lang="en-US"/>
              <a:t>Click to edit Master text styles</a:t>
            </a:r>
          </a:p>
        </p:txBody>
      </p:sp>
      <p:sp>
        <p:nvSpPr>
          <p:cNvPr id="23" name="Content Placeholder 12"/>
          <p:cNvSpPr>
            <a:spLocks noGrp="1"/>
          </p:cNvSpPr>
          <p:nvPr>
            <p:ph sz="quarter" idx="40"/>
          </p:nvPr>
        </p:nvSpPr>
        <p:spPr>
          <a:xfrm>
            <a:off x="8487858" y="4545414"/>
            <a:ext cx="500940" cy="9144"/>
          </a:xfrm>
          <a:prstGeom prst="rect">
            <a:avLst/>
          </a:prstGeom>
          <a:solidFill>
            <a:schemeClr val="tx2"/>
          </a:solidFill>
        </p:spPr>
        <p:txBody>
          <a:bodyPr>
            <a:normAutofit/>
          </a:bodyPr>
          <a:lstStyle>
            <a:lvl1pPr>
              <a:defRPr sz="100">
                <a:solidFill>
                  <a:schemeClr val="tx1"/>
                </a:solidFill>
              </a:defRPr>
            </a:lvl1pPr>
          </a:lstStyle>
          <a:p>
            <a:pPr marL="228600" marR="0" lvl="0" indent="-228600" algn="l" defTabSz="914400" rtl="0" eaLnBrk="1" fontAlgn="auto" latinLnBrk="0" hangingPunct="1">
              <a:lnSpc>
                <a:spcPct val="90000"/>
              </a:lnSpc>
              <a:spcBef>
                <a:spcPts val="1000"/>
              </a:spcBef>
              <a:spcAft>
                <a:spcPts val="0"/>
              </a:spcAft>
              <a:buClrTx/>
              <a:buSzTx/>
              <a:buFont typeface="Arial"/>
              <a:buNone/>
              <a:tabLst/>
              <a:defRPr/>
            </a:pPr>
            <a:r>
              <a:rPr lang="en-US"/>
              <a:t>Click to edit Master text styles</a:t>
            </a:r>
          </a:p>
        </p:txBody>
      </p:sp>
      <p:sp>
        <p:nvSpPr>
          <p:cNvPr id="25" name="Text Placeholder 11"/>
          <p:cNvSpPr>
            <a:spLocks noGrp="1"/>
          </p:cNvSpPr>
          <p:nvPr>
            <p:ph type="body" sz="quarter" idx="43" hasCustomPrompt="1"/>
          </p:nvPr>
        </p:nvSpPr>
        <p:spPr>
          <a:xfrm>
            <a:off x="7569200" y="4428942"/>
            <a:ext cx="723450" cy="212222"/>
          </a:xfrm>
          <a:prstGeom prst="rect">
            <a:avLst/>
          </a:prstGeom>
        </p:spPr>
        <p:txBody>
          <a:bodyPr lIns="0" rIns="0" anchor="ctr">
            <a:noAutofit/>
          </a:bodyPr>
          <a:lstStyle>
            <a:lvl1pPr marL="0" indent="0" algn="r">
              <a:buNone/>
              <a:defRPr sz="1800" b="1" i="0">
                <a:solidFill>
                  <a:schemeClr val="tx1"/>
                </a:solidFill>
                <a:latin typeface="Arial Regular" charset="0"/>
                <a:ea typeface="Arial Regular" charset="0"/>
                <a:cs typeface="Arial Regular" charset="0"/>
              </a:defRPr>
            </a:lvl1pPr>
            <a:lvl2pPr marL="457200" indent="0">
              <a:buNone/>
              <a:defRPr/>
            </a:lvl2pPr>
            <a:lvl3pPr marL="914400" indent="0">
              <a:buNone/>
              <a:defRPr/>
            </a:lvl3pPr>
            <a:lvl4pPr marL="1371600" indent="0">
              <a:buNone/>
              <a:defRPr/>
            </a:lvl4pPr>
            <a:lvl5pPr marL="1828800" indent="0">
              <a:buNone/>
              <a:defRPr/>
            </a:lvl5pPr>
          </a:lstStyle>
          <a:p>
            <a:pPr lvl="0"/>
            <a:r>
              <a:rPr lang="en-US"/>
              <a:t>2018</a:t>
            </a:r>
          </a:p>
        </p:txBody>
      </p:sp>
      <p:sp>
        <p:nvSpPr>
          <p:cNvPr id="26" name="Text Placeholder 11"/>
          <p:cNvSpPr>
            <a:spLocks noGrp="1"/>
          </p:cNvSpPr>
          <p:nvPr>
            <p:ph type="body" sz="quarter" idx="44" hasCustomPrompt="1"/>
          </p:nvPr>
        </p:nvSpPr>
        <p:spPr>
          <a:xfrm>
            <a:off x="9094634" y="4422905"/>
            <a:ext cx="2268913" cy="731520"/>
          </a:xfrm>
          <a:prstGeom prst="rect">
            <a:avLst/>
          </a:prstGeom>
        </p:spPr>
        <p:txBody>
          <a:bodyPr lIns="0" rIns="0">
            <a:noAutofit/>
          </a:bodyPr>
          <a:lstStyle>
            <a:lvl1pPr marL="0" indent="0">
              <a:lnSpc>
                <a:spcPct val="110000"/>
              </a:lnSpc>
              <a:buNone/>
              <a:defRPr sz="1800" b="0" i="0">
                <a:solidFill>
                  <a:schemeClr val="tx2"/>
                </a:solidFill>
                <a:latin typeface="Arial Regular" charset="0"/>
                <a:ea typeface="Arial Regular" charset="0"/>
                <a:cs typeface="Arial Regular" charset="0"/>
              </a:defRPr>
            </a:lvl1pPr>
            <a:lvl2pPr marL="9525" indent="0">
              <a:buNone/>
              <a:tabLst/>
              <a:defRPr sz="1800"/>
            </a:lvl2pPr>
            <a:lvl3pPr marL="914400" indent="0">
              <a:buNone/>
              <a:defRPr/>
            </a:lvl3pPr>
            <a:lvl4pPr marL="1371600" indent="0">
              <a:buNone/>
              <a:defRPr/>
            </a:lvl4pPr>
            <a:lvl5pPr marL="1828800" indent="0">
              <a:buNone/>
              <a:defRPr/>
            </a:lvl5pPr>
          </a:lstStyle>
          <a:p>
            <a:pPr lvl="1"/>
            <a:r>
              <a:rPr lang="en-US"/>
              <a:t>Maecenas </a:t>
            </a:r>
            <a:r>
              <a:rPr lang="en-US" err="1"/>
              <a:t>sed</a:t>
            </a:r>
            <a:r>
              <a:rPr lang="en-US"/>
              <a:t> </a:t>
            </a:r>
            <a:r>
              <a:rPr lang="en-US" err="1"/>
              <a:t>diam</a:t>
            </a:r>
            <a:r>
              <a:rPr lang="en-US"/>
              <a:t> </a:t>
            </a:r>
            <a:r>
              <a:rPr lang="en-US" err="1"/>
              <a:t>eget</a:t>
            </a:r>
            <a:r>
              <a:rPr lang="en-US"/>
              <a:t> </a:t>
            </a:r>
            <a:r>
              <a:rPr lang="en-US" err="1"/>
              <a:t>risus</a:t>
            </a:r>
            <a:r>
              <a:rPr lang="en-US"/>
              <a:t> </a:t>
            </a:r>
            <a:r>
              <a:rPr lang="en-US" err="1"/>
              <a:t>varius</a:t>
            </a:r>
            <a:r>
              <a:rPr lang="en-US"/>
              <a:t>. </a:t>
            </a:r>
          </a:p>
        </p:txBody>
      </p:sp>
      <p:sp>
        <p:nvSpPr>
          <p:cNvPr id="27" name="Text Placeholder 11"/>
          <p:cNvSpPr>
            <a:spLocks noGrp="1"/>
          </p:cNvSpPr>
          <p:nvPr>
            <p:ph type="body" sz="quarter" idx="45" hasCustomPrompt="1"/>
          </p:nvPr>
        </p:nvSpPr>
        <p:spPr>
          <a:xfrm>
            <a:off x="8738328" y="5291009"/>
            <a:ext cx="710472" cy="221230"/>
          </a:xfrm>
          <a:prstGeom prst="rect">
            <a:avLst/>
          </a:prstGeom>
        </p:spPr>
        <p:txBody>
          <a:bodyPr lIns="0" anchor="ctr">
            <a:noAutofit/>
          </a:bodyPr>
          <a:lstStyle>
            <a:lvl1pPr marL="0" indent="0">
              <a:buNone/>
              <a:defRPr sz="1800" b="1" i="0">
                <a:solidFill>
                  <a:schemeClr val="tx1"/>
                </a:solidFill>
                <a:latin typeface="Arial Regular" charset="0"/>
                <a:ea typeface="Arial Regular" charset="0"/>
                <a:cs typeface="Arial Regular" charset="0"/>
              </a:defRPr>
            </a:lvl1pPr>
            <a:lvl2pPr marL="457200" indent="0">
              <a:buNone/>
              <a:defRPr/>
            </a:lvl2pPr>
            <a:lvl3pPr marL="914400" indent="0">
              <a:buNone/>
              <a:defRPr/>
            </a:lvl3pPr>
            <a:lvl4pPr marL="1371600" indent="0">
              <a:buNone/>
              <a:defRPr/>
            </a:lvl4pPr>
            <a:lvl5pPr marL="1828800" indent="0">
              <a:buNone/>
              <a:defRPr/>
            </a:lvl5pPr>
          </a:lstStyle>
          <a:p>
            <a:pPr lvl="0"/>
            <a:r>
              <a:rPr lang="en-US"/>
              <a:t>2019</a:t>
            </a:r>
          </a:p>
        </p:txBody>
      </p:sp>
      <p:sp>
        <p:nvSpPr>
          <p:cNvPr id="29" name="Text Placeholder 11">
            <a:extLst>
              <a:ext uri="{FF2B5EF4-FFF2-40B4-BE49-F238E27FC236}">
                <a16:creationId xmlns:a16="http://schemas.microsoft.com/office/drawing/2014/main" id="{B1CC5B96-EADC-144C-B345-5D69DE7E13BC}"/>
              </a:ext>
            </a:extLst>
          </p:cNvPr>
          <p:cNvSpPr>
            <a:spLocks noGrp="1"/>
          </p:cNvSpPr>
          <p:nvPr>
            <p:ph type="body" sz="quarter" idx="47" hasCustomPrompt="1"/>
          </p:nvPr>
        </p:nvSpPr>
        <p:spPr>
          <a:xfrm>
            <a:off x="9108811" y="3782139"/>
            <a:ext cx="2268913" cy="542494"/>
          </a:xfrm>
          <a:prstGeom prst="rect">
            <a:avLst/>
          </a:prstGeom>
        </p:spPr>
        <p:txBody>
          <a:bodyPr lIns="0" rIns="0">
            <a:noAutofit/>
          </a:bodyPr>
          <a:lstStyle>
            <a:lvl1pPr marL="0" indent="0">
              <a:lnSpc>
                <a:spcPct val="110000"/>
              </a:lnSpc>
              <a:buNone/>
              <a:defRPr sz="1800" b="0" i="0">
                <a:solidFill>
                  <a:schemeClr val="tx2"/>
                </a:solidFill>
                <a:latin typeface="Arial Regular" charset="0"/>
                <a:ea typeface="Arial Regular" charset="0"/>
                <a:cs typeface="Arial Regular" charset="0"/>
              </a:defRPr>
            </a:lvl1pPr>
            <a:lvl2pPr marL="9525" indent="0">
              <a:buNone/>
              <a:tabLst/>
              <a:defRPr sz="1800"/>
            </a:lvl2pPr>
            <a:lvl3pPr marL="914400" indent="0">
              <a:buNone/>
              <a:defRPr/>
            </a:lvl3pPr>
            <a:lvl4pPr marL="1371600" indent="0">
              <a:buNone/>
              <a:defRPr/>
            </a:lvl4pPr>
            <a:lvl5pPr marL="1828800" indent="0">
              <a:buNone/>
              <a:defRPr/>
            </a:lvl5pPr>
          </a:lstStyle>
          <a:p>
            <a:pPr lvl="1"/>
            <a:r>
              <a:rPr lang="en-US"/>
              <a:t>Secondary timeline event.</a:t>
            </a:r>
          </a:p>
        </p:txBody>
      </p:sp>
      <p:sp>
        <p:nvSpPr>
          <p:cNvPr id="30" name="Content Placeholder 12">
            <a:extLst>
              <a:ext uri="{FF2B5EF4-FFF2-40B4-BE49-F238E27FC236}">
                <a16:creationId xmlns:a16="http://schemas.microsoft.com/office/drawing/2014/main" id="{36F3249E-7F49-2146-8A31-74BE6B6932AB}"/>
              </a:ext>
            </a:extLst>
          </p:cNvPr>
          <p:cNvSpPr>
            <a:spLocks noGrp="1"/>
          </p:cNvSpPr>
          <p:nvPr>
            <p:ph sz="quarter" idx="48"/>
          </p:nvPr>
        </p:nvSpPr>
        <p:spPr>
          <a:xfrm>
            <a:off x="8481942" y="3940632"/>
            <a:ext cx="500940" cy="9144"/>
          </a:xfrm>
          <a:prstGeom prst="rect">
            <a:avLst/>
          </a:prstGeom>
          <a:solidFill>
            <a:schemeClr val="tx2"/>
          </a:solidFill>
        </p:spPr>
        <p:txBody>
          <a:bodyPr>
            <a:normAutofit/>
          </a:bodyPr>
          <a:lstStyle>
            <a:lvl1pPr>
              <a:defRPr sz="100">
                <a:solidFill>
                  <a:schemeClr val="tx2"/>
                </a:solidFill>
              </a:defRPr>
            </a:lvl1pPr>
          </a:lstStyle>
          <a:p>
            <a:pPr marL="228600" marR="0" lvl="0" indent="-228600" algn="l" defTabSz="914400" rtl="0" eaLnBrk="1" fontAlgn="auto" latinLnBrk="0" hangingPunct="1">
              <a:lnSpc>
                <a:spcPct val="90000"/>
              </a:lnSpc>
              <a:spcBef>
                <a:spcPts val="1000"/>
              </a:spcBef>
              <a:spcAft>
                <a:spcPts val="0"/>
              </a:spcAft>
              <a:buClrTx/>
              <a:buSzTx/>
              <a:buFont typeface="Arial"/>
              <a:buNone/>
              <a:tabLst/>
              <a:defRPr/>
            </a:pPr>
            <a:r>
              <a:rPr lang="en-US"/>
              <a:t>Click to edit Master text styles</a:t>
            </a:r>
          </a:p>
        </p:txBody>
      </p:sp>
      <p:sp>
        <p:nvSpPr>
          <p:cNvPr id="33" name="Text Placeholder 14">
            <a:extLst>
              <a:ext uri="{FF2B5EF4-FFF2-40B4-BE49-F238E27FC236}">
                <a16:creationId xmlns:a16="http://schemas.microsoft.com/office/drawing/2014/main" id="{9A045578-08BA-467F-A528-43EAFE62D5B6}"/>
              </a:ext>
            </a:extLst>
          </p:cNvPr>
          <p:cNvSpPr>
            <a:spLocks noGrp="1"/>
          </p:cNvSpPr>
          <p:nvPr>
            <p:ph type="body" sz="quarter" idx="12" hasCustomPrompt="1"/>
          </p:nvPr>
        </p:nvSpPr>
        <p:spPr>
          <a:xfrm>
            <a:off x="456019" y="1947672"/>
            <a:ext cx="5190417" cy="4300728"/>
          </a:xfrm>
          <a:prstGeom prst="rect">
            <a:avLst/>
          </a:prstGeom>
        </p:spPr>
        <p:txBody>
          <a:bodyPr>
            <a:noAutofit/>
          </a:bodyPr>
          <a:lstStyle>
            <a:lvl5pPr marL="1097280" indent="-292608">
              <a:buFont typeface="Courier New" charset="0"/>
              <a:buChar char="o"/>
              <a:defRPr/>
            </a:lvl5pPr>
          </a:lstStyle>
          <a:p>
            <a:pPr lvl="1"/>
            <a:r>
              <a:rPr lang="en-US"/>
              <a:t>Second level lorem ipsum dolor sit </a:t>
            </a:r>
            <a:r>
              <a:rPr lang="en-US" err="1"/>
              <a:t>amet</a:t>
            </a:r>
            <a:r>
              <a:rPr lang="en-US"/>
              <a:t>, </a:t>
            </a:r>
            <a:r>
              <a:rPr lang="en-US" err="1"/>
              <a:t>consectetuer</a:t>
            </a:r>
            <a:r>
              <a:rPr lang="en-US"/>
              <a:t> </a:t>
            </a:r>
            <a:r>
              <a:rPr lang="en-US" err="1"/>
              <a:t>adipiscing</a:t>
            </a:r>
            <a:r>
              <a:rPr lang="en-US"/>
              <a:t> </a:t>
            </a:r>
            <a:r>
              <a:rPr lang="en-US" err="1"/>
              <a:t>elit</a:t>
            </a:r>
            <a:r>
              <a:rPr lang="en-US"/>
              <a:t>, sed diam </a:t>
            </a:r>
            <a:r>
              <a:rPr lang="en-US" err="1"/>
              <a:t>nonummy</a:t>
            </a:r>
            <a:r>
              <a:rPr lang="en-US"/>
              <a:t> </a:t>
            </a:r>
            <a:r>
              <a:rPr lang="en-US" err="1"/>
              <a:t>nibh</a:t>
            </a:r>
            <a:r>
              <a:rPr lang="en-US"/>
              <a:t> </a:t>
            </a:r>
            <a:r>
              <a:rPr lang="en-US" err="1"/>
              <a:t>euismod</a:t>
            </a:r>
            <a:r>
              <a:rPr lang="en-US"/>
              <a:t> </a:t>
            </a:r>
            <a:r>
              <a:rPr lang="en-US" err="1"/>
              <a:t>tincidunt</a:t>
            </a:r>
            <a:r>
              <a:rPr lang="en-US"/>
              <a:t> </a:t>
            </a:r>
            <a:r>
              <a:rPr lang="en-US" err="1"/>
              <a:t>ut</a:t>
            </a:r>
            <a:r>
              <a:rPr lang="en-US"/>
              <a:t> </a:t>
            </a:r>
            <a:r>
              <a:rPr lang="en-US" err="1"/>
              <a:t>laoreet</a:t>
            </a:r>
            <a:r>
              <a:rPr lang="en-US"/>
              <a:t> dolore magna </a:t>
            </a:r>
            <a:r>
              <a:rPr lang="en-US" err="1"/>
              <a:t>aliquam</a:t>
            </a:r>
            <a:r>
              <a:rPr lang="en-US"/>
              <a:t> </a:t>
            </a:r>
            <a:r>
              <a:rPr lang="en-US" err="1"/>
              <a:t>erat</a:t>
            </a:r>
            <a:r>
              <a:rPr lang="en-US"/>
              <a:t> </a:t>
            </a:r>
            <a:r>
              <a:rPr lang="en-US" err="1"/>
              <a:t>volutpat</a:t>
            </a:r>
            <a:r>
              <a:rPr lang="en-US"/>
              <a:t>. Ut </a:t>
            </a:r>
            <a:r>
              <a:rPr lang="en-US" err="1"/>
              <a:t>wisi</a:t>
            </a:r>
            <a:r>
              <a:rPr lang="en-US"/>
              <a:t> </a:t>
            </a:r>
            <a:r>
              <a:rPr lang="en-US" err="1"/>
              <a:t>enim</a:t>
            </a:r>
            <a:r>
              <a:rPr lang="en-US"/>
              <a:t> ad minim </a:t>
            </a:r>
            <a:r>
              <a:rPr lang="en-US" err="1"/>
              <a:t>veniam</a:t>
            </a:r>
            <a:r>
              <a:rPr lang="en-US"/>
              <a:t>, </a:t>
            </a:r>
            <a:r>
              <a:rPr lang="en-US" err="1"/>
              <a:t>quis</a:t>
            </a:r>
            <a:r>
              <a:rPr lang="en-US"/>
              <a:t> </a:t>
            </a:r>
            <a:r>
              <a:rPr lang="en-US" err="1"/>
              <a:t>nostrud</a:t>
            </a:r>
            <a:r>
              <a:rPr lang="en-US"/>
              <a:t> </a:t>
            </a:r>
            <a:r>
              <a:rPr lang="en-US" err="1"/>
              <a:t>exerci</a:t>
            </a:r>
            <a:r>
              <a:rPr lang="en-US"/>
              <a:t> </a:t>
            </a:r>
          </a:p>
          <a:p>
            <a:pPr lvl="2"/>
            <a:r>
              <a:rPr lang="en-US"/>
              <a:t>Third level</a:t>
            </a:r>
          </a:p>
          <a:p>
            <a:pPr lvl="3"/>
            <a:r>
              <a:rPr lang="en-US"/>
              <a:t>Fourth level</a:t>
            </a:r>
          </a:p>
          <a:p>
            <a:pPr lvl="4"/>
            <a:r>
              <a:rPr lang="en-US"/>
              <a:t>Fifth level</a:t>
            </a:r>
          </a:p>
        </p:txBody>
      </p:sp>
      <p:pic>
        <p:nvPicPr>
          <p:cNvPr id="28" name="Picture 27">
            <a:extLst>
              <a:ext uri="{FF2B5EF4-FFF2-40B4-BE49-F238E27FC236}">
                <a16:creationId xmlns:a16="http://schemas.microsoft.com/office/drawing/2014/main" id="{8CE55179-E9D2-43F4-AFF0-971EB8B01535}"/>
              </a:ext>
            </a:extLst>
          </p:cNvPr>
          <p:cNvPicPr>
            <a:picLocks/>
          </p:cNvPicPr>
          <p:nvPr userDrawn="1"/>
        </p:nvPicPr>
        <p:blipFill>
          <a:blip r:embed="rId2"/>
          <a:stretch>
            <a:fillRect/>
          </a:stretch>
        </p:blipFill>
        <p:spPr>
          <a:xfrm>
            <a:off x="460374" y="6518444"/>
            <a:ext cx="557700" cy="154923"/>
          </a:xfrm>
          <a:prstGeom prst="rect">
            <a:avLst/>
          </a:prstGeom>
        </p:spPr>
      </p:pic>
      <p:sp>
        <p:nvSpPr>
          <p:cNvPr id="32" name="Oval 31">
            <a:extLst>
              <a:ext uri="{FF2B5EF4-FFF2-40B4-BE49-F238E27FC236}">
                <a16:creationId xmlns:a16="http://schemas.microsoft.com/office/drawing/2014/main" id="{45880C37-78FE-4CF8-A2D1-9F2096A9AD86}"/>
              </a:ext>
            </a:extLst>
          </p:cNvPr>
          <p:cNvSpPr/>
          <p:nvPr userDrawn="1"/>
        </p:nvSpPr>
        <p:spPr>
          <a:xfrm>
            <a:off x="8403336" y="1828800"/>
            <a:ext cx="228600" cy="228600"/>
          </a:xfrm>
          <a:prstGeom prst="ellipse">
            <a:avLst/>
          </a:prstGeom>
          <a:solidFill>
            <a:schemeClr val="tx1"/>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4" name="Oval 33">
            <a:extLst>
              <a:ext uri="{FF2B5EF4-FFF2-40B4-BE49-F238E27FC236}">
                <a16:creationId xmlns:a16="http://schemas.microsoft.com/office/drawing/2014/main" id="{319981EC-B700-40AA-9BBB-FC70A2A99716}"/>
              </a:ext>
            </a:extLst>
          </p:cNvPr>
          <p:cNvSpPr/>
          <p:nvPr userDrawn="1"/>
        </p:nvSpPr>
        <p:spPr>
          <a:xfrm>
            <a:off x="8403336" y="3239295"/>
            <a:ext cx="228600" cy="228600"/>
          </a:xfrm>
          <a:prstGeom prst="ellipse">
            <a:avLst/>
          </a:prstGeom>
          <a:solidFill>
            <a:schemeClr val="tx1"/>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5" name="Oval 34">
            <a:extLst>
              <a:ext uri="{FF2B5EF4-FFF2-40B4-BE49-F238E27FC236}">
                <a16:creationId xmlns:a16="http://schemas.microsoft.com/office/drawing/2014/main" id="{856CBAE5-196B-4DE0-83DB-84C7B9E8C8AE}"/>
              </a:ext>
            </a:extLst>
          </p:cNvPr>
          <p:cNvSpPr/>
          <p:nvPr userDrawn="1"/>
        </p:nvSpPr>
        <p:spPr>
          <a:xfrm>
            <a:off x="8390658" y="4445184"/>
            <a:ext cx="228600" cy="228600"/>
          </a:xfrm>
          <a:prstGeom prst="ellipse">
            <a:avLst/>
          </a:prstGeom>
          <a:solidFill>
            <a:schemeClr val="tx1"/>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6" name="Oval 35">
            <a:extLst>
              <a:ext uri="{FF2B5EF4-FFF2-40B4-BE49-F238E27FC236}">
                <a16:creationId xmlns:a16="http://schemas.microsoft.com/office/drawing/2014/main" id="{829236D2-34B2-470A-A875-2D451B66B602}"/>
              </a:ext>
            </a:extLst>
          </p:cNvPr>
          <p:cNvSpPr/>
          <p:nvPr userDrawn="1"/>
        </p:nvSpPr>
        <p:spPr>
          <a:xfrm>
            <a:off x="8390636" y="5300914"/>
            <a:ext cx="228600" cy="228600"/>
          </a:xfrm>
          <a:prstGeom prst="ellipse">
            <a:avLst/>
          </a:prstGeom>
          <a:solidFill>
            <a:schemeClr val="tx1"/>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Tree>
    <p:extLst>
      <p:ext uri="{BB962C8B-B14F-4D97-AF65-F5344CB8AC3E}">
        <p14:creationId xmlns:p14="http://schemas.microsoft.com/office/powerpoint/2010/main" val="3313991212"/>
      </p:ext>
    </p:extLst>
  </p:cSld>
  <p:clrMapOvr>
    <a:masterClrMapping/>
  </p:clrMapOvr>
</p:sldLayout>
</file>

<file path=ppt/slideLayouts/slideLayout48.xml><?xml version="1.0" encoding="utf-8"?>
<p:sldLayout xmlns:a="http://schemas.openxmlformats.org/drawingml/2006/main" xmlns:r="http://schemas.openxmlformats.org/officeDocument/2006/relationships" xmlns:p="http://schemas.openxmlformats.org/presentationml/2006/main" preserve="1" userDrawn="1">
  <p:cSld name="Timeline Horizontal">
    <p:spTree>
      <p:nvGrpSpPr>
        <p:cNvPr id="1" name=""/>
        <p:cNvGrpSpPr/>
        <p:nvPr/>
      </p:nvGrpSpPr>
      <p:grpSpPr>
        <a:xfrm>
          <a:off x="0" y="0"/>
          <a:ext cx="0" cy="0"/>
          <a:chOff x="0" y="0"/>
          <a:chExt cx="0" cy="0"/>
        </a:xfrm>
      </p:grpSpPr>
      <p:cxnSp>
        <p:nvCxnSpPr>
          <p:cNvPr id="24" name="Straight Connector 23"/>
          <p:cNvCxnSpPr/>
          <p:nvPr userDrawn="1"/>
        </p:nvCxnSpPr>
        <p:spPr>
          <a:xfrm>
            <a:off x="-51955" y="3319397"/>
            <a:ext cx="12297875" cy="0"/>
          </a:xfrm>
          <a:prstGeom prst="line">
            <a:avLst/>
          </a:prstGeom>
          <a:ln w="63500">
            <a:solidFill>
              <a:schemeClr val="accent3"/>
            </a:solidFill>
          </a:ln>
        </p:spPr>
        <p:style>
          <a:lnRef idx="1">
            <a:schemeClr val="accent1"/>
          </a:lnRef>
          <a:fillRef idx="0">
            <a:schemeClr val="accent1"/>
          </a:fillRef>
          <a:effectRef idx="0">
            <a:schemeClr val="accent1"/>
          </a:effectRef>
          <a:fontRef idx="minor">
            <a:schemeClr val="tx1"/>
          </a:fontRef>
        </p:style>
      </p:cxnSp>
      <p:sp>
        <p:nvSpPr>
          <p:cNvPr id="2" name="Slide Number Placeholder 1"/>
          <p:cNvSpPr>
            <a:spLocks noGrp="1"/>
          </p:cNvSpPr>
          <p:nvPr>
            <p:ph type="sldNum" sz="quarter" idx="11"/>
          </p:nvPr>
        </p:nvSpPr>
        <p:spPr/>
        <p:txBody>
          <a:bodyPr/>
          <a:lstStyle/>
          <a:p>
            <a:fld id="{2F2F552B-1952-B44E-8CAB-5705F0ACD2E2}" type="slidenum">
              <a:rPr lang="uk-UA" smtClean="0"/>
              <a:pPr/>
              <a:t>‹#›</a:t>
            </a:fld>
            <a:endParaRPr lang="uk-UA"/>
          </a:p>
        </p:txBody>
      </p:sp>
      <p:sp>
        <p:nvSpPr>
          <p:cNvPr id="6" name="Text Placeholder 11"/>
          <p:cNvSpPr>
            <a:spLocks noGrp="1"/>
          </p:cNvSpPr>
          <p:nvPr>
            <p:ph type="body" sz="quarter" idx="16" hasCustomPrompt="1"/>
          </p:nvPr>
        </p:nvSpPr>
        <p:spPr>
          <a:xfrm>
            <a:off x="4924539" y="1079567"/>
            <a:ext cx="3502393" cy="832731"/>
          </a:xfrm>
          <a:prstGeom prst="rect">
            <a:avLst/>
          </a:prstGeom>
        </p:spPr>
        <p:txBody>
          <a:bodyPr lIns="0">
            <a:noAutofit/>
          </a:bodyPr>
          <a:lstStyle>
            <a:lvl1pPr marL="0" indent="0">
              <a:lnSpc>
                <a:spcPct val="110000"/>
              </a:lnSpc>
              <a:buNone/>
              <a:defRPr sz="1800" b="0" i="0">
                <a:solidFill>
                  <a:schemeClr val="tx2"/>
                </a:solidFill>
                <a:latin typeface="Arial Regular" charset="0"/>
                <a:ea typeface="Arial Regular" charset="0"/>
                <a:cs typeface="Arial Regular" charset="0"/>
              </a:defRPr>
            </a:lvl1pPr>
            <a:lvl2pPr marL="9525" indent="0">
              <a:buNone/>
              <a:tabLst/>
              <a:defRPr sz="1800"/>
            </a:lvl2pPr>
            <a:lvl3pPr marL="914400" indent="0">
              <a:buNone/>
              <a:defRPr/>
            </a:lvl3pPr>
            <a:lvl4pPr marL="1371600" indent="0">
              <a:buNone/>
              <a:defRPr/>
            </a:lvl4pPr>
            <a:lvl5pPr marL="1828800" indent="0">
              <a:buNone/>
              <a:defRPr/>
            </a:lvl5pPr>
          </a:lstStyle>
          <a:p>
            <a:pPr lvl="1"/>
            <a:r>
              <a:rPr lang="en-US"/>
              <a:t>Arial 18 pt. </a:t>
            </a:r>
            <a:r>
              <a:rPr lang="en-US" err="1"/>
              <a:t>maecenas</a:t>
            </a:r>
            <a:r>
              <a:rPr lang="en-US"/>
              <a:t> </a:t>
            </a:r>
            <a:r>
              <a:rPr lang="en-US" err="1"/>
              <a:t>sed</a:t>
            </a:r>
            <a:r>
              <a:rPr lang="en-US"/>
              <a:t> </a:t>
            </a:r>
            <a:r>
              <a:rPr lang="en-US" err="1"/>
              <a:t>diam</a:t>
            </a:r>
            <a:r>
              <a:rPr lang="en-US"/>
              <a:t> </a:t>
            </a:r>
            <a:r>
              <a:rPr lang="en-US" err="1"/>
              <a:t>eget</a:t>
            </a:r>
            <a:r>
              <a:rPr lang="en-US"/>
              <a:t> </a:t>
            </a:r>
            <a:r>
              <a:rPr lang="en-US" err="1"/>
              <a:t>risus</a:t>
            </a:r>
            <a:r>
              <a:rPr lang="en-US"/>
              <a:t> </a:t>
            </a:r>
            <a:r>
              <a:rPr lang="en-US" err="1"/>
              <a:t>varius</a:t>
            </a:r>
            <a:r>
              <a:rPr lang="en-US"/>
              <a:t> </a:t>
            </a:r>
            <a:r>
              <a:rPr lang="en-US" err="1"/>
              <a:t>blandit</a:t>
            </a:r>
            <a:r>
              <a:rPr lang="en-US"/>
              <a:t> sit </a:t>
            </a:r>
            <a:r>
              <a:rPr lang="en-US" err="1"/>
              <a:t>amet</a:t>
            </a:r>
            <a:r>
              <a:rPr lang="en-US"/>
              <a:t> non magna. </a:t>
            </a:r>
            <a:r>
              <a:rPr lang="en-US" err="1"/>
              <a:t>Duis</a:t>
            </a:r>
            <a:r>
              <a:rPr lang="en-US"/>
              <a:t> </a:t>
            </a:r>
            <a:r>
              <a:rPr lang="en-US" err="1"/>
              <a:t>mollis</a:t>
            </a:r>
            <a:r>
              <a:rPr lang="en-US"/>
              <a:t>, </a:t>
            </a:r>
            <a:r>
              <a:rPr lang="en-US" err="1"/>
              <a:t>est</a:t>
            </a:r>
            <a:r>
              <a:rPr lang="en-US"/>
              <a:t> non.</a:t>
            </a:r>
          </a:p>
        </p:txBody>
      </p:sp>
      <p:sp>
        <p:nvSpPr>
          <p:cNvPr id="7" name="Text Placeholder 11"/>
          <p:cNvSpPr>
            <a:spLocks noGrp="1"/>
          </p:cNvSpPr>
          <p:nvPr>
            <p:ph type="body" sz="quarter" idx="17" hasCustomPrompt="1"/>
          </p:nvPr>
        </p:nvSpPr>
        <p:spPr>
          <a:xfrm>
            <a:off x="8207135" y="2052951"/>
            <a:ext cx="3169526" cy="785783"/>
          </a:xfrm>
          <a:prstGeom prst="rect">
            <a:avLst/>
          </a:prstGeom>
        </p:spPr>
        <p:txBody>
          <a:bodyPr lIns="0">
            <a:noAutofit/>
          </a:bodyPr>
          <a:lstStyle>
            <a:lvl1pPr marL="0" indent="0">
              <a:lnSpc>
                <a:spcPct val="110000"/>
              </a:lnSpc>
              <a:buNone/>
              <a:defRPr sz="1800" b="0" i="0" baseline="0">
                <a:solidFill>
                  <a:schemeClr val="tx2"/>
                </a:solidFill>
                <a:latin typeface="Arial Regular" charset="0"/>
                <a:ea typeface="Arial Regular" charset="0"/>
                <a:cs typeface="Arial Regular" charset="0"/>
              </a:defRPr>
            </a:lvl1pPr>
            <a:lvl2pPr marL="9525" indent="0">
              <a:buNone/>
              <a:tabLst/>
              <a:defRPr sz="1800"/>
            </a:lvl2pPr>
            <a:lvl3pPr marL="914400" indent="0">
              <a:buNone/>
              <a:defRPr/>
            </a:lvl3pPr>
            <a:lvl4pPr marL="1371600" indent="0">
              <a:buNone/>
              <a:defRPr/>
            </a:lvl4pPr>
            <a:lvl5pPr marL="1828800" indent="0">
              <a:buNone/>
              <a:defRPr/>
            </a:lvl5pPr>
          </a:lstStyle>
          <a:p>
            <a:pPr lvl="1"/>
            <a:r>
              <a:rPr lang="en-US"/>
              <a:t>Arial 18 pt. </a:t>
            </a:r>
            <a:r>
              <a:rPr lang="en-US" err="1"/>
              <a:t>maecenas</a:t>
            </a:r>
            <a:r>
              <a:rPr lang="en-US"/>
              <a:t> </a:t>
            </a:r>
            <a:r>
              <a:rPr lang="en-US" err="1"/>
              <a:t>sed</a:t>
            </a:r>
            <a:r>
              <a:rPr lang="en-US"/>
              <a:t> </a:t>
            </a:r>
            <a:r>
              <a:rPr lang="en-US" err="1"/>
              <a:t>diam</a:t>
            </a:r>
            <a:r>
              <a:rPr lang="en-US"/>
              <a:t> </a:t>
            </a:r>
            <a:r>
              <a:rPr lang="en-US" err="1"/>
              <a:t>eget</a:t>
            </a:r>
            <a:r>
              <a:rPr lang="en-US"/>
              <a:t> </a:t>
            </a:r>
            <a:r>
              <a:rPr lang="en-US" err="1"/>
              <a:t>risus</a:t>
            </a:r>
            <a:r>
              <a:rPr lang="en-US"/>
              <a:t> </a:t>
            </a:r>
            <a:r>
              <a:rPr lang="en-US" err="1"/>
              <a:t>varius</a:t>
            </a:r>
            <a:r>
              <a:rPr lang="en-US"/>
              <a:t> </a:t>
            </a:r>
            <a:r>
              <a:rPr lang="en-US" err="1"/>
              <a:t>blandit</a:t>
            </a:r>
            <a:r>
              <a:rPr lang="en-US"/>
              <a:t> sit </a:t>
            </a:r>
            <a:r>
              <a:rPr lang="en-US" err="1"/>
              <a:t>amet</a:t>
            </a:r>
            <a:r>
              <a:rPr lang="en-US"/>
              <a:t> non magna non. </a:t>
            </a:r>
          </a:p>
        </p:txBody>
      </p:sp>
      <p:sp>
        <p:nvSpPr>
          <p:cNvPr id="8" name="Text Placeholder 11"/>
          <p:cNvSpPr>
            <a:spLocks noGrp="1"/>
          </p:cNvSpPr>
          <p:nvPr>
            <p:ph type="body" sz="quarter" idx="18" hasCustomPrompt="1"/>
          </p:nvPr>
        </p:nvSpPr>
        <p:spPr>
          <a:xfrm>
            <a:off x="2883148" y="4869873"/>
            <a:ext cx="3502393" cy="1008767"/>
          </a:xfrm>
          <a:prstGeom prst="rect">
            <a:avLst/>
          </a:prstGeom>
        </p:spPr>
        <p:txBody>
          <a:bodyPr lIns="0">
            <a:noAutofit/>
          </a:bodyPr>
          <a:lstStyle>
            <a:lvl1pPr marL="0" indent="0">
              <a:lnSpc>
                <a:spcPct val="110000"/>
              </a:lnSpc>
              <a:buNone/>
              <a:defRPr sz="1800" b="0" i="0">
                <a:solidFill>
                  <a:schemeClr val="tx2"/>
                </a:solidFill>
                <a:latin typeface="Arial Regular" charset="0"/>
                <a:ea typeface="Arial Regular" charset="0"/>
                <a:cs typeface="Arial Regular" charset="0"/>
              </a:defRPr>
            </a:lvl1pPr>
            <a:lvl2pPr marL="9525" indent="0">
              <a:buNone/>
              <a:tabLst/>
              <a:defRPr sz="1800"/>
            </a:lvl2pPr>
            <a:lvl3pPr marL="914400" indent="0">
              <a:buNone/>
              <a:defRPr/>
            </a:lvl3pPr>
            <a:lvl4pPr marL="1371600" indent="0">
              <a:buNone/>
              <a:defRPr/>
            </a:lvl4pPr>
            <a:lvl5pPr marL="1828800" indent="0">
              <a:buNone/>
              <a:defRPr/>
            </a:lvl5pPr>
          </a:lstStyle>
          <a:p>
            <a:pPr lvl="1"/>
            <a:r>
              <a:rPr lang="en-US"/>
              <a:t>Arial 18 pt. </a:t>
            </a:r>
            <a:r>
              <a:rPr lang="en-US" err="1"/>
              <a:t>maecenas</a:t>
            </a:r>
            <a:r>
              <a:rPr lang="en-US"/>
              <a:t> </a:t>
            </a:r>
            <a:r>
              <a:rPr lang="en-US" err="1"/>
              <a:t>sed</a:t>
            </a:r>
            <a:r>
              <a:rPr lang="en-US"/>
              <a:t> </a:t>
            </a:r>
            <a:r>
              <a:rPr lang="en-US" err="1"/>
              <a:t>diam</a:t>
            </a:r>
            <a:r>
              <a:rPr lang="en-US"/>
              <a:t> </a:t>
            </a:r>
            <a:r>
              <a:rPr lang="en-US" err="1"/>
              <a:t>eget</a:t>
            </a:r>
            <a:r>
              <a:rPr lang="en-US"/>
              <a:t> </a:t>
            </a:r>
            <a:r>
              <a:rPr lang="en-US" err="1"/>
              <a:t>risus</a:t>
            </a:r>
            <a:r>
              <a:rPr lang="en-US"/>
              <a:t> </a:t>
            </a:r>
            <a:r>
              <a:rPr lang="en-US" err="1"/>
              <a:t>varius</a:t>
            </a:r>
            <a:r>
              <a:rPr lang="en-US"/>
              <a:t> </a:t>
            </a:r>
            <a:r>
              <a:rPr lang="en-US" err="1"/>
              <a:t>blandit</a:t>
            </a:r>
            <a:r>
              <a:rPr lang="en-US"/>
              <a:t> sit </a:t>
            </a:r>
            <a:r>
              <a:rPr lang="en-US" err="1"/>
              <a:t>amet</a:t>
            </a:r>
            <a:r>
              <a:rPr lang="en-US"/>
              <a:t> non magna. </a:t>
            </a:r>
            <a:r>
              <a:rPr lang="en-US" err="1"/>
              <a:t>Duis</a:t>
            </a:r>
            <a:r>
              <a:rPr lang="en-US"/>
              <a:t> </a:t>
            </a:r>
            <a:r>
              <a:rPr lang="en-US" err="1"/>
              <a:t>mollis</a:t>
            </a:r>
            <a:r>
              <a:rPr lang="en-US"/>
              <a:t>, </a:t>
            </a:r>
            <a:r>
              <a:rPr lang="en-US" err="1"/>
              <a:t>est</a:t>
            </a:r>
            <a:r>
              <a:rPr lang="en-US"/>
              <a:t> non </a:t>
            </a:r>
            <a:r>
              <a:rPr lang="en-US" err="1"/>
              <a:t>commodo</a:t>
            </a:r>
            <a:r>
              <a:rPr lang="en-US"/>
              <a:t> </a:t>
            </a:r>
            <a:r>
              <a:rPr lang="en-US" err="1"/>
              <a:t>luctus</a:t>
            </a:r>
            <a:r>
              <a:rPr lang="en-US"/>
              <a:t>, nisi </a:t>
            </a:r>
            <a:r>
              <a:rPr lang="en-US" err="1"/>
              <a:t>erat</a:t>
            </a:r>
            <a:r>
              <a:rPr lang="en-US"/>
              <a:t>.</a:t>
            </a:r>
          </a:p>
        </p:txBody>
      </p:sp>
      <p:sp>
        <p:nvSpPr>
          <p:cNvPr id="11" name="Content Placeholder 12"/>
          <p:cNvSpPr>
            <a:spLocks noGrp="1"/>
          </p:cNvSpPr>
          <p:nvPr>
            <p:ph sz="quarter" idx="21"/>
          </p:nvPr>
        </p:nvSpPr>
        <p:spPr>
          <a:xfrm>
            <a:off x="4855492" y="1173805"/>
            <a:ext cx="9144" cy="2149690"/>
          </a:xfrm>
          <a:prstGeom prst="rect">
            <a:avLst/>
          </a:prstGeom>
          <a:solidFill>
            <a:schemeClr val="tx2"/>
          </a:solidFill>
        </p:spPr>
        <p:txBody>
          <a:bodyPr>
            <a:normAutofit/>
          </a:bodyPr>
          <a:lstStyle>
            <a:lvl1pPr>
              <a:defRPr sz="100">
                <a:solidFill>
                  <a:schemeClr val="tx1"/>
                </a:solidFill>
              </a:defRPr>
            </a:lvl1pPr>
          </a:lstStyle>
          <a:p>
            <a:pPr marL="228600" marR="0" lvl="0" indent="-228600" algn="l" defTabSz="914400" rtl="0" eaLnBrk="1" fontAlgn="auto" latinLnBrk="0" hangingPunct="1">
              <a:lnSpc>
                <a:spcPct val="90000"/>
              </a:lnSpc>
              <a:spcBef>
                <a:spcPts val="1000"/>
              </a:spcBef>
              <a:spcAft>
                <a:spcPts val="0"/>
              </a:spcAft>
              <a:buClrTx/>
              <a:buSzTx/>
              <a:buFont typeface="Arial"/>
              <a:buNone/>
              <a:tabLst/>
              <a:defRPr/>
            </a:pPr>
            <a:r>
              <a:rPr lang="en-US"/>
              <a:t>Click to edit Master text styles</a:t>
            </a:r>
          </a:p>
        </p:txBody>
      </p:sp>
      <p:sp>
        <p:nvSpPr>
          <p:cNvPr id="19" name="Text Placeholder 11"/>
          <p:cNvSpPr>
            <a:spLocks noGrp="1"/>
          </p:cNvSpPr>
          <p:nvPr>
            <p:ph type="body" sz="quarter" idx="29" hasCustomPrompt="1"/>
          </p:nvPr>
        </p:nvSpPr>
        <p:spPr>
          <a:xfrm>
            <a:off x="932867" y="3445093"/>
            <a:ext cx="787056" cy="239981"/>
          </a:xfrm>
          <a:prstGeom prst="rect">
            <a:avLst/>
          </a:prstGeom>
        </p:spPr>
        <p:txBody>
          <a:bodyPr lIns="0" anchor="ctr">
            <a:noAutofit/>
          </a:bodyPr>
          <a:lstStyle>
            <a:lvl1pPr marL="0" indent="0">
              <a:buNone/>
              <a:defRPr sz="2000" b="1" i="0">
                <a:solidFill>
                  <a:schemeClr val="tx1"/>
                </a:solidFill>
                <a:latin typeface="Arial Regular" charset="0"/>
                <a:ea typeface="Arial Regular" charset="0"/>
                <a:cs typeface="Arial Regular" charset="0"/>
              </a:defRPr>
            </a:lvl1pPr>
            <a:lvl2pPr marL="457200" indent="0">
              <a:buNone/>
              <a:defRPr/>
            </a:lvl2pPr>
            <a:lvl3pPr marL="914400" indent="0">
              <a:buNone/>
              <a:defRPr/>
            </a:lvl3pPr>
            <a:lvl4pPr marL="1371600" indent="0">
              <a:buNone/>
              <a:defRPr/>
            </a:lvl4pPr>
            <a:lvl5pPr marL="1828800" indent="0">
              <a:buNone/>
              <a:defRPr/>
            </a:lvl5pPr>
          </a:lstStyle>
          <a:p>
            <a:pPr lvl="0"/>
            <a:r>
              <a:rPr lang="en-US"/>
              <a:t>2018</a:t>
            </a:r>
          </a:p>
        </p:txBody>
      </p:sp>
      <p:sp>
        <p:nvSpPr>
          <p:cNvPr id="20" name="Text Placeholder 11"/>
          <p:cNvSpPr>
            <a:spLocks noGrp="1"/>
          </p:cNvSpPr>
          <p:nvPr>
            <p:ph type="body" sz="quarter" idx="30" hasCustomPrompt="1"/>
          </p:nvPr>
        </p:nvSpPr>
        <p:spPr>
          <a:xfrm>
            <a:off x="6985343" y="3460258"/>
            <a:ext cx="787056" cy="239981"/>
          </a:xfrm>
          <a:prstGeom prst="rect">
            <a:avLst/>
          </a:prstGeom>
        </p:spPr>
        <p:txBody>
          <a:bodyPr lIns="0" anchor="ctr">
            <a:noAutofit/>
          </a:bodyPr>
          <a:lstStyle>
            <a:lvl1pPr marL="0" indent="0">
              <a:buNone/>
              <a:defRPr sz="2000" b="1" i="0">
                <a:solidFill>
                  <a:schemeClr val="tx1"/>
                </a:solidFill>
                <a:latin typeface="Arial Regular" charset="0"/>
                <a:ea typeface="Arial Regular" charset="0"/>
                <a:cs typeface="Arial Regular" charset="0"/>
              </a:defRPr>
            </a:lvl1pPr>
            <a:lvl2pPr marL="457200" indent="0">
              <a:buNone/>
              <a:defRPr/>
            </a:lvl2pPr>
            <a:lvl3pPr marL="914400" indent="0">
              <a:buNone/>
              <a:defRPr/>
            </a:lvl3pPr>
            <a:lvl4pPr marL="1371600" indent="0">
              <a:buNone/>
              <a:defRPr/>
            </a:lvl4pPr>
            <a:lvl5pPr marL="1828800" indent="0">
              <a:buNone/>
              <a:defRPr/>
            </a:lvl5pPr>
          </a:lstStyle>
          <a:p>
            <a:pPr lvl="0"/>
            <a:r>
              <a:rPr lang="en-US"/>
              <a:t>2019</a:t>
            </a:r>
          </a:p>
        </p:txBody>
      </p:sp>
      <p:sp>
        <p:nvSpPr>
          <p:cNvPr id="21" name="Picture Placeholder 8"/>
          <p:cNvSpPr>
            <a:spLocks noGrp="1"/>
          </p:cNvSpPr>
          <p:nvPr>
            <p:ph type="pic" sz="quarter" idx="13" hasCustomPrompt="1"/>
          </p:nvPr>
        </p:nvSpPr>
        <p:spPr>
          <a:xfrm>
            <a:off x="473157" y="1065919"/>
            <a:ext cx="3672840" cy="1919124"/>
          </a:xfrm>
          <a:prstGeom prst="rect">
            <a:avLst/>
          </a:prstGeom>
          <a:solidFill>
            <a:schemeClr val="tx2">
              <a:lumMod val="95000"/>
            </a:schemeClr>
          </a:solidFill>
        </p:spPr>
        <p:txBody>
          <a:bodyPr tIns="91440" anchor="t">
            <a:normAutofit/>
          </a:bodyPr>
          <a:lstStyle>
            <a:lvl1pPr marL="0" indent="0" algn="ctr">
              <a:buNone/>
              <a:defRPr sz="1400" b="0" i="0" cap="none">
                <a:solidFill>
                  <a:srgbClr val="0B2338"/>
                </a:solidFill>
                <a:latin typeface="Arial Regular" charset="0"/>
                <a:ea typeface="Arial Regular" charset="0"/>
                <a:cs typeface="Arial Regular" charset="0"/>
              </a:defRPr>
            </a:lvl1pPr>
          </a:lstStyle>
          <a:p>
            <a:r>
              <a:rPr lang="en-US"/>
              <a:t>Drag photo to placeholder or click on icon to place photo from file.</a:t>
            </a:r>
          </a:p>
        </p:txBody>
      </p:sp>
      <p:sp>
        <p:nvSpPr>
          <p:cNvPr id="22" name="Picture Placeholder 8"/>
          <p:cNvSpPr>
            <a:spLocks noGrp="1"/>
          </p:cNvSpPr>
          <p:nvPr>
            <p:ph type="pic" sz="quarter" idx="31" hasCustomPrompt="1"/>
          </p:nvPr>
        </p:nvSpPr>
        <p:spPr>
          <a:xfrm>
            <a:off x="7772399" y="3972048"/>
            <a:ext cx="3624019" cy="1920240"/>
          </a:xfrm>
          <a:prstGeom prst="rect">
            <a:avLst/>
          </a:prstGeom>
          <a:solidFill>
            <a:schemeClr val="tx2">
              <a:lumMod val="95000"/>
            </a:schemeClr>
          </a:solidFill>
        </p:spPr>
        <p:txBody>
          <a:bodyPr tIns="91440" anchor="t">
            <a:normAutofit/>
          </a:bodyPr>
          <a:lstStyle>
            <a:lvl1pPr marL="0" indent="0" algn="ctr">
              <a:buNone/>
              <a:defRPr sz="1400" b="0" i="0" cap="none">
                <a:solidFill>
                  <a:srgbClr val="0B2338"/>
                </a:solidFill>
                <a:latin typeface="Arial Regular" charset="0"/>
                <a:ea typeface="Arial Regular" charset="0"/>
                <a:cs typeface="Arial Regular" charset="0"/>
              </a:defRPr>
            </a:lvl1pPr>
          </a:lstStyle>
          <a:p>
            <a:r>
              <a:rPr lang="en-US"/>
              <a:t>Drag photo to placeholder or click on icon to place photo from file.</a:t>
            </a:r>
          </a:p>
        </p:txBody>
      </p:sp>
      <p:sp>
        <p:nvSpPr>
          <p:cNvPr id="23" name="Picture Placeholder 8"/>
          <p:cNvSpPr>
            <a:spLocks noGrp="1"/>
          </p:cNvSpPr>
          <p:nvPr>
            <p:ph type="pic" sz="quarter" idx="32" hasCustomPrompt="1"/>
          </p:nvPr>
        </p:nvSpPr>
        <p:spPr>
          <a:xfrm>
            <a:off x="6849773" y="2056237"/>
            <a:ext cx="1189328" cy="991352"/>
          </a:xfrm>
          <a:prstGeom prst="rect">
            <a:avLst/>
          </a:prstGeom>
          <a:solidFill>
            <a:schemeClr val="tx2">
              <a:lumMod val="95000"/>
            </a:schemeClr>
          </a:solidFill>
        </p:spPr>
        <p:txBody>
          <a:bodyPr tIns="91440" anchor="t">
            <a:normAutofit/>
          </a:bodyPr>
          <a:lstStyle>
            <a:lvl1pPr marL="0" indent="0" algn="ctr">
              <a:buFont typeface="Arial" charset="0"/>
              <a:buNone/>
              <a:defRPr sz="1000" b="0" i="0" cap="none">
                <a:solidFill>
                  <a:srgbClr val="0B2338"/>
                </a:solidFill>
                <a:latin typeface="Arial Regular" charset="0"/>
                <a:ea typeface="Arial Regular" charset="0"/>
                <a:cs typeface="Arial Regular" charset="0"/>
              </a:defRPr>
            </a:lvl1pPr>
          </a:lstStyle>
          <a:p>
            <a:r>
              <a:rPr lang="en-US"/>
              <a:t>Drag photo to placeholder or click on icon to place file from file.</a:t>
            </a:r>
          </a:p>
        </p:txBody>
      </p:sp>
      <p:sp>
        <p:nvSpPr>
          <p:cNvPr id="25" name="Text Placeholder 11">
            <a:extLst>
              <a:ext uri="{FF2B5EF4-FFF2-40B4-BE49-F238E27FC236}">
                <a16:creationId xmlns:a16="http://schemas.microsoft.com/office/drawing/2014/main" id="{9AB02D0F-3CC6-6245-8DB2-80D316CCD2D2}"/>
              </a:ext>
            </a:extLst>
          </p:cNvPr>
          <p:cNvSpPr>
            <a:spLocks noGrp="1"/>
          </p:cNvSpPr>
          <p:nvPr>
            <p:ph type="body" sz="quarter" idx="47" hasCustomPrompt="1"/>
          </p:nvPr>
        </p:nvSpPr>
        <p:spPr>
          <a:xfrm>
            <a:off x="5371994" y="3879379"/>
            <a:ext cx="2063127" cy="542494"/>
          </a:xfrm>
          <a:prstGeom prst="rect">
            <a:avLst/>
          </a:prstGeom>
        </p:spPr>
        <p:txBody>
          <a:bodyPr lIns="0" rIns="0">
            <a:noAutofit/>
          </a:bodyPr>
          <a:lstStyle>
            <a:lvl1pPr marL="0" indent="0">
              <a:lnSpc>
                <a:spcPct val="110000"/>
              </a:lnSpc>
              <a:buNone/>
              <a:defRPr sz="1800" b="0" i="0">
                <a:solidFill>
                  <a:schemeClr val="tx2"/>
                </a:solidFill>
                <a:latin typeface="Arial Regular" charset="0"/>
                <a:ea typeface="Arial Regular" charset="0"/>
                <a:cs typeface="Arial Regular" charset="0"/>
              </a:defRPr>
            </a:lvl1pPr>
            <a:lvl2pPr marL="9525" indent="0">
              <a:buNone/>
              <a:tabLst/>
              <a:defRPr sz="1800"/>
            </a:lvl2pPr>
            <a:lvl3pPr marL="914400" indent="0">
              <a:buNone/>
              <a:defRPr/>
            </a:lvl3pPr>
            <a:lvl4pPr marL="1371600" indent="0">
              <a:buNone/>
              <a:defRPr/>
            </a:lvl4pPr>
            <a:lvl5pPr marL="1828800" indent="0">
              <a:buNone/>
              <a:defRPr/>
            </a:lvl5pPr>
          </a:lstStyle>
          <a:p>
            <a:pPr lvl="1"/>
            <a:r>
              <a:rPr lang="en-US"/>
              <a:t>Secondary timeline event.</a:t>
            </a:r>
          </a:p>
        </p:txBody>
      </p:sp>
      <p:pic>
        <p:nvPicPr>
          <p:cNvPr id="26" name="Picture 25">
            <a:extLst>
              <a:ext uri="{FF2B5EF4-FFF2-40B4-BE49-F238E27FC236}">
                <a16:creationId xmlns:a16="http://schemas.microsoft.com/office/drawing/2014/main" id="{B081D806-57EA-4AF1-804A-82512300C1B8}"/>
              </a:ext>
            </a:extLst>
          </p:cNvPr>
          <p:cNvPicPr>
            <a:picLocks/>
          </p:cNvPicPr>
          <p:nvPr userDrawn="1"/>
        </p:nvPicPr>
        <p:blipFill>
          <a:blip r:embed="rId2"/>
          <a:stretch>
            <a:fillRect/>
          </a:stretch>
        </p:blipFill>
        <p:spPr>
          <a:xfrm>
            <a:off x="460374" y="6518444"/>
            <a:ext cx="557700" cy="154923"/>
          </a:xfrm>
          <a:prstGeom prst="rect">
            <a:avLst/>
          </a:prstGeom>
        </p:spPr>
      </p:pic>
      <p:sp>
        <p:nvSpPr>
          <p:cNvPr id="29" name="Text Placeholder 20">
            <a:extLst>
              <a:ext uri="{FF2B5EF4-FFF2-40B4-BE49-F238E27FC236}">
                <a16:creationId xmlns:a16="http://schemas.microsoft.com/office/drawing/2014/main" id="{184C264F-0E9F-491A-B9F1-689D83291E1F}"/>
              </a:ext>
            </a:extLst>
          </p:cNvPr>
          <p:cNvSpPr>
            <a:spLocks noGrp="1"/>
          </p:cNvSpPr>
          <p:nvPr>
            <p:ph type="body" sz="quarter" idx="24"/>
          </p:nvPr>
        </p:nvSpPr>
        <p:spPr>
          <a:xfrm>
            <a:off x="4735687" y="3202946"/>
            <a:ext cx="225425" cy="228600"/>
          </a:xfrm>
          <a:prstGeom prst="ellipse">
            <a:avLst/>
          </a:prstGeom>
          <a:solidFill>
            <a:schemeClr val="tx2"/>
          </a:solidFill>
        </p:spPr>
        <p:txBody>
          <a:bodyPr>
            <a:normAutofit/>
          </a:bodyPr>
          <a:lstStyle>
            <a:lvl1pPr>
              <a:defRPr sz="100" b="0" i="0">
                <a:solidFill>
                  <a:schemeClr val="tx2"/>
                </a:solidFill>
                <a:latin typeface="Arial Regular" charset="0"/>
                <a:ea typeface="Arial Regular" charset="0"/>
                <a:cs typeface="Arial Regular" charset="0"/>
              </a:defRPr>
            </a:lvl1pPr>
          </a:lstStyle>
          <a:p>
            <a:pPr marL="228600" marR="0" lvl="0" indent="-228600" algn="l" defTabSz="914400" rtl="0" eaLnBrk="1" fontAlgn="auto" latinLnBrk="0" hangingPunct="1">
              <a:lnSpc>
                <a:spcPct val="90000"/>
              </a:lnSpc>
              <a:spcBef>
                <a:spcPts val="1000"/>
              </a:spcBef>
              <a:spcAft>
                <a:spcPts val="0"/>
              </a:spcAft>
              <a:buClrTx/>
              <a:buSzTx/>
              <a:buFont typeface="Arial"/>
              <a:buNone/>
              <a:tabLst/>
              <a:defRPr/>
            </a:pPr>
            <a:r>
              <a:rPr lang="en-US"/>
              <a:t>Cl</a:t>
            </a:r>
          </a:p>
        </p:txBody>
      </p:sp>
      <p:sp>
        <p:nvSpPr>
          <p:cNvPr id="30" name="Oval 29">
            <a:extLst>
              <a:ext uri="{FF2B5EF4-FFF2-40B4-BE49-F238E27FC236}">
                <a16:creationId xmlns:a16="http://schemas.microsoft.com/office/drawing/2014/main" id="{C6D05E11-516A-48DD-915D-750404B133B4}"/>
              </a:ext>
            </a:extLst>
          </p:cNvPr>
          <p:cNvSpPr/>
          <p:nvPr userDrawn="1"/>
        </p:nvSpPr>
        <p:spPr>
          <a:xfrm>
            <a:off x="696997" y="3200856"/>
            <a:ext cx="228600" cy="228600"/>
          </a:xfrm>
          <a:prstGeom prst="ellipse">
            <a:avLst/>
          </a:prstGeom>
          <a:solidFill>
            <a:schemeClr val="tx1"/>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1" name="Oval 30">
            <a:extLst>
              <a:ext uri="{FF2B5EF4-FFF2-40B4-BE49-F238E27FC236}">
                <a16:creationId xmlns:a16="http://schemas.microsoft.com/office/drawing/2014/main" id="{A7184C83-DCBA-4EA4-865C-08BB84947FEB}"/>
              </a:ext>
            </a:extLst>
          </p:cNvPr>
          <p:cNvSpPr/>
          <p:nvPr userDrawn="1"/>
        </p:nvSpPr>
        <p:spPr>
          <a:xfrm>
            <a:off x="2647040" y="3205097"/>
            <a:ext cx="228600" cy="228600"/>
          </a:xfrm>
          <a:prstGeom prst="ellipse">
            <a:avLst/>
          </a:prstGeom>
          <a:solidFill>
            <a:schemeClr val="tx1"/>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2" name="Rectangle 31">
            <a:extLst>
              <a:ext uri="{FF2B5EF4-FFF2-40B4-BE49-F238E27FC236}">
                <a16:creationId xmlns:a16="http://schemas.microsoft.com/office/drawing/2014/main" id="{2D07D54D-1928-453C-A10F-D11DAE69D5F4}"/>
              </a:ext>
            </a:extLst>
          </p:cNvPr>
          <p:cNvSpPr/>
          <p:nvPr userDrawn="1"/>
        </p:nvSpPr>
        <p:spPr>
          <a:xfrm>
            <a:off x="2747520" y="3323495"/>
            <a:ext cx="9144" cy="2800857"/>
          </a:xfrm>
          <a:prstGeom prst="rect">
            <a:avLst/>
          </a:prstGeom>
          <a:solidFill>
            <a:schemeClr val="tx1"/>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3" name="Rectangle 32">
            <a:extLst>
              <a:ext uri="{FF2B5EF4-FFF2-40B4-BE49-F238E27FC236}">
                <a16:creationId xmlns:a16="http://schemas.microsoft.com/office/drawing/2014/main" id="{6442A626-EA4A-412E-BA23-217FD25FF006}"/>
              </a:ext>
            </a:extLst>
          </p:cNvPr>
          <p:cNvSpPr/>
          <p:nvPr userDrawn="1"/>
        </p:nvSpPr>
        <p:spPr>
          <a:xfrm>
            <a:off x="805702" y="2985860"/>
            <a:ext cx="9144" cy="274320"/>
          </a:xfrm>
          <a:prstGeom prst="rect">
            <a:avLst/>
          </a:prstGeom>
          <a:solidFill>
            <a:schemeClr val="tx1"/>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4" name="Rectangle 33">
            <a:extLst>
              <a:ext uri="{FF2B5EF4-FFF2-40B4-BE49-F238E27FC236}">
                <a16:creationId xmlns:a16="http://schemas.microsoft.com/office/drawing/2014/main" id="{24DB29EC-A6A1-4B64-ABB7-A5081788F7FD}"/>
              </a:ext>
            </a:extLst>
          </p:cNvPr>
          <p:cNvSpPr/>
          <p:nvPr userDrawn="1"/>
        </p:nvSpPr>
        <p:spPr>
          <a:xfrm>
            <a:off x="8771202" y="3295436"/>
            <a:ext cx="9144" cy="640080"/>
          </a:xfrm>
          <a:prstGeom prst="rect">
            <a:avLst/>
          </a:prstGeom>
          <a:solidFill>
            <a:schemeClr val="tx1"/>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5" name="Text Placeholder 20">
            <a:extLst>
              <a:ext uri="{FF2B5EF4-FFF2-40B4-BE49-F238E27FC236}">
                <a16:creationId xmlns:a16="http://schemas.microsoft.com/office/drawing/2014/main" id="{305A4E1B-C39C-40EC-B1B1-0EA162CF6134}"/>
              </a:ext>
            </a:extLst>
          </p:cNvPr>
          <p:cNvSpPr>
            <a:spLocks noGrp="1"/>
          </p:cNvSpPr>
          <p:nvPr>
            <p:ph type="body" sz="quarter" idx="46" hasCustomPrompt="1"/>
          </p:nvPr>
        </p:nvSpPr>
        <p:spPr>
          <a:xfrm>
            <a:off x="5242318" y="3233347"/>
            <a:ext cx="148090" cy="150176"/>
          </a:xfrm>
          <a:prstGeom prst="ellipse">
            <a:avLst/>
          </a:prstGeom>
          <a:solidFill>
            <a:schemeClr val="tx1"/>
          </a:solidFill>
        </p:spPr>
        <p:txBody>
          <a:bodyPr>
            <a:normAutofit/>
          </a:bodyPr>
          <a:lstStyle>
            <a:lvl1pPr>
              <a:defRPr sz="100" b="0" i="0">
                <a:solidFill>
                  <a:schemeClr val="accent4"/>
                </a:solidFill>
                <a:latin typeface="Arial Regular" charset="0"/>
                <a:ea typeface="Arial Regular" charset="0"/>
                <a:cs typeface="Arial Regular" charset="0"/>
              </a:defRPr>
            </a:lvl1pPr>
          </a:lstStyle>
          <a:p>
            <a:pPr marL="228600" marR="0" lvl="0" indent="-228600" algn="l" defTabSz="914400" rtl="0" eaLnBrk="1" fontAlgn="auto" latinLnBrk="0" hangingPunct="1">
              <a:lnSpc>
                <a:spcPct val="90000"/>
              </a:lnSpc>
              <a:spcBef>
                <a:spcPts val="1000"/>
              </a:spcBef>
              <a:spcAft>
                <a:spcPts val="0"/>
              </a:spcAft>
              <a:buClrTx/>
              <a:buSzTx/>
              <a:buFont typeface="Arial"/>
              <a:buNone/>
              <a:tabLst/>
              <a:defRPr/>
            </a:pPr>
            <a:r>
              <a:rPr lang="en-US"/>
              <a:t>es</a:t>
            </a:r>
          </a:p>
        </p:txBody>
      </p:sp>
      <p:sp>
        <p:nvSpPr>
          <p:cNvPr id="36" name="Text Placeholder 20">
            <a:extLst>
              <a:ext uri="{FF2B5EF4-FFF2-40B4-BE49-F238E27FC236}">
                <a16:creationId xmlns:a16="http://schemas.microsoft.com/office/drawing/2014/main" id="{389C5EC8-26B5-4663-B314-DAAC656E7357}"/>
              </a:ext>
            </a:extLst>
          </p:cNvPr>
          <p:cNvSpPr>
            <a:spLocks noGrp="1"/>
          </p:cNvSpPr>
          <p:nvPr>
            <p:ph type="body" sz="quarter" idx="49"/>
          </p:nvPr>
        </p:nvSpPr>
        <p:spPr>
          <a:xfrm>
            <a:off x="6749141" y="3214007"/>
            <a:ext cx="225425" cy="228600"/>
          </a:xfrm>
          <a:prstGeom prst="ellipse">
            <a:avLst/>
          </a:prstGeom>
          <a:solidFill>
            <a:schemeClr val="tx2"/>
          </a:solidFill>
        </p:spPr>
        <p:txBody>
          <a:bodyPr>
            <a:normAutofit/>
          </a:bodyPr>
          <a:lstStyle>
            <a:lvl1pPr>
              <a:defRPr sz="100" b="0" i="0">
                <a:solidFill>
                  <a:schemeClr val="tx2"/>
                </a:solidFill>
                <a:latin typeface="Arial Regular" charset="0"/>
                <a:ea typeface="Arial Regular" charset="0"/>
                <a:cs typeface="Arial Regular" charset="0"/>
              </a:defRPr>
            </a:lvl1pPr>
          </a:lstStyle>
          <a:p>
            <a:pPr marL="228600" marR="0" lvl="0" indent="-228600" algn="l" defTabSz="914400" rtl="0" eaLnBrk="1" fontAlgn="auto" latinLnBrk="0" hangingPunct="1">
              <a:lnSpc>
                <a:spcPct val="90000"/>
              </a:lnSpc>
              <a:spcBef>
                <a:spcPts val="1000"/>
              </a:spcBef>
              <a:spcAft>
                <a:spcPts val="0"/>
              </a:spcAft>
              <a:buClrTx/>
              <a:buSzTx/>
              <a:buFont typeface="Arial"/>
              <a:buNone/>
              <a:tabLst/>
              <a:defRPr/>
            </a:pPr>
            <a:r>
              <a:rPr lang="en-US"/>
              <a:t>Cl</a:t>
            </a:r>
          </a:p>
        </p:txBody>
      </p:sp>
      <p:sp>
        <p:nvSpPr>
          <p:cNvPr id="37" name="Rectangle 36">
            <a:extLst>
              <a:ext uri="{FF2B5EF4-FFF2-40B4-BE49-F238E27FC236}">
                <a16:creationId xmlns:a16="http://schemas.microsoft.com/office/drawing/2014/main" id="{A6E3CE03-3EFE-4EAA-9C4F-718840AEC4F4}"/>
              </a:ext>
            </a:extLst>
          </p:cNvPr>
          <p:cNvSpPr/>
          <p:nvPr userDrawn="1"/>
        </p:nvSpPr>
        <p:spPr>
          <a:xfrm>
            <a:off x="6865399" y="3058930"/>
            <a:ext cx="9144" cy="274320"/>
          </a:xfrm>
          <a:prstGeom prst="rect">
            <a:avLst/>
          </a:prstGeom>
          <a:solidFill>
            <a:schemeClr val="tx1"/>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8" name="Rectangle 37">
            <a:extLst>
              <a:ext uri="{FF2B5EF4-FFF2-40B4-BE49-F238E27FC236}">
                <a16:creationId xmlns:a16="http://schemas.microsoft.com/office/drawing/2014/main" id="{7405CF11-6079-4A46-9F66-36F69F7B6F4E}"/>
              </a:ext>
            </a:extLst>
          </p:cNvPr>
          <p:cNvSpPr/>
          <p:nvPr userDrawn="1"/>
        </p:nvSpPr>
        <p:spPr>
          <a:xfrm>
            <a:off x="4846984" y="1045413"/>
            <a:ext cx="9144" cy="2194560"/>
          </a:xfrm>
          <a:prstGeom prst="rect">
            <a:avLst/>
          </a:prstGeom>
          <a:solidFill>
            <a:schemeClr val="tx1"/>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9" name="Text Placeholder 20">
            <a:extLst>
              <a:ext uri="{FF2B5EF4-FFF2-40B4-BE49-F238E27FC236}">
                <a16:creationId xmlns:a16="http://schemas.microsoft.com/office/drawing/2014/main" id="{C22A85A3-DEB6-42BA-A2FF-9B8761594B09}"/>
              </a:ext>
            </a:extLst>
          </p:cNvPr>
          <p:cNvSpPr>
            <a:spLocks noGrp="1"/>
          </p:cNvSpPr>
          <p:nvPr>
            <p:ph type="body" sz="quarter" idx="50"/>
          </p:nvPr>
        </p:nvSpPr>
        <p:spPr>
          <a:xfrm>
            <a:off x="8666117" y="3205097"/>
            <a:ext cx="225425" cy="228600"/>
          </a:xfrm>
          <a:prstGeom prst="ellipse">
            <a:avLst/>
          </a:prstGeom>
          <a:solidFill>
            <a:schemeClr val="tx2"/>
          </a:solidFill>
        </p:spPr>
        <p:txBody>
          <a:bodyPr>
            <a:normAutofit/>
          </a:bodyPr>
          <a:lstStyle>
            <a:lvl1pPr>
              <a:defRPr sz="100" b="0" i="0">
                <a:solidFill>
                  <a:schemeClr val="tx2"/>
                </a:solidFill>
                <a:latin typeface="Arial Regular" charset="0"/>
                <a:ea typeface="Arial Regular" charset="0"/>
                <a:cs typeface="Arial Regular" charset="0"/>
              </a:defRPr>
            </a:lvl1pPr>
          </a:lstStyle>
          <a:p>
            <a:pPr marL="228600" marR="0" lvl="0" indent="-228600" algn="l" defTabSz="914400" rtl="0" eaLnBrk="1" fontAlgn="auto" latinLnBrk="0" hangingPunct="1">
              <a:lnSpc>
                <a:spcPct val="90000"/>
              </a:lnSpc>
              <a:spcBef>
                <a:spcPts val="1000"/>
              </a:spcBef>
              <a:spcAft>
                <a:spcPts val="0"/>
              </a:spcAft>
              <a:buClrTx/>
              <a:buSzTx/>
              <a:buFont typeface="Arial"/>
              <a:buNone/>
              <a:tabLst/>
              <a:defRPr/>
            </a:pPr>
            <a:r>
              <a:rPr lang="en-US"/>
              <a:t>Cl</a:t>
            </a:r>
          </a:p>
        </p:txBody>
      </p:sp>
      <p:sp>
        <p:nvSpPr>
          <p:cNvPr id="40" name="Rectangle 39">
            <a:extLst>
              <a:ext uri="{FF2B5EF4-FFF2-40B4-BE49-F238E27FC236}">
                <a16:creationId xmlns:a16="http://schemas.microsoft.com/office/drawing/2014/main" id="{A09A23BD-AEBB-4BB6-A3F7-B35D4EECB94E}"/>
              </a:ext>
            </a:extLst>
          </p:cNvPr>
          <p:cNvSpPr/>
          <p:nvPr userDrawn="1"/>
        </p:nvSpPr>
        <p:spPr>
          <a:xfrm>
            <a:off x="5309023" y="3394815"/>
            <a:ext cx="9144" cy="1097280"/>
          </a:xfrm>
          <a:prstGeom prst="rect">
            <a:avLst/>
          </a:prstGeom>
          <a:solidFill>
            <a:srgbClr val="D4D3D4"/>
          </a:solidFill>
          <a:ln>
            <a:solidFill>
              <a:srgbClr val="D4D3D4"/>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Tree>
    <p:extLst>
      <p:ext uri="{BB962C8B-B14F-4D97-AF65-F5344CB8AC3E}">
        <p14:creationId xmlns:p14="http://schemas.microsoft.com/office/powerpoint/2010/main" val="3494939660"/>
      </p:ext>
    </p:extLst>
  </p:cSld>
  <p:clrMapOvr>
    <a:masterClrMapping/>
  </p:clrMapOvr>
</p:sldLayout>
</file>

<file path=ppt/slideLayouts/slideLayout49.xml><?xml version="1.0" encoding="utf-8"?>
<p:sldLayout xmlns:a="http://schemas.openxmlformats.org/drawingml/2006/main" xmlns:r="http://schemas.openxmlformats.org/officeDocument/2006/relationships" xmlns:p="http://schemas.openxmlformats.org/presentationml/2006/main" preserve="1" userDrawn="1">
  <p:cSld name="Custom Layout">
    <p:spTree>
      <p:nvGrpSpPr>
        <p:cNvPr id="1" name=""/>
        <p:cNvGrpSpPr/>
        <p:nvPr/>
      </p:nvGrpSpPr>
      <p:grpSpPr>
        <a:xfrm>
          <a:off x="0" y="0"/>
          <a:ext cx="0" cy="0"/>
          <a:chOff x="0" y="0"/>
          <a:chExt cx="0" cy="0"/>
        </a:xfrm>
      </p:grpSpPr>
      <p:pic>
        <p:nvPicPr>
          <p:cNvPr id="4" name="Picture 3">
            <a:extLst>
              <a:ext uri="{FF2B5EF4-FFF2-40B4-BE49-F238E27FC236}">
                <a16:creationId xmlns:a16="http://schemas.microsoft.com/office/drawing/2014/main" id="{4CE3EA8C-78AF-48A7-A538-DDBFC2B390BB}"/>
              </a:ext>
            </a:extLst>
          </p:cNvPr>
          <p:cNvPicPr>
            <a:picLocks noChangeAspect="1"/>
          </p:cNvPicPr>
          <p:nvPr userDrawn="1"/>
        </p:nvPicPr>
        <p:blipFill>
          <a:blip r:embed="rId2" cstate="print">
            <a:extLst>
              <a:ext uri="{28A0092B-C50C-407E-A947-70E740481C1C}">
                <a14:useLocalDpi xmlns:a14="http://schemas.microsoft.com/office/drawing/2010/main" val="0"/>
              </a:ext>
            </a:extLst>
          </a:blip>
          <a:stretch>
            <a:fillRect/>
          </a:stretch>
        </p:blipFill>
        <p:spPr>
          <a:xfrm>
            <a:off x="466116" y="4615356"/>
            <a:ext cx="355600" cy="288747"/>
          </a:xfrm>
          <a:prstGeom prst="rect">
            <a:avLst/>
          </a:prstGeom>
        </p:spPr>
      </p:pic>
      <p:pic>
        <p:nvPicPr>
          <p:cNvPr id="5" name="Picture 4">
            <a:extLst>
              <a:ext uri="{FF2B5EF4-FFF2-40B4-BE49-F238E27FC236}">
                <a16:creationId xmlns:a16="http://schemas.microsoft.com/office/drawing/2014/main" id="{555D9D0C-1FB8-436D-B167-7D9E3864B6B7}"/>
              </a:ext>
            </a:extLst>
          </p:cNvPr>
          <p:cNvPicPr>
            <a:picLocks noChangeAspect="1"/>
          </p:cNvPicPr>
          <p:nvPr userDrawn="1"/>
        </p:nvPicPr>
        <p:blipFill>
          <a:blip r:embed="rId3"/>
          <a:stretch>
            <a:fillRect/>
          </a:stretch>
        </p:blipFill>
        <p:spPr>
          <a:xfrm>
            <a:off x="432912" y="4993711"/>
            <a:ext cx="496482" cy="486327"/>
          </a:xfrm>
          <a:prstGeom prst="rect">
            <a:avLst/>
          </a:prstGeom>
        </p:spPr>
      </p:pic>
      <p:pic>
        <p:nvPicPr>
          <p:cNvPr id="6" name="Picture 5">
            <a:extLst>
              <a:ext uri="{FF2B5EF4-FFF2-40B4-BE49-F238E27FC236}">
                <a16:creationId xmlns:a16="http://schemas.microsoft.com/office/drawing/2014/main" id="{E3D3F905-A55F-4DFE-B71C-27C0AD701714}"/>
              </a:ext>
            </a:extLst>
          </p:cNvPr>
          <p:cNvPicPr>
            <a:picLocks noChangeAspect="1"/>
          </p:cNvPicPr>
          <p:nvPr userDrawn="1"/>
        </p:nvPicPr>
        <p:blipFill>
          <a:blip r:embed="rId4"/>
          <a:srcRect/>
          <a:stretch/>
        </p:blipFill>
        <p:spPr>
          <a:xfrm>
            <a:off x="7315200" y="5716007"/>
            <a:ext cx="4174376" cy="414204"/>
          </a:xfrm>
          <a:prstGeom prst="rect">
            <a:avLst/>
          </a:prstGeom>
        </p:spPr>
      </p:pic>
      <p:sp>
        <p:nvSpPr>
          <p:cNvPr id="7" name="Text Placeholder 9">
            <a:extLst>
              <a:ext uri="{FF2B5EF4-FFF2-40B4-BE49-F238E27FC236}">
                <a16:creationId xmlns:a16="http://schemas.microsoft.com/office/drawing/2014/main" id="{B473F95A-71DA-4E3E-9617-D9C1EF720A7A}"/>
              </a:ext>
            </a:extLst>
          </p:cNvPr>
          <p:cNvSpPr>
            <a:spLocks noGrp="1"/>
          </p:cNvSpPr>
          <p:nvPr>
            <p:ph type="body" sz="quarter" idx="12" hasCustomPrompt="1"/>
          </p:nvPr>
        </p:nvSpPr>
        <p:spPr>
          <a:xfrm>
            <a:off x="457200" y="3502152"/>
            <a:ext cx="6117336" cy="486327"/>
          </a:xfrm>
        </p:spPr>
        <p:txBody>
          <a:bodyPr/>
          <a:lstStyle>
            <a:lvl1pPr>
              <a:defRPr b="0"/>
            </a:lvl1pPr>
            <a:lvl2pPr>
              <a:defRPr/>
            </a:lvl2pPr>
            <a:lvl3pPr marL="0" indent="0">
              <a:buFontTx/>
              <a:buNone/>
              <a:defRPr/>
            </a:lvl3pPr>
            <a:lvl4pPr marL="346075" indent="0">
              <a:buFontTx/>
              <a:buNone/>
              <a:defRPr/>
            </a:lvl4pPr>
          </a:lstStyle>
          <a:p>
            <a:pPr lvl="0"/>
            <a:r>
              <a:rPr lang="en-US"/>
              <a:t>Name</a:t>
            </a:r>
          </a:p>
        </p:txBody>
      </p:sp>
      <p:sp>
        <p:nvSpPr>
          <p:cNvPr id="8" name="Text Placeholder 29">
            <a:extLst>
              <a:ext uri="{FF2B5EF4-FFF2-40B4-BE49-F238E27FC236}">
                <a16:creationId xmlns:a16="http://schemas.microsoft.com/office/drawing/2014/main" id="{27621E69-3136-412D-9F02-7617ED327F42}"/>
              </a:ext>
            </a:extLst>
          </p:cNvPr>
          <p:cNvSpPr>
            <a:spLocks noGrp="1"/>
          </p:cNvSpPr>
          <p:nvPr>
            <p:ph type="body" sz="quarter" idx="19" hasCustomPrompt="1"/>
          </p:nvPr>
        </p:nvSpPr>
        <p:spPr>
          <a:xfrm>
            <a:off x="1" y="-32656"/>
            <a:ext cx="10394950" cy="1149350"/>
          </a:xfrm>
        </p:spPr>
        <p:txBody>
          <a:bodyPr/>
          <a:lstStyle>
            <a:lvl1pPr marL="0" marR="0" indent="0" algn="l" defTabSz="914400" rtl="0" eaLnBrk="1" fontAlgn="auto" latinLnBrk="0" hangingPunct="1">
              <a:lnSpc>
                <a:spcPct val="100000"/>
              </a:lnSpc>
              <a:spcBef>
                <a:spcPts val="600"/>
              </a:spcBef>
              <a:spcAft>
                <a:spcPts val="600"/>
              </a:spcAft>
              <a:buClrTx/>
              <a:buSzTx/>
              <a:buFont typeface="Arial"/>
              <a:buNone/>
              <a:tabLst/>
              <a:defRPr>
                <a:solidFill>
                  <a:srgbClr val="FFFF00"/>
                </a:solidFill>
              </a:defRPr>
            </a:lvl1pPr>
          </a:lstStyle>
          <a:p>
            <a:pPr marL="0" marR="0" lvl="0" indent="0" algn="l" defTabSz="914400" rtl="0" eaLnBrk="1" fontAlgn="auto" latinLnBrk="0" hangingPunct="1">
              <a:lnSpc>
                <a:spcPct val="100000"/>
              </a:lnSpc>
              <a:spcBef>
                <a:spcPts val="600"/>
              </a:spcBef>
              <a:spcAft>
                <a:spcPts val="600"/>
              </a:spcAft>
              <a:buClrTx/>
              <a:buSzTx/>
              <a:buFont typeface="Arial"/>
              <a:buNone/>
              <a:tabLst/>
              <a:defRPr/>
            </a:pPr>
            <a:r>
              <a:rPr lang="en-US"/>
              <a:t>Disclaimer: Presentation Option Only</a:t>
            </a:r>
            <a:endParaRPr kumimoji="0" lang="en-US" altLang="en-US" sz="2400" b="1" i="0" u="none" strike="noStrike" cap="none" normalizeH="0" baseline="0">
              <a:ln>
                <a:noFill/>
              </a:ln>
              <a:solidFill>
                <a:schemeClr val="accent2"/>
              </a:solidFill>
              <a:effectLst/>
              <a:latin typeface="Arial" panose="020B0604020202020204" pitchFamily="34" charset="0"/>
            </a:endParaRPr>
          </a:p>
        </p:txBody>
      </p:sp>
      <p:sp>
        <p:nvSpPr>
          <p:cNvPr id="3" name="Text Placeholder 2">
            <a:extLst>
              <a:ext uri="{FF2B5EF4-FFF2-40B4-BE49-F238E27FC236}">
                <a16:creationId xmlns:a16="http://schemas.microsoft.com/office/drawing/2014/main" id="{BCBE1BCF-F049-4694-80D2-913C99FD72E1}"/>
              </a:ext>
            </a:extLst>
          </p:cNvPr>
          <p:cNvSpPr>
            <a:spLocks noGrp="1"/>
          </p:cNvSpPr>
          <p:nvPr>
            <p:ph type="body" sz="quarter" idx="20" hasCustomPrompt="1"/>
          </p:nvPr>
        </p:nvSpPr>
        <p:spPr>
          <a:xfrm>
            <a:off x="457200" y="4004767"/>
            <a:ext cx="6117336" cy="486327"/>
          </a:xfrm>
        </p:spPr>
        <p:txBody>
          <a:bodyPr/>
          <a:lstStyle>
            <a:lvl2pPr>
              <a:defRPr b="0"/>
            </a:lvl2pPr>
          </a:lstStyle>
          <a:p>
            <a:pPr lvl="1"/>
            <a:r>
              <a:rPr lang="en-US"/>
              <a:t>email@mitre.org</a:t>
            </a:r>
          </a:p>
        </p:txBody>
      </p:sp>
      <p:sp>
        <p:nvSpPr>
          <p:cNvPr id="10" name="Text Placeholder 9">
            <a:extLst>
              <a:ext uri="{FF2B5EF4-FFF2-40B4-BE49-F238E27FC236}">
                <a16:creationId xmlns:a16="http://schemas.microsoft.com/office/drawing/2014/main" id="{0D104053-087A-439B-AB7E-3D867AA16CF3}"/>
              </a:ext>
            </a:extLst>
          </p:cNvPr>
          <p:cNvSpPr>
            <a:spLocks noGrp="1"/>
          </p:cNvSpPr>
          <p:nvPr>
            <p:ph type="body" sz="quarter" idx="21" hasCustomPrompt="1"/>
          </p:nvPr>
        </p:nvSpPr>
        <p:spPr>
          <a:xfrm>
            <a:off x="929394" y="4510317"/>
            <a:ext cx="5645142" cy="485775"/>
          </a:xfrm>
        </p:spPr>
        <p:txBody>
          <a:bodyPr/>
          <a:lstStyle>
            <a:lvl2pPr>
              <a:defRPr b="0"/>
            </a:lvl2pPr>
          </a:lstStyle>
          <a:p>
            <a:pPr lvl="1"/>
            <a:r>
              <a:rPr lang="en-US"/>
              <a:t>@</a:t>
            </a:r>
            <a:r>
              <a:rPr lang="en-US" err="1"/>
              <a:t>TwitterHandle</a:t>
            </a:r>
            <a:endParaRPr lang="en-US"/>
          </a:p>
        </p:txBody>
      </p:sp>
      <p:sp>
        <p:nvSpPr>
          <p:cNvPr id="12" name="Text Placeholder 11">
            <a:extLst>
              <a:ext uri="{FF2B5EF4-FFF2-40B4-BE49-F238E27FC236}">
                <a16:creationId xmlns:a16="http://schemas.microsoft.com/office/drawing/2014/main" id="{77AD7FCA-DE2C-4CCC-8673-38B74D10C402}"/>
              </a:ext>
            </a:extLst>
          </p:cNvPr>
          <p:cNvSpPr>
            <a:spLocks noGrp="1"/>
          </p:cNvSpPr>
          <p:nvPr>
            <p:ph type="body" sz="quarter" idx="22" hasCustomPrompt="1"/>
          </p:nvPr>
        </p:nvSpPr>
        <p:spPr>
          <a:xfrm>
            <a:off x="929394" y="5063666"/>
            <a:ext cx="5647676" cy="511825"/>
          </a:xfrm>
        </p:spPr>
        <p:txBody>
          <a:bodyPr/>
          <a:lstStyle>
            <a:lvl2pPr>
              <a:defRPr b="0"/>
            </a:lvl2pPr>
          </a:lstStyle>
          <a:p>
            <a:pPr lvl="1"/>
            <a:r>
              <a:rPr lang="en-US"/>
              <a:t>linkedin.com/in/</a:t>
            </a:r>
            <a:r>
              <a:rPr lang="en-US" err="1"/>
              <a:t>firstnamelastname</a:t>
            </a:r>
            <a:endParaRPr lang="en-US"/>
          </a:p>
        </p:txBody>
      </p:sp>
    </p:spTree>
    <p:extLst>
      <p:ext uri="{BB962C8B-B14F-4D97-AF65-F5344CB8AC3E}">
        <p14:creationId xmlns:p14="http://schemas.microsoft.com/office/powerpoint/2010/main" val="2821337222"/>
      </p:ext>
    </p:extLst>
  </p:cSld>
  <p:clrMapOvr>
    <a:masterClrMapping/>
  </p:clrMapOvr>
</p:sldLayout>
</file>

<file path=ppt/slideLayouts/slideLayout50.xml><?xml version="1.0" encoding="utf-8"?>
<p:sldLayout xmlns:a="http://schemas.openxmlformats.org/drawingml/2006/main" xmlns:r="http://schemas.openxmlformats.org/officeDocument/2006/relationships" xmlns:p="http://schemas.openxmlformats.org/presentationml/2006/main" preserve="1" userDrawn="1">
  <p:cSld name="1_Project_disclaimer_Navy">
    <p:spTree>
      <p:nvGrpSpPr>
        <p:cNvPr id="1" name=""/>
        <p:cNvGrpSpPr/>
        <p:nvPr/>
      </p:nvGrpSpPr>
      <p:grpSpPr>
        <a:xfrm>
          <a:off x="0" y="0"/>
          <a:ext cx="0" cy="0"/>
          <a:chOff x="0" y="0"/>
          <a:chExt cx="0" cy="0"/>
        </a:xfrm>
      </p:grpSpPr>
      <p:sp>
        <p:nvSpPr>
          <p:cNvPr id="5" name="Text Placeholder 4">
            <a:extLst>
              <a:ext uri="{FF2B5EF4-FFF2-40B4-BE49-F238E27FC236}">
                <a16:creationId xmlns:a16="http://schemas.microsoft.com/office/drawing/2014/main" id="{2A5A9BEE-33FC-4028-A95F-D2A7B8D4D3C1}"/>
              </a:ext>
            </a:extLst>
          </p:cNvPr>
          <p:cNvSpPr>
            <a:spLocks noGrp="1"/>
          </p:cNvSpPr>
          <p:nvPr>
            <p:ph type="body" sz="quarter" idx="12" hasCustomPrompt="1"/>
          </p:nvPr>
        </p:nvSpPr>
        <p:spPr>
          <a:xfrm>
            <a:off x="457200" y="3497263"/>
            <a:ext cx="4765675" cy="589995"/>
          </a:xfrm>
        </p:spPr>
        <p:txBody>
          <a:bodyPr/>
          <a:lstStyle>
            <a:lvl1pPr>
              <a:defRPr/>
            </a:lvl1pPr>
            <a:lvl2pPr>
              <a:defRPr/>
            </a:lvl2pPr>
          </a:lstStyle>
          <a:p>
            <a:pPr lvl="0"/>
            <a:r>
              <a:rPr lang="en-US"/>
              <a:t>Project Name</a:t>
            </a:r>
          </a:p>
        </p:txBody>
      </p:sp>
      <p:pic>
        <p:nvPicPr>
          <p:cNvPr id="3" name="Picture 2">
            <a:extLst>
              <a:ext uri="{FF2B5EF4-FFF2-40B4-BE49-F238E27FC236}">
                <a16:creationId xmlns:a16="http://schemas.microsoft.com/office/drawing/2014/main" id="{D6533CC0-0812-4E22-B6BB-A0C1CC7F5ACA}"/>
              </a:ext>
            </a:extLst>
          </p:cNvPr>
          <p:cNvPicPr>
            <a:picLocks noChangeAspect="1"/>
          </p:cNvPicPr>
          <p:nvPr userDrawn="1"/>
        </p:nvPicPr>
        <p:blipFill>
          <a:blip r:embed="rId2"/>
          <a:srcRect/>
          <a:stretch/>
        </p:blipFill>
        <p:spPr>
          <a:xfrm>
            <a:off x="7315200" y="5716007"/>
            <a:ext cx="4174376" cy="414204"/>
          </a:xfrm>
          <a:prstGeom prst="rect">
            <a:avLst/>
          </a:prstGeom>
        </p:spPr>
      </p:pic>
      <p:sp>
        <p:nvSpPr>
          <p:cNvPr id="8" name="Text Placeholder 6">
            <a:extLst>
              <a:ext uri="{FF2B5EF4-FFF2-40B4-BE49-F238E27FC236}">
                <a16:creationId xmlns:a16="http://schemas.microsoft.com/office/drawing/2014/main" id="{15C892AD-B5C2-4E9D-A06B-A6C82AAA048D}"/>
              </a:ext>
            </a:extLst>
          </p:cNvPr>
          <p:cNvSpPr>
            <a:spLocks noGrp="1"/>
          </p:cNvSpPr>
          <p:nvPr>
            <p:ph type="body" sz="quarter" idx="13" hasCustomPrompt="1"/>
          </p:nvPr>
        </p:nvSpPr>
        <p:spPr>
          <a:xfrm>
            <a:off x="143220" y="122237"/>
            <a:ext cx="11666481" cy="914400"/>
          </a:xfrm>
        </p:spPr>
        <p:txBody>
          <a:bodyPr/>
          <a:lstStyle>
            <a:lvl1pPr marL="0" marR="0" indent="0" algn="l" defTabSz="914400" rtl="0" eaLnBrk="1" fontAlgn="auto" latinLnBrk="0" hangingPunct="1">
              <a:lnSpc>
                <a:spcPct val="100000"/>
              </a:lnSpc>
              <a:spcBef>
                <a:spcPts val="600"/>
              </a:spcBef>
              <a:spcAft>
                <a:spcPts val="600"/>
              </a:spcAft>
              <a:buClrTx/>
              <a:buSzTx/>
              <a:buFont typeface="Arial"/>
              <a:buNone/>
              <a:tabLst/>
              <a:defRPr>
                <a:solidFill>
                  <a:srgbClr val="FFFF00"/>
                </a:solidFill>
              </a:defRPr>
            </a:lvl1pPr>
          </a:lstStyle>
          <a:p>
            <a:pPr marL="0" marR="0" lvl="0" indent="0" algn="l" defTabSz="914400" rtl="0" eaLnBrk="1" fontAlgn="auto" latinLnBrk="0" hangingPunct="1">
              <a:lnSpc>
                <a:spcPct val="100000"/>
              </a:lnSpc>
              <a:spcBef>
                <a:spcPts val="600"/>
              </a:spcBef>
              <a:spcAft>
                <a:spcPts val="600"/>
              </a:spcAft>
              <a:buClrTx/>
              <a:buSzTx/>
              <a:buFont typeface="Arial"/>
              <a:buNone/>
              <a:tabLst/>
              <a:defRPr/>
            </a:pPr>
            <a:r>
              <a:rPr lang="en-US"/>
              <a:t>Disclaimer: Presentation Option Only</a:t>
            </a:r>
            <a:br>
              <a:rPr lang="en-US"/>
            </a:br>
            <a:r>
              <a:rPr lang="en-US"/>
              <a:t>If needed, use this slide to add required contract or project information specific to your sponsor.</a:t>
            </a:r>
            <a:endParaRPr kumimoji="0" lang="en-US" altLang="en-US" sz="2400" b="1" i="0" u="none" strike="noStrike" cap="none" normalizeH="0" baseline="0">
              <a:ln>
                <a:noFill/>
              </a:ln>
              <a:solidFill>
                <a:schemeClr val="accent2"/>
              </a:solidFill>
              <a:effectLst/>
              <a:latin typeface="Arial" panose="020B0604020202020204" pitchFamily="34" charset="0"/>
            </a:endParaRPr>
          </a:p>
        </p:txBody>
      </p:sp>
      <p:sp>
        <p:nvSpPr>
          <p:cNvPr id="4" name="Text Placeholder 3">
            <a:extLst>
              <a:ext uri="{FF2B5EF4-FFF2-40B4-BE49-F238E27FC236}">
                <a16:creationId xmlns:a16="http://schemas.microsoft.com/office/drawing/2014/main" id="{57051AAF-6249-4F73-8776-E5F115F07B50}"/>
              </a:ext>
            </a:extLst>
          </p:cNvPr>
          <p:cNvSpPr>
            <a:spLocks noGrp="1"/>
          </p:cNvSpPr>
          <p:nvPr>
            <p:ph type="body" sz="quarter" idx="14" hasCustomPrompt="1"/>
          </p:nvPr>
        </p:nvSpPr>
        <p:spPr>
          <a:xfrm>
            <a:off x="457200" y="4125221"/>
            <a:ext cx="4765675" cy="589995"/>
          </a:xfrm>
        </p:spPr>
        <p:txBody>
          <a:bodyPr/>
          <a:lstStyle/>
          <a:p>
            <a:pPr lvl="0"/>
            <a:r>
              <a:rPr lang="en-US"/>
              <a:t>Project Number</a:t>
            </a:r>
          </a:p>
        </p:txBody>
      </p:sp>
      <p:sp>
        <p:nvSpPr>
          <p:cNvPr id="9" name="Text Placeholder 8">
            <a:extLst>
              <a:ext uri="{FF2B5EF4-FFF2-40B4-BE49-F238E27FC236}">
                <a16:creationId xmlns:a16="http://schemas.microsoft.com/office/drawing/2014/main" id="{E81EB0F6-AF25-4D65-BA70-6616444B8134}"/>
              </a:ext>
            </a:extLst>
          </p:cNvPr>
          <p:cNvSpPr>
            <a:spLocks noGrp="1"/>
          </p:cNvSpPr>
          <p:nvPr>
            <p:ph type="body" sz="quarter" idx="15" hasCustomPrompt="1"/>
          </p:nvPr>
        </p:nvSpPr>
        <p:spPr>
          <a:xfrm>
            <a:off x="457199" y="4736054"/>
            <a:ext cx="4765675" cy="590550"/>
          </a:xfrm>
        </p:spPr>
        <p:txBody>
          <a:bodyPr/>
          <a:lstStyle/>
          <a:p>
            <a:pPr lvl="0"/>
            <a:r>
              <a:rPr lang="en-US"/>
              <a:t>Disclaimer text</a:t>
            </a:r>
          </a:p>
        </p:txBody>
      </p:sp>
      <p:sp>
        <p:nvSpPr>
          <p:cNvPr id="11" name="Text Placeholder 10">
            <a:extLst>
              <a:ext uri="{FF2B5EF4-FFF2-40B4-BE49-F238E27FC236}">
                <a16:creationId xmlns:a16="http://schemas.microsoft.com/office/drawing/2014/main" id="{C3442EE8-2D01-457F-96E2-EB3DA9BD68CB}"/>
              </a:ext>
            </a:extLst>
          </p:cNvPr>
          <p:cNvSpPr>
            <a:spLocks noGrp="1"/>
          </p:cNvSpPr>
          <p:nvPr>
            <p:ph type="body" sz="quarter" idx="16" hasCustomPrompt="1"/>
          </p:nvPr>
        </p:nvSpPr>
        <p:spPr>
          <a:xfrm>
            <a:off x="457200" y="5331437"/>
            <a:ext cx="4765675" cy="611187"/>
          </a:xfrm>
        </p:spPr>
        <p:txBody>
          <a:bodyPr/>
          <a:lstStyle/>
          <a:p>
            <a:pPr lvl="1"/>
            <a:r>
              <a:rPr lang="en-US"/>
              <a:t>Additional text</a:t>
            </a:r>
          </a:p>
        </p:txBody>
      </p:sp>
    </p:spTree>
    <p:extLst>
      <p:ext uri="{BB962C8B-B14F-4D97-AF65-F5344CB8AC3E}">
        <p14:creationId xmlns:p14="http://schemas.microsoft.com/office/powerpoint/2010/main" val="1882246851"/>
      </p:ext>
    </p:extLst>
  </p:cSld>
  <p:clrMapOvr>
    <a:masterClrMapping/>
  </p:clrMapOvr>
</p:sldLayout>
</file>

<file path=ppt/slideLayouts/slideLayout51.xml><?xml version="1.0" encoding="utf-8"?>
<p:sldLayout xmlns:a="http://schemas.openxmlformats.org/drawingml/2006/main" xmlns:r="http://schemas.openxmlformats.org/officeDocument/2006/relationships" xmlns:p="http://schemas.openxmlformats.org/presentationml/2006/main" preserve="1" userDrawn="1">
  <p:cSld name="1_Blank">
    <p:bg>
      <p:bgPr>
        <a:solidFill>
          <a:srgbClr val="005B94"/>
        </a:solidFill>
        <a:effectLst/>
      </p:bgPr>
    </p:bg>
    <p:spTree>
      <p:nvGrpSpPr>
        <p:cNvPr id="1" name=""/>
        <p:cNvGrpSpPr/>
        <p:nvPr/>
      </p:nvGrpSpPr>
      <p:grpSpPr>
        <a:xfrm>
          <a:off x="0" y="0"/>
          <a:ext cx="0" cy="0"/>
          <a:chOff x="0" y="0"/>
          <a:chExt cx="0" cy="0"/>
        </a:xfrm>
      </p:grpSpPr>
    </p:spTree>
    <p:extLst>
      <p:ext uri="{BB962C8B-B14F-4D97-AF65-F5344CB8AC3E}">
        <p14:creationId xmlns:p14="http://schemas.microsoft.com/office/powerpoint/2010/main" val="779931622"/>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theme" Target="../theme/theme1.xml"/><Relationship Id="rId3" Type="http://schemas.openxmlformats.org/officeDocument/2006/relationships/slideLayout" Target="../slideLayouts/slideLayout3.xml"/><Relationship Id="rId7" Type="http://schemas.openxmlformats.org/officeDocument/2006/relationships/slideLayout" Target="../slideLayouts/slideLayout7.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5" Type="http://schemas.openxmlformats.org/officeDocument/2006/relationships/slideLayout" Target="../slideLayouts/slideLayout5.xml"/><Relationship Id="rId4" Type="http://schemas.openxmlformats.org/officeDocument/2006/relationships/slideLayout" Target="../slideLayouts/slideLayout4.xml"/></Relationships>
</file>

<file path=ppt/slideMasters/_rels/slideMaster2.xml.rels><?xml version="1.0" encoding="UTF-8" standalone="yes"?>
<Relationships xmlns="http://schemas.openxmlformats.org/package/2006/relationships"><Relationship Id="rId8" Type="http://schemas.openxmlformats.org/officeDocument/2006/relationships/slideLayout" Target="../slideLayouts/slideLayout15.xml"/><Relationship Id="rId13" Type="http://schemas.openxmlformats.org/officeDocument/2006/relationships/theme" Target="../theme/theme2.xml"/><Relationship Id="rId3" Type="http://schemas.openxmlformats.org/officeDocument/2006/relationships/slideLayout" Target="../slideLayouts/slideLayout10.xml"/><Relationship Id="rId7" Type="http://schemas.openxmlformats.org/officeDocument/2006/relationships/slideLayout" Target="../slideLayouts/slideLayout14.xml"/><Relationship Id="rId12" Type="http://schemas.openxmlformats.org/officeDocument/2006/relationships/slideLayout" Target="../slideLayouts/slideLayout19.xml"/><Relationship Id="rId2" Type="http://schemas.openxmlformats.org/officeDocument/2006/relationships/slideLayout" Target="../slideLayouts/slideLayout9.xml"/><Relationship Id="rId1" Type="http://schemas.openxmlformats.org/officeDocument/2006/relationships/slideLayout" Target="../slideLayouts/slideLayout8.xml"/><Relationship Id="rId6" Type="http://schemas.openxmlformats.org/officeDocument/2006/relationships/slideLayout" Target="../slideLayouts/slideLayout13.xml"/><Relationship Id="rId11" Type="http://schemas.openxmlformats.org/officeDocument/2006/relationships/slideLayout" Target="../slideLayouts/slideLayout18.xml"/><Relationship Id="rId5" Type="http://schemas.openxmlformats.org/officeDocument/2006/relationships/slideLayout" Target="../slideLayouts/slideLayout12.xml"/><Relationship Id="rId10" Type="http://schemas.openxmlformats.org/officeDocument/2006/relationships/slideLayout" Target="../slideLayouts/slideLayout17.xml"/><Relationship Id="rId4" Type="http://schemas.openxmlformats.org/officeDocument/2006/relationships/slideLayout" Target="../slideLayouts/slideLayout11.xml"/><Relationship Id="rId9" Type="http://schemas.openxmlformats.org/officeDocument/2006/relationships/slideLayout" Target="../slideLayouts/slideLayout16.xml"/></Relationships>
</file>

<file path=ppt/slideMasters/_rels/slideMaster3.xml.rels><?xml version="1.0" encoding="UTF-8" standalone="yes"?>
<Relationships xmlns="http://schemas.openxmlformats.org/package/2006/relationships"><Relationship Id="rId8" Type="http://schemas.openxmlformats.org/officeDocument/2006/relationships/slideLayout" Target="../slideLayouts/slideLayout27.xml"/><Relationship Id="rId13" Type="http://schemas.openxmlformats.org/officeDocument/2006/relationships/slideLayout" Target="../slideLayouts/slideLayout32.xml"/><Relationship Id="rId18" Type="http://schemas.openxmlformats.org/officeDocument/2006/relationships/slideLayout" Target="../slideLayouts/slideLayout37.xml"/><Relationship Id="rId26" Type="http://schemas.openxmlformats.org/officeDocument/2006/relationships/slideLayout" Target="../slideLayouts/slideLayout45.xml"/><Relationship Id="rId3" Type="http://schemas.openxmlformats.org/officeDocument/2006/relationships/slideLayout" Target="../slideLayouts/slideLayout22.xml"/><Relationship Id="rId21" Type="http://schemas.openxmlformats.org/officeDocument/2006/relationships/slideLayout" Target="../slideLayouts/slideLayout40.xml"/><Relationship Id="rId7" Type="http://schemas.openxmlformats.org/officeDocument/2006/relationships/slideLayout" Target="../slideLayouts/slideLayout26.xml"/><Relationship Id="rId12" Type="http://schemas.openxmlformats.org/officeDocument/2006/relationships/slideLayout" Target="../slideLayouts/slideLayout31.xml"/><Relationship Id="rId17" Type="http://schemas.openxmlformats.org/officeDocument/2006/relationships/slideLayout" Target="../slideLayouts/slideLayout36.xml"/><Relationship Id="rId25" Type="http://schemas.openxmlformats.org/officeDocument/2006/relationships/slideLayout" Target="../slideLayouts/slideLayout44.xml"/><Relationship Id="rId33" Type="http://schemas.openxmlformats.org/officeDocument/2006/relationships/theme" Target="../theme/theme3.xml"/><Relationship Id="rId2" Type="http://schemas.openxmlformats.org/officeDocument/2006/relationships/slideLayout" Target="../slideLayouts/slideLayout21.xml"/><Relationship Id="rId16" Type="http://schemas.openxmlformats.org/officeDocument/2006/relationships/slideLayout" Target="../slideLayouts/slideLayout35.xml"/><Relationship Id="rId20" Type="http://schemas.openxmlformats.org/officeDocument/2006/relationships/slideLayout" Target="../slideLayouts/slideLayout39.xml"/><Relationship Id="rId29" Type="http://schemas.openxmlformats.org/officeDocument/2006/relationships/slideLayout" Target="../slideLayouts/slideLayout48.xml"/><Relationship Id="rId1" Type="http://schemas.openxmlformats.org/officeDocument/2006/relationships/slideLayout" Target="../slideLayouts/slideLayout20.xml"/><Relationship Id="rId6" Type="http://schemas.openxmlformats.org/officeDocument/2006/relationships/slideLayout" Target="../slideLayouts/slideLayout25.xml"/><Relationship Id="rId11" Type="http://schemas.openxmlformats.org/officeDocument/2006/relationships/slideLayout" Target="../slideLayouts/slideLayout30.xml"/><Relationship Id="rId24" Type="http://schemas.openxmlformats.org/officeDocument/2006/relationships/slideLayout" Target="../slideLayouts/slideLayout43.xml"/><Relationship Id="rId32" Type="http://schemas.openxmlformats.org/officeDocument/2006/relationships/slideLayout" Target="../slideLayouts/slideLayout51.xml"/><Relationship Id="rId5" Type="http://schemas.openxmlformats.org/officeDocument/2006/relationships/slideLayout" Target="../slideLayouts/slideLayout24.xml"/><Relationship Id="rId15" Type="http://schemas.openxmlformats.org/officeDocument/2006/relationships/slideLayout" Target="../slideLayouts/slideLayout34.xml"/><Relationship Id="rId23" Type="http://schemas.openxmlformats.org/officeDocument/2006/relationships/slideLayout" Target="../slideLayouts/slideLayout42.xml"/><Relationship Id="rId28" Type="http://schemas.openxmlformats.org/officeDocument/2006/relationships/slideLayout" Target="../slideLayouts/slideLayout47.xml"/><Relationship Id="rId10" Type="http://schemas.openxmlformats.org/officeDocument/2006/relationships/slideLayout" Target="../slideLayouts/slideLayout29.xml"/><Relationship Id="rId19" Type="http://schemas.openxmlformats.org/officeDocument/2006/relationships/slideLayout" Target="../slideLayouts/slideLayout38.xml"/><Relationship Id="rId31" Type="http://schemas.openxmlformats.org/officeDocument/2006/relationships/slideLayout" Target="../slideLayouts/slideLayout50.xml"/><Relationship Id="rId4" Type="http://schemas.openxmlformats.org/officeDocument/2006/relationships/slideLayout" Target="../slideLayouts/slideLayout23.xml"/><Relationship Id="rId9" Type="http://schemas.openxmlformats.org/officeDocument/2006/relationships/slideLayout" Target="../slideLayouts/slideLayout28.xml"/><Relationship Id="rId14" Type="http://schemas.openxmlformats.org/officeDocument/2006/relationships/slideLayout" Target="../slideLayouts/slideLayout33.xml"/><Relationship Id="rId22" Type="http://schemas.openxmlformats.org/officeDocument/2006/relationships/slideLayout" Target="../slideLayouts/slideLayout41.xml"/><Relationship Id="rId27" Type="http://schemas.openxmlformats.org/officeDocument/2006/relationships/slideLayout" Target="../slideLayouts/slideLayout46.xml"/><Relationship Id="rId30" Type="http://schemas.openxmlformats.org/officeDocument/2006/relationships/slideLayout" Target="../slideLayouts/slideLayout49.xml"/></Relationships>
</file>

<file path=ppt/slideMasters/slideMaster1.xml><?xml version="1.0" encoding="utf-8"?>
<p:sldMaster xmlns:a="http://schemas.openxmlformats.org/drawingml/2006/main" xmlns:r="http://schemas.openxmlformats.org/officeDocument/2006/relationships" xmlns:p="http://schemas.openxmlformats.org/presentationml/2006/main" preserve="1">
  <p:cSld>
    <p:bg>
      <p:bgPr>
        <a:solidFill>
          <a:schemeClr val="bg1"/>
        </a:solidFill>
        <a:effectLst/>
      </p:bgPr>
    </p:bg>
    <p:spTree>
      <p:nvGrpSpPr>
        <p:cNvPr id="1" name=""/>
        <p:cNvGrpSpPr/>
        <p:nvPr/>
      </p:nvGrpSpPr>
      <p:grpSpPr>
        <a:xfrm>
          <a:off x="0" y="0"/>
          <a:ext cx="0" cy="0"/>
          <a:chOff x="0" y="0"/>
          <a:chExt cx="0" cy="0"/>
        </a:xfrm>
      </p:grpSpPr>
      <p:sp>
        <p:nvSpPr>
          <p:cNvPr id="3" name="Text Placeholder 2">
            <a:extLst>
              <a:ext uri="{FF2B5EF4-FFF2-40B4-BE49-F238E27FC236}">
                <a16:creationId xmlns:a16="http://schemas.microsoft.com/office/drawing/2014/main" id="{023EB772-B7A5-9543-85C4-EC29146E473D}"/>
              </a:ext>
            </a:extLst>
          </p:cNvPr>
          <p:cNvSpPr>
            <a:spLocks noGrp="1"/>
          </p:cNvSpPr>
          <p:nvPr>
            <p:ph type="body" idx="1"/>
          </p:nvPr>
        </p:nvSpPr>
        <p:spPr>
          <a:xfrm>
            <a:off x="838200" y="1825625"/>
            <a:ext cx="10515600" cy="4351338"/>
          </a:xfrm>
          <a:prstGeom prst="rect">
            <a:avLst/>
          </a:prstGeom>
        </p:spPr>
        <p:txBody>
          <a:bodyPr vert="horz" lIns="91440" tIns="45720" rIns="91440" bIns="45720" rtlCol="0">
            <a:normAutofit/>
          </a:bodyPr>
          <a:lstStyle/>
          <a:p>
            <a:pPr lvl="0"/>
            <a:r>
              <a:rPr lang="en-US" dirty="0"/>
              <a:t>Edit Master text styles</a:t>
            </a:r>
          </a:p>
          <a:p>
            <a:pPr lvl="1"/>
            <a:r>
              <a:rPr lang="en-US" dirty="0"/>
              <a:t>Second level</a:t>
            </a:r>
          </a:p>
          <a:p>
            <a:pPr lvl="2"/>
            <a:r>
              <a:rPr lang="en-US" dirty="0"/>
              <a:t>Third level</a:t>
            </a:r>
          </a:p>
          <a:p>
            <a:pPr lvl="3"/>
            <a:r>
              <a:rPr lang="en-US" dirty="0"/>
              <a:t>Fourth level</a:t>
            </a:r>
          </a:p>
          <a:p>
            <a:pPr lvl="4"/>
            <a:r>
              <a:rPr lang="en-US" dirty="0"/>
              <a:t>Fifth level</a:t>
            </a:r>
          </a:p>
        </p:txBody>
      </p:sp>
      <p:sp>
        <p:nvSpPr>
          <p:cNvPr id="5" name="Footer Placeholder 4">
            <a:extLst>
              <a:ext uri="{FF2B5EF4-FFF2-40B4-BE49-F238E27FC236}">
                <a16:creationId xmlns:a16="http://schemas.microsoft.com/office/drawing/2014/main" id="{CFFBB5D7-FF65-6744-92AD-2ABD4595E671}"/>
              </a:ext>
            </a:extLst>
          </p:cNvPr>
          <p:cNvSpPr>
            <a:spLocks noGrp="1"/>
          </p:cNvSpPr>
          <p:nvPr>
            <p:ph type="ftr" sz="quarter" idx="3"/>
          </p:nvPr>
        </p:nvSpPr>
        <p:spPr>
          <a:xfrm>
            <a:off x="4038600" y="6356350"/>
            <a:ext cx="4114800" cy="365125"/>
          </a:xfrm>
          <a:prstGeom prst="rect">
            <a:avLst/>
          </a:prstGeom>
        </p:spPr>
        <p:txBody>
          <a:bodyPr vert="horz" lIns="91440" tIns="45720" rIns="91440" bIns="45720" rtlCol="0" anchor="ctr"/>
          <a:lstStyle>
            <a:lvl1pPr algn="ctr">
              <a:defRPr sz="1200" b="0" i="0">
                <a:solidFill>
                  <a:schemeClr val="tx1">
                    <a:tint val="75000"/>
                  </a:schemeClr>
                </a:solidFill>
                <a:latin typeface="Avenir Light" panose="020B0402020203020204" pitchFamily="34" charset="77"/>
              </a:defRPr>
            </a:lvl1pPr>
          </a:lstStyle>
          <a:p>
            <a:endParaRPr lang="en-US" dirty="0"/>
          </a:p>
        </p:txBody>
      </p:sp>
      <p:sp>
        <p:nvSpPr>
          <p:cNvPr id="8" name="Rectangle 7">
            <a:extLst>
              <a:ext uri="{FF2B5EF4-FFF2-40B4-BE49-F238E27FC236}">
                <a16:creationId xmlns:a16="http://schemas.microsoft.com/office/drawing/2014/main" id="{15B8A5B7-0FA6-C54D-BCD3-299E4632A7C2}"/>
              </a:ext>
            </a:extLst>
          </p:cNvPr>
          <p:cNvSpPr/>
          <p:nvPr userDrawn="1"/>
        </p:nvSpPr>
        <p:spPr>
          <a:xfrm>
            <a:off x="8423238" y="6482435"/>
            <a:ext cx="3650008" cy="239039"/>
          </a:xfrm>
          <a:prstGeom prst="rect">
            <a:avLst/>
          </a:prstGeom>
          <a:no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r"/>
            <a:r>
              <a:rPr lang="en-US" sz="1400" dirty="0">
                <a:solidFill>
                  <a:schemeClr val="bg2"/>
                </a:solidFill>
              </a:rPr>
              <a:t>IHS </a:t>
            </a:r>
            <a:r>
              <a:rPr lang="en-US" sz="1400" dirty="0">
                <a:solidFill>
                  <a:schemeClr val="tx1"/>
                </a:solidFill>
              </a:rPr>
              <a:t>HIT Modernization </a:t>
            </a:r>
            <a:r>
              <a:rPr lang="en-US" sz="1400" dirty="0">
                <a:solidFill>
                  <a:schemeClr val="bg2"/>
                </a:solidFill>
              </a:rPr>
              <a:t>Project</a:t>
            </a:r>
          </a:p>
        </p:txBody>
      </p:sp>
      <p:sp>
        <p:nvSpPr>
          <p:cNvPr id="9" name="Google Shape;324;p34">
            <a:extLst>
              <a:ext uri="{FF2B5EF4-FFF2-40B4-BE49-F238E27FC236}">
                <a16:creationId xmlns:a16="http://schemas.microsoft.com/office/drawing/2014/main" id="{D1734E94-4A75-9747-87F1-A187EA786D95}"/>
              </a:ext>
            </a:extLst>
          </p:cNvPr>
          <p:cNvSpPr/>
          <p:nvPr userDrawn="1"/>
        </p:nvSpPr>
        <p:spPr>
          <a:xfrm rot="10800000" flipH="1">
            <a:off x="8957633" y="6568875"/>
            <a:ext cx="93000" cy="91500"/>
          </a:xfrm>
          <a:prstGeom prst="ellipse">
            <a:avLst/>
          </a:prstGeom>
          <a:solidFill>
            <a:schemeClr val="accent1"/>
          </a:solidFill>
          <a:ln>
            <a:noFill/>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chemeClr val="dk1"/>
              </a:buClr>
              <a:buSzPts val="1800"/>
              <a:buFont typeface="Calibri"/>
              <a:buNone/>
            </a:pPr>
            <a:endParaRPr sz="1800" b="0" i="0" u="none" strike="noStrike" cap="none" dirty="0">
              <a:solidFill>
                <a:schemeClr val="lt1"/>
              </a:solidFill>
              <a:latin typeface="Calibri"/>
              <a:ea typeface="Calibri"/>
              <a:cs typeface="Calibri"/>
              <a:sym typeface="Calibri"/>
            </a:endParaRPr>
          </a:p>
        </p:txBody>
      </p:sp>
      <p:sp>
        <p:nvSpPr>
          <p:cNvPr id="10" name="Google Shape;325;p34">
            <a:extLst>
              <a:ext uri="{FF2B5EF4-FFF2-40B4-BE49-F238E27FC236}">
                <a16:creationId xmlns:a16="http://schemas.microsoft.com/office/drawing/2014/main" id="{E0822849-3D95-0B42-BF20-667FC1A6F2B0}"/>
              </a:ext>
            </a:extLst>
          </p:cNvPr>
          <p:cNvSpPr/>
          <p:nvPr userDrawn="1"/>
        </p:nvSpPr>
        <p:spPr>
          <a:xfrm rot="10800000" flipH="1">
            <a:off x="9084633" y="6568875"/>
            <a:ext cx="93000" cy="91500"/>
          </a:xfrm>
          <a:prstGeom prst="ellipse">
            <a:avLst/>
          </a:prstGeom>
          <a:solidFill>
            <a:schemeClr val="dk1"/>
          </a:solidFill>
          <a:ln>
            <a:noFill/>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chemeClr val="dk1"/>
              </a:buClr>
              <a:buSzPts val="1800"/>
              <a:buFont typeface="Calibri"/>
              <a:buNone/>
            </a:pPr>
            <a:endParaRPr sz="1800" b="0" i="0" u="none" strike="noStrike" cap="none" dirty="0">
              <a:solidFill>
                <a:schemeClr val="lt1"/>
              </a:solidFill>
              <a:latin typeface="Calibri"/>
              <a:ea typeface="Calibri"/>
              <a:cs typeface="Calibri"/>
              <a:sym typeface="Calibri"/>
            </a:endParaRPr>
          </a:p>
        </p:txBody>
      </p:sp>
      <p:sp>
        <p:nvSpPr>
          <p:cNvPr id="11" name="Google Shape;326;p34">
            <a:extLst>
              <a:ext uri="{FF2B5EF4-FFF2-40B4-BE49-F238E27FC236}">
                <a16:creationId xmlns:a16="http://schemas.microsoft.com/office/drawing/2014/main" id="{81BC428F-A202-0643-868F-BC3E1409D0D2}"/>
              </a:ext>
            </a:extLst>
          </p:cNvPr>
          <p:cNvSpPr/>
          <p:nvPr userDrawn="1"/>
        </p:nvSpPr>
        <p:spPr>
          <a:xfrm rot="10800000" flipH="1">
            <a:off x="8830633" y="6568875"/>
            <a:ext cx="93000" cy="91500"/>
          </a:xfrm>
          <a:prstGeom prst="ellipse">
            <a:avLst/>
          </a:prstGeom>
          <a:solidFill>
            <a:schemeClr val="accent2"/>
          </a:solidFill>
          <a:ln>
            <a:noFill/>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chemeClr val="dk1"/>
              </a:buClr>
              <a:buSzPts val="1800"/>
              <a:buFont typeface="Calibri"/>
              <a:buNone/>
            </a:pPr>
            <a:endParaRPr sz="1800" b="0" i="0" u="none" strike="noStrike" cap="none" dirty="0">
              <a:solidFill>
                <a:schemeClr val="lt1"/>
              </a:solidFill>
              <a:latin typeface="Calibri"/>
              <a:ea typeface="Calibri"/>
              <a:cs typeface="Calibri"/>
              <a:sym typeface="Calibri"/>
            </a:endParaRPr>
          </a:p>
        </p:txBody>
      </p:sp>
      <p:sp>
        <p:nvSpPr>
          <p:cNvPr id="29" name="Rectangle 28">
            <a:extLst>
              <a:ext uri="{FF2B5EF4-FFF2-40B4-BE49-F238E27FC236}">
                <a16:creationId xmlns:a16="http://schemas.microsoft.com/office/drawing/2014/main" id="{68BD813F-1E66-A84F-A9AF-5D1490251EF7}"/>
              </a:ext>
            </a:extLst>
          </p:cNvPr>
          <p:cNvSpPr/>
          <p:nvPr userDrawn="1"/>
        </p:nvSpPr>
        <p:spPr>
          <a:xfrm>
            <a:off x="0" y="1"/>
            <a:ext cx="12192000" cy="136524"/>
          </a:xfrm>
          <a:prstGeom prst="rect">
            <a:avLst/>
          </a:prstGeom>
          <a:solidFill>
            <a:schemeClr val="bg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dirty="0"/>
          </a:p>
        </p:txBody>
      </p:sp>
      <p:sp>
        <p:nvSpPr>
          <p:cNvPr id="12" name="Slide Number Placeholder 5">
            <a:extLst>
              <a:ext uri="{FF2B5EF4-FFF2-40B4-BE49-F238E27FC236}">
                <a16:creationId xmlns:a16="http://schemas.microsoft.com/office/drawing/2014/main" id="{6BAA1BFC-24A3-9D46-83D3-0A72398C19EA}"/>
              </a:ext>
            </a:extLst>
          </p:cNvPr>
          <p:cNvSpPr>
            <a:spLocks noGrp="1"/>
          </p:cNvSpPr>
          <p:nvPr>
            <p:ph type="sldNum" sz="quarter" idx="4"/>
          </p:nvPr>
        </p:nvSpPr>
        <p:spPr>
          <a:xfrm>
            <a:off x="861291" y="6356349"/>
            <a:ext cx="2743200" cy="365125"/>
          </a:xfrm>
          <a:prstGeom prst="rect">
            <a:avLst/>
          </a:prstGeom>
        </p:spPr>
        <p:txBody>
          <a:bodyPr/>
          <a:lstStyle/>
          <a:p>
            <a:fld id="{5F7CF672-8747-7A43-81AC-4C9F46768530}" type="slidenum">
              <a:rPr lang="en-US" smtClean="0"/>
              <a:t>‹#›</a:t>
            </a:fld>
            <a:endParaRPr lang="en-US" dirty="0"/>
          </a:p>
        </p:txBody>
      </p:sp>
    </p:spTree>
    <p:extLst>
      <p:ext uri="{BB962C8B-B14F-4D97-AF65-F5344CB8AC3E}">
        <p14:creationId xmlns:p14="http://schemas.microsoft.com/office/powerpoint/2010/main" val="121810233"/>
      </p:ext>
    </p:extLst>
  </p:cSld>
  <p:clrMap bg1="lt1" tx1="dk1" bg2="lt2" tx2="dk2" accent1="accent1" accent2="accent2" accent3="accent3" accent4="accent4" accent5="accent5" accent6="accent6" hlink="hlink" folHlink="folHlink"/>
  <p:sldLayoutIdLst>
    <p:sldLayoutId id="2147483661" r:id="rId1"/>
    <p:sldLayoutId id="2147483662" r:id="rId2"/>
    <p:sldLayoutId id="2147483663" r:id="rId3"/>
    <p:sldLayoutId id="2147483664" r:id="rId4"/>
    <p:sldLayoutId id="2147483702" r:id="rId5"/>
    <p:sldLayoutId id="2147483703" r:id="rId6"/>
    <p:sldLayoutId id="2147483705" r:id="rId7"/>
  </p:sldLayoutIdLst>
  <p:hf hdr="0" ftr="0" dt="0"/>
  <p:txStyles>
    <p:titleStyle>
      <a:lvl1pPr algn="l" defTabSz="914400" rtl="0" eaLnBrk="1" latinLnBrk="0" hangingPunct="1">
        <a:lnSpc>
          <a:spcPct val="90000"/>
        </a:lnSpc>
        <a:spcBef>
          <a:spcPct val="0"/>
        </a:spcBef>
        <a:buNone/>
        <a:defRPr sz="4400" b="1" i="0" kern="1200">
          <a:solidFill>
            <a:schemeClr val="tx1"/>
          </a:solidFill>
          <a:latin typeface="Avenir Heavy" panose="02000503020000020003" pitchFamily="2" charset="0"/>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b="0" i="0" kern="1200">
          <a:solidFill>
            <a:schemeClr val="tx1"/>
          </a:solidFill>
          <a:latin typeface="Avenir Light" panose="020B0402020203020204" pitchFamily="34" charset="77"/>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b="0" i="0" kern="1200">
          <a:solidFill>
            <a:schemeClr val="tx1"/>
          </a:solidFill>
          <a:latin typeface="Avenir Light" panose="020B0402020203020204" pitchFamily="34" charset="77"/>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b="0" i="0" kern="1200">
          <a:solidFill>
            <a:schemeClr val="tx1"/>
          </a:solidFill>
          <a:latin typeface="Avenir Light" panose="020B0402020203020204" pitchFamily="34" charset="77"/>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b="0" i="0" kern="1200">
          <a:solidFill>
            <a:schemeClr val="tx1"/>
          </a:solidFill>
          <a:latin typeface="Avenir Light" panose="020B0402020203020204" pitchFamily="34" charset="77"/>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b="0" i="0" kern="1200">
          <a:solidFill>
            <a:schemeClr val="tx1"/>
          </a:solidFill>
          <a:latin typeface="Avenir Light" panose="020B0402020203020204" pitchFamily="34" charset="77"/>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2.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838200" y="365125"/>
            <a:ext cx="10515600" cy="1325563"/>
          </a:xfrm>
          <a:prstGeom prst="rect">
            <a:avLst/>
          </a:prstGeom>
        </p:spPr>
        <p:txBody>
          <a:bodyPr vert="horz" lIns="91440" tIns="45720" rIns="91440" bIns="45720" rtlCol="0" anchor="ctr">
            <a:normAutofit/>
          </a:bodyPr>
          <a:lstStyle/>
          <a:p>
            <a:r>
              <a:rPr lang="en-US"/>
              <a:t>Click to edit Master title style</a:t>
            </a:r>
          </a:p>
        </p:txBody>
      </p:sp>
      <p:sp>
        <p:nvSpPr>
          <p:cNvPr id="3" name="Text Placeholder 2"/>
          <p:cNvSpPr>
            <a:spLocks noGrp="1"/>
          </p:cNvSpPr>
          <p:nvPr>
            <p:ph type="body" idx="1"/>
          </p:nvPr>
        </p:nvSpPr>
        <p:spPr>
          <a:xfrm>
            <a:off x="838200" y="1825625"/>
            <a:ext cx="10515600" cy="4351338"/>
          </a:xfrm>
          <a:prstGeom prst="rect">
            <a:avLst/>
          </a:prstGeom>
        </p:spPr>
        <p:txBody>
          <a:bodyPr vert="horz" lIns="91440" tIns="45720" rIns="91440" bIns="45720" rtlCol="0">
            <a:normAutofit/>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2"/>
          </p:nvPr>
        </p:nvSpPr>
        <p:spPr>
          <a:xfrm>
            <a:off x="838200" y="6356350"/>
            <a:ext cx="27432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3A03BB4A-3763-4583-ADDE-F2A08DED75A0}" type="datetime1">
              <a:rPr lang="en-US" smtClean="0"/>
              <a:t>7/13/2021</a:t>
            </a:fld>
            <a:endParaRPr lang="en-US" dirty="0"/>
          </a:p>
        </p:txBody>
      </p:sp>
      <p:sp>
        <p:nvSpPr>
          <p:cNvPr id="5" name="Footer Placeholder 4"/>
          <p:cNvSpPr>
            <a:spLocks noGrp="1"/>
          </p:cNvSpPr>
          <p:nvPr>
            <p:ph type="ftr" sz="quarter" idx="3"/>
          </p:nvPr>
        </p:nvSpPr>
        <p:spPr>
          <a:xfrm>
            <a:off x="4038600" y="6356350"/>
            <a:ext cx="41148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US" dirty="0"/>
          </a:p>
        </p:txBody>
      </p:sp>
      <p:sp>
        <p:nvSpPr>
          <p:cNvPr id="6" name="Slide Number Placeholder 5"/>
          <p:cNvSpPr>
            <a:spLocks noGrp="1"/>
          </p:cNvSpPr>
          <p:nvPr>
            <p:ph type="sldNum" sz="quarter" idx="4"/>
          </p:nvPr>
        </p:nvSpPr>
        <p:spPr>
          <a:xfrm>
            <a:off x="8610600" y="6356350"/>
            <a:ext cx="27432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5A45F0FE-DB56-404F-8178-FE7ABB36D2BC}" type="slidenum">
              <a:rPr lang="en-US" smtClean="0"/>
              <a:t>‹#›</a:t>
            </a:fld>
            <a:endParaRPr lang="en-US" dirty="0"/>
          </a:p>
        </p:txBody>
      </p:sp>
    </p:spTree>
    <p:extLst>
      <p:ext uri="{BB962C8B-B14F-4D97-AF65-F5344CB8AC3E}">
        <p14:creationId xmlns:p14="http://schemas.microsoft.com/office/powerpoint/2010/main" val="1680431941"/>
      </p:ext>
    </p:extLst>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 id="2147483706" r:id="rId12"/>
  </p:sldLayoutIdLst>
  <p:hf hdr="0" ftr="0" dt="0"/>
  <p:txStyles>
    <p:titleStyle>
      <a:lvl1pPr algn="l" defTabSz="914400" rtl="0" eaLnBrk="1" latinLnBrk="0" hangingPunct="1">
        <a:lnSpc>
          <a:spcPct val="90000"/>
        </a:lnSpc>
        <a:spcBef>
          <a:spcPct val="0"/>
        </a:spcBef>
        <a:buNone/>
        <a:defRPr sz="4400" kern="1200">
          <a:solidFill>
            <a:schemeClr val="tx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3.xml><?xml version="1.0" encoding="utf-8"?>
<p:sldMaster xmlns:a="http://schemas.openxmlformats.org/drawingml/2006/main" xmlns:r="http://schemas.openxmlformats.org/officeDocument/2006/relationships" xmlns:p="http://schemas.openxmlformats.org/presentationml/2006/main" preserve="1">
  <p:cSld>
    <p:bg>
      <p:bgRef idx="1001">
        <a:schemeClr val="bg2"/>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457200" y="381000"/>
            <a:ext cx="11277600" cy="584775"/>
          </a:xfrm>
          <a:prstGeom prst="rect">
            <a:avLst/>
          </a:prstGeom>
        </p:spPr>
        <p:txBody>
          <a:bodyPr vert="horz" lIns="91440" tIns="45720" rIns="91440" bIns="45720" rtlCol="0" anchor="ctr" anchorCtr="0">
            <a:noAutofit/>
          </a:bodyPr>
          <a:lstStyle/>
          <a:p>
            <a:r>
              <a:rPr lang="en-US"/>
              <a:t>Click to edit Master title style</a:t>
            </a:r>
          </a:p>
        </p:txBody>
      </p:sp>
      <p:sp>
        <p:nvSpPr>
          <p:cNvPr id="4" name="Text Placeholder 3">
            <a:extLst>
              <a:ext uri="{FF2B5EF4-FFF2-40B4-BE49-F238E27FC236}">
                <a16:creationId xmlns:a16="http://schemas.microsoft.com/office/drawing/2014/main" id="{73E8C14A-20CD-D344-A1D8-47FECE9E998A}"/>
              </a:ext>
            </a:extLst>
          </p:cNvPr>
          <p:cNvSpPr>
            <a:spLocks noGrp="1"/>
          </p:cNvSpPr>
          <p:nvPr>
            <p:ph type="body" idx="1"/>
          </p:nvPr>
        </p:nvSpPr>
        <p:spPr>
          <a:xfrm>
            <a:off x="457200" y="1182445"/>
            <a:ext cx="11277600" cy="5047874"/>
          </a:xfrm>
          <a:prstGeom prst="rect">
            <a:avLst/>
          </a:prstGeom>
        </p:spPr>
        <p:txBody>
          <a:bodyPr vert="horz" lIns="91440" tIns="45720" rIns="91440" bIns="45720" rtlCol="0">
            <a:normAutofit/>
          </a:bodyPr>
          <a:lstStyle/>
          <a:p>
            <a:pPr lvl="0"/>
            <a:r>
              <a:rPr lang="en-US"/>
              <a:t>Arial 24 pt. Edit master text styles</a:t>
            </a:r>
          </a:p>
          <a:p>
            <a:pPr lvl="1"/>
            <a:r>
              <a:rPr lang="en-US"/>
              <a:t>Arial 24 PT. Second level</a:t>
            </a:r>
          </a:p>
          <a:p>
            <a:pPr lvl="2"/>
            <a:r>
              <a:rPr lang="en-US"/>
              <a:t>Arial 24 PT. Third level</a:t>
            </a:r>
          </a:p>
          <a:p>
            <a:pPr lvl="3"/>
            <a:r>
              <a:rPr lang="en-US"/>
              <a:t>Arial 24 PT. Fourth level</a:t>
            </a:r>
          </a:p>
          <a:p>
            <a:pPr lvl="4"/>
            <a:r>
              <a:rPr lang="en-US"/>
              <a:t>Arial 22 PT. Fifth level</a:t>
            </a:r>
          </a:p>
          <a:p>
            <a:pPr lvl="5"/>
            <a:r>
              <a:rPr lang="en-US"/>
              <a:t>Arial 18 PT. Sixth level</a:t>
            </a:r>
          </a:p>
          <a:p>
            <a:pPr lvl="6"/>
            <a:r>
              <a:rPr lang="en-US"/>
              <a:t>Arial 16 PT. Seventh level</a:t>
            </a:r>
          </a:p>
        </p:txBody>
      </p:sp>
      <p:sp>
        <p:nvSpPr>
          <p:cNvPr id="7" name="Slide Number Placeholder 6"/>
          <p:cNvSpPr>
            <a:spLocks noGrp="1"/>
          </p:cNvSpPr>
          <p:nvPr>
            <p:ph type="sldNum" sz="quarter" idx="4"/>
          </p:nvPr>
        </p:nvSpPr>
        <p:spPr>
          <a:xfrm>
            <a:off x="10934700" y="6487280"/>
            <a:ext cx="800100" cy="251853"/>
          </a:xfrm>
          <a:prstGeom prst="rect">
            <a:avLst/>
          </a:prstGeom>
        </p:spPr>
        <p:txBody>
          <a:bodyPr vert="horz" lIns="0" tIns="45720" rIns="0" bIns="45720" rtlCol="0" anchor="ctr"/>
          <a:lstStyle>
            <a:lvl1pPr marL="0" algn="r" defTabSz="914400" rtl="0" eaLnBrk="1" latinLnBrk="0" hangingPunct="1">
              <a:defRPr lang="en-US" sz="800" kern="1200" cap="all" baseline="0" smtClean="0">
                <a:solidFill>
                  <a:schemeClr val="tx2"/>
                </a:solidFill>
                <a:latin typeface="+mn-lt"/>
                <a:ea typeface="+mn-ea"/>
                <a:cs typeface="+mn-cs"/>
              </a:defRPr>
            </a:lvl1pPr>
          </a:lstStyle>
          <a:p>
            <a:fld id="{2F2F552B-1952-B44E-8CAB-5705F0ACD2E2}" type="slidenum">
              <a:rPr lang="uk-UA" smtClean="0"/>
              <a:pPr/>
              <a:t>‹#›</a:t>
            </a:fld>
            <a:endParaRPr lang="uk-UA"/>
          </a:p>
        </p:txBody>
      </p:sp>
      <p:sp>
        <p:nvSpPr>
          <p:cNvPr id="5" name="Footer Placeholder 8">
            <a:extLst>
              <a:ext uri="{FF2B5EF4-FFF2-40B4-BE49-F238E27FC236}">
                <a16:creationId xmlns:a16="http://schemas.microsoft.com/office/drawing/2014/main" id="{F82DF8D3-2BEA-4C2B-A83D-F7B226434259}"/>
              </a:ext>
            </a:extLst>
          </p:cNvPr>
          <p:cNvSpPr txBox="1">
            <a:spLocks/>
          </p:cNvSpPr>
          <p:nvPr userDrawn="1"/>
        </p:nvSpPr>
        <p:spPr>
          <a:xfrm>
            <a:off x="3919122" y="6523689"/>
            <a:ext cx="4353756" cy="215444"/>
          </a:xfrm>
          <a:prstGeom prst="rect">
            <a:avLst/>
          </a:prstGeom>
        </p:spPr>
        <p:txBody>
          <a:bodyPr vert="horz" wrap="square" lIns="0" tIns="45720" rIns="0" bIns="45720" rtlCol="0" anchor="ctr">
            <a:spAutoFit/>
          </a:bodyPr>
          <a:lstStyle>
            <a:defPPr>
              <a:defRPr lang="en-US"/>
            </a:defPPr>
            <a:lvl1pPr>
              <a:defRPr sz="800" cap="all" baseline="0">
                <a:solidFill>
                  <a:schemeClr val="tx2"/>
                </a:solidFill>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pPr lvl="0"/>
            <a:r>
              <a:rPr lang="en-US"/>
              <a:t>© 2020 THE MITRE CORPORATION. ALL RIGHTS RESERVED. FOR INTERNAL USE ONLY.</a:t>
            </a:r>
          </a:p>
        </p:txBody>
      </p:sp>
    </p:spTree>
    <p:extLst>
      <p:ext uri="{BB962C8B-B14F-4D97-AF65-F5344CB8AC3E}">
        <p14:creationId xmlns:p14="http://schemas.microsoft.com/office/powerpoint/2010/main" val="3366743215"/>
      </p:ext>
    </p:extLst>
  </p:cSld>
  <p:clrMap bg1="lt1" tx1="dk1" bg2="lt2" tx2="dk2" accent1="accent1" accent2="accent2" accent3="accent3" accent4="accent4" accent5="accent5" accent6="accent6" hlink="hlink" folHlink="folHlink"/>
  <p:sldLayoutIdLst>
    <p:sldLayoutId id="2147483669" r:id="rId1"/>
    <p:sldLayoutId id="2147483670" r:id="rId2"/>
    <p:sldLayoutId id="2147483671" r:id="rId3"/>
    <p:sldLayoutId id="2147483672" r:id="rId4"/>
    <p:sldLayoutId id="2147483673" r:id="rId5"/>
    <p:sldLayoutId id="2147483674" r:id="rId6"/>
    <p:sldLayoutId id="2147483675" r:id="rId7"/>
    <p:sldLayoutId id="2147483676" r:id="rId8"/>
    <p:sldLayoutId id="2147483677" r:id="rId9"/>
    <p:sldLayoutId id="2147483678" r:id="rId10"/>
    <p:sldLayoutId id="2147483679" r:id="rId11"/>
    <p:sldLayoutId id="2147483680" r:id="rId12"/>
    <p:sldLayoutId id="2147483681" r:id="rId13"/>
    <p:sldLayoutId id="2147483682" r:id="rId14"/>
    <p:sldLayoutId id="2147483683" r:id="rId15"/>
    <p:sldLayoutId id="2147483684" r:id="rId16"/>
    <p:sldLayoutId id="2147483685" r:id="rId17"/>
    <p:sldLayoutId id="2147483686" r:id="rId18"/>
    <p:sldLayoutId id="2147483687" r:id="rId19"/>
    <p:sldLayoutId id="2147483688" r:id="rId20"/>
    <p:sldLayoutId id="2147483689" r:id="rId21"/>
    <p:sldLayoutId id="2147483690" r:id="rId22"/>
    <p:sldLayoutId id="2147483691" r:id="rId23"/>
    <p:sldLayoutId id="2147483692" r:id="rId24"/>
    <p:sldLayoutId id="2147483693" r:id="rId25"/>
    <p:sldLayoutId id="2147483694" r:id="rId26"/>
    <p:sldLayoutId id="2147483695" r:id="rId27"/>
    <p:sldLayoutId id="2147483696" r:id="rId28"/>
    <p:sldLayoutId id="2147483697" r:id="rId29"/>
    <p:sldLayoutId id="2147483698" r:id="rId30"/>
    <p:sldLayoutId id="2147483699" r:id="rId31"/>
    <p:sldLayoutId id="2147483700" r:id="rId32"/>
  </p:sldLayoutIdLst>
  <p:hf hdr="0" ftr="0" dt="0"/>
  <p:txStyles>
    <p:titleStyle>
      <a:lvl1pPr algn="l" defTabSz="914400" rtl="0" eaLnBrk="1" latinLnBrk="0" hangingPunct="1">
        <a:lnSpc>
          <a:spcPct val="100000"/>
        </a:lnSpc>
        <a:spcBef>
          <a:spcPct val="0"/>
        </a:spcBef>
        <a:buNone/>
        <a:defRPr sz="3200" b="1" i="0" kern="1200" cap="none" baseline="0">
          <a:solidFill>
            <a:schemeClr val="tx2"/>
          </a:solidFill>
          <a:latin typeface="+mn-lt"/>
          <a:ea typeface="Arial Narrow" charset="0"/>
          <a:cs typeface="Arial Narrow" charset="0"/>
        </a:defRPr>
      </a:lvl1pPr>
    </p:titleStyle>
    <p:bodyStyle>
      <a:lvl1pPr marL="0" indent="0" algn="l" defTabSz="914400" rtl="0" eaLnBrk="1" latinLnBrk="0" hangingPunct="1">
        <a:lnSpc>
          <a:spcPct val="100000"/>
        </a:lnSpc>
        <a:spcBef>
          <a:spcPts val="600"/>
        </a:spcBef>
        <a:spcAft>
          <a:spcPts val="600"/>
        </a:spcAft>
        <a:buFont typeface="Arial"/>
        <a:buNone/>
        <a:defRPr sz="2400" b="1" i="0" kern="1200" cap="none" baseline="0">
          <a:solidFill>
            <a:schemeClr val="tx2"/>
          </a:solidFill>
          <a:latin typeface="+mn-lt"/>
          <a:ea typeface="Arial Narrow" charset="0"/>
          <a:cs typeface="Arial Narrow" charset="0"/>
        </a:defRPr>
      </a:lvl1pPr>
      <a:lvl2pPr marL="9525" indent="0" algn="l" defTabSz="914400" rtl="0" eaLnBrk="1" latinLnBrk="0" hangingPunct="1">
        <a:lnSpc>
          <a:spcPct val="100000"/>
        </a:lnSpc>
        <a:spcBef>
          <a:spcPts val="600"/>
        </a:spcBef>
        <a:spcAft>
          <a:spcPts val="600"/>
        </a:spcAft>
        <a:buFont typeface="Arial"/>
        <a:buNone/>
        <a:tabLst/>
        <a:defRPr lang="en-US" sz="2400" b="0" i="0" kern="1200" baseline="0" dirty="0" smtClean="0">
          <a:solidFill>
            <a:schemeClr val="tx2"/>
          </a:solidFill>
          <a:latin typeface="+mn-lt"/>
          <a:ea typeface="Arial Narrow" charset="0"/>
          <a:cs typeface="Arial Narrow" charset="0"/>
        </a:defRPr>
      </a:lvl2pPr>
      <a:lvl3pPr marL="238125" indent="-238125" algn="l" defTabSz="914400" rtl="0" eaLnBrk="1" latinLnBrk="0" hangingPunct="1">
        <a:lnSpc>
          <a:spcPct val="100000"/>
        </a:lnSpc>
        <a:spcBef>
          <a:spcPts val="600"/>
        </a:spcBef>
        <a:spcAft>
          <a:spcPts val="600"/>
        </a:spcAft>
        <a:buClrTx/>
        <a:buSzPct val="110000"/>
        <a:buFont typeface="Wingdings" panose="05000000000000000000" pitchFamily="2" charset="2"/>
        <a:buChar char="§"/>
        <a:tabLst/>
        <a:defRPr lang="en-US" sz="2400" b="0" i="0" kern="1200" baseline="0" dirty="0" smtClean="0">
          <a:solidFill>
            <a:schemeClr val="tx2"/>
          </a:solidFill>
          <a:latin typeface="+mn-lt"/>
          <a:ea typeface="Arial Narrow" charset="0"/>
          <a:cs typeface="Arial Narrow" charset="0"/>
        </a:defRPr>
      </a:lvl3pPr>
      <a:lvl4pPr marL="693738" marR="0" indent="-347663" algn="l" defTabSz="914400" rtl="0" eaLnBrk="1" fontAlgn="auto" latinLnBrk="0" hangingPunct="1">
        <a:lnSpc>
          <a:spcPct val="100000"/>
        </a:lnSpc>
        <a:spcBef>
          <a:spcPts val="500"/>
        </a:spcBef>
        <a:spcAft>
          <a:spcPts val="600"/>
        </a:spcAft>
        <a:buClrTx/>
        <a:buSzPct val="110000"/>
        <a:buFont typeface="Wingdings" panose="05000000000000000000" pitchFamily="2" charset="2"/>
        <a:buChar char="§"/>
        <a:tabLst/>
        <a:defRPr lang="en-US" sz="2400" b="0" i="0" kern="1200" dirty="0" smtClean="0">
          <a:solidFill>
            <a:schemeClr val="tx2"/>
          </a:solidFill>
          <a:latin typeface="+mn-lt"/>
          <a:ea typeface="Arial Narrow" charset="0"/>
          <a:cs typeface="Arial Narrow" charset="0"/>
        </a:defRPr>
      </a:lvl4pPr>
      <a:lvl5pPr marL="1543050" marR="0" indent="-339725" algn="l" defTabSz="914400" rtl="0" eaLnBrk="1" fontAlgn="auto" latinLnBrk="0" hangingPunct="1">
        <a:lnSpc>
          <a:spcPct val="100000"/>
        </a:lnSpc>
        <a:spcBef>
          <a:spcPts val="600"/>
        </a:spcBef>
        <a:spcAft>
          <a:spcPts val="600"/>
        </a:spcAft>
        <a:buClrTx/>
        <a:buSzPct val="95000"/>
        <a:buFont typeface="Wingdings" panose="05000000000000000000" pitchFamily="2" charset="2"/>
        <a:buChar char="§"/>
        <a:tabLst/>
        <a:defRPr lang="en-US" sz="2200" b="0" i="0" kern="1200" baseline="0" dirty="0" smtClean="0">
          <a:solidFill>
            <a:schemeClr val="tx2"/>
          </a:solidFill>
          <a:latin typeface="+mn-lt"/>
          <a:ea typeface="Arial Narrow" charset="0"/>
          <a:cs typeface="Arial Narrow" charset="0"/>
        </a:defRPr>
      </a:lvl5pPr>
      <a:lvl6pPr marL="1947863" marR="0" indent="-231775" algn="l" defTabSz="914400" rtl="0" eaLnBrk="1" fontAlgn="auto" latinLnBrk="0" hangingPunct="1">
        <a:lnSpc>
          <a:spcPct val="100000"/>
        </a:lnSpc>
        <a:spcBef>
          <a:spcPts val="600"/>
        </a:spcBef>
        <a:spcAft>
          <a:spcPts val="600"/>
        </a:spcAft>
        <a:buClrTx/>
        <a:buSzPct val="110000"/>
        <a:buFont typeface="Wingdings" panose="05000000000000000000" pitchFamily="2" charset="2"/>
        <a:buChar char="§"/>
        <a:tabLst/>
        <a:defRPr sz="1800" b="0" kern="1200" cap="none" baseline="0">
          <a:solidFill>
            <a:schemeClr val="tx2"/>
          </a:solidFill>
          <a:latin typeface="+mn-lt"/>
          <a:ea typeface="+mn-ea"/>
          <a:cs typeface="+mn-cs"/>
        </a:defRPr>
      </a:lvl6pPr>
      <a:lvl7pPr marL="2290763" indent="-223838" algn="l" defTabSz="914400" rtl="0" eaLnBrk="1" latinLnBrk="0" hangingPunct="1">
        <a:lnSpc>
          <a:spcPct val="100000"/>
        </a:lnSpc>
        <a:spcBef>
          <a:spcPts val="500"/>
        </a:spcBef>
        <a:buFont typeface="Wingdings" panose="05000000000000000000" pitchFamily="2" charset="2"/>
        <a:buChar char="§"/>
        <a:tabLst/>
        <a:defRPr sz="1600" kern="1200">
          <a:solidFill>
            <a:schemeClr val="tx2"/>
          </a:solidFill>
          <a:latin typeface="+mn-lt"/>
          <a:ea typeface="+mn-ea"/>
          <a:cs typeface="+mn-cs"/>
        </a:defRPr>
      </a:lvl7pPr>
      <a:lvl8pPr marL="3136392" indent="0" algn="l" defTabSz="914400" rtl="0" eaLnBrk="1" latinLnBrk="0" hangingPunct="1">
        <a:lnSpc>
          <a:spcPct val="90000"/>
        </a:lnSpc>
        <a:spcBef>
          <a:spcPts val="500"/>
        </a:spcBef>
        <a:buFont typeface="Arial"/>
        <a:buNone/>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extLst>
    <p:ext uri="{27BBF7A9-308A-43DC-89C8-2F10F3537804}">
      <p15:sldGuideLst xmlns:p15="http://schemas.microsoft.com/office/powerpoint/2012/main">
        <p15:guide id="1" orient="horz" pos="2136">
          <p15:clr>
            <a:srgbClr val="F26B43"/>
          </p15:clr>
        </p15:guide>
        <p15:guide id="2" pos="288">
          <p15:clr>
            <a:srgbClr val="F26B43"/>
          </p15:clr>
        </p15:guide>
        <p15:guide id="25" pos="7392">
          <p15:clr>
            <a:srgbClr val="F26B43"/>
          </p15:clr>
        </p15:guide>
        <p15:guide id="26" orient="horz" pos="3936">
          <p15:clr>
            <a:srgbClr val="F26B43"/>
          </p15:clr>
        </p15:guide>
        <p15:guide id="27" orient="horz" pos="240">
          <p15:clr>
            <a:srgbClr val="F26B43"/>
          </p15:clr>
        </p15:guide>
        <p15:guide id="28" orient="horz" pos="4248">
          <p15:clr>
            <a:srgbClr val="F26B43"/>
          </p15:clr>
        </p15:guide>
        <p15:guide id="29" pos="3840">
          <p15:clr>
            <a:srgbClr val="F26B43"/>
          </p15:clr>
        </p15:guide>
        <p15:guide id="30" orient="horz" pos="4200">
          <p15:clr>
            <a:srgbClr val="F26B43"/>
          </p15:clr>
        </p15:guide>
        <p15:guide id="31" orient="horz" pos="4128">
          <p15:clr>
            <a:srgbClr val="F26B43"/>
          </p15:clr>
        </p15:guide>
        <p15:guide id="32" orient="horz" pos="936">
          <p15:clr>
            <a:srgbClr val="F26B43"/>
          </p15:clr>
        </p15:guide>
      </p15:sldGuideLst>
    </p:ext>
  </p:extLst>
</p:sldMaster>
</file>

<file path=ppt/slides/_rels/slide1.xml.rels><?xml version="1.0" encoding="UTF-8" standalone="yes"?>
<Relationships xmlns="http://schemas.openxmlformats.org/package/2006/relationships"><Relationship Id="rId3" Type="http://schemas.openxmlformats.org/officeDocument/2006/relationships/image" Target="../media/image7.png"/><Relationship Id="rId2" Type="http://schemas.openxmlformats.org/officeDocument/2006/relationships/notesSlide" Target="../notesSlides/notesSlide1.xml"/><Relationship Id="rId1" Type="http://schemas.openxmlformats.org/officeDocument/2006/relationships/slideLayout" Target="../slideLayouts/slideLayout8.xml"/></Relationships>
</file>

<file path=ppt/slides/_rels/slide2.xml.rels><?xml version="1.0" encoding="UTF-8" standalone="yes"?>
<Relationships xmlns="http://schemas.openxmlformats.org/package/2006/relationships"><Relationship Id="rId2" Type="http://schemas.openxmlformats.org/officeDocument/2006/relationships/notesSlide" Target="../notesSlides/notesSlide2.xml"/><Relationship Id="rId1" Type="http://schemas.openxmlformats.org/officeDocument/2006/relationships/slideLayout" Target="../slideLayouts/slideLayout19.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19.xml"/></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9.xml"/></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9.xml"/></Relationships>
</file>

<file path=ppt/slides/_rels/slide6.xml.rels><?xml version="1.0" encoding="UTF-8" standalone="yes"?>
<Relationships xmlns="http://schemas.openxmlformats.org/package/2006/relationships"><Relationship Id="rId2" Type="http://schemas.openxmlformats.org/officeDocument/2006/relationships/hyperlink" Target="https://www.ihs.gov/sites/newsroom/themes/responsive2017/display_objects/documents/2021_letters/DTLL_DUIOLL_05142021.pdf" TargetMode="External"/><Relationship Id="rId1" Type="http://schemas.openxmlformats.org/officeDocument/2006/relationships/slideLayout" Target="../slideLayouts/slideLayout9.xml"/></Relationships>
</file>

<file path=ppt/slides/_rels/slide7.xml.rels><?xml version="1.0" encoding="UTF-8" standalone="yes"?>
<Relationships xmlns="http://schemas.openxmlformats.org/package/2006/relationships"><Relationship Id="rId1" Type="http://schemas.openxmlformats.org/officeDocument/2006/relationships/slideLayout" Target="../slideLayouts/slideLayout19.xml"/></Relationships>
</file>

<file path=ppt/slides/_rels/slide8.xml.rels><?xml version="1.0" encoding="UTF-8" standalone="yes"?>
<Relationships xmlns="http://schemas.openxmlformats.org/package/2006/relationships"><Relationship Id="rId3" Type="http://schemas.openxmlformats.org/officeDocument/2006/relationships/diagramData" Target="../diagrams/data1.xml"/><Relationship Id="rId7" Type="http://schemas.microsoft.com/office/2007/relationships/diagramDrawing" Target="../diagrams/drawing1.xml"/><Relationship Id="rId2" Type="http://schemas.openxmlformats.org/officeDocument/2006/relationships/notesSlide" Target="../notesSlides/notesSlide3.xml"/><Relationship Id="rId1" Type="http://schemas.openxmlformats.org/officeDocument/2006/relationships/slideLayout" Target="../slideLayouts/slideLayout19.xml"/><Relationship Id="rId6" Type="http://schemas.openxmlformats.org/officeDocument/2006/relationships/diagramColors" Target="../diagrams/colors1.xml"/><Relationship Id="rId5" Type="http://schemas.openxmlformats.org/officeDocument/2006/relationships/diagramQuickStyle" Target="../diagrams/quickStyle1.xml"/><Relationship Id="rId4" Type="http://schemas.openxmlformats.org/officeDocument/2006/relationships/diagramLayout" Target="../diagrams/layout1.xml"/></Relationships>
</file>

<file path=ppt/slides/_rels/slide9.xml.rels><?xml version="1.0" encoding="UTF-8" standalone="yes"?>
<Relationships xmlns="http://schemas.openxmlformats.org/package/2006/relationships"><Relationship Id="rId3" Type="http://schemas.openxmlformats.org/officeDocument/2006/relationships/chart" Target="../charts/chart1.xml"/><Relationship Id="rId2" Type="http://schemas.openxmlformats.org/officeDocument/2006/relationships/hyperlink" Target="https://sam.gov/opp/f6ba899fe98b482b8d9348357f0953a4/view?index=opp&amp;page=1&amp;organization_id=100035685" TargetMode="External"/><Relationship Id="rId1" Type="http://schemas.openxmlformats.org/officeDocument/2006/relationships/slideLayout" Target="../slideLayouts/slideLayout19.xml"/></Relationships>
</file>

<file path=ppt/slides/_rels/slide10.xml.rels><?xml version="1.0" encoding="UTF-8" standalone="yes"?>
<Relationships xmlns="http://schemas.openxmlformats.org/package/2006/relationships"><Relationship Id="rId3" Type="http://schemas.openxmlformats.org/officeDocument/2006/relationships/chart" Target="../charts/chart2.xml"/><Relationship Id="rId2" Type="http://schemas.openxmlformats.org/officeDocument/2006/relationships/notesSlide" Target="../notesSlides/notesSlide4.xml"/><Relationship Id="rId1" Type="http://schemas.openxmlformats.org/officeDocument/2006/relationships/slideLayout" Target="../slideLayouts/slideLayout19.xml"/></Relationships>
</file>

<file path=ppt/slides/_rels/slide11.xml.rels><?xml version="1.0" encoding="UTF-8" standalone="yes"?>
<Relationships xmlns="http://schemas.openxmlformats.org/package/2006/relationships"><Relationship Id="rId1" Type="http://schemas.openxmlformats.org/officeDocument/2006/relationships/slideLayout" Target="../slideLayouts/slideLayout19.xml"/></Relationships>
</file>

<file path=ppt/slides/_rels/slide12.xml.rels><?xml version="1.0" encoding="UTF-8" standalone="yes"?>
<Relationships xmlns="http://schemas.openxmlformats.org/package/2006/relationships"><Relationship Id="rId2" Type="http://schemas.openxmlformats.org/officeDocument/2006/relationships/notesSlide" Target="../notesSlides/notesSlide5.xml"/><Relationship Id="rId1" Type="http://schemas.openxmlformats.org/officeDocument/2006/relationships/slideLayout" Target="../slideLayouts/slideLayout19.xml"/></Relationships>
</file>

<file path=ppt/slides/_rels/slide13.xml.rels><?xml version="1.0" encoding="UTF-8" standalone="yes"?>
<Relationships xmlns="http://schemas.openxmlformats.org/package/2006/relationships"><Relationship Id="rId3" Type="http://schemas.openxmlformats.org/officeDocument/2006/relationships/hyperlink" Target="mailto:consultation@ihs.gov" TargetMode="External"/><Relationship Id="rId2" Type="http://schemas.openxmlformats.org/officeDocument/2006/relationships/notesSlide" Target="../notesSlides/notesSlide6.xml"/><Relationship Id="rId1" Type="http://schemas.openxmlformats.org/officeDocument/2006/relationships/slideLayout" Target="../slideLayouts/slideLayout19.xml"/><Relationship Id="rId4" Type="http://schemas.openxmlformats.org/officeDocument/2006/relationships/hyperlink" Target="mailto:urbanconfer@ihs.gov" TargetMode="External"/></Relationships>
</file>

<file path=ppt/slides/_rels/slide14.xml.rels><?xml version="1.0" encoding="UTF-8" standalone="yes"?>
<Relationships xmlns="http://schemas.openxmlformats.org/package/2006/relationships"><Relationship Id="rId3" Type="http://schemas.openxmlformats.org/officeDocument/2006/relationships/hyperlink" Target="mailto:HITMod@listserv.ihs.gov" TargetMode="External"/><Relationship Id="rId2" Type="http://schemas.openxmlformats.org/officeDocument/2006/relationships/hyperlink" Target="https://www.ihs.gov/hit/" TargetMode="External"/><Relationship Id="rId1" Type="http://schemas.openxmlformats.org/officeDocument/2006/relationships/slideLayout" Target="../slideLayouts/slideLayout2.xml"/><Relationship Id="rId4" Type="http://schemas.openxmlformats.org/officeDocument/2006/relationships/hyperlink" Target="https://www.ihs.gov/listserv/topics/signup/?list_id=611" TargetMode="External"/></Relationships>
</file>

<file path=ppt/slides/_rels/slide15.xml.rels><?xml version="1.0" encoding="UTF-8" standalone="yes"?>
<Relationships xmlns="http://schemas.openxmlformats.org/package/2006/relationships"><Relationship Id="rId3" Type="http://schemas.openxmlformats.org/officeDocument/2006/relationships/image" Target="../media/image7.png"/><Relationship Id="rId2" Type="http://schemas.openxmlformats.org/officeDocument/2006/relationships/notesSlide" Target="../notesSlides/notesSlide7.xml"/><Relationship Id="rId1" Type="http://schemas.openxmlformats.org/officeDocument/2006/relationships/slideLayout" Target="../slideLayouts/slideLayout1.xml"/><Relationship Id="rId5" Type="http://schemas.openxmlformats.org/officeDocument/2006/relationships/image" Target="../media/image8.jpg"/><Relationship Id="rId4" Type="http://schemas.openxmlformats.org/officeDocument/2006/relationships/hyperlink" Target="mailto:Mitch.Thornbrugh@ihs.gov" TargetMode="External"/></Relationships>
</file>

<file path=ppt/slides/_rels/slide16.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17.xml.rels><?xml version="1.0" encoding="UTF-8" standalone="yes"?>
<Relationships xmlns="http://schemas.openxmlformats.org/package/2006/relationships"><Relationship Id="rId3" Type="http://schemas.openxmlformats.org/officeDocument/2006/relationships/image" Target="../media/image9.png"/><Relationship Id="rId2" Type="http://schemas.openxmlformats.org/officeDocument/2006/relationships/notesSlide" Target="../notesSlides/notesSlide8.xml"/><Relationship Id="rId1" Type="http://schemas.openxmlformats.org/officeDocument/2006/relationships/slideLayout" Target="../slideLayouts/slideLayout7.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Shape 238"/>
        <p:cNvGrpSpPr/>
        <p:nvPr/>
      </p:nvGrpSpPr>
      <p:grpSpPr>
        <a:xfrm>
          <a:off x="0" y="0"/>
          <a:ext cx="0" cy="0"/>
          <a:chOff x="0" y="0"/>
          <a:chExt cx="0" cy="0"/>
        </a:xfrm>
      </p:grpSpPr>
      <p:sp>
        <p:nvSpPr>
          <p:cNvPr id="7" name="Rectangle 6">
            <a:extLst>
              <a:ext uri="{FF2B5EF4-FFF2-40B4-BE49-F238E27FC236}">
                <a16:creationId xmlns:a16="http://schemas.microsoft.com/office/drawing/2014/main" id="{72F9A53C-D37F-2E4C-8620-339CBA9F68BD}"/>
              </a:ext>
            </a:extLst>
          </p:cNvPr>
          <p:cNvSpPr/>
          <p:nvPr/>
        </p:nvSpPr>
        <p:spPr>
          <a:xfrm>
            <a:off x="0" y="-79090"/>
            <a:ext cx="12191424" cy="4209544"/>
          </a:xfrm>
          <a:prstGeom prst="rect">
            <a:avLst/>
          </a:prstGeom>
          <a:solidFill>
            <a:srgbClr val="378BAA"/>
          </a:solidFill>
          <a:ln w="12700" cap="flat" cmpd="sng" algn="ctr">
            <a:noFill/>
            <a:prstDash val="solid"/>
            <a:miter lim="800000"/>
          </a:ln>
          <a:effectLst/>
        </p:spPr>
        <p:txBody>
          <a:bodyPr rtlCol="0" anchor="ctr"/>
          <a:lstStyle/>
          <a:p>
            <a:pPr marL="0" marR="0" lvl="0" indent="0" algn="ctr" defTabSz="914400" eaLnBrk="1" fontAlgn="auto" latinLnBrk="0" hangingPunct="1">
              <a:lnSpc>
                <a:spcPct val="100000"/>
              </a:lnSpc>
              <a:spcBef>
                <a:spcPts val="0"/>
              </a:spcBef>
              <a:spcAft>
                <a:spcPts val="0"/>
              </a:spcAft>
              <a:buClrTx/>
              <a:buSzTx/>
              <a:buFontTx/>
              <a:buNone/>
              <a:tabLst/>
              <a:defRPr/>
            </a:pPr>
            <a:endParaRPr kumimoji="0" lang="en-US" sz="1800" b="0" i="0" u="none" strike="noStrike" kern="0" cap="none" spc="0" normalizeH="0" baseline="0" noProof="0" dirty="0">
              <a:ln>
                <a:noFill/>
              </a:ln>
              <a:solidFill>
                <a:srgbClr val="FFFFFF"/>
              </a:solidFill>
              <a:effectLst/>
              <a:uLnTx/>
              <a:uFillTx/>
              <a:latin typeface="Calibri"/>
              <a:ea typeface="+mn-ea"/>
              <a:cs typeface="+mn-cs"/>
            </a:endParaRPr>
          </a:p>
        </p:txBody>
      </p:sp>
      <p:sp>
        <p:nvSpPr>
          <p:cNvPr id="14" name="TextBox 13">
            <a:extLst>
              <a:ext uri="{FF2B5EF4-FFF2-40B4-BE49-F238E27FC236}">
                <a16:creationId xmlns:a16="http://schemas.microsoft.com/office/drawing/2014/main" id="{47C06D95-4C29-3941-BD58-9168FC9C67CD}"/>
              </a:ext>
            </a:extLst>
          </p:cNvPr>
          <p:cNvSpPr txBox="1"/>
          <p:nvPr/>
        </p:nvSpPr>
        <p:spPr>
          <a:xfrm>
            <a:off x="4921623" y="1219831"/>
            <a:ext cx="6870620" cy="2785378"/>
          </a:xfrm>
          <a:prstGeom prst="rect">
            <a:avLst/>
          </a:prstGeom>
          <a:noFill/>
        </p:spPr>
        <p:txBody>
          <a:bodyPr wrap="square" rtlCol="0">
            <a:spAutoFit/>
          </a:bodyPr>
          <a:lstStyle/>
          <a:p>
            <a:r>
              <a:rPr lang="en-US" sz="5400" b="1" dirty="0">
                <a:solidFill>
                  <a:schemeClr val="bg1"/>
                </a:solidFill>
                <a:latin typeface="Avenir Next Ultra Light" panose="020B0203020202020204" pitchFamily="34" charset="77"/>
              </a:rPr>
              <a:t>Indian Health Service</a:t>
            </a:r>
          </a:p>
          <a:p>
            <a:r>
              <a:rPr lang="en-US" sz="2800" b="1" cap="all" spc="-150" dirty="0">
                <a:latin typeface="Gotham Bold" panose="02000504050000020004" pitchFamily="2" charset="0"/>
              </a:rPr>
              <a:t>Health  information  technology</a:t>
            </a:r>
            <a:r>
              <a:rPr lang="en-US" sz="2800" b="1" cap="all" dirty="0">
                <a:latin typeface="Gotham Bold" panose="02000504050000020004" pitchFamily="2" charset="0"/>
              </a:rPr>
              <a:t> </a:t>
            </a:r>
            <a:r>
              <a:rPr lang="en-US" sz="4600" b="1" cap="all" dirty="0">
                <a:latin typeface="Gotham Bold" panose="02000504050000020004" pitchFamily="2" charset="0"/>
              </a:rPr>
              <a:t>Modernization </a:t>
            </a:r>
            <a:r>
              <a:rPr lang="en-US" sz="4700" b="1" cap="all" spc="-150" dirty="0">
                <a:latin typeface="Gotham Bold" panose="02000504050000020004" pitchFamily="2" charset="0"/>
              </a:rPr>
              <a:t>Project</a:t>
            </a:r>
          </a:p>
        </p:txBody>
      </p:sp>
      <p:pic>
        <p:nvPicPr>
          <p:cNvPr id="15" name="Picture 14">
            <a:extLst>
              <a:ext uri="{FF2B5EF4-FFF2-40B4-BE49-F238E27FC236}">
                <a16:creationId xmlns:a16="http://schemas.microsoft.com/office/drawing/2014/main" id="{9B5171BF-E7F9-834D-A1C0-638B69457AD9}"/>
              </a:ext>
            </a:extLst>
          </p:cNvPr>
          <p:cNvPicPr>
            <a:picLocks noChangeAspect="1"/>
          </p:cNvPicPr>
          <p:nvPr/>
        </p:nvPicPr>
        <p:blipFill rotWithShape="1">
          <a:blip r:embed="rId3"/>
          <a:srcRect b="20969"/>
          <a:stretch/>
        </p:blipFill>
        <p:spPr>
          <a:xfrm>
            <a:off x="-335031" y="318875"/>
            <a:ext cx="5782198" cy="6077746"/>
          </a:xfrm>
          <a:prstGeom prst="rect">
            <a:avLst/>
          </a:prstGeom>
        </p:spPr>
      </p:pic>
      <p:sp>
        <p:nvSpPr>
          <p:cNvPr id="17" name="Rectangle 16">
            <a:extLst>
              <a:ext uri="{FF2B5EF4-FFF2-40B4-BE49-F238E27FC236}">
                <a16:creationId xmlns:a16="http://schemas.microsoft.com/office/drawing/2014/main" id="{D82B14CC-14D8-8E42-A7B6-67E972F2059D}"/>
              </a:ext>
            </a:extLst>
          </p:cNvPr>
          <p:cNvSpPr/>
          <p:nvPr/>
        </p:nvSpPr>
        <p:spPr>
          <a:xfrm>
            <a:off x="4921624" y="4130453"/>
            <a:ext cx="7270376" cy="534035"/>
          </a:xfrm>
          <a:prstGeom prst="rect">
            <a:avLst/>
          </a:prstGeom>
          <a:solidFill>
            <a:schemeClr val="tx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dirty="0"/>
          </a:p>
        </p:txBody>
      </p:sp>
      <p:sp>
        <p:nvSpPr>
          <p:cNvPr id="18" name="TextBox 17">
            <a:extLst>
              <a:ext uri="{FF2B5EF4-FFF2-40B4-BE49-F238E27FC236}">
                <a16:creationId xmlns:a16="http://schemas.microsoft.com/office/drawing/2014/main" id="{5AE9248A-1C7A-8D42-952E-785CFC608720}"/>
              </a:ext>
            </a:extLst>
          </p:cNvPr>
          <p:cNvSpPr txBox="1"/>
          <p:nvPr/>
        </p:nvSpPr>
        <p:spPr>
          <a:xfrm>
            <a:off x="4971567" y="4166964"/>
            <a:ext cx="7116355" cy="461665"/>
          </a:xfrm>
          <a:prstGeom prst="rect">
            <a:avLst/>
          </a:prstGeom>
          <a:noFill/>
        </p:spPr>
        <p:txBody>
          <a:bodyPr wrap="square" rtlCol="0">
            <a:spAutoFit/>
          </a:bodyPr>
          <a:lstStyle/>
          <a:p>
            <a:pPr algn="ctr"/>
            <a:r>
              <a:rPr lang="en-US" sz="2400" dirty="0" smtClean="0">
                <a:solidFill>
                  <a:schemeClr val="bg1"/>
                </a:solidFill>
                <a:latin typeface="Avenir Next" panose="020B0503020202020204" pitchFamily="34" charset="0"/>
                <a:cs typeface="Calibri"/>
              </a:rPr>
              <a:t>July 2021</a:t>
            </a:r>
            <a:endParaRPr lang="en-US" sz="2400" dirty="0">
              <a:solidFill>
                <a:schemeClr val="bg1"/>
              </a:solidFill>
              <a:latin typeface="Avenir Next" panose="020B0503020202020204" pitchFamily="34" charset="0"/>
              <a:cs typeface="Calibri"/>
            </a:endParaRPr>
          </a:p>
        </p:txBody>
      </p:sp>
      <p:sp>
        <p:nvSpPr>
          <p:cNvPr id="2" name="Rectangle 1"/>
          <p:cNvSpPr/>
          <p:nvPr/>
        </p:nvSpPr>
        <p:spPr>
          <a:xfrm>
            <a:off x="8763001" y="4783044"/>
            <a:ext cx="3324922" cy="1015663"/>
          </a:xfrm>
          <a:prstGeom prst="rect">
            <a:avLst/>
          </a:prstGeom>
        </p:spPr>
        <p:txBody>
          <a:bodyPr wrap="square">
            <a:spAutoFit/>
          </a:bodyPr>
          <a:lstStyle/>
          <a:p>
            <a:r>
              <a:rPr lang="en-US" sz="2000" dirty="0"/>
              <a:t>Mitchell Thornbrugh, MBA</a:t>
            </a:r>
          </a:p>
          <a:p>
            <a:r>
              <a:rPr lang="en-US" sz="2000" dirty="0"/>
              <a:t>Chief Information </a:t>
            </a:r>
            <a:r>
              <a:rPr lang="en-US" sz="2000" dirty="0" smtClean="0"/>
              <a:t>Officer</a:t>
            </a:r>
          </a:p>
          <a:p>
            <a:r>
              <a:rPr lang="en-US" sz="2000" dirty="0" smtClean="0"/>
              <a:t>Indian Health Service</a:t>
            </a:r>
            <a:endParaRPr lang="en-US" sz="2000" dirty="0"/>
          </a:p>
        </p:txBody>
      </p:sp>
    </p:spTree>
    <p:extLst>
      <p:ext uri="{BB962C8B-B14F-4D97-AF65-F5344CB8AC3E}">
        <p14:creationId xmlns:p14="http://schemas.microsoft.com/office/powerpoint/2010/main" val="1619750850"/>
      </p:ext>
    </p:extLst>
  </p:cSld>
  <p:clrMapOvr>
    <a:masterClrMapping/>
  </p:clrMapOvr>
  <p:timing>
    <p:tnLst>
      <p:par>
        <p:cTn id="1" dur="indefinite" restart="never" nodeType="tmRoot"/>
      </p:par>
    </p:tn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86E5359C-F66A-47DD-B231-8F219273BA54}"/>
              </a:ext>
            </a:extLst>
          </p:cNvPr>
          <p:cNvSpPr>
            <a:spLocks noGrp="1"/>
          </p:cNvSpPr>
          <p:nvPr>
            <p:ph type="title"/>
          </p:nvPr>
        </p:nvSpPr>
        <p:spPr>
          <a:noFill/>
        </p:spPr>
        <p:txBody>
          <a:bodyPr/>
          <a:lstStyle/>
          <a:p>
            <a:r>
              <a:rPr lang="en-US" b="1" dirty="0"/>
              <a:t>Current Funding</a:t>
            </a:r>
          </a:p>
        </p:txBody>
      </p:sp>
      <p:sp>
        <p:nvSpPr>
          <p:cNvPr id="3" name="Text Placeholder 2">
            <a:extLst>
              <a:ext uri="{FF2B5EF4-FFF2-40B4-BE49-F238E27FC236}">
                <a16:creationId xmlns:a16="http://schemas.microsoft.com/office/drawing/2014/main" id="{6BE65513-1379-4DB8-A8EB-0C45D2FCBF74}"/>
              </a:ext>
            </a:extLst>
          </p:cNvPr>
          <p:cNvSpPr>
            <a:spLocks noGrp="1"/>
          </p:cNvSpPr>
          <p:nvPr>
            <p:ph idx="1"/>
          </p:nvPr>
        </p:nvSpPr>
        <p:spPr/>
        <p:txBody>
          <a:bodyPr vert="horz" lIns="91440" tIns="45720" rIns="91440" bIns="45720" rtlCol="0" anchor="t">
            <a:normAutofit/>
          </a:bodyPr>
          <a:lstStyle/>
          <a:p>
            <a:pPr marL="342900" indent="-342900">
              <a:buChar char="•"/>
            </a:pPr>
            <a:r>
              <a:rPr lang="en-US" sz="2400" dirty="0">
                <a:cs typeface="Arial"/>
              </a:rPr>
              <a:t>FY2020 appropriations provided $8M (recurring) to begin the project management office in FY2020.</a:t>
            </a:r>
          </a:p>
          <a:p>
            <a:pPr marL="342900" indent="-342900">
              <a:buChar char="•"/>
            </a:pPr>
            <a:r>
              <a:rPr lang="en-US" sz="2400" dirty="0">
                <a:cs typeface="Arial"/>
              </a:rPr>
              <a:t>The CARES Act of 2020 provided $65M (one-time) to accelerate the project based on the FY2021 request. </a:t>
            </a:r>
          </a:p>
          <a:p>
            <a:pPr marL="342900" indent="-342900">
              <a:buChar char="•"/>
            </a:pPr>
            <a:r>
              <a:rPr lang="en-US" sz="2400" dirty="0">
                <a:cs typeface="Arial"/>
              </a:rPr>
              <a:t>FY2021 appropriations increased from $8M to $34.5M (recurring) for the Health IT Modernization project.</a:t>
            </a:r>
          </a:p>
          <a:p>
            <a:pPr marL="342900" indent="-342900">
              <a:buChar char="•"/>
            </a:pPr>
            <a:r>
              <a:rPr lang="en-US" sz="2400" dirty="0">
                <a:cs typeface="Arial"/>
              </a:rPr>
              <a:t>FY2021 American Rescue Plan Act provided $70M (one-time) </a:t>
            </a:r>
            <a:r>
              <a:rPr lang="en-US" sz="2400" dirty="0" smtClean="0">
                <a:cs typeface="Arial"/>
              </a:rPr>
              <a:t>for the </a:t>
            </a:r>
            <a:r>
              <a:rPr lang="en-US" sz="2400" dirty="0">
                <a:cs typeface="Arial"/>
              </a:rPr>
              <a:t>IHS Electronic Health Record</a:t>
            </a:r>
          </a:p>
          <a:p>
            <a:pPr marL="342900" indent="-342900">
              <a:buFont typeface="Arial" panose="020B0604020202020204" pitchFamily="34" charset="0"/>
              <a:buChar char="•"/>
            </a:pPr>
            <a:endParaRPr lang="en-US" sz="2400" dirty="0">
              <a:cs typeface="Arial"/>
            </a:endParaRPr>
          </a:p>
        </p:txBody>
      </p:sp>
      <p:sp>
        <p:nvSpPr>
          <p:cNvPr id="4" name="Slide Number Placeholder 3">
            <a:extLst>
              <a:ext uri="{FF2B5EF4-FFF2-40B4-BE49-F238E27FC236}">
                <a16:creationId xmlns:a16="http://schemas.microsoft.com/office/drawing/2014/main" id="{E1E625A7-FDE5-4092-A82C-946FBD8FB202}"/>
              </a:ext>
            </a:extLst>
          </p:cNvPr>
          <p:cNvSpPr>
            <a:spLocks noGrp="1"/>
          </p:cNvSpPr>
          <p:nvPr>
            <p:ph type="sldNum" sz="quarter" idx="4294967295"/>
          </p:nvPr>
        </p:nvSpPr>
        <p:spPr>
          <a:xfrm>
            <a:off x="0" y="6356350"/>
            <a:ext cx="2743200" cy="365125"/>
          </a:xfrm>
          <a:prstGeom prst="rect">
            <a:avLst/>
          </a:prstGeom>
        </p:spPr>
        <p:txBody>
          <a:bodyPr/>
          <a:lstStyle/>
          <a:p>
            <a:fld id="{5F7CF672-8747-7A43-81AC-4C9F46768530}" type="slidenum">
              <a:rPr lang="en-US" smtClean="0"/>
              <a:t>2</a:t>
            </a:fld>
            <a:endParaRPr lang="en-US" dirty="0"/>
          </a:p>
        </p:txBody>
      </p:sp>
    </p:spTree>
    <p:extLst>
      <p:ext uri="{BB962C8B-B14F-4D97-AF65-F5344CB8AC3E}">
        <p14:creationId xmlns:p14="http://schemas.microsoft.com/office/powerpoint/2010/main" val="2476855236"/>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C961F985-870B-481B-9258-CAF2E99CACFA}"/>
              </a:ext>
            </a:extLst>
          </p:cNvPr>
          <p:cNvSpPr>
            <a:spLocks noGrp="1"/>
          </p:cNvSpPr>
          <p:nvPr>
            <p:ph type="title"/>
          </p:nvPr>
        </p:nvSpPr>
        <p:spPr/>
        <p:txBody>
          <a:bodyPr/>
          <a:lstStyle/>
          <a:p>
            <a:r>
              <a:rPr lang="en-US" b="1" dirty="0"/>
              <a:t>Journey to HIT Modernization</a:t>
            </a:r>
          </a:p>
        </p:txBody>
      </p:sp>
      <p:sp>
        <p:nvSpPr>
          <p:cNvPr id="3" name="Text Placeholder 2">
            <a:extLst>
              <a:ext uri="{FF2B5EF4-FFF2-40B4-BE49-F238E27FC236}">
                <a16:creationId xmlns:a16="http://schemas.microsoft.com/office/drawing/2014/main" id="{003C3F66-33FF-47DB-BA57-FCEF7F1A6D29}"/>
              </a:ext>
            </a:extLst>
          </p:cNvPr>
          <p:cNvSpPr>
            <a:spLocks noGrp="1"/>
          </p:cNvSpPr>
          <p:nvPr>
            <p:ph idx="1"/>
          </p:nvPr>
        </p:nvSpPr>
        <p:spPr/>
        <p:txBody>
          <a:bodyPr vert="horz" lIns="91440" tIns="45720" rIns="91440" bIns="45720" rtlCol="0" anchor="t">
            <a:noAutofit/>
          </a:bodyPr>
          <a:lstStyle/>
          <a:p>
            <a:pPr marL="342900" indent="-342900">
              <a:buFont typeface="Arial" panose="020B0604020202020204" pitchFamily="34" charset="0"/>
              <a:buChar char="•"/>
            </a:pPr>
            <a:r>
              <a:rPr lang="en-US" sz="2400" dirty="0"/>
              <a:t>2018 </a:t>
            </a:r>
            <a:r>
              <a:rPr lang="en-US" sz="2400" dirty="0" smtClean="0"/>
              <a:t>– HHS/IHS Initiated </a:t>
            </a:r>
            <a:r>
              <a:rPr lang="en-US" sz="2400" dirty="0"/>
              <a:t>studies to determine options for modernizing IHS HIT</a:t>
            </a:r>
          </a:p>
          <a:p>
            <a:pPr marL="342900" indent="-342900"/>
            <a:r>
              <a:rPr lang="en-US" sz="2400" dirty="0"/>
              <a:t>November 2019 – Final report published, representing extensive research and tribal consultations, providing four options to modernize RPMS</a:t>
            </a:r>
          </a:p>
          <a:p>
            <a:pPr marL="342900" indent="-342900"/>
            <a:r>
              <a:rPr lang="en-US" sz="2400" dirty="0"/>
              <a:t>December 2020/January 2021 – Listening Sessions on Modernization Options</a:t>
            </a:r>
          </a:p>
          <a:p>
            <a:pPr marL="342900" indent="-342900"/>
            <a:r>
              <a:rPr lang="en-US" sz="2400" dirty="0"/>
              <a:t>April 1 – Decision Memo </a:t>
            </a:r>
            <a:r>
              <a:rPr lang="en-US" sz="2400" dirty="0" smtClean="0"/>
              <a:t>(Option </a:t>
            </a:r>
            <a:r>
              <a:rPr lang="en-US" sz="2400" dirty="0"/>
              <a:t>4: Full </a:t>
            </a:r>
            <a:r>
              <a:rPr lang="en-US" sz="2400" dirty="0" smtClean="0"/>
              <a:t>Replacement of RPMS)</a:t>
            </a:r>
            <a:endParaRPr lang="en-US" sz="2400" dirty="0"/>
          </a:p>
          <a:p>
            <a:pPr marL="342900" indent="-342900"/>
            <a:r>
              <a:rPr lang="en-US" sz="2400" dirty="0"/>
              <a:t>April 19 – </a:t>
            </a:r>
            <a:r>
              <a:rPr lang="en-US" sz="2400" dirty="0" smtClean="0"/>
              <a:t>Closing date of Request for Information (RFI) to Industry for input on IHS HIT Modernization (68 responses)</a:t>
            </a:r>
            <a:endParaRPr lang="en-US" sz="2400" dirty="0">
              <a:cs typeface="Arial"/>
            </a:endParaRPr>
          </a:p>
          <a:p>
            <a:pPr marL="342900" indent="-342900"/>
            <a:r>
              <a:rPr lang="en-US" sz="2400" dirty="0"/>
              <a:t>May 14 – Congressional Data </a:t>
            </a:r>
            <a:r>
              <a:rPr lang="en-US" sz="2400" dirty="0" smtClean="0"/>
              <a:t>Call concerning Tribal adoption of COTS EHRs</a:t>
            </a:r>
            <a:endParaRPr lang="en-US" sz="2400" dirty="0"/>
          </a:p>
          <a:p>
            <a:pPr marL="342900" indent="-342900"/>
            <a:r>
              <a:rPr lang="en-US" sz="2400" dirty="0"/>
              <a:t>May 21 – Industry Day for IHS </a:t>
            </a:r>
            <a:r>
              <a:rPr lang="en-US" sz="2400" dirty="0" smtClean="0"/>
              <a:t>research (over 300 attendees, ~200 companies)</a:t>
            </a:r>
          </a:p>
          <a:p>
            <a:pPr marL="342900" indent="-342900"/>
            <a:r>
              <a:rPr lang="en-US" sz="2400" dirty="0" smtClean="0"/>
              <a:t>June 15 and 17</a:t>
            </a:r>
            <a:r>
              <a:rPr lang="en-US" sz="2400" dirty="0"/>
              <a:t> – </a:t>
            </a:r>
            <a:r>
              <a:rPr lang="en-US" sz="2400" dirty="0" smtClean="0"/>
              <a:t>Additional Listening Sessions</a:t>
            </a:r>
            <a:endParaRPr lang="en-US" sz="2400" dirty="0"/>
          </a:p>
        </p:txBody>
      </p:sp>
      <p:sp>
        <p:nvSpPr>
          <p:cNvPr id="4" name="Slide Number Placeholder 3">
            <a:extLst>
              <a:ext uri="{FF2B5EF4-FFF2-40B4-BE49-F238E27FC236}">
                <a16:creationId xmlns:a16="http://schemas.microsoft.com/office/drawing/2014/main" id="{06B4F2C0-032F-46D2-BC3A-BC54EA5D54FD}"/>
              </a:ext>
            </a:extLst>
          </p:cNvPr>
          <p:cNvSpPr>
            <a:spLocks noGrp="1"/>
          </p:cNvSpPr>
          <p:nvPr>
            <p:ph type="sldNum" sz="quarter" idx="4294967295"/>
          </p:nvPr>
        </p:nvSpPr>
        <p:spPr>
          <a:xfrm>
            <a:off x="0" y="6356350"/>
            <a:ext cx="2743200" cy="365125"/>
          </a:xfrm>
          <a:prstGeom prst="rect">
            <a:avLst/>
          </a:prstGeom>
        </p:spPr>
        <p:txBody>
          <a:bodyPr/>
          <a:lstStyle/>
          <a:p>
            <a:fld id="{5F7CF672-8747-7A43-81AC-4C9F46768530}" type="slidenum">
              <a:rPr lang="en-US" smtClean="0"/>
              <a:t>3</a:t>
            </a:fld>
            <a:endParaRPr lang="en-US" dirty="0"/>
          </a:p>
        </p:txBody>
      </p:sp>
    </p:spTree>
    <p:extLst>
      <p:ext uri="{BB962C8B-B14F-4D97-AF65-F5344CB8AC3E}">
        <p14:creationId xmlns:p14="http://schemas.microsoft.com/office/powerpoint/2010/main" val="1578305028"/>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b="1" dirty="0" smtClean="0"/>
              <a:t>Partnership with FEHRM</a:t>
            </a:r>
            <a:endParaRPr lang="en-US" b="1" dirty="0"/>
          </a:p>
        </p:txBody>
      </p:sp>
      <p:sp>
        <p:nvSpPr>
          <p:cNvPr id="3" name="Content Placeholder 2"/>
          <p:cNvSpPr>
            <a:spLocks noGrp="1"/>
          </p:cNvSpPr>
          <p:nvPr>
            <p:ph idx="1"/>
          </p:nvPr>
        </p:nvSpPr>
        <p:spPr/>
        <p:txBody>
          <a:bodyPr>
            <a:normAutofit/>
          </a:bodyPr>
          <a:lstStyle/>
          <a:p>
            <a:r>
              <a:rPr lang="en-US" sz="2800" dirty="0" smtClean="0"/>
              <a:t>The </a:t>
            </a:r>
            <a:r>
              <a:rPr lang="en-US" sz="2800" dirty="0"/>
              <a:t>IHS also partnered with the VA and DoD to implement lessons learned and best </a:t>
            </a:r>
            <a:r>
              <a:rPr lang="en-US" sz="2800" dirty="0" smtClean="0"/>
              <a:t>practices</a:t>
            </a:r>
            <a:r>
              <a:rPr lang="en-US" sz="2800" dirty="0"/>
              <a:t> </a:t>
            </a:r>
            <a:r>
              <a:rPr lang="en-US" sz="2800" dirty="0" smtClean="0"/>
              <a:t>through the Federal Electronic Health Record Modernization (FERHM) Program Office.</a:t>
            </a:r>
          </a:p>
          <a:p>
            <a:pPr lvl="1"/>
            <a:r>
              <a:rPr lang="en-US" sz="2400" dirty="0" smtClean="0"/>
              <a:t>Routine engagement through FERHM monthly calls and IHS monthly calls</a:t>
            </a:r>
          </a:p>
          <a:p>
            <a:pPr lvl="1"/>
            <a:r>
              <a:rPr lang="en-US" sz="2400" dirty="0" smtClean="0"/>
              <a:t>Recent discussion regarding the VA review and possible recommendation and lessons learned for the IHS project</a:t>
            </a:r>
          </a:p>
          <a:p>
            <a:pPr lvl="1"/>
            <a:r>
              <a:rPr lang="en-US" sz="2400" dirty="0" smtClean="0"/>
              <a:t>Previously we have discussed acquisition strategy, site remediation lessons learned, and interoperability</a:t>
            </a:r>
          </a:p>
          <a:p>
            <a:pPr lvl="1"/>
            <a:endParaRPr lang="en-US" sz="2400" dirty="0"/>
          </a:p>
        </p:txBody>
      </p:sp>
      <p:sp>
        <p:nvSpPr>
          <p:cNvPr id="4" name="Slide Number Placeholder 3"/>
          <p:cNvSpPr>
            <a:spLocks noGrp="1"/>
          </p:cNvSpPr>
          <p:nvPr>
            <p:ph type="sldNum" sz="quarter" idx="12"/>
          </p:nvPr>
        </p:nvSpPr>
        <p:spPr/>
        <p:txBody>
          <a:bodyPr/>
          <a:lstStyle/>
          <a:p>
            <a:fld id="{5A45F0FE-DB56-404F-8178-FE7ABB36D2BC}" type="slidenum">
              <a:rPr lang="en-US" smtClean="0"/>
              <a:t>4</a:t>
            </a:fld>
            <a:endParaRPr lang="en-US" dirty="0"/>
          </a:p>
        </p:txBody>
      </p:sp>
    </p:spTree>
    <p:extLst>
      <p:ext uri="{BB962C8B-B14F-4D97-AF65-F5344CB8AC3E}">
        <p14:creationId xmlns:p14="http://schemas.microsoft.com/office/powerpoint/2010/main" val="582557505"/>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b="1" dirty="0" smtClean="0"/>
              <a:t>Interoperability</a:t>
            </a:r>
            <a:endParaRPr lang="en-US" b="1" dirty="0"/>
          </a:p>
        </p:txBody>
      </p:sp>
      <p:sp>
        <p:nvSpPr>
          <p:cNvPr id="3" name="Content Placeholder 2"/>
          <p:cNvSpPr>
            <a:spLocks noGrp="1"/>
          </p:cNvSpPr>
          <p:nvPr>
            <p:ph idx="1"/>
          </p:nvPr>
        </p:nvSpPr>
        <p:spPr>
          <a:xfrm>
            <a:off x="1097280" y="1845734"/>
            <a:ext cx="10262382" cy="4023360"/>
          </a:xfrm>
        </p:spPr>
        <p:txBody>
          <a:bodyPr>
            <a:noAutofit/>
          </a:bodyPr>
          <a:lstStyle/>
          <a:p>
            <a:r>
              <a:rPr lang="en-US" sz="2800" dirty="0" smtClean="0"/>
              <a:t>The IHS must be interoperable and design national data solutions with Tribal and Urban partners’ existing commercial EHR instances in mind</a:t>
            </a:r>
          </a:p>
          <a:p>
            <a:r>
              <a:rPr lang="en-US" sz="2800" dirty="0" smtClean="0"/>
              <a:t>The Four Directions Hub (4DH) pilot is addressing interoperability:</a:t>
            </a:r>
          </a:p>
          <a:p>
            <a:pPr lvl="1"/>
            <a:r>
              <a:rPr lang="en-US" sz="2400" dirty="0" smtClean="0"/>
              <a:t>Consolidates a </a:t>
            </a:r>
            <a:r>
              <a:rPr lang="en-US" sz="2400" dirty="0"/>
              <a:t>subset of patient health data from all contributing I/T/U facilities into a single </a:t>
            </a:r>
            <a:r>
              <a:rPr lang="en-US" sz="2400" dirty="0" smtClean="0"/>
              <a:t>database</a:t>
            </a:r>
          </a:p>
          <a:p>
            <a:pPr lvl="1"/>
            <a:r>
              <a:rPr lang="en-US" sz="2400" dirty="0" smtClean="0"/>
              <a:t>Connected </a:t>
            </a:r>
            <a:r>
              <a:rPr lang="en-US" sz="2400" dirty="0"/>
              <a:t>to the eHealth </a:t>
            </a:r>
            <a:r>
              <a:rPr lang="en-US" sz="2400" dirty="0" smtClean="0"/>
              <a:t>Exchange</a:t>
            </a:r>
          </a:p>
          <a:p>
            <a:pPr lvl="1"/>
            <a:r>
              <a:rPr lang="en-US" sz="2400" dirty="0" smtClean="0"/>
              <a:t>Four pilot sites in three states are testing with the VA/DoD and private sector sites</a:t>
            </a:r>
          </a:p>
          <a:p>
            <a:pPr lvl="1"/>
            <a:r>
              <a:rPr lang="en-US" sz="2400" dirty="0" smtClean="0"/>
              <a:t>4DH will </a:t>
            </a:r>
            <a:r>
              <a:rPr lang="en-US" sz="2400" dirty="0"/>
              <a:t>also continue to be a central pillar for interoperability between legacy and transitioned sites, as well as with Tribal, Urban and external </a:t>
            </a:r>
            <a:r>
              <a:rPr lang="en-US" sz="2400" dirty="0" smtClean="0"/>
              <a:t>partners</a:t>
            </a:r>
          </a:p>
        </p:txBody>
      </p:sp>
      <p:sp>
        <p:nvSpPr>
          <p:cNvPr id="4" name="Slide Number Placeholder 3"/>
          <p:cNvSpPr>
            <a:spLocks noGrp="1"/>
          </p:cNvSpPr>
          <p:nvPr>
            <p:ph type="sldNum" sz="quarter" idx="12"/>
          </p:nvPr>
        </p:nvSpPr>
        <p:spPr/>
        <p:txBody>
          <a:bodyPr/>
          <a:lstStyle/>
          <a:p>
            <a:fld id="{5A45F0FE-DB56-404F-8178-FE7ABB36D2BC}" type="slidenum">
              <a:rPr lang="en-US" smtClean="0"/>
              <a:t>5</a:t>
            </a:fld>
            <a:endParaRPr lang="en-US" dirty="0"/>
          </a:p>
        </p:txBody>
      </p:sp>
    </p:spTree>
    <p:extLst>
      <p:ext uri="{BB962C8B-B14F-4D97-AF65-F5344CB8AC3E}">
        <p14:creationId xmlns:p14="http://schemas.microsoft.com/office/powerpoint/2010/main" val="1486103618"/>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US" sz="5400" b="1" dirty="0" smtClean="0"/>
              <a:t>Tribal and Urban Data Call</a:t>
            </a:r>
            <a:endParaRPr lang="en-US" sz="5400" b="1" dirty="0"/>
          </a:p>
        </p:txBody>
      </p:sp>
      <p:sp>
        <p:nvSpPr>
          <p:cNvPr id="3" name="Content Placeholder 2"/>
          <p:cNvSpPr>
            <a:spLocks noGrp="1"/>
          </p:cNvSpPr>
          <p:nvPr>
            <p:ph idx="1"/>
          </p:nvPr>
        </p:nvSpPr>
        <p:spPr/>
        <p:txBody>
          <a:bodyPr>
            <a:normAutofit/>
          </a:bodyPr>
          <a:lstStyle/>
          <a:p>
            <a:r>
              <a:rPr lang="en-US" sz="2800" dirty="0">
                <a:solidFill>
                  <a:srgbClr val="353535"/>
                </a:solidFill>
                <a:latin typeface="Arial" panose="020B0604020202020204" pitchFamily="34" charset="0"/>
              </a:rPr>
              <a:t>May 14</a:t>
            </a:r>
            <a:r>
              <a:rPr lang="en-US" sz="2800" baseline="30000" dirty="0">
                <a:solidFill>
                  <a:srgbClr val="353535"/>
                </a:solidFill>
                <a:latin typeface="Arial" panose="020B0604020202020204" pitchFamily="34" charset="0"/>
              </a:rPr>
              <a:t>,</a:t>
            </a:r>
            <a:r>
              <a:rPr lang="en-US" sz="2800" dirty="0">
                <a:solidFill>
                  <a:srgbClr val="353535"/>
                </a:solidFill>
                <a:latin typeface="Arial" panose="020B0604020202020204" pitchFamily="34" charset="0"/>
              </a:rPr>
              <a:t> 2021: </a:t>
            </a:r>
            <a:r>
              <a:rPr lang="en-US" sz="2800" dirty="0">
                <a:solidFill>
                  <a:srgbClr val="353535"/>
                </a:solidFill>
                <a:latin typeface="Arial" panose="020B0604020202020204" pitchFamily="34" charset="0"/>
                <a:hlinkClick r:id="rId2"/>
              </a:rPr>
              <a:t>Data </a:t>
            </a:r>
            <a:r>
              <a:rPr lang="en-US" sz="2800" dirty="0" smtClean="0">
                <a:solidFill>
                  <a:srgbClr val="353535"/>
                </a:solidFill>
                <a:latin typeface="Arial" panose="020B0604020202020204" pitchFamily="34" charset="0"/>
                <a:hlinkClick r:id="rId2"/>
              </a:rPr>
              <a:t>Call </a:t>
            </a:r>
            <a:r>
              <a:rPr lang="en-US" sz="2800" dirty="0">
                <a:solidFill>
                  <a:srgbClr val="353535"/>
                </a:solidFill>
                <a:latin typeface="Arial" panose="020B0604020202020204" pitchFamily="34" charset="0"/>
                <a:hlinkClick r:id="rId2"/>
              </a:rPr>
              <a:t>for existing Health </a:t>
            </a:r>
            <a:r>
              <a:rPr lang="en-US" sz="2800" dirty="0" smtClean="0">
                <a:solidFill>
                  <a:srgbClr val="353535"/>
                </a:solidFill>
                <a:latin typeface="Arial" panose="020B0604020202020204" pitchFamily="34" charset="0"/>
                <a:hlinkClick r:id="rId2"/>
              </a:rPr>
              <a:t>IT </a:t>
            </a:r>
            <a:r>
              <a:rPr lang="en-US" sz="2800" dirty="0">
                <a:solidFill>
                  <a:srgbClr val="353535"/>
                </a:solidFill>
                <a:latin typeface="Arial" panose="020B0604020202020204" pitchFamily="34" charset="0"/>
                <a:hlinkClick r:id="rId2"/>
              </a:rPr>
              <a:t>Investments</a:t>
            </a:r>
            <a:r>
              <a:rPr lang="en-US" sz="2800" dirty="0" smtClean="0">
                <a:solidFill>
                  <a:srgbClr val="353535"/>
                </a:solidFill>
                <a:latin typeface="Arial" panose="020B0604020202020204" pitchFamily="34" charset="0"/>
                <a:hlinkClick r:id="rId2"/>
              </a:rPr>
              <a:t>.</a:t>
            </a:r>
            <a:endParaRPr lang="en-US" sz="2800" dirty="0" smtClean="0">
              <a:solidFill>
                <a:srgbClr val="353535"/>
              </a:solidFill>
              <a:latin typeface="Arial" panose="020B0604020202020204" pitchFamily="34" charset="0"/>
            </a:endParaRPr>
          </a:p>
          <a:p>
            <a:r>
              <a:rPr lang="en-US" sz="2800" dirty="0" smtClean="0">
                <a:solidFill>
                  <a:srgbClr val="353535"/>
                </a:solidFill>
                <a:latin typeface="Arial" panose="020B0604020202020204" pitchFamily="34" charset="0"/>
              </a:rPr>
              <a:t>The data call closed on June 4</a:t>
            </a:r>
            <a:r>
              <a:rPr lang="en-US" sz="2800" baseline="30000" dirty="0" smtClean="0">
                <a:solidFill>
                  <a:srgbClr val="353535"/>
                </a:solidFill>
                <a:latin typeface="Arial" panose="020B0604020202020204" pitchFamily="34" charset="0"/>
              </a:rPr>
              <a:t>th</a:t>
            </a:r>
            <a:r>
              <a:rPr lang="en-US" sz="2800" dirty="0" smtClean="0">
                <a:solidFill>
                  <a:srgbClr val="353535"/>
                </a:solidFill>
                <a:latin typeface="Arial" panose="020B0604020202020204" pitchFamily="34" charset="0"/>
              </a:rPr>
              <a:t> with over 40 responses.</a:t>
            </a:r>
          </a:p>
          <a:p>
            <a:r>
              <a:rPr lang="en-US" sz="2800" dirty="0" smtClean="0">
                <a:solidFill>
                  <a:srgbClr val="353535"/>
                </a:solidFill>
                <a:latin typeface="Arial" panose="020B0604020202020204" pitchFamily="34" charset="0"/>
              </a:rPr>
              <a:t>The final report will include the quantitative findings, common themes from the narratives, conclusions and appendices with the requested data, questionnaire template, narrative responses, and National Data Warehouse information.</a:t>
            </a:r>
          </a:p>
          <a:p>
            <a:pPr lvl="1"/>
            <a:endParaRPr lang="en-US" sz="2400" dirty="0">
              <a:solidFill>
                <a:srgbClr val="353535"/>
              </a:solidFill>
              <a:latin typeface="Arial" panose="020B0604020202020204" pitchFamily="34" charset="0"/>
            </a:endParaRPr>
          </a:p>
        </p:txBody>
      </p:sp>
      <p:sp>
        <p:nvSpPr>
          <p:cNvPr id="4" name="Slide Number Placeholder 3"/>
          <p:cNvSpPr>
            <a:spLocks noGrp="1"/>
          </p:cNvSpPr>
          <p:nvPr>
            <p:ph type="sldNum" sz="quarter" idx="12"/>
          </p:nvPr>
        </p:nvSpPr>
        <p:spPr/>
        <p:txBody>
          <a:bodyPr/>
          <a:lstStyle/>
          <a:p>
            <a:fld id="{5A45F0FE-DB56-404F-8178-FE7ABB36D2BC}" type="slidenum">
              <a:rPr lang="en-US" smtClean="0"/>
              <a:t>6</a:t>
            </a:fld>
            <a:endParaRPr lang="en-US" dirty="0"/>
          </a:p>
        </p:txBody>
      </p:sp>
    </p:spTree>
    <p:extLst>
      <p:ext uri="{BB962C8B-B14F-4D97-AF65-F5344CB8AC3E}">
        <p14:creationId xmlns:p14="http://schemas.microsoft.com/office/powerpoint/2010/main" val="2547615171"/>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b="1" dirty="0" smtClean="0"/>
              <a:t>Data Call - Conclusions</a:t>
            </a:r>
            <a:endParaRPr lang="en-US" b="1" dirty="0"/>
          </a:p>
        </p:txBody>
      </p:sp>
      <p:sp>
        <p:nvSpPr>
          <p:cNvPr id="3" name="Content Placeholder 2"/>
          <p:cNvSpPr>
            <a:spLocks noGrp="1"/>
          </p:cNvSpPr>
          <p:nvPr>
            <p:ph idx="1"/>
          </p:nvPr>
        </p:nvSpPr>
        <p:spPr>
          <a:xfrm>
            <a:off x="838199" y="1475874"/>
            <a:ext cx="10824411" cy="4701089"/>
          </a:xfrm>
        </p:spPr>
        <p:txBody>
          <a:bodyPr>
            <a:noAutofit/>
          </a:bodyPr>
          <a:lstStyle/>
          <a:p>
            <a:pPr marL="342900" indent="-342900">
              <a:lnSpc>
                <a:spcPct val="110000"/>
              </a:lnSpc>
            </a:pPr>
            <a:r>
              <a:rPr lang="en-US" sz="2400" dirty="0"/>
              <a:t>Eighty-seven percent (87%) of the 47 total Tribal facility respondents have already converted to a COTS EHR; 36% use COTS exclusively, and 51% use both COTS and RPMS combined.</a:t>
            </a:r>
          </a:p>
          <a:p>
            <a:pPr marL="342900" indent="-342900">
              <a:lnSpc>
                <a:spcPct val="110000"/>
              </a:lnSpc>
            </a:pPr>
            <a:r>
              <a:rPr lang="en-US" sz="2400" dirty="0" smtClean="0"/>
              <a:t>Sixty-six </a:t>
            </a:r>
            <a:r>
              <a:rPr lang="en-US" sz="2400" dirty="0"/>
              <a:t>percent (68%) of respondents indicated that their EHR systems connect to </a:t>
            </a:r>
            <a:r>
              <a:rPr lang="en-US" sz="2400" dirty="0" smtClean="0"/>
              <a:t>a Health </a:t>
            </a:r>
            <a:r>
              <a:rPr lang="en-US" sz="2400" dirty="0"/>
              <a:t>Information Exchange (HIE), 32% do not.</a:t>
            </a:r>
          </a:p>
          <a:p>
            <a:pPr marL="342900" indent="-342900">
              <a:lnSpc>
                <a:spcPct val="110000"/>
              </a:lnSpc>
            </a:pPr>
            <a:r>
              <a:rPr lang="en-US" sz="2400" dirty="0" smtClean="0"/>
              <a:t>Annual </a:t>
            </a:r>
            <a:r>
              <a:rPr lang="en-US" sz="2400" dirty="0"/>
              <a:t>EHR costs range from $2,000 to $19,372,000. </a:t>
            </a:r>
          </a:p>
          <a:p>
            <a:pPr marL="342900" indent="-342900">
              <a:lnSpc>
                <a:spcPct val="110000"/>
              </a:lnSpc>
            </a:pPr>
            <a:r>
              <a:rPr lang="en-US" sz="2400" dirty="0" smtClean="0"/>
              <a:t>Purchased </a:t>
            </a:r>
            <a:r>
              <a:rPr lang="en-US" sz="2400" dirty="0"/>
              <a:t>and Referred Care (PRC) is the most difficult function to replicate in a COTS EHR system, though some facilities have done so successfully.</a:t>
            </a:r>
          </a:p>
          <a:p>
            <a:pPr marL="342900" indent="-342900">
              <a:lnSpc>
                <a:spcPct val="110000"/>
              </a:lnSpc>
            </a:pPr>
            <a:r>
              <a:rPr lang="en-US" sz="2400" dirty="0" smtClean="0"/>
              <a:t>The </a:t>
            </a:r>
            <a:r>
              <a:rPr lang="en-US" sz="2400" dirty="0"/>
              <a:t>overall takeaway is that RPMS increasingly does not meet the needs of the tribes, so they have been purchasing their own COTS EHR systems, at their own expense, to secure the functionality they need.</a:t>
            </a:r>
          </a:p>
        </p:txBody>
      </p:sp>
    </p:spTree>
    <p:extLst>
      <p:ext uri="{BB962C8B-B14F-4D97-AF65-F5344CB8AC3E}">
        <p14:creationId xmlns:p14="http://schemas.microsoft.com/office/powerpoint/2010/main" val="640110822"/>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B69B475C-63DE-434C-9AE8-3160ED04F22B}"/>
              </a:ext>
            </a:extLst>
          </p:cNvPr>
          <p:cNvSpPr>
            <a:spLocks noGrp="1"/>
          </p:cNvSpPr>
          <p:nvPr>
            <p:ph type="title"/>
          </p:nvPr>
        </p:nvSpPr>
        <p:spPr>
          <a:xfrm>
            <a:off x="838200" y="0"/>
            <a:ext cx="10515600" cy="1325563"/>
          </a:xfrm>
        </p:spPr>
        <p:txBody>
          <a:bodyPr/>
          <a:lstStyle/>
          <a:p>
            <a:r>
              <a:rPr lang="en-US" b="1" dirty="0"/>
              <a:t>Acquisition </a:t>
            </a:r>
            <a:r>
              <a:rPr lang="en-US" b="1" dirty="0" smtClean="0"/>
              <a:t>Process</a:t>
            </a:r>
            <a:endParaRPr lang="en-US" b="1" dirty="0"/>
          </a:p>
        </p:txBody>
      </p:sp>
      <p:sp>
        <p:nvSpPr>
          <p:cNvPr id="3" name="Content Placeholder 2">
            <a:extLst>
              <a:ext uri="{FF2B5EF4-FFF2-40B4-BE49-F238E27FC236}">
                <a16:creationId xmlns:a16="http://schemas.microsoft.com/office/drawing/2014/main" id="{D12BBEBC-51F1-4CC8-9587-0229E89490F6}"/>
              </a:ext>
            </a:extLst>
          </p:cNvPr>
          <p:cNvSpPr>
            <a:spLocks noGrp="1"/>
          </p:cNvSpPr>
          <p:nvPr>
            <p:ph idx="1"/>
          </p:nvPr>
        </p:nvSpPr>
        <p:spPr/>
        <p:txBody>
          <a:bodyPr/>
          <a:lstStyle/>
          <a:p>
            <a:pPr lvl="0"/>
            <a:endParaRPr lang="en-US" dirty="0">
              <a:cs typeface="Arial"/>
            </a:endParaRPr>
          </a:p>
          <a:p>
            <a:endParaRPr lang="en-US" dirty="0"/>
          </a:p>
          <a:p>
            <a:endParaRPr lang="en-US" dirty="0"/>
          </a:p>
          <a:p>
            <a:endParaRPr lang="en-US" dirty="0"/>
          </a:p>
        </p:txBody>
      </p:sp>
      <p:graphicFrame>
        <p:nvGraphicFramePr>
          <p:cNvPr id="4" name="Diagram 3">
            <a:extLst>
              <a:ext uri="{FF2B5EF4-FFF2-40B4-BE49-F238E27FC236}">
                <a16:creationId xmlns:a16="http://schemas.microsoft.com/office/drawing/2014/main" id="{44F5AAB2-E6FE-4C8A-B719-6842FBF1E295}"/>
              </a:ext>
            </a:extLst>
          </p:cNvPr>
          <p:cNvGraphicFramePr/>
          <p:nvPr>
            <p:extLst/>
          </p:nvPr>
        </p:nvGraphicFramePr>
        <p:xfrm>
          <a:off x="141949" y="474435"/>
          <a:ext cx="11900525" cy="6150128"/>
        </p:xfrm>
        <a:graphic>
          <a:graphicData uri="http://schemas.openxmlformats.org/drawingml/2006/diagram">
            <dgm:relIds xmlns:dgm="http://schemas.openxmlformats.org/drawingml/2006/diagram" xmlns:r="http://schemas.openxmlformats.org/officeDocument/2006/relationships" r:dm="rId3" r:lo="rId4" r:qs="rId5" r:cs="rId6"/>
          </a:graphicData>
        </a:graphic>
      </p:graphicFrame>
      <p:sp>
        <p:nvSpPr>
          <p:cNvPr id="6" name="Slide Number Placeholder 3">
            <a:extLst>
              <a:ext uri="{FF2B5EF4-FFF2-40B4-BE49-F238E27FC236}">
                <a16:creationId xmlns:a16="http://schemas.microsoft.com/office/drawing/2014/main" id="{3F6FFFB3-C701-4460-9195-DBB3FA42F566}"/>
              </a:ext>
            </a:extLst>
          </p:cNvPr>
          <p:cNvSpPr txBox="1">
            <a:spLocks/>
          </p:cNvSpPr>
          <p:nvPr/>
        </p:nvSpPr>
        <p:spPr>
          <a:xfrm>
            <a:off x="0" y="6370410"/>
            <a:ext cx="2743200" cy="365125"/>
          </a:xfrm>
          <a:prstGeom prst="rect">
            <a:avLst/>
          </a:prstGeom>
        </p:spPr>
        <p:txBody>
          <a:bodyPr/>
          <a:ls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fld id="{5F7CF672-8747-7A43-81AC-4C9F46768530}" type="slidenum">
              <a:rPr lang="en-US" smtClean="0"/>
              <a:pPr/>
              <a:t>8</a:t>
            </a:fld>
            <a:endParaRPr lang="en-US" dirty="0"/>
          </a:p>
        </p:txBody>
      </p:sp>
    </p:spTree>
    <p:extLst>
      <p:ext uri="{BB962C8B-B14F-4D97-AF65-F5344CB8AC3E}">
        <p14:creationId xmlns:p14="http://schemas.microsoft.com/office/powerpoint/2010/main" val="2730631719"/>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8B89AA59-E55B-4656-91B4-BEEBF599A4D0}"/>
              </a:ext>
            </a:extLst>
          </p:cNvPr>
          <p:cNvSpPr>
            <a:spLocks noGrp="1"/>
          </p:cNvSpPr>
          <p:nvPr>
            <p:ph type="title"/>
          </p:nvPr>
        </p:nvSpPr>
        <p:spPr>
          <a:solidFill>
            <a:schemeClr val="bg1"/>
          </a:solidFill>
        </p:spPr>
        <p:txBody>
          <a:bodyPr/>
          <a:lstStyle/>
          <a:p>
            <a:r>
              <a:rPr lang="en-US" b="1" dirty="0"/>
              <a:t>Request for Information (RFI) Overview</a:t>
            </a:r>
            <a:r>
              <a:rPr lang="en-US" b="1" dirty="0">
                <a:cs typeface="Arial"/>
              </a:rPr>
              <a:t> </a:t>
            </a:r>
            <a:endParaRPr lang="en-US" sz="2400" b="1" dirty="0">
              <a:solidFill>
                <a:srgbClr val="8E0019"/>
              </a:solidFill>
              <a:cs typeface="Arial"/>
            </a:endParaRPr>
          </a:p>
        </p:txBody>
      </p:sp>
      <p:sp>
        <p:nvSpPr>
          <p:cNvPr id="3" name="Text Placeholder 2">
            <a:extLst>
              <a:ext uri="{FF2B5EF4-FFF2-40B4-BE49-F238E27FC236}">
                <a16:creationId xmlns:a16="http://schemas.microsoft.com/office/drawing/2014/main" id="{6DB59F13-22A3-4AC8-94B5-F80DF9E7FC4F}"/>
              </a:ext>
            </a:extLst>
          </p:cNvPr>
          <p:cNvSpPr>
            <a:spLocks noGrp="1"/>
          </p:cNvSpPr>
          <p:nvPr>
            <p:ph idx="1"/>
          </p:nvPr>
        </p:nvSpPr>
        <p:spPr>
          <a:xfrm>
            <a:off x="838200" y="1390048"/>
            <a:ext cx="4819650" cy="4405915"/>
          </a:xfrm>
        </p:spPr>
        <p:txBody>
          <a:bodyPr vert="horz" lIns="91440" tIns="45720" rIns="91440" bIns="45720" rtlCol="0" anchor="t">
            <a:noAutofit/>
          </a:bodyPr>
          <a:lstStyle/>
          <a:p>
            <a:pPr marL="342900" indent="-342900">
              <a:buFont typeface="Arial" panose="020B0604020202020204" pitchFamily="34" charset="0"/>
              <a:buChar char="•"/>
            </a:pPr>
            <a:r>
              <a:rPr lang="en-US" sz="2400" dirty="0">
                <a:cs typeface="Arial"/>
              </a:rPr>
              <a:t>RFI posted on </a:t>
            </a:r>
            <a:r>
              <a:rPr lang="en-US" sz="2000" dirty="0">
                <a:cs typeface="Arial"/>
                <a:hlinkClick r:id="rId2"/>
              </a:rPr>
              <a:t>SAM.gov</a:t>
            </a:r>
            <a:r>
              <a:rPr lang="en-US" sz="2000" dirty="0">
                <a:cs typeface="Arial"/>
              </a:rPr>
              <a:t>  </a:t>
            </a:r>
            <a:endParaRPr lang="en-US" sz="2400" dirty="0">
              <a:cs typeface="Arial"/>
            </a:endParaRPr>
          </a:p>
          <a:p>
            <a:pPr marL="1028700" lvl="1" indent="-342900"/>
            <a:r>
              <a:rPr lang="en-US" sz="2000" dirty="0">
                <a:cs typeface="Arial"/>
              </a:rPr>
              <a:t>Published: March 16, 2021</a:t>
            </a:r>
          </a:p>
          <a:p>
            <a:pPr marL="1028700" lvl="1" indent="-342900"/>
            <a:r>
              <a:rPr lang="en-US" sz="2000" dirty="0">
                <a:cs typeface="Arial"/>
              </a:rPr>
              <a:t>Responses Due: April 19, 2021</a:t>
            </a:r>
          </a:p>
          <a:p>
            <a:pPr marL="1028700" lvl="1" indent="-342900"/>
            <a:r>
              <a:rPr lang="en-US" sz="2000" dirty="0">
                <a:solidFill>
                  <a:srgbClr val="29687F"/>
                </a:solidFill>
                <a:cs typeface="Arial"/>
              </a:rPr>
              <a:t>68 responses received</a:t>
            </a:r>
          </a:p>
          <a:p>
            <a:pPr marL="342900" indent="-342900">
              <a:buFont typeface="Arial" panose="020B0604020202020204" pitchFamily="34" charset="0"/>
              <a:buChar char="•"/>
            </a:pPr>
            <a:r>
              <a:rPr lang="en-US" sz="2400" dirty="0">
                <a:cs typeface="Arial"/>
              </a:rPr>
              <a:t>RFI areas address:</a:t>
            </a:r>
            <a:endParaRPr lang="en-US" sz="2400" dirty="0"/>
          </a:p>
          <a:p>
            <a:pPr marL="1028700" lvl="1" indent="-342900"/>
            <a:r>
              <a:rPr lang="en-US" sz="2000" dirty="0">
                <a:cs typeface="Arial"/>
              </a:rPr>
              <a:t>HIT Modernization Approaches</a:t>
            </a:r>
          </a:p>
          <a:p>
            <a:pPr marL="1028700" lvl="1" indent="-342900"/>
            <a:r>
              <a:rPr lang="en-US" sz="2000" dirty="0">
                <a:cs typeface="Arial"/>
              </a:rPr>
              <a:t>Pricing Questions</a:t>
            </a:r>
          </a:p>
          <a:p>
            <a:pPr marL="1028700" lvl="1" indent="-342900"/>
            <a:r>
              <a:rPr lang="en-US" sz="2000" dirty="0">
                <a:cs typeface="Arial"/>
              </a:rPr>
              <a:t>General Acquisition Questions</a:t>
            </a:r>
          </a:p>
          <a:p>
            <a:pPr marL="342900" indent="-342900">
              <a:buFont typeface="Arial" panose="020B0604020202020204" pitchFamily="34" charset="0"/>
              <a:buChar char="•"/>
            </a:pPr>
            <a:r>
              <a:rPr lang="en-US" sz="2400" dirty="0">
                <a:cs typeface="Arial"/>
              </a:rPr>
              <a:t>Key takeaways:</a:t>
            </a:r>
          </a:p>
          <a:p>
            <a:pPr marL="1028700" lvl="1" indent="-342900"/>
            <a:r>
              <a:rPr lang="en-US" sz="2000" dirty="0">
                <a:cs typeface="Arial"/>
              </a:rPr>
              <a:t>Industry is familiar with IHS, </a:t>
            </a:r>
            <a:br>
              <a:rPr lang="en-US" sz="2000" dirty="0">
                <a:cs typeface="Arial"/>
              </a:rPr>
            </a:br>
            <a:r>
              <a:rPr lang="en-US" sz="2000" dirty="0">
                <a:cs typeface="Arial"/>
              </a:rPr>
              <a:t>RPMS, and the IHS enterprise</a:t>
            </a:r>
          </a:p>
          <a:p>
            <a:pPr marL="1028700" lvl="1" indent="-342900"/>
            <a:r>
              <a:rPr lang="en-US" sz="2000" dirty="0">
                <a:cs typeface="Arial"/>
              </a:rPr>
              <a:t>Industry is seeking more information, many questions were raised</a:t>
            </a:r>
          </a:p>
          <a:p>
            <a:pPr marL="342900" indent="-342900"/>
            <a:endParaRPr lang="en-US" sz="2400" dirty="0">
              <a:cs typeface="Arial"/>
            </a:endParaRPr>
          </a:p>
        </p:txBody>
      </p:sp>
      <p:sp>
        <p:nvSpPr>
          <p:cNvPr id="4" name="Slide Number Placeholder 3">
            <a:extLst>
              <a:ext uri="{FF2B5EF4-FFF2-40B4-BE49-F238E27FC236}">
                <a16:creationId xmlns:a16="http://schemas.microsoft.com/office/drawing/2014/main" id="{67CEECF3-7455-4478-BAE9-9A62234D79C5}"/>
              </a:ext>
            </a:extLst>
          </p:cNvPr>
          <p:cNvSpPr>
            <a:spLocks noGrp="1"/>
          </p:cNvSpPr>
          <p:nvPr>
            <p:ph type="sldNum" sz="quarter" idx="4294967295"/>
          </p:nvPr>
        </p:nvSpPr>
        <p:spPr>
          <a:xfrm>
            <a:off x="0" y="6356350"/>
            <a:ext cx="2743200" cy="365125"/>
          </a:xfrm>
          <a:prstGeom prst="rect">
            <a:avLst/>
          </a:prstGeom>
        </p:spPr>
        <p:txBody>
          <a:bodyPr/>
          <a:lstStyle/>
          <a:p>
            <a:fld id="{5F7CF672-8747-7A43-81AC-4C9F46768530}" type="slidenum">
              <a:rPr lang="en-US" smtClean="0"/>
              <a:t>9</a:t>
            </a:fld>
            <a:endParaRPr lang="en-US" dirty="0"/>
          </a:p>
        </p:txBody>
      </p:sp>
      <p:graphicFrame>
        <p:nvGraphicFramePr>
          <p:cNvPr id="8" name="Chart 7">
            <a:extLst>
              <a:ext uri="{FF2B5EF4-FFF2-40B4-BE49-F238E27FC236}">
                <a16:creationId xmlns:a16="http://schemas.microsoft.com/office/drawing/2014/main" id="{BE88B3D7-2D50-47D2-B672-1DE14BA06664}"/>
              </a:ext>
            </a:extLst>
          </p:cNvPr>
          <p:cNvGraphicFramePr/>
          <p:nvPr>
            <p:extLst>
              <p:ext uri="{D42A27DB-BD31-4B8C-83A1-F6EECF244321}">
                <p14:modId xmlns:p14="http://schemas.microsoft.com/office/powerpoint/2010/main" val="4174524639"/>
              </p:ext>
            </p:extLst>
          </p:nvPr>
        </p:nvGraphicFramePr>
        <p:xfrm>
          <a:off x="5657850" y="1690688"/>
          <a:ext cx="6176596" cy="4692036"/>
        </p:xfrm>
        <a:graphic>
          <a:graphicData uri="http://schemas.openxmlformats.org/drawingml/2006/chart">
            <c:chart xmlns:c="http://schemas.openxmlformats.org/drawingml/2006/chart" xmlns:r="http://schemas.openxmlformats.org/officeDocument/2006/relationships" r:id="rId3"/>
          </a:graphicData>
        </a:graphic>
      </p:graphicFrame>
    </p:spTree>
    <p:extLst>
      <p:ext uri="{BB962C8B-B14F-4D97-AF65-F5344CB8AC3E}">
        <p14:creationId xmlns:p14="http://schemas.microsoft.com/office/powerpoint/2010/main" val="2397683791"/>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9D77F33A-B65C-45CA-8D86-19C9A8FDD810}"/>
              </a:ext>
            </a:extLst>
          </p:cNvPr>
          <p:cNvSpPr>
            <a:spLocks noGrp="1"/>
          </p:cNvSpPr>
          <p:nvPr>
            <p:ph type="title"/>
          </p:nvPr>
        </p:nvSpPr>
        <p:spPr>
          <a:xfrm>
            <a:off x="838200" y="387599"/>
            <a:ext cx="10515600" cy="1325563"/>
          </a:xfrm>
        </p:spPr>
        <p:txBody>
          <a:bodyPr/>
          <a:lstStyle/>
          <a:p>
            <a:r>
              <a:rPr lang="en-US" b="1" dirty="0"/>
              <a:t>Industry Day Overview</a:t>
            </a:r>
          </a:p>
        </p:txBody>
      </p:sp>
      <p:sp>
        <p:nvSpPr>
          <p:cNvPr id="3" name="Text Placeholder 2">
            <a:extLst>
              <a:ext uri="{FF2B5EF4-FFF2-40B4-BE49-F238E27FC236}">
                <a16:creationId xmlns:a16="http://schemas.microsoft.com/office/drawing/2014/main" id="{7BE0722B-2E7C-4A2F-8F82-881963067841}"/>
              </a:ext>
            </a:extLst>
          </p:cNvPr>
          <p:cNvSpPr>
            <a:spLocks noGrp="1"/>
          </p:cNvSpPr>
          <p:nvPr>
            <p:ph idx="1"/>
          </p:nvPr>
        </p:nvSpPr>
        <p:spPr>
          <a:xfrm>
            <a:off x="838200" y="1713162"/>
            <a:ext cx="5720862" cy="4363204"/>
          </a:xfrm>
        </p:spPr>
        <p:txBody>
          <a:bodyPr>
            <a:noAutofit/>
          </a:bodyPr>
          <a:lstStyle/>
          <a:p>
            <a:pPr marL="342900" indent="-342900">
              <a:buFont typeface="Arial" panose="020B0604020202020204" pitchFamily="34" charset="0"/>
              <a:buChar char="•"/>
            </a:pPr>
            <a:r>
              <a:rPr lang="en-US" sz="2400" dirty="0"/>
              <a:t>Industry Day held May 21, 2021</a:t>
            </a:r>
          </a:p>
          <a:p>
            <a:pPr marL="342900" indent="-342900">
              <a:buFont typeface="Arial" panose="020B0604020202020204" pitchFamily="34" charset="0"/>
              <a:buChar char="•"/>
            </a:pPr>
            <a:r>
              <a:rPr lang="en-US" sz="2400" dirty="0"/>
              <a:t>Hosted 301 </a:t>
            </a:r>
            <a:r>
              <a:rPr lang="en-US" sz="2400" dirty="0" smtClean="0"/>
              <a:t>participants </a:t>
            </a:r>
            <a:r>
              <a:rPr lang="en-US" sz="2400" dirty="0"/>
              <a:t>representing 193 different </a:t>
            </a:r>
            <a:r>
              <a:rPr lang="en-US" sz="2400" dirty="0" smtClean="0"/>
              <a:t>companies</a:t>
            </a:r>
            <a:endParaRPr lang="en-US" sz="2400" dirty="0"/>
          </a:p>
          <a:p>
            <a:pPr marL="342900" indent="-342900">
              <a:buFont typeface="Arial" panose="020B0604020202020204" pitchFamily="34" charset="0"/>
              <a:buChar char="•"/>
            </a:pPr>
            <a:r>
              <a:rPr lang="en-US" sz="2400" dirty="0"/>
              <a:t>Provided overviews of IHS, HIT Modernization, and a Notional Contracting Strategy for HIT Modernization</a:t>
            </a:r>
          </a:p>
          <a:p>
            <a:pPr marL="342900" indent="-342900">
              <a:buFont typeface="Arial" panose="020B0604020202020204" pitchFamily="34" charset="0"/>
              <a:buChar char="•"/>
            </a:pPr>
            <a:r>
              <a:rPr lang="en-US" sz="2400" dirty="0"/>
              <a:t>Answered questions from Industry participants</a:t>
            </a:r>
          </a:p>
          <a:p>
            <a:pPr marL="342900" indent="-342900">
              <a:buFont typeface="Arial" panose="020B0604020202020204" pitchFamily="34" charset="0"/>
              <a:buChar char="•"/>
            </a:pPr>
            <a:r>
              <a:rPr lang="en-US" sz="2400" dirty="0"/>
              <a:t>Industry Day content posted to beta.sam.gov </a:t>
            </a:r>
          </a:p>
        </p:txBody>
      </p:sp>
      <p:sp>
        <p:nvSpPr>
          <p:cNvPr id="4" name="Slide Number Placeholder 3">
            <a:extLst>
              <a:ext uri="{FF2B5EF4-FFF2-40B4-BE49-F238E27FC236}">
                <a16:creationId xmlns:a16="http://schemas.microsoft.com/office/drawing/2014/main" id="{F589977F-CA7A-45B2-8401-BB8FEEB0E909}"/>
              </a:ext>
            </a:extLst>
          </p:cNvPr>
          <p:cNvSpPr>
            <a:spLocks noGrp="1"/>
          </p:cNvSpPr>
          <p:nvPr>
            <p:ph type="sldNum" sz="quarter" idx="4294967295"/>
          </p:nvPr>
        </p:nvSpPr>
        <p:spPr>
          <a:xfrm>
            <a:off x="0" y="6356350"/>
            <a:ext cx="2743200" cy="365125"/>
          </a:xfrm>
          <a:prstGeom prst="rect">
            <a:avLst/>
          </a:prstGeom>
        </p:spPr>
        <p:txBody>
          <a:bodyPr/>
          <a:lstStyle/>
          <a:p>
            <a:fld id="{5F7CF672-8747-7A43-81AC-4C9F46768530}" type="slidenum">
              <a:rPr lang="en-US" smtClean="0"/>
              <a:t>10</a:t>
            </a:fld>
            <a:endParaRPr lang="en-US" dirty="0"/>
          </a:p>
        </p:txBody>
      </p:sp>
      <p:graphicFrame>
        <p:nvGraphicFramePr>
          <p:cNvPr id="6" name="Chart 5">
            <a:extLst>
              <a:ext uri="{FF2B5EF4-FFF2-40B4-BE49-F238E27FC236}">
                <a16:creationId xmlns:a16="http://schemas.microsoft.com/office/drawing/2014/main" id="{5A967638-2575-42D7-B8AF-248CD1587B74}"/>
              </a:ext>
            </a:extLst>
          </p:cNvPr>
          <p:cNvGraphicFramePr>
            <a:graphicFrameLocks/>
          </p:cNvGraphicFramePr>
          <p:nvPr>
            <p:extLst/>
          </p:nvPr>
        </p:nvGraphicFramePr>
        <p:xfrm>
          <a:off x="5503985" y="1195754"/>
          <a:ext cx="7214453" cy="5160596"/>
        </p:xfrm>
        <a:graphic>
          <a:graphicData uri="http://schemas.openxmlformats.org/drawingml/2006/chart">
            <c:chart xmlns:c="http://schemas.openxmlformats.org/drawingml/2006/chart" xmlns:r="http://schemas.openxmlformats.org/officeDocument/2006/relationships" r:id="rId3"/>
          </a:graphicData>
        </a:graphic>
      </p:graphicFrame>
    </p:spTree>
    <p:extLst>
      <p:ext uri="{BB962C8B-B14F-4D97-AF65-F5344CB8AC3E}">
        <p14:creationId xmlns:p14="http://schemas.microsoft.com/office/powerpoint/2010/main" val="870770912"/>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445D7AB9-694E-4084-9B52-EEB6BA719F9B}"/>
              </a:ext>
            </a:extLst>
          </p:cNvPr>
          <p:cNvSpPr>
            <a:spLocks noGrp="1"/>
          </p:cNvSpPr>
          <p:nvPr>
            <p:ph type="title"/>
          </p:nvPr>
        </p:nvSpPr>
        <p:spPr/>
        <p:txBody>
          <a:bodyPr>
            <a:normAutofit/>
          </a:bodyPr>
          <a:lstStyle/>
          <a:p>
            <a:r>
              <a:rPr lang="en-US" b="1" dirty="0"/>
              <a:t>Statement of Objectives (SOO) Overview</a:t>
            </a:r>
          </a:p>
        </p:txBody>
      </p:sp>
      <p:sp>
        <p:nvSpPr>
          <p:cNvPr id="3" name="Text Placeholder 2">
            <a:extLst>
              <a:ext uri="{FF2B5EF4-FFF2-40B4-BE49-F238E27FC236}">
                <a16:creationId xmlns:a16="http://schemas.microsoft.com/office/drawing/2014/main" id="{B18E83AC-461E-458D-A194-1558B4531A45}"/>
              </a:ext>
            </a:extLst>
          </p:cNvPr>
          <p:cNvSpPr>
            <a:spLocks noGrp="1"/>
          </p:cNvSpPr>
          <p:nvPr>
            <p:ph idx="1"/>
          </p:nvPr>
        </p:nvSpPr>
        <p:spPr/>
        <p:txBody>
          <a:bodyPr vert="horz" lIns="91440" tIns="45720" rIns="91440" bIns="45720" rtlCol="0" anchor="t">
            <a:normAutofit/>
          </a:bodyPr>
          <a:lstStyle/>
          <a:p>
            <a:pPr marL="0" indent="0">
              <a:buNone/>
            </a:pPr>
            <a:r>
              <a:rPr lang="en-US" sz="3200" dirty="0" smtClean="0"/>
              <a:t>A </a:t>
            </a:r>
            <a:r>
              <a:rPr lang="en-US" sz="3200" dirty="0"/>
              <a:t>draft SOO will be </a:t>
            </a:r>
            <a:r>
              <a:rPr lang="en-US" sz="3200" dirty="0" smtClean="0"/>
              <a:t>released for </a:t>
            </a:r>
            <a:r>
              <a:rPr lang="en-US" sz="3200" dirty="0"/>
              <a:t>comment</a:t>
            </a:r>
            <a:endParaRPr lang="en-US" sz="3200" dirty="0">
              <a:cs typeface="Calibri"/>
            </a:endParaRPr>
          </a:p>
          <a:p>
            <a:pPr lvl="1"/>
            <a:r>
              <a:rPr lang="en-US" sz="2800" dirty="0"/>
              <a:t>States IHS’s overall performance objectives for the HIT Solution</a:t>
            </a:r>
          </a:p>
          <a:p>
            <a:pPr lvl="1"/>
            <a:r>
              <a:rPr lang="en-US" sz="2800" dirty="0"/>
              <a:t>Will be used in the Request for Proposal (RFP)</a:t>
            </a:r>
          </a:p>
          <a:p>
            <a:pPr lvl="1"/>
            <a:r>
              <a:rPr lang="en-US" sz="2800" dirty="0"/>
              <a:t>Provides flexibility for vendors to propose innovative </a:t>
            </a:r>
            <a:r>
              <a:rPr lang="en-US" sz="2800" dirty="0" smtClean="0"/>
              <a:t>approaches</a:t>
            </a:r>
          </a:p>
          <a:p>
            <a:pPr marL="0" indent="0">
              <a:buNone/>
            </a:pPr>
            <a:endParaRPr lang="en-US" sz="3000" dirty="0" smtClean="0"/>
          </a:p>
          <a:p>
            <a:pPr marL="0" indent="0">
              <a:buNone/>
            </a:pPr>
            <a:r>
              <a:rPr lang="en-US" sz="3000" dirty="0" smtClean="0"/>
              <a:t>Tribes </a:t>
            </a:r>
            <a:r>
              <a:rPr lang="en-US" sz="3000" dirty="0" smtClean="0"/>
              <a:t>and UIOs as well as Federal stakeholders will be invited to comment on the draft SOO as well.</a:t>
            </a:r>
            <a:endParaRPr lang="en-US" sz="3000" dirty="0"/>
          </a:p>
        </p:txBody>
      </p:sp>
      <p:sp>
        <p:nvSpPr>
          <p:cNvPr id="4" name="Slide Number Placeholder 3">
            <a:extLst>
              <a:ext uri="{FF2B5EF4-FFF2-40B4-BE49-F238E27FC236}">
                <a16:creationId xmlns:a16="http://schemas.microsoft.com/office/drawing/2014/main" id="{9B1E7290-8D0F-4DAE-A987-7C62A55CB9F2}"/>
              </a:ext>
            </a:extLst>
          </p:cNvPr>
          <p:cNvSpPr>
            <a:spLocks noGrp="1"/>
          </p:cNvSpPr>
          <p:nvPr>
            <p:ph type="sldNum" sz="quarter" idx="4294967295"/>
          </p:nvPr>
        </p:nvSpPr>
        <p:spPr>
          <a:xfrm>
            <a:off x="0" y="6356350"/>
            <a:ext cx="2743200" cy="365125"/>
          </a:xfrm>
          <a:prstGeom prst="rect">
            <a:avLst/>
          </a:prstGeom>
        </p:spPr>
        <p:txBody>
          <a:bodyPr/>
          <a:lstStyle/>
          <a:p>
            <a:fld id="{5F7CF672-8747-7A43-81AC-4C9F46768530}" type="slidenum">
              <a:rPr lang="en-US" smtClean="0"/>
              <a:t>11</a:t>
            </a:fld>
            <a:endParaRPr lang="en-US" dirty="0"/>
          </a:p>
        </p:txBody>
      </p:sp>
    </p:spTree>
    <p:extLst>
      <p:ext uri="{BB962C8B-B14F-4D97-AF65-F5344CB8AC3E}">
        <p14:creationId xmlns:p14="http://schemas.microsoft.com/office/powerpoint/2010/main" val="439729285"/>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19DF055B-F8A5-46A9-B648-3A566DCB8A21}"/>
              </a:ext>
            </a:extLst>
          </p:cNvPr>
          <p:cNvSpPr>
            <a:spLocks noGrp="1"/>
          </p:cNvSpPr>
          <p:nvPr>
            <p:ph type="title"/>
          </p:nvPr>
        </p:nvSpPr>
        <p:spPr/>
        <p:txBody>
          <a:bodyPr>
            <a:normAutofit/>
          </a:bodyPr>
          <a:lstStyle/>
          <a:p>
            <a:r>
              <a:rPr lang="en-US" b="1" dirty="0"/>
              <a:t>SOO Themes</a:t>
            </a:r>
          </a:p>
        </p:txBody>
      </p:sp>
      <p:sp>
        <p:nvSpPr>
          <p:cNvPr id="3" name="Text Placeholder 2">
            <a:extLst>
              <a:ext uri="{FF2B5EF4-FFF2-40B4-BE49-F238E27FC236}">
                <a16:creationId xmlns:a16="http://schemas.microsoft.com/office/drawing/2014/main" id="{8BA8F905-723D-493E-9355-A2F5DA6F70C0}"/>
              </a:ext>
            </a:extLst>
          </p:cNvPr>
          <p:cNvSpPr>
            <a:spLocks noGrp="1"/>
          </p:cNvSpPr>
          <p:nvPr>
            <p:ph idx="1"/>
          </p:nvPr>
        </p:nvSpPr>
        <p:spPr/>
        <p:txBody>
          <a:bodyPr>
            <a:noAutofit/>
          </a:bodyPr>
          <a:lstStyle/>
          <a:p>
            <a:pPr marL="342900" indent="-342900">
              <a:buFont typeface="Arial" panose="020B0604020202020204" pitchFamily="34" charset="0"/>
              <a:buChar char="•"/>
            </a:pPr>
            <a:r>
              <a:rPr lang="en-US" sz="2800" dirty="0"/>
              <a:t>Site and Organization Design</a:t>
            </a:r>
          </a:p>
          <a:p>
            <a:pPr marL="342900" indent="-342900">
              <a:buFont typeface="Arial" panose="020B0604020202020204" pitchFamily="34" charset="0"/>
              <a:buChar char="•"/>
            </a:pPr>
            <a:r>
              <a:rPr lang="en-US" sz="2800" dirty="0"/>
              <a:t>Implementation Planning</a:t>
            </a:r>
          </a:p>
          <a:p>
            <a:pPr marL="342900" indent="-342900">
              <a:buFont typeface="Arial" panose="020B0604020202020204" pitchFamily="34" charset="0"/>
              <a:buChar char="•"/>
            </a:pPr>
            <a:r>
              <a:rPr lang="en-US" sz="2800" dirty="0"/>
              <a:t>Build Training</a:t>
            </a:r>
          </a:p>
          <a:p>
            <a:pPr marL="342900" indent="-342900">
              <a:buFont typeface="Arial" panose="020B0604020202020204" pitchFamily="34" charset="0"/>
              <a:buChar char="•"/>
            </a:pPr>
            <a:r>
              <a:rPr lang="en-US" sz="2800" dirty="0"/>
              <a:t>Functions of EHR</a:t>
            </a:r>
          </a:p>
          <a:p>
            <a:pPr marL="342900" indent="-342900">
              <a:buFont typeface="Arial" panose="020B0604020202020204" pitchFamily="34" charset="0"/>
              <a:buChar char="•"/>
            </a:pPr>
            <a:r>
              <a:rPr lang="en-US" sz="2800" dirty="0"/>
              <a:t>Data Analysis</a:t>
            </a:r>
          </a:p>
          <a:p>
            <a:pPr marL="342900" indent="-342900">
              <a:buFont typeface="Arial" panose="020B0604020202020204" pitchFamily="34" charset="0"/>
              <a:buChar char="•"/>
            </a:pPr>
            <a:r>
              <a:rPr lang="en-US" sz="2800" dirty="0"/>
              <a:t>Interoperability</a:t>
            </a:r>
          </a:p>
          <a:p>
            <a:pPr marL="342900" indent="-342900">
              <a:buFont typeface="Arial" panose="020B0604020202020204" pitchFamily="34" charset="0"/>
              <a:buChar char="•"/>
            </a:pPr>
            <a:r>
              <a:rPr lang="en-US" sz="2800" dirty="0"/>
              <a:t>Operations</a:t>
            </a:r>
          </a:p>
          <a:p>
            <a:pPr marL="342900" indent="-342900">
              <a:buFont typeface="Arial" panose="020B0604020202020204" pitchFamily="34" charset="0"/>
              <a:buChar char="•"/>
            </a:pPr>
            <a:r>
              <a:rPr lang="en-US" sz="2800" dirty="0"/>
              <a:t>Cyber Security and Access (HSPD-12)</a:t>
            </a:r>
          </a:p>
          <a:p>
            <a:pPr marL="342900" indent="-342900">
              <a:buFont typeface="Arial" panose="020B0604020202020204" pitchFamily="34" charset="0"/>
              <a:buChar char="•"/>
            </a:pPr>
            <a:endParaRPr lang="en-US" sz="2800" dirty="0"/>
          </a:p>
        </p:txBody>
      </p:sp>
      <p:sp>
        <p:nvSpPr>
          <p:cNvPr id="4" name="Slide Number Placeholder 3">
            <a:extLst>
              <a:ext uri="{FF2B5EF4-FFF2-40B4-BE49-F238E27FC236}">
                <a16:creationId xmlns:a16="http://schemas.microsoft.com/office/drawing/2014/main" id="{F9C14FAF-5B75-4B12-A2E0-5F6B5C4FBD36}"/>
              </a:ext>
            </a:extLst>
          </p:cNvPr>
          <p:cNvSpPr>
            <a:spLocks noGrp="1"/>
          </p:cNvSpPr>
          <p:nvPr>
            <p:ph type="sldNum" sz="quarter" idx="4294967295"/>
          </p:nvPr>
        </p:nvSpPr>
        <p:spPr>
          <a:xfrm>
            <a:off x="0" y="6356350"/>
            <a:ext cx="2743200" cy="365125"/>
          </a:xfrm>
          <a:prstGeom prst="rect">
            <a:avLst/>
          </a:prstGeom>
        </p:spPr>
        <p:txBody>
          <a:bodyPr/>
          <a:lstStyle/>
          <a:p>
            <a:fld id="{5F7CF672-8747-7A43-81AC-4C9F46768530}" type="slidenum">
              <a:rPr lang="en-US" smtClean="0"/>
              <a:t>12</a:t>
            </a:fld>
            <a:endParaRPr lang="en-US" dirty="0"/>
          </a:p>
        </p:txBody>
      </p:sp>
    </p:spTree>
    <p:extLst>
      <p:ext uri="{BB962C8B-B14F-4D97-AF65-F5344CB8AC3E}">
        <p14:creationId xmlns:p14="http://schemas.microsoft.com/office/powerpoint/2010/main" val="1565250734"/>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0A8396A7-3982-4179-BA7C-E8FD4F9F7A23}"/>
              </a:ext>
            </a:extLst>
          </p:cNvPr>
          <p:cNvSpPr>
            <a:spLocks noGrp="1"/>
          </p:cNvSpPr>
          <p:nvPr>
            <p:ph type="title"/>
          </p:nvPr>
        </p:nvSpPr>
        <p:spPr/>
        <p:txBody>
          <a:bodyPr>
            <a:normAutofit/>
          </a:bodyPr>
          <a:lstStyle/>
          <a:p>
            <a:r>
              <a:rPr lang="en-US" b="1" dirty="0"/>
              <a:t>Next Steps/Request of Tribes</a:t>
            </a:r>
          </a:p>
        </p:txBody>
      </p:sp>
      <p:sp>
        <p:nvSpPr>
          <p:cNvPr id="3" name="Text Placeholder 2">
            <a:extLst>
              <a:ext uri="{FF2B5EF4-FFF2-40B4-BE49-F238E27FC236}">
                <a16:creationId xmlns:a16="http://schemas.microsoft.com/office/drawing/2014/main" id="{EF8DAF27-0167-4814-AA8F-57557B43BBBB}"/>
              </a:ext>
            </a:extLst>
          </p:cNvPr>
          <p:cNvSpPr>
            <a:spLocks noGrp="1"/>
          </p:cNvSpPr>
          <p:nvPr>
            <p:ph idx="1"/>
          </p:nvPr>
        </p:nvSpPr>
        <p:spPr/>
        <p:txBody>
          <a:bodyPr vert="horz" lIns="91440" tIns="45720" rIns="91440" bIns="45720" rtlCol="0" anchor="t">
            <a:normAutofit/>
          </a:bodyPr>
          <a:lstStyle/>
          <a:p>
            <a:pPr marL="342900" indent="-342900">
              <a:buFont typeface="Arial" panose="020B0604020202020204" pitchFamily="34" charset="0"/>
              <a:buChar char="•"/>
            </a:pPr>
            <a:r>
              <a:rPr lang="en-US" dirty="0"/>
              <a:t>SOO posting and feedback </a:t>
            </a:r>
            <a:r>
              <a:rPr lang="en-US" dirty="0" smtClean="0"/>
              <a:t>timeline(late July)</a:t>
            </a:r>
            <a:endParaRPr lang="en-US" dirty="0"/>
          </a:p>
          <a:p>
            <a:pPr lvl="1"/>
            <a:r>
              <a:rPr lang="en-US" dirty="0"/>
              <a:t>Tribes/UIOs will see it as the same time as industry/potential vendors</a:t>
            </a:r>
          </a:p>
          <a:p>
            <a:pPr marL="342900" indent="-342900">
              <a:buFont typeface="Arial" panose="020B0604020202020204" pitchFamily="34" charset="0"/>
              <a:buChar char="•"/>
            </a:pPr>
            <a:r>
              <a:rPr lang="en-US" dirty="0"/>
              <a:t>Written feedback welcome with Subject: HIT Modernization</a:t>
            </a:r>
          </a:p>
          <a:p>
            <a:pPr lvl="1"/>
            <a:r>
              <a:rPr lang="en-US" dirty="0"/>
              <a:t>Tribal Consultation:  </a:t>
            </a:r>
            <a:r>
              <a:rPr lang="en-US" dirty="0">
                <a:hlinkClick r:id="rId3"/>
              </a:rPr>
              <a:t>consultation@ihs.gov</a:t>
            </a:r>
            <a:r>
              <a:rPr lang="en-US" dirty="0"/>
              <a:t>  </a:t>
            </a:r>
          </a:p>
          <a:p>
            <a:pPr lvl="1"/>
            <a:r>
              <a:rPr lang="en-US" dirty="0"/>
              <a:t>Urban Confer:  </a:t>
            </a:r>
            <a:r>
              <a:rPr lang="en-US" dirty="0">
                <a:hlinkClick r:id="rId4"/>
              </a:rPr>
              <a:t>urbanconfer@ihs.gov</a:t>
            </a:r>
            <a:r>
              <a:rPr lang="en-US" dirty="0"/>
              <a:t>  </a:t>
            </a:r>
            <a:endParaRPr lang="en-US" dirty="0">
              <a:cs typeface="Arial"/>
            </a:endParaRPr>
          </a:p>
          <a:p>
            <a:pPr marL="342900" indent="-342900">
              <a:buFont typeface="Arial" panose="020B0604020202020204" pitchFamily="34" charset="0"/>
              <a:buChar char="•"/>
            </a:pPr>
            <a:r>
              <a:rPr lang="en-US" dirty="0"/>
              <a:t>Lessons Learned from modernized Tribes/UIOs (mid-late July)</a:t>
            </a:r>
          </a:p>
          <a:p>
            <a:pPr marL="342900" indent="-342900">
              <a:buFont typeface="Arial" panose="020B0604020202020204" pitchFamily="34" charset="0"/>
              <a:buChar char="•"/>
            </a:pPr>
            <a:r>
              <a:rPr lang="en-US" dirty="0"/>
              <a:t>Post of Final RFP</a:t>
            </a:r>
          </a:p>
          <a:p>
            <a:pPr marL="342900" indent="-342900">
              <a:buFont typeface="Arial" panose="020B0604020202020204" pitchFamily="34" charset="0"/>
              <a:buChar char="•"/>
            </a:pPr>
            <a:r>
              <a:rPr lang="en-US" dirty="0"/>
              <a:t>Tribal, Urban, and Field participation in the selection of vendor</a:t>
            </a:r>
          </a:p>
          <a:p>
            <a:pPr marL="342900" indent="-342900">
              <a:buFont typeface="Arial" panose="020B0604020202020204" pitchFamily="34" charset="0"/>
              <a:buChar char="•"/>
            </a:pPr>
            <a:r>
              <a:rPr lang="en-US" dirty="0"/>
              <a:t>Notice of Award </a:t>
            </a:r>
            <a:endParaRPr lang="en-US" dirty="0">
              <a:cs typeface="Arial"/>
            </a:endParaRPr>
          </a:p>
          <a:p>
            <a:pPr marL="342900" indent="-342900">
              <a:buFont typeface="Arial" panose="020B0604020202020204" pitchFamily="34" charset="0"/>
              <a:buChar char="•"/>
            </a:pPr>
            <a:endParaRPr lang="en-US" dirty="0"/>
          </a:p>
        </p:txBody>
      </p:sp>
      <p:sp>
        <p:nvSpPr>
          <p:cNvPr id="4" name="Slide Number Placeholder 3">
            <a:extLst>
              <a:ext uri="{FF2B5EF4-FFF2-40B4-BE49-F238E27FC236}">
                <a16:creationId xmlns:a16="http://schemas.microsoft.com/office/drawing/2014/main" id="{7072E502-DA1C-4936-B72F-D658E3EEA418}"/>
              </a:ext>
            </a:extLst>
          </p:cNvPr>
          <p:cNvSpPr>
            <a:spLocks noGrp="1"/>
          </p:cNvSpPr>
          <p:nvPr>
            <p:ph type="sldNum" sz="quarter" idx="4294967295"/>
          </p:nvPr>
        </p:nvSpPr>
        <p:spPr>
          <a:xfrm>
            <a:off x="0" y="6356350"/>
            <a:ext cx="2743200" cy="365125"/>
          </a:xfrm>
          <a:prstGeom prst="rect">
            <a:avLst/>
          </a:prstGeom>
        </p:spPr>
        <p:txBody>
          <a:bodyPr/>
          <a:lstStyle/>
          <a:p>
            <a:fld id="{5F7CF672-8747-7A43-81AC-4C9F46768530}" type="slidenum">
              <a:rPr lang="en-US" smtClean="0"/>
              <a:t>13</a:t>
            </a:fld>
            <a:endParaRPr lang="en-US" dirty="0"/>
          </a:p>
        </p:txBody>
      </p:sp>
    </p:spTree>
    <p:extLst>
      <p:ext uri="{BB962C8B-B14F-4D97-AF65-F5344CB8AC3E}">
        <p14:creationId xmlns:p14="http://schemas.microsoft.com/office/powerpoint/2010/main" val="3028965093"/>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Additional Information and Reference:</a:t>
            </a:r>
            <a:endParaRPr lang="en-US" dirty="0"/>
          </a:p>
        </p:txBody>
      </p:sp>
      <p:sp>
        <p:nvSpPr>
          <p:cNvPr id="3" name="Text Placeholder 2"/>
          <p:cNvSpPr>
            <a:spLocks noGrp="1"/>
          </p:cNvSpPr>
          <p:nvPr>
            <p:ph type="body" sz="quarter" idx="12"/>
          </p:nvPr>
        </p:nvSpPr>
        <p:spPr>
          <a:xfrm>
            <a:off x="381000" y="1028700"/>
            <a:ext cx="11544300" cy="5143500"/>
          </a:xfrm>
        </p:spPr>
        <p:txBody>
          <a:bodyPr>
            <a:normAutofit/>
          </a:bodyPr>
          <a:lstStyle/>
          <a:p>
            <a:pPr marL="0" indent="0">
              <a:lnSpc>
                <a:spcPct val="100000"/>
              </a:lnSpc>
              <a:spcBef>
                <a:spcPts val="0"/>
              </a:spcBef>
              <a:spcAft>
                <a:spcPts val="600"/>
              </a:spcAft>
              <a:buNone/>
            </a:pPr>
            <a:endParaRPr lang="en-US" sz="2100" b="1" dirty="0" smtClean="0">
              <a:solidFill>
                <a:srgbClr val="000000"/>
              </a:solidFill>
              <a:latin typeface="+mn-lt"/>
            </a:endParaRPr>
          </a:p>
          <a:p>
            <a:pPr marL="0" indent="0">
              <a:lnSpc>
                <a:spcPct val="100000"/>
              </a:lnSpc>
              <a:spcBef>
                <a:spcPts val="0"/>
              </a:spcBef>
              <a:spcAft>
                <a:spcPts val="600"/>
              </a:spcAft>
              <a:buNone/>
            </a:pPr>
            <a:r>
              <a:rPr lang="en-US" sz="2100" b="1" dirty="0" smtClean="0">
                <a:solidFill>
                  <a:srgbClr val="000000"/>
                </a:solidFill>
                <a:latin typeface="+mn-lt"/>
              </a:rPr>
              <a:t>Link to the Website</a:t>
            </a:r>
            <a:r>
              <a:rPr lang="en-US" sz="2100" b="1" dirty="0">
                <a:solidFill>
                  <a:srgbClr val="000000"/>
                </a:solidFill>
                <a:latin typeface="+mn-lt"/>
              </a:rPr>
              <a:t>: </a:t>
            </a:r>
            <a:r>
              <a:rPr lang="en-US" sz="2100" b="1" dirty="0">
                <a:solidFill>
                  <a:srgbClr val="000000"/>
                </a:solidFill>
                <a:latin typeface="+mn-lt"/>
                <a:hlinkClick r:id="rId2"/>
              </a:rPr>
              <a:t>https://www.ihs.gov/hit</a:t>
            </a:r>
            <a:r>
              <a:rPr lang="en-US" sz="2100" b="1" dirty="0" smtClean="0">
                <a:solidFill>
                  <a:srgbClr val="000000"/>
                </a:solidFill>
                <a:latin typeface="+mn-lt"/>
                <a:hlinkClick r:id="rId2"/>
              </a:rPr>
              <a:t>/</a:t>
            </a:r>
            <a:endParaRPr lang="en-US" sz="2100" b="1" dirty="0" smtClean="0">
              <a:solidFill>
                <a:srgbClr val="000000"/>
              </a:solidFill>
              <a:latin typeface="+mn-lt"/>
            </a:endParaRPr>
          </a:p>
          <a:p>
            <a:pPr marL="0" indent="0">
              <a:lnSpc>
                <a:spcPct val="100000"/>
              </a:lnSpc>
              <a:spcBef>
                <a:spcPts val="0"/>
              </a:spcBef>
              <a:spcAft>
                <a:spcPts val="600"/>
              </a:spcAft>
              <a:buNone/>
            </a:pPr>
            <a:endParaRPr lang="en-US" sz="2100" b="1" dirty="0">
              <a:solidFill>
                <a:srgbClr val="000000"/>
              </a:solidFill>
              <a:latin typeface="+mn-lt"/>
            </a:endParaRPr>
          </a:p>
          <a:p>
            <a:pPr marL="0" indent="0">
              <a:lnSpc>
                <a:spcPct val="100000"/>
              </a:lnSpc>
              <a:spcBef>
                <a:spcPts val="0"/>
              </a:spcBef>
              <a:spcAft>
                <a:spcPts val="600"/>
              </a:spcAft>
              <a:buNone/>
            </a:pPr>
            <a:r>
              <a:rPr lang="en-US" sz="2100" b="1" dirty="0">
                <a:solidFill>
                  <a:srgbClr val="000000"/>
                </a:solidFill>
                <a:latin typeface="+mn-lt"/>
              </a:rPr>
              <a:t>IHS Health Information Technology Modernization (</a:t>
            </a:r>
            <a:r>
              <a:rPr lang="en-US" sz="2100" b="1" dirty="0" err="1">
                <a:solidFill>
                  <a:srgbClr val="000000"/>
                </a:solidFill>
                <a:latin typeface="+mn-lt"/>
              </a:rPr>
              <a:t>HITMod</a:t>
            </a:r>
            <a:r>
              <a:rPr lang="en-US" sz="2100" b="1" dirty="0">
                <a:solidFill>
                  <a:srgbClr val="000000"/>
                </a:solidFill>
                <a:latin typeface="+mn-lt"/>
              </a:rPr>
              <a:t>) Listserv:</a:t>
            </a:r>
          </a:p>
          <a:p>
            <a:pPr marL="0" indent="0">
              <a:lnSpc>
                <a:spcPct val="100000"/>
              </a:lnSpc>
              <a:spcBef>
                <a:spcPts val="0"/>
              </a:spcBef>
              <a:spcAft>
                <a:spcPts val="600"/>
              </a:spcAft>
              <a:buNone/>
            </a:pPr>
            <a:r>
              <a:rPr lang="en-US" sz="2100" b="1" dirty="0" smtClean="0">
                <a:solidFill>
                  <a:srgbClr val="000000"/>
                </a:solidFill>
                <a:latin typeface="+mn-lt"/>
              </a:rPr>
              <a:t>	Email </a:t>
            </a:r>
            <a:r>
              <a:rPr lang="en-US" sz="2100" b="1" dirty="0">
                <a:solidFill>
                  <a:srgbClr val="000000"/>
                </a:solidFill>
                <a:latin typeface="+mn-lt"/>
              </a:rPr>
              <a:t>Address: </a:t>
            </a:r>
            <a:r>
              <a:rPr lang="en-US" sz="2100" b="1" dirty="0">
                <a:solidFill>
                  <a:srgbClr val="000000"/>
                </a:solidFill>
                <a:latin typeface="+mn-lt"/>
                <a:hlinkClick r:id="rId3"/>
              </a:rPr>
              <a:t>HITMod@listserv.ihs.gov</a:t>
            </a:r>
            <a:endParaRPr lang="en-US" sz="2100" b="1" dirty="0">
              <a:solidFill>
                <a:srgbClr val="000000"/>
              </a:solidFill>
              <a:latin typeface="+mn-lt"/>
            </a:endParaRPr>
          </a:p>
          <a:p>
            <a:pPr marL="0" indent="0">
              <a:lnSpc>
                <a:spcPct val="100000"/>
              </a:lnSpc>
              <a:spcBef>
                <a:spcPts val="0"/>
              </a:spcBef>
              <a:spcAft>
                <a:spcPts val="600"/>
              </a:spcAft>
              <a:buNone/>
            </a:pPr>
            <a:r>
              <a:rPr lang="en-US" sz="2100" b="1" dirty="0" smtClean="0">
                <a:solidFill>
                  <a:srgbClr val="000000"/>
                </a:solidFill>
                <a:latin typeface="+mn-lt"/>
              </a:rPr>
              <a:t>	Sign-Up </a:t>
            </a:r>
            <a:r>
              <a:rPr lang="en-US" sz="2100" b="1" dirty="0">
                <a:solidFill>
                  <a:srgbClr val="000000"/>
                </a:solidFill>
                <a:latin typeface="+mn-lt"/>
              </a:rPr>
              <a:t>URL: </a:t>
            </a:r>
            <a:r>
              <a:rPr lang="en-US" sz="2100" b="1" dirty="0">
                <a:solidFill>
                  <a:srgbClr val="000000"/>
                </a:solidFill>
                <a:latin typeface="+mn-lt"/>
                <a:hlinkClick r:id="rId4"/>
              </a:rPr>
              <a:t>https://www.ihs.gov/listserv/topics/signup/?list_id=611</a:t>
            </a:r>
            <a:endParaRPr lang="en-US" sz="2100" b="1" dirty="0">
              <a:solidFill>
                <a:srgbClr val="000000"/>
              </a:solidFill>
              <a:latin typeface="+mn-lt"/>
            </a:endParaRPr>
          </a:p>
          <a:p>
            <a:pPr marL="0" indent="0">
              <a:lnSpc>
                <a:spcPct val="120000"/>
              </a:lnSpc>
              <a:spcBef>
                <a:spcPts val="400"/>
              </a:spcBef>
              <a:spcAft>
                <a:spcPts val="600"/>
              </a:spcAft>
              <a:buNone/>
            </a:pPr>
            <a:endParaRPr lang="en-US" sz="1800" u="sng" dirty="0">
              <a:solidFill>
                <a:srgbClr val="000000"/>
              </a:solidFill>
              <a:latin typeface="+mn-lt"/>
            </a:endParaRPr>
          </a:p>
          <a:p>
            <a:pPr marL="0" indent="0">
              <a:buNone/>
            </a:pPr>
            <a:endParaRPr lang="en-US" dirty="0"/>
          </a:p>
        </p:txBody>
      </p:sp>
      <p:sp>
        <p:nvSpPr>
          <p:cNvPr id="4" name="Slide Number Placeholder 3"/>
          <p:cNvSpPr>
            <a:spLocks noGrp="1"/>
          </p:cNvSpPr>
          <p:nvPr>
            <p:ph type="sldNum" sz="quarter" idx="13"/>
          </p:nvPr>
        </p:nvSpPr>
        <p:spPr/>
        <p:txBody>
          <a:bodyPr/>
          <a:lstStyle/>
          <a:p>
            <a:fld id="{5F7CF672-8747-7A43-81AC-4C9F46768530}" type="slidenum">
              <a:rPr lang="en-US" smtClean="0"/>
              <a:t>14</a:t>
            </a:fld>
            <a:endParaRPr lang="en-US" dirty="0"/>
          </a:p>
        </p:txBody>
      </p:sp>
    </p:spTree>
    <p:extLst>
      <p:ext uri="{BB962C8B-B14F-4D97-AF65-F5344CB8AC3E}">
        <p14:creationId xmlns:p14="http://schemas.microsoft.com/office/powerpoint/2010/main" val="2147564918"/>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Shape 238"/>
        <p:cNvGrpSpPr/>
        <p:nvPr/>
      </p:nvGrpSpPr>
      <p:grpSpPr>
        <a:xfrm>
          <a:off x="0" y="0"/>
          <a:ext cx="0" cy="0"/>
          <a:chOff x="0" y="0"/>
          <a:chExt cx="0" cy="0"/>
        </a:xfrm>
      </p:grpSpPr>
      <p:sp>
        <p:nvSpPr>
          <p:cNvPr id="7" name="Oval 6">
            <a:extLst>
              <a:ext uri="{FF2B5EF4-FFF2-40B4-BE49-F238E27FC236}">
                <a16:creationId xmlns:a16="http://schemas.microsoft.com/office/drawing/2014/main" id="{0E55B9D5-8F94-2041-BC50-3A437B4AA614}"/>
              </a:ext>
            </a:extLst>
          </p:cNvPr>
          <p:cNvSpPr>
            <a:spLocks noChangeAspect="1"/>
          </p:cNvSpPr>
          <p:nvPr/>
        </p:nvSpPr>
        <p:spPr>
          <a:xfrm flipV="1">
            <a:off x="8957633" y="6568935"/>
            <a:ext cx="93012" cy="91440"/>
          </a:xfrm>
          <a:prstGeom prst="ellipse">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8" name="Rectangle 7">
            <a:extLst>
              <a:ext uri="{FF2B5EF4-FFF2-40B4-BE49-F238E27FC236}">
                <a16:creationId xmlns:a16="http://schemas.microsoft.com/office/drawing/2014/main" id="{B0AA844B-B131-FF45-B655-E6BA543E59E0}"/>
              </a:ext>
            </a:extLst>
          </p:cNvPr>
          <p:cNvSpPr/>
          <p:nvPr/>
        </p:nvSpPr>
        <p:spPr>
          <a:xfrm>
            <a:off x="8423238" y="6482435"/>
            <a:ext cx="3650008" cy="239039"/>
          </a:xfrm>
          <a:prstGeom prst="rect">
            <a:avLst/>
          </a:prstGeom>
          <a:no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r"/>
            <a:r>
              <a:rPr lang="en-US" sz="1400" dirty="0" smtClean="0">
                <a:solidFill>
                  <a:schemeClr val="accent4"/>
                </a:solidFill>
              </a:rPr>
              <a:t>IHS </a:t>
            </a:r>
            <a:r>
              <a:rPr lang="en-US" sz="1400" dirty="0">
                <a:solidFill>
                  <a:schemeClr val="tx2"/>
                </a:solidFill>
              </a:rPr>
              <a:t>HIT Modernization</a:t>
            </a:r>
            <a:r>
              <a:rPr lang="en-US" sz="1400" dirty="0">
                <a:solidFill>
                  <a:schemeClr val="accent4"/>
                </a:solidFill>
              </a:rPr>
              <a:t> Project</a:t>
            </a:r>
          </a:p>
        </p:txBody>
      </p:sp>
      <p:sp>
        <p:nvSpPr>
          <p:cNvPr id="9" name="Oval 8">
            <a:extLst>
              <a:ext uri="{FF2B5EF4-FFF2-40B4-BE49-F238E27FC236}">
                <a16:creationId xmlns:a16="http://schemas.microsoft.com/office/drawing/2014/main" id="{CD1924E6-6EC9-304F-870C-86727AA8EE72}"/>
              </a:ext>
            </a:extLst>
          </p:cNvPr>
          <p:cNvSpPr>
            <a:spLocks noChangeAspect="1"/>
          </p:cNvSpPr>
          <p:nvPr/>
        </p:nvSpPr>
        <p:spPr>
          <a:xfrm flipV="1">
            <a:off x="9084633" y="6568935"/>
            <a:ext cx="93012" cy="91440"/>
          </a:xfrm>
          <a:prstGeom prst="ellipse">
            <a:avLst/>
          </a:prstGeom>
          <a:solidFill>
            <a:schemeClr val="tx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0" name="Oval 9">
            <a:extLst>
              <a:ext uri="{FF2B5EF4-FFF2-40B4-BE49-F238E27FC236}">
                <a16:creationId xmlns:a16="http://schemas.microsoft.com/office/drawing/2014/main" id="{E80222C6-3490-7D44-B889-01E0DA849740}"/>
              </a:ext>
            </a:extLst>
          </p:cNvPr>
          <p:cNvSpPr>
            <a:spLocks noChangeAspect="1"/>
          </p:cNvSpPr>
          <p:nvPr/>
        </p:nvSpPr>
        <p:spPr>
          <a:xfrm flipV="1">
            <a:off x="8830633" y="6568935"/>
            <a:ext cx="93012" cy="91440"/>
          </a:xfrm>
          <a:prstGeom prst="ellipse">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21" name="Picture 20">
            <a:extLst>
              <a:ext uri="{FF2B5EF4-FFF2-40B4-BE49-F238E27FC236}">
                <a16:creationId xmlns:a16="http://schemas.microsoft.com/office/drawing/2014/main" id="{47D54CB5-B609-074B-A566-2409C278F12F}"/>
              </a:ext>
            </a:extLst>
          </p:cNvPr>
          <p:cNvPicPr>
            <a:picLocks noChangeAspect="1"/>
          </p:cNvPicPr>
          <p:nvPr/>
        </p:nvPicPr>
        <p:blipFill rotWithShape="1">
          <a:blip r:embed="rId3"/>
          <a:srcRect b="20969"/>
          <a:stretch/>
        </p:blipFill>
        <p:spPr>
          <a:xfrm>
            <a:off x="-75285" y="925855"/>
            <a:ext cx="4636545" cy="4873535"/>
          </a:xfrm>
          <a:prstGeom prst="rect">
            <a:avLst/>
          </a:prstGeom>
        </p:spPr>
      </p:pic>
      <p:sp>
        <p:nvSpPr>
          <p:cNvPr id="24" name="TextBox 23">
            <a:extLst>
              <a:ext uri="{FF2B5EF4-FFF2-40B4-BE49-F238E27FC236}">
                <a16:creationId xmlns:a16="http://schemas.microsoft.com/office/drawing/2014/main" id="{946E0A1C-B36D-7545-B487-A533AC43C43A}"/>
              </a:ext>
            </a:extLst>
          </p:cNvPr>
          <p:cNvSpPr txBox="1"/>
          <p:nvPr/>
        </p:nvSpPr>
        <p:spPr>
          <a:xfrm>
            <a:off x="4370584" y="-14782"/>
            <a:ext cx="7240979" cy="769441"/>
          </a:xfrm>
          <a:prstGeom prst="rect">
            <a:avLst/>
          </a:prstGeom>
          <a:noFill/>
        </p:spPr>
        <p:txBody>
          <a:bodyPr wrap="square" rtlCol="0">
            <a:spAutoFit/>
          </a:bodyPr>
          <a:lstStyle/>
          <a:p>
            <a:r>
              <a:rPr lang="en-US" sz="4400" dirty="0">
                <a:ea typeface="Verdana" panose="020B0604030504040204" pitchFamily="34" charset="0"/>
                <a:cs typeface="Verdana" panose="020B0604030504040204" pitchFamily="34" charset="0"/>
              </a:rPr>
              <a:t>Contact Information</a:t>
            </a:r>
          </a:p>
        </p:txBody>
      </p:sp>
      <p:cxnSp>
        <p:nvCxnSpPr>
          <p:cNvPr id="25" name="Straight Connector 24">
            <a:extLst>
              <a:ext uri="{FF2B5EF4-FFF2-40B4-BE49-F238E27FC236}">
                <a16:creationId xmlns:a16="http://schemas.microsoft.com/office/drawing/2014/main" id="{5CFFFF6D-97E3-E048-8135-0480DE11E8B6}"/>
              </a:ext>
            </a:extLst>
          </p:cNvPr>
          <p:cNvCxnSpPr>
            <a:cxnSpLocks/>
          </p:cNvCxnSpPr>
          <p:nvPr/>
        </p:nvCxnSpPr>
        <p:spPr>
          <a:xfrm>
            <a:off x="4370584" y="697509"/>
            <a:ext cx="7625192" cy="0"/>
          </a:xfrm>
          <a:prstGeom prst="line">
            <a:avLst/>
          </a:prstGeom>
          <a:ln w="34925"/>
        </p:spPr>
        <p:style>
          <a:lnRef idx="1">
            <a:schemeClr val="accent1"/>
          </a:lnRef>
          <a:fillRef idx="0">
            <a:schemeClr val="accent1"/>
          </a:fillRef>
          <a:effectRef idx="0">
            <a:schemeClr val="accent1"/>
          </a:effectRef>
          <a:fontRef idx="minor">
            <a:schemeClr val="tx1"/>
          </a:fontRef>
        </p:style>
      </p:cxnSp>
      <p:cxnSp>
        <p:nvCxnSpPr>
          <p:cNvPr id="26" name="Straight Connector 25">
            <a:extLst>
              <a:ext uri="{FF2B5EF4-FFF2-40B4-BE49-F238E27FC236}">
                <a16:creationId xmlns:a16="http://schemas.microsoft.com/office/drawing/2014/main" id="{924C4718-6E90-6649-BD56-E0678C21F1D1}"/>
              </a:ext>
            </a:extLst>
          </p:cNvPr>
          <p:cNvCxnSpPr>
            <a:cxnSpLocks/>
          </p:cNvCxnSpPr>
          <p:nvPr/>
        </p:nvCxnSpPr>
        <p:spPr>
          <a:xfrm>
            <a:off x="4561260" y="815619"/>
            <a:ext cx="7603426" cy="0"/>
          </a:xfrm>
          <a:prstGeom prst="line">
            <a:avLst/>
          </a:prstGeom>
          <a:ln w="34925">
            <a:solidFill>
              <a:schemeClr val="tx1"/>
            </a:solidFill>
          </a:ln>
        </p:spPr>
        <p:style>
          <a:lnRef idx="1">
            <a:schemeClr val="accent1"/>
          </a:lnRef>
          <a:fillRef idx="0">
            <a:schemeClr val="accent1"/>
          </a:fillRef>
          <a:effectRef idx="0">
            <a:schemeClr val="accent1"/>
          </a:effectRef>
          <a:fontRef idx="minor">
            <a:schemeClr val="tx1"/>
          </a:fontRef>
        </p:style>
      </p:cxnSp>
      <p:cxnSp>
        <p:nvCxnSpPr>
          <p:cNvPr id="27" name="Straight Connector 26">
            <a:extLst>
              <a:ext uri="{FF2B5EF4-FFF2-40B4-BE49-F238E27FC236}">
                <a16:creationId xmlns:a16="http://schemas.microsoft.com/office/drawing/2014/main" id="{05816AD6-B475-CB47-AA53-6E1EE170BD68}"/>
              </a:ext>
            </a:extLst>
          </p:cNvPr>
          <p:cNvCxnSpPr>
            <a:cxnSpLocks/>
          </p:cNvCxnSpPr>
          <p:nvPr/>
        </p:nvCxnSpPr>
        <p:spPr>
          <a:xfrm>
            <a:off x="4450705" y="754659"/>
            <a:ext cx="7622541" cy="0"/>
          </a:xfrm>
          <a:prstGeom prst="line">
            <a:avLst/>
          </a:prstGeom>
          <a:ln w="34925">
            <a:solidFill>
              <a:schemeClr val="accent2"/>
            </a:solidFill>
          </a:ln>
        </p:spPr>
        <p:style>
          <a:lnRef idx="1">
            <a:schemeClr val="accent1"/>
          </a:lnRef>
          <a:fillRef idx="0">
            <a:schemeClr val="accent1"/>
          </a:fillRef>
          <a:effectRef idx="0">
            <a:schemeClr val="accent1"/>
          </a:effectRef>
          <a:fontRef idx="minor">
            <a:schemeClr val="tx1"/>
          </a:fontRef>
        </p:style>
      </p:cxnSp>
      <p:sp>
        <p:nvSpPr>
          <p:cNvPr id="2" name="Rectangle 1"/>
          <p:cNvSpPr/>
          <p:nvPr/>
        </p:nvSpPr>
        <p:spPr>
          <a:xfrm>
            <a:off x="4386572" y="3784345"/>
            <a:ext cx="7105517" cy="1200329"/>
          </a:xfrm>
          <a:prstGeom prst="rect">
            <a:avLst/>
          </a:prstGeom>
        </p:spPr>
        <p:txBody>
          <a:bodyPr wrap="square">
            <a:spAutoFit/>
          </a:bodyPr>
          <a:lstStyle/>
          <a:p>
            <a:r>
              <a:rPr lang="en-US" b="1" dirty="0" smtClean="0"/>
              <a:t>Mitchell Thornbrugh, MBA</a:t>
            </a:r>
            <a:endParaRPr lang="en-US" dirty="0"/>
          </a:p>
          <a:p>
            <a:r>
              <a:rPr lang="en-US" dirty="0" smtClean="0"/>
              <a:t>Chief Information Officer| Office of Information Technology</a:t>
            </a:r>
            <a:endParaRPr lang="en-US" dirty="0"/>
          </a:p>
          <a:p>
            <a:r>
              <a:rPr lang="en-US" dirty="0" smtClean="0"/>
              <a:t>Indian Health Service </a:t>
            </a:r>
            <a:endParaRPr lang="en-US" dirty="0"/>
          </a:p>
          <a:p>
            <a:r>
              <a:rPr lang="en-US" dirty="0"/>
              <a:t>e: </a:t>
            </a:r>
            <a:r>
              <a:rPr lang="en-US" u="sng" dirty="0" smtClean="0">
                <a:hlinkClick r:id="rId4"/>
              </a:rPr>
              <a:t>Mitchell.Thornbrugh@ihs.gov</a:t>
            </a:r>
            <a:r>
              <a:rPr lang="en-US" dirty="0"/>
              <a:t>  | w: </a:t>
            </a:r>
            <a:r>
              <a:rPr lang="en-US" dirty="0" smtClean="0"/>
              <a:t>301.443.2019</a:t>
            </a:r>
            <a:r>
              <a:rPr lang="en-US" dirty="0"/>
              <a:t>  |  m: </a:t>
            </a:r>
            <a:r>
              <a:rPr lang="en-US" dirty="0" smtClean="0"/>
              <a:t>240.620.3117</a:t>
            </a:r>
            <a:endParaRPr lang="en-US" dirty="0"/>
          </a:p>
        </p:txBody>
      </p:sp>
      <p:sp>
        <p:nvSpPr>
          <p:cNvPr id="14" name="Slide Number Placeholder 3"/>
          <p:cNvSpPr>
            <a:spLocks noGrp="1"/>
          </p:cNvSpPr>
          <p:nvPr>
            <p:ph type="sldNum" sz="quarter" idx="4294967295"/>
          </p:nvPr>
        </p:nvSpPr>
        <p:spPr>
          <a:xfrm>
            <a:off x="861291" y="6356349"/>
            <a:ext cx="2743200" cy="365125"/>
          </a:xfrm>
          <a:prstGeom prst="rect">
            <a:avLst/>
          </a:prstGeom>
        </p:spPr>
        <p:txBody>
          <a:bodyPr/>
          <a:lstStyle/>
          <a:p>
            <a:fld id="{5F7CF672-8747-7A43-81AC-4C9F46768530}" type="slidenum">
              <a:rPr lang="en-US" smtClean="0"/>
              <a:t>15</a:t>
            </a:fld>
            <a:endParaRPr lang="en-US" dirty="0"/>
          </a:p>
        </p:txBody>
      </p:sp>
      <p:pic>
        <p:nvPicPr>
          <p:cNvPr id="4" name="Picture 3"/>
          <p:cNvPicPr>
            <a:picLocks noChangeAspect="1"/>
          </p:cNvPicPr>
          <p:nvPr/>
        </p:nvPicPr>
        <p:blipFill>
          <a:blip r:embed="rId5" cstate="print">
            <a:extLst>
              <a:ext uri="{28A0092B-C50C-407E-A947-70E740481C1C}">
                <a14:useLocalDpi xmlns:a14="http://schemas.microsoft.com/office/drawing/2010/main" val="0"/>
              </a:ext>
            </a:extLst>
          </a:blip>
          <a:stretch>
            <a:fillRect/>
          </a:stretch>
        </p:blipFill>
        <p:spPr>
          <a:xfrm>
            <a:off x="4386572" y="1722551"/>
            <a:ext cx="1890598" cy="1890598"/>
          </a:xfrm>
          <a:prstGeom prst="rect">
            <a:avLst/>
          </a:prstGeom>
          <a:effectLst>
            <a:softEdge rad="63500"/>
          </a:effectLst>
        </p:spPr>
      </p:pic>
    </p:spTree>
    <p:extLst>
      <p:ext uri="{BB962C8B-B14F-4D97-AF65-F5344CB8AC3E}">
        <p14:creationId xmlns:p14="http://schemas.microsoft.com/office/powerpoint/2010/main" val="886590077"/>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extBox 4">
            <a:extLst>
              <a:ext uri="{FF2B5EF4-FFF2-40B4-BE49-F238E27FC236}">
                <a16:creationId xmlns:a16="http://schemas.microsoft.com/office/drawing/2014/main" id="{0C4726DA-F753-7D4E-86D3-D6E35C3DCE2D}"/>
              </a:ext>
            </a:extLst>
          </p:cNvPr>
          <p:cNvSpPr txBox="1"/>
          <p:nvPr/>
        </p:nvSpPr>
        <p:spPr>
          <a:xfrm>
            <a:off x="1891609" y="2913865"/>
            <a:ext cx="8408782" cy="1569660"/>
          </a:xfrm>
          <a:prstGeom prst="rect">
            <a:avLst/>
          </a:prstGeom>
          <a:noFill/>
        </p:spPr>
        <p:txBody>
          <a:bodyPr wrap="square" rtlCol="0">
            <a:spAutoFit/>
          </a:bodyPr>
          <a:lstStyle/>
          <a:p>
            <a:pPr algn="ctr"/>
            <a:r>
              <a:rPr lang="en-US" sz="9600" dirty="0"/>
              <a:t>Q&amp;A</a:t>
            </a:r>
          </a:p>
        </p:txBody>
      </p:sp>
      <p:sp>
        <p:nvSpPr>
          <p:cNvPr id="4" name="Slide Number Placeholder 3"/>
          <p:cNvSpPr>
            <a:spLocks noGrp="1"/>
          </p:cNvSpPr>
          <p:nvPr>
            <p:ph type="sldNum" sz="quarter" idx="4294967295"/>
          </p:nvPr>
        </p:nvSpPr>
        <p:spPr>
          <a:xfrm>
            <a:off x="861291" y="6356349"/>
            <a:ext cx="2743200" cy="365125"/>
          </a:xfrm>
          <a:prstGeom prst="rect">
            <a:avLst/>
          </a:prstGeom>
        </p:spPr>
        <p:txBody>
          <a:bodyPr/>
          <a:lstStyle/>
          <a:p>
            <a:fld id="{5F7CF672-8747-7A43-81AC-4C9F46768530}" type="slidenum">
              <a:rPr lang="en-US" smtClean="0"/>
              <a:t>16</a:t>
            </a:fld>
            <a:endParaRPr lang="en-US" dirty="0"/>
          </a:p>
        </p:txBody>
      </p:sp>
    </p:spTree>
    <p:extLst>
      <p:ext uri="{BB962C8B-B14F-4D97-AF65-F5344CB8AC3E}">
        <p14:creationId xmlns:p14="http://schemas.microsoft.com/office/powerpoint/2010/main" val="2187577478"/>
      </p:ext>
    </p:extLst>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4152900" y="1432005"/>
            <a:ext cx="3721908" cy="3701970"/>
          </a:xfrm>
          <a:prstGeom prst="rect">
            <a:avLst/>
          </a:prstGeom>
        </p:spPr>
      </p:pic>
      <p:sp>
        <p:nvSpPr>
          <p:cNvPr id="4" name="Slide Number Placeholder 3"/>
          <p:cNvSpPr txBox="1">
            <a:spLocks/>
          </p:cNvSpPr>
          <p:nvPr/>
        </p:nvSpPr>
        <p:spPr>
          <a:xfrm>
            <a:off x="861291" y="6356349"/>
            <a:ext cx="2743200" cy="365125"/>
          </a:xfrm>
          <a:prstGeom prst="rect">
            <a:avLst/>
          </a:prstGeom>
        </p:spPr>
        <p:txBody>
          <a:bodyPr/>
          <a:ls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fld id="{5F7CF672-8747-7A43-81AC-4C9F46768530}" type="slidenum">
              <a:rPr lang="en-US" smtClean="0"/>
              <a:pPr/>
              <a:t>17</a:t>
            </a:fld>
            <a:endParaRPr lang="en-US" dirty="0"/>
          </a:p>
        </p:txBody>
      </p:sp>
    </p:spTree>
    <p:extLst>
      <p:ext uri="{BB962C8B-B14F-4D97-AF65-F5344CB8AC3E}">
        <p14:creationId xmlns:p14="http://schemas.microsoft.com/office/powerpoint/2010/main" val="469336863"/>
      </p:ext>
    </p:extLst>
  </p:cSld>
  <p:clrMapOvr>
    <a:masterClrMapping/>
  </p:clrMapOvr>
  <p:timing>
    <p:tnLst>
      <p:par>
        <p:cTn id="1" dur="indefinite" restart="never" nodeType="tmRoot"/>
      </p:par>
    </p:tnLst>
  </p:timing>
</p:sld>
</file>

<file path=ppt/theme/theme1.xml><?xml version="1.0" encoding="utf-8"?>
<a:theme xmlns:a="http://schemas.openxmlformats.org/drawingml/2006/main" name="1_Office Theme">
  <a:themeElements>
    <a:clrScheme name="Custom 1">
      <a:dk1>
        <a:srgbClr val="000000"/>
      </a:dk1>
      <a:lt1>
        <a:srgbClr val="FFFFFF"/>
      </a:lt1>
      <a:dk2>
        <a:srgbClr val="6A6A6A"/>
      </a:dk2>
      <a:lt2>
        <a:srgbClr val="378BAA"/>
      </a:lt2>
      <a:accent1>
        <a:srgbClr val="8E0019"/>
      </a:accent1>
      <a:accent2>
        <a:srgbClr val="CB9914"/>
      </a:accent2>
      <a:accent3>
        <a:srgbClr val="3A3331"/>
      </a:accent3>
      <a:accent4>
        <a:srgbClr val="1A495F"/>
      </a:accent4>
      <a:accent5>
        <a:srgbClr val="A83C4E"/>
      </a:accent5>
      <a:accent6>
        <a:srgbClr val="C9C9C9"/>
      </a:accent6>
      <a:hlink>
        <a:srgbClr val="0563C1"/>
      </a:hlink>
      <a:folHlink>
        <a:srgbClr val="954F72"/>
      </a:folHlink>
    </a:clrScheme>
    <a:fontScheme name="Office">
      <a:majorFont>
        <a:latin typeface="Calibri Light"/>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Presentation3" id="{2A2C7573-8524-5D45-9746-8C26B31C63A8}" vid="{A3DA5939-3280-F04F-8A09-BCED4708DD74}"/>
    </a:ext>
  </a:ext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3.xml><?xml version="1.0" encoding="utf-8"?>
<a:theme xmlns:a="http://schemas.openxmlformats.org/drawingml/2006/main" name="3_Office Theme">
  <a:themeElements>
    <a:clrScheme name="Custom 7">
      <a:dk1>
        <a:srgbClr val="FFFFFF"/>
      </a:dk1>
      <a:lt1>
        <a:srgbClr val="0B2338"/>
      </a:lt1>
      <a:dk2>
        <a:srgbClr val="FFFFFF"/>
      </a:dk2>
      <a:lt2>
        <a:srgbClr val="0B2338"/>
      </a:lt2>
      <a:accent1>
        <a:srgbClr val="005B93"/>
      </a:accent1>
      <a:accent2>
        <a:srgbClr val="FFF601"/>
      </a:accent2>
      <a:accent3>
        <a:srgbClr val="87DEFF"/>
      </a:accent3>
      <a:accent4>
        <a:srgbClr val="7E8284"/>
      </a:accent4>
      <a:accent5>
        <a:srgbClr val="F7901E"/>
      </a:accent5>
      <a:accent6>
        <a:srgbClr val="C1CD23"/>
      </a:accent6>
      <a:hlink>
        <a:srgbClr val="25ACFF"/>
      </a:hlink>
      <a:folHlink>
        <a:srgbClr val="8E78D6"/>
      </a:folHlink>
    </a:clrScheme>
    <a:fontScheme name="MITRE_2020_Font">
      <a:majorFont>
        <a:latin typeface="Arial"/>
        <a:ea typeface=""/>
        <a:cs typeface=""/>
      </a:majorFont>
      <a:minorFont>
        <a:latin typeface="Arial"/>
        <a:ea typeface=""/>
        <a:cs typeface=""/>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txDef>
      <a:spPr>
        <a:ln>
          <a:noFill/>
        </a:ln>
      </a:spPr>
      <a:bodyPr vert="horz" wrap="square" lIns="91440" tIns="45720" rIns="91440" bIns="45720" rtlCol="0">
        <a:spAutoFit/>
      </a:bodyPr>
      <a:lstStyle>
        <a:defPPr algn="l">
          <a:defRPr dirty="0" smtClean="0"/>
        </a:defPPr>
      </a:lstStyle>
    </a:txDef>
  </a:objectDefaults>
  <a:extraClrSchemeLst/>
  <a:extLst>
    <a:ext uri="{05A4C25C-085E-4340-85A3-A5531E510DB2}">
      <thm15:themeFamily xmlns:thm15="http://schemas.microsoft.com/office/thememl/2012/main" name="Presentation4" id="{D42081C6-DCB9-C946-97DD-1F50A14AA8F6}" vid="{3896229F-9E5C-FC4B-82DF-4DD38E63E63F}"/>
    </a:ext>
  </a:extLst>
</a:theme>
</file>

<file path=ppt/theme/theme4.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otalTime>0</TotalTime>
  <Words>1144</Words>
  <Application>Microsoft Office PowerPoint</Application>
  <PresentationFormat>Widescreen</PresentationFormat>
  <Paragraphs>158</Paragraphs>
  <Slides>17</Slides>
  <Notes>8</Notes>
  <HiddenSlides>0</HiddenSlides>
  <MMClips>0</MMClips>
  <ScaleCrop>false</ScaleCrop>
  <HeadingPairs>
    <vt:vector size="6" baseType="variant">
      <vt:variant>
        <vt:lpstr>Fonts Used</vt:lpstr>
      </vt:variant>
      <vt:variant>
        <vt:i4>13</vt:i4>
      </vt:variant>
      <vt:variant>
        <vt:lpstr>Theme</vt:lpstr>
      </vt:variant>
      <vt:variant>
        <vt:i4>3</vt:i4>
      </vt:variant>
      <vt:variant>
        <vt:lpstr>Slide Titles</vt:lpstr>
      </vt:variant>
      <vt:variant>
        <vt:i4>17</vt:i4>
      </vt:variant>
    </vt:vector>
  </HeadingPairs>
  <TitlesOfParts>
    <vt:vector size="33" baseType="lpstr">
      <vt:lpstr>Arial</vt:lpstr>
      <vt:lpstr>Arial Narrow</vt:lpstr>
      <vt:lpstr>Arial Regular</vt:lpstr>
      <vt:lpstr>Avenir Heavy</vt:lpstr>
      <vt:lpstr>Avenir Light</vt:lpstr>
      <vt:lpstr>Avenir Next</vt:lpstr>
      <vt:lpstr>Avenir Next Ultra Light</vt:lpstr>
      <vt:lpstr>Calibri</vt:lpstr>
      <vt:lpstr>Calibri Light</vt:lpstr>
      <vt:lpstr>Courier New</vt:lpstr>
      <vt:lpstr>Gotham Bold</vt:lpstr>
      <vt:lpstr>Verdana</vt:lpstr>
      <vt:lpstr>Wingdings</vt:lpstr>
      <vt:lpstr>1_Office Theme</vt:lpstr>
      <vt:lpstr>Office Theme</vt:lpstr>
      <vt:lpstr>3_Office Theme</vt:lpstr>
      <vt:lpstr>PowerPoint Presentation</vt:lpstr>
      <vt:lpstr>Current Funding</vt:lpstr>
      <vt:lpstr>Journey to HIT Modernization</vt:lpstr>
      <vt:lpstr>Partnership with FEHRM</vt:lpstr>
      <vt:lpstr>Interoperability</vt:lpstr>
      <vt:lpstr>Tribal and Urban Data Call</vt:lpstr>
      <vt:lpstr>Data Call - Conclusions</vt:lpstr>
      <vt:lpstr>Acquisition Process</vt:lpstr>
      <vt:lpstr>Request for Information (RFI) Overview </vt:lpstr>
      <vt:lpstr>Industry Day Overview</vt:lpstr>
      <vt:lpstr>Statement of Objectives (SOO) Overview</vt:lpstr>
      <vt:lpstr>SOO Themes</vt:lpstr>
      <vt:lpstr>Next Steps/Request of Tribes</vt:lpstr>
      <vt:lpstr>Additional Information and Reference:</vt:lpstr>
      <vt:lpstr>PowerPoint Presentation</vt:lpstr>
      <vt:lpstr>PowerPoint Presentation</vt:lpstr>
      <vt:lpstr>PowerPoint Presentation</vt:lpstr>
    </vt:vector>
  </TitlesOfParts>
  <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
  <dc:creator/>
  <cp:lastModifiedBy/>
  <cp:revision>1</cp:revision>
  <dcterms:created xsi:type="dcterms:W3CDTF">2021-02-10T16:58:04Z</dcterms:created>
  <dcterms:modified xsi:type="dcterms:W3CDTF">2021-07-13T16:58:24Z</dcterms:modified>
</cp:coreProperties>
</file>