
<file path=[Content_Types].xml><?xml version="1.0" encoding="utf-8"?>
<Types xmlns="http://schemas.openxmlformats.org/package/2006/content-types">
  <Default Extension="png" ContentType="image/png"/>
  <Default Extension="rels" ContentType="application/vnd.openxmlformats-package.relationships+xml"/>
  <Default Extension="xml" ContentType="application/xml"/>
  <Default Extension="tiff" ContentType="image/tiff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Masters/slideMaster5.xml" ContentType="application/vnd.openxmlformats-officedocument.presentationml.slideMaster+xml"/>
  <Override PartName="/ppt/slideMasters/slideMaster6.xml" ContentType="application/vnd.openxmlformats-officedocument.presentationml.slideMaster+xml"/>
  <Override PartName="/ppt/slideMasters/slideMaster7.xml" ContentType="application/vnd.openxmlformats-officedocument.presentationml.slideMaster+xml"/>
  <Override PartName="/ppt/slideMasters/slideMaster8.xml" ContentType="application/vnd.openxmlformats-officedocument.presentationml.slideMaster+xml"/>
  <Override PartName="/ppt/slideMasters/slideMaster9.xml" ContentType="application/vnd.openxmlformats-officedocument.presentationml.slideMaster+xml"/>
  <Override PartName="/ppt/slideMasters/slideMaster10.xml" ContentType="application/vnd.openxmlformats-officedocument.presentationml.slideMaster+xml"/>
  <Override PartName="/ppt/slideMasters/slideMaster11.xml" ContentType="application/vnd.openxmlformats-officedocument.presentationml.slideMaster+xml"/>
  <Override PartName="/ppt/slideMasters/slideMaster12.xml" ContentType="application/vnd.openxmlformats-officedocument.presentationml.slideMaster+xml"/>
  <Override PartName="/ppt/slideMasters/slideMaster13.xml" ContentType="application/vnd.openxmlformats-officedocument.presentationml.slideMaster+xml"/>
  <Override PartName="/ppt/slideMasters/slideMaster14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theme/theme4.xml" ContentType="application/vnd.openxmlformats-officedocument.theme+xml"/>
  <Override PartName="/ppt/theme/theme5.xml" ContentType="application/vnd.openxmlformats-officedocument.theme+xml"/>
  <Override PartName="/ppt/theme/theme6.xml" ContentType="application/vnd.openxmlformats-officedocument.theme+xml"/>
  <Override PartName="/ppt/theme/theme7.xml" ContentType="application/vnd.openxmlformats-officedocument.theme+xml"/>
  <Override PartName="/ppt/theme/theme8.xml" ContentType="application/vnd.openxmlformats-officedocument.theme+xml"/>
  <Override PartName="/ppt/theme/theme9.xml" ContentType="application/vnd.openxmlformats-officedocument.theme+xml"/>
  <Override PartName="/ppt/theme/theme10.xml" ContentType="application/vnd.openxmlformats-officedocument.theme+xml"/>
  <Override PartName="/ppt/theme/theme11.xml" ContentType="application/vnd.openxmlformats-officedocument.theme+xml"/>
  <Override PartName="/ppt/theme/theme12.xml" ContentType="application/vnd.openxmlformats-officedocument.theme+xml"/>
  <Override PartName="/ppt/theme/theme13.xml" ContentType="application/vnd.openxmlformats-officedocument.theme+xml"/>
  <Override PartName="/ppt/theme/theme14.xml" ContentType="application/vnd.openxmlformats-officedocument.theme+xml"/>
  <Override PartName="/ppt/theme/theme15.xml" ContentType="application/vnd.openxmlformats-officedocument.theme+xml"/>
  <Override PartName="/ppt/theme/theme16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removePersonalInfoOnSave="1">
  <p:sldMasterIdLst>
    <p:sldMasterId id="2147483648" r:id="rId1"/>
    <p:sldMasterId id="2147483675" r:id="rId2"/>
    <p:sldMasterId id="2147483683" r:id="rId3"/>
    <p:sldMasterId id="2147483685" r:id="rId4"/>
    <p:sldMasterId id="2147483687" r:id="rId5"/>
    <p:sldMasterId id="2147483689" r:id="rId6"/>
    <p:sldMasterId id="2147483691" r:id="rId7"/>
    <p:sldMasterId id="2147483693" r:id="rId8"/>
    <p:sldMasterId id="2147483695" r:id="rId9"/>
    <p:sldMasterId id="2147483697" r:id="rId10"/>
    <p:sldMasterId id="2147483699" r:id="rId11"/>
    <p:sldMasterId id="2147483701" r:id="rId12"/>
    <p:sldMasterId id="2147483703" r:id="rId13"/>
    <p:sldMasterId id="2147483705" r:id="rId14"/>
  </p:sldMasterIdLst>
  <p:notesMasterIdLst>
    <p:notesMasterId r:id="rId24"/>
  </p:notesMasterIdLst>
  <p:handoutMasterIdLst>
    <p:handoutMasterId r:id="rId25"/>
  </p:handoutMasterIdLst>
  <p:sldIdLst>
    <p:sldId id="854" r:id="rId15"/>
    <p:sldId id="859" r:id="rId16"/>
    <p:sldId id="850" r:id="rId17"/>
    <p:sldId id="824" r:id="rId18"/>
    <p:sldId id="857" r:id="rId19"/>
    <p:sldId id="858" r:id="rId20"/>
    <p:sldId id="852" r:id="rId21"/>
    <p:sldId id="851" r:id="rId22"/>
    <p:sldId id="831" r:id="rId23"/>
  </p:sldIdLst>
  <p:sldSz cx="12192000" cy="6858000"/>
  <p:notesSz cx="7010400" cy="92964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521415D9-36F7-43E2-AB2F-B90AF26B5E84}">
      <p14:sectionLst xmlns:p14="http://schemas.microsoft.com/office/powerpoint/2010/main">
        <p14:section name="Default Section" id="{7CEC3F28-F153-4E52-9DB0-9ED82D5C0E93}">
          <p14:sldIdLst>
            <p14:sldId id="854"/>
            <p14:sldId id="859"/>
            <p14:sldId id="850"/>
            <p14:sldId id="824"/>
            <p14:sldId id="857"/>
            <p14:sldId id="858"/>
            <p14:sldId id="852"/>
            <p14:sldId id="851"/>
            <p14:sldId id="831"/>
          </p14:sldIdLst>
        </p14:section>
      </p14:sectionLst>
    </p:ext>
    <p:ext uri="{EFAFB233-063F-42B5-8137-9DF3F51BA10A}">
      <p15:sldGuideLst xmlns:p15="http://schemas.microsoft.com/office/powerpoint/2012/main">
        <p15:guide id="1" orient="horz" pos="2160" userDrawn="1">
          <p15:clr>
            <a:srgbClr val="A4A3A4"/>
          </p15:clr>
        </p15:guide>
        <p15:guide id="2" pos="384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2" name="Author" initials="A" lastIdx="0" clrIdx="1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1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93296810-A885-4BE3-A3E7-6D5BEEA58F35}" styleName="Medium Style 2 - Accent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EB344D84-9AFB-497E-A393-DC336BA19D2E}" styleName="Medium Style 3 - Accent 3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accent3"/>
          </a:solidFill>
        </a:fill>
      </a:tcStyle>
    </a:firstRow>
  </a:tblStyle>
  <a:tblStyle styleId="{2A488322-F2BA-4B5B-9748-0D474271808F}" styleName="Medium Style 3 - Accent 6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F5AB1C69-6EDB-4FF4-983F-18BD219EF322}" styleName="Medium Style 2 - Accent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  <a:tblStyle styleId="{775DCB02-9BB8-47FD-8907-85C794F793BA}" styleName="Themed Style 1 - Accent 4">
    <a:tblBg>
      <a:fillRef idx="2">
        <a:schemeClr val="accent4"/>
      </a:fillRef>
      <a:effectRef idx="1">
        <a:schemeClr val="accent4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4"/>
            </a:lnRef>
          </a:left>
          <a:right>
            <a:lnRef idx="1">
              <a:schemeClr val="accent4"/>
            </a:lnRef>
          </a:right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  <a:insideH>
            <a:lnRef idx="1">
              <a:schemeClr val="accent4"/>
            </a:lnRef>
          </a:insideH>
          <a:insideV>
            <a:lnRef idx="1">
              <a:schemeClr val="accent4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4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</a:tcBdr>
        <a:fill>
          <a:solidFill>
            <a:schemeClr val="accent4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4"/>
            </a:lnRef>
          </a:left>
          <a:right>
            <a:lnRef idx="1">
              <a:schemeClr val="accent4"/>
            </a:lnRef>
          </a:right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  <a:insideH>
            <a:lnRef idx="1">
              <a:schemeClr val="accent4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4"/>
            </a:lnRef>
          </a:left>
          <a:right>
            <a:lnRef idx="2">
              <a:schemeClr val="accent4"/>
            </a:lnRef>
          </a:right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  <a:insideH>
            <a:lnRef idx="1">
              <a:schemeClr val="accent4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4"/>
            </a:lnRef>
          </a:left>
          <a:right>
            <a:lnRef idx="1">
              <a:schemeClr val="accent4"/>
            </a:lnRef>
          </a:right>
          <a:top>
            <a:lnRef idx="2">
              <a:schemeClr val="accent4"/>
            </a:lnRef>
          </a:top>
          <a:bottom>
            <a:lnRef idx="2">
              <a:schemeClr val="accent4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4"/>
            </a:lnRef>
          </a:left>
          <a:right>
            <a:lnRef idx="1">
              <a:schemeClr val="accent4"/>
            </a:lnRef>
          </a:right>
          <a:top>
            <a:lnRef idx="1">
              <a:schemeClr val="accent4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4"/>
          </a:solidFill>
        </a:fill>
      </a:tcStyle>
    </a:firstRow>
  </a:tblStyle>
  <a:tblStyle styleId="{5940675A-B579-460E-94D1-54222C63F5DA}" styleName="No Style, Table Grid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  <a:tblStyle styleId="{21E4AEA4-8DFA-4A89-87EB-49C32662AFE0}" styleName="Medium Style 2 - Accent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2">
              <a:tint val="20000"/>
            </a:schemeClr>
          </a:solidFill>
        </a:fill>
      </a:tcStyle>
    </a:wholeTbl>
    <a:band1H>
      <a:tcStyle>
        <a:tcBdr/>
        <a:fill>
          <a:solidFill>
            <a:schemeClr val="accent2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2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2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2"/>
          </a:solidFill>
        </a:fill>
      </a:tcStyle>
    </a:firstRow>
  </a:tblStyle>
  <a:tblStyle styleId="{00A15C55-8517-42AA-B614-E9B94910E393}" styleName="Medium Style 2 - Accent 4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4">
              <a:tint val="20000"/>
            </a:schemeClr>
          </a:solidFill>
        </a:fill>
      </a:tcStyle>
    </a:wholeTbl>
    <a:band1H>
      <a:tcStyle>
        <a:tcBdr/>
        <a:fill>
          <a:solidFill>
            <a:schemeClr val="accent4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4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4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4"/>
          </a:solidFill>
        </a:fill>
      </a:tcStyle>
    </a:firstRow>
  </a:tblStyle>
  <a:tblStyle styleId="{7DF18680-E054-41AD-8BC1-D1AEF772440D}" styleName="Medium Style 2 - Accent 5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5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5"/>
          </a:solidFill>
        </a:fill>
      </a:tcStyle>
    </a:firstRow>
  </a:tblStyle>
  <a:tblStyle styleId="{8EC20E35-A176-4012-BC5E-935CFFF8708E}" styleName="Medium Style 3">
    <a:wholeTbl>
      <a:tcTxStyle>
        <a:fontRef idx="minor"/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dk1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dk1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dk1"/>
          </a:solidFill>
        </a:fill>
      </a:tcStyle>
    </a:firstRow>
  </a:tblStyle>
  <a:tblStyle styleId="{74C1A8A3-306A-4EB7-A6B1-4F7E0EB9C5D6}" styleName="Medium Style 3 - Accent 5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accent5"/>
          </a:solidFill>
        </a:fill>
      </a:tcStyle>
    </a:firstRow>
  </a:tblStyle>
  <a:tblStyle styleId="{B301B821-A1FF-4177-AEE7-76D212191A09}" styleName="Medium Style 1 - Accent 1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1"/>
              </a:solidFill>
            </a:ln>
          </a:left>
          <a:right>
            <a:ln w="12700" cmpd="sng">
              <a:solidFill>
                <a:schemeClr val="accent1"/>
              </a:solidFill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 w="12700" cmpd="sng">
              <a:solidFill>
                <a:schemeClr val="accent1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accent1">
              <a:tint val="20000"/>
            </a:schemeClr>
          </a:solidFill>
        </a:fill>
      </a:tcStyle>
    </a:band1H>
    <a:band1V>
      <a:tcStyle>
        <a:tcBdr/>
        <a:fill>
          <a:solidFill>
            <a:schemeClr val="accent1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1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1"/>
          </a:solidFill>
        </a:fill>
      </a:tcStyle>
    </a:firstRow>
  </a:tblStyle>
  <a:tblStyle styleId="{9DCAF9ED-07DC-4A11-8D7F-57B35C25682E}" styleName="Medium Style 1 - Accent 2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2"/>
              </a:solidFill>
            </a:ln>
          </a:left>
          <a:right>
            <a:ln w="12700" cmpd="sng">
              <a:solidFill>
                <a:schemeClr val="accent2"/>
              </a:solidFill>
            </a:ln>
          </a:right>
          <a:top>
            <a:ln w="12700" cmpd="sng">
              <a:solidFill>
                <a:schemeClr val="accent2"/>
              </a:solidFill>
            </a:ln>
          </a:top>
          <a:bottom>
            <a:ln w="12700" cmpd="sng">
              <a:solidFill>
                <a:schemeClr val="accent2"/>
              </a:solidFill>
            </a:ln>
          </a:bottom>
          <a:insideH>
            <a:ln w="12700" cmpd="sng">
              <a:solidFill>
                <a:schemeClr val="accent2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accent2">
              <a:tint val="20000"/>
            </a:schemeClr>
          </a:solidFill>
        </a:fill>
      </a:tcStyle>
    </a:band1H>
    <a:band1V>
      <a:tcStyle>
        <a:tcBdr/>
        <a:fill>
          <a:solidFill>
            <a:schemeClr val="accent2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2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2"/>
          </a:solidFill>
        </a:fill>
      </a:tcStyle>
    </a:firstRow>
  </a:tblStyle>
  <a:tblStyle styleId="{1FECB4D8-DB02-4DC6-A0A2-4F2EBAE1DC90}" styleName="Medium Style 1 - Accent 3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3"/>
              </a:solidFill>
            </a:ln>
          </a:left>
          <a:right>
            <a:ln w="12700" cmpd="sng">
              <a:solidFill>
                <a:schemeClr val="accent3"/>
              </a:solidFill>
            </a:ln>
          </a:right>
          <a:top>
            <a:ln w="12700" cmpd="sng">
              <a:solidFill>
                <a:schemeClr val="accent3"/>
              </a:solidFill>
            </a:ln>
          </a:top>
          <a:bottom>
            <a:ln w="12700" cmpd="sng">
              <a:solidFill>
                <a:schemeClr val="accent3"/>
              </a:solidFill>
            </a:ln>
          </a:bottom>
          <a:insideH>
            <a:ln w="12700" cmpd="sng">
              <a:solidFill>
                <a:schemeClr val="accent3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accent3">
              <a:tint val="20000"/>
            </a:schemeClr>
          </a:solidFill>
        </a:fill>
      </a:tcStyle>
    </a:band1H>
    <a:band1V>
      <a:tcStyle>
        <a:tcBdr/>
        <a:fill>
          <a:solidFill>
            <a:schemeClr val="accent3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3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3"/>
          </a:solidFill>
        </a:fill>
      </a:tcStyle>
    </a:firstRow>
  </a:tblStyle>
  <a:tblStyle styleId="{1E171933-4619-4E11-9A3F-F7608DF75F80}" styleName="Medium Style 1 - Accent 4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4"/>
              </a:solidFill>
            </a:ln>
          </a:left>
          <a:right>
            <a:ln w="12700" cmpd="sng">
              <a:solidFill>
                <a:schemeClr val="accent4"/>
              </a:solidFill>
            </a:ln>
          </a:right>
          <a:top>
            <a:ln w="12700" cmpd="sng">
              <a:solidFill>
                <a:schemeClr val="accent4"/>
              </a:solidFill>
            </a:ln>
          </a:top>
          <a:bottom>
            <a:ln w="12700" cmpd="sng">
              <a:solidFill>
                <a:schemeClr val="accent4"/>
              </a:solidFill>
            </a:ln>
          </a:bottom>
          <a:insideH>
            <a:ln w="12700" cmpd="sng">
              <a:solidFill>
                <a:schemeClr val="accent4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accent4">
              <a:tint val="20000"/>
            </a:schemeClr>
          </a:solidFill>
        </a:fill>
      </a:tcStyle>
    </a:band1H>
    <a:band1V>
      <a:tcStyle>
        <a:tcBdr/>
        <a:fill>
          <a:solidFill>
            <a:schemeClr val="accent4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4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4"/>
          </a:solidFill>
        </a:fill>
      </a:tcStyle>
    </a:firstRow>
  </a:tblStyle>
  <a:tblStyle styleId="{FABFCF23-3B69-468F-B69F-88F6DE6A72F2}" styleName="Medium Style 1 - Accent 5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5"/>
              </a:solidFill>
            </a:ln>
          </a:left>
          <a:right>
            <a:ln w="12700" cmpd="sng">
              <a:solidFill>
                <a:schemeClr val="accent5"/>
              </a:solidFill>
            </a:ln>
          </a:right>
          <a:top>
            <a:ln w="12700" cmpd="sng">
              <a:solidFill>
                <a:schemeClr val="accent5"/>
              </a:solidFill>
            </a:ln>
          </a:top>
          <a:bottom>
            <a:ln w="12700" cmpd="sng">
              <a:solidFill>
                <a:schemeClr val="accent5"/>
              </a:solidFill>
            </a:ln>
          </a:bottom>
          <a:insideH>
            <a:ln w="12700" cmpd="sng">
              <a:solidFill>
                <a:schemeClr val="accent5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accent5">
              <a:tint val="20000"/>
            </a:schemeClr>
          </a:solidFill>
        </a:fill>
      </a:tcStyle>
    </a:band1H>
    <a:band1V>
      <a:tcStyle>
        <a:tcBdr/>
        <a:fill>
          <a:solidFill>
            <a:schemeClr val="accent5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5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5"/>
          </a:solidFill>
        </a:fill>
      </a:tcStyle>
    </a:firstRow>
  </a:tblStyle>
  <a:tblStyle styleId="{10A1B5D5-9B99-4C35-A422-299274C87663}" styleName="Medium Style 1 - Accent 6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6"/>
              </a:solidFill>
            </a:ln>
          </a:left>
          <a:right>
            <a:ln w="12700" cmpd="sng">
              <a:solidFill>
                <a:schemeClr val="accent6"/>
              </a:solidFill>
            </a:ln>
          </a:right>
          <a:top>
            <a:ln w="12700" cmpd="sng">
              <a:solidFill>
                <a:schemeClr val="accent6"/>
              </a:solidFill>
            </a:ln>
          </a:top>
          <a:bottom>
            <a:ln w="12700" cmpd="sng">
              <a:solidFill>
                <a:schemeClr val="accent6"/>
              </a:solidFill>
            </a:ln>
          </a:bottom>
          <a:insideH>
            <a:ln w="12700" cmpd="sng">
              <a:solidFill>
                <a:schemeClr val="accent6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accent6">
              <a:tint val="20000"/>
            </a:schemeClr>
          </a:solidFill>
        </a:fill>
      </a:tcStyle>
    </a:band1H>
    <a:band1V>
      <a:tcStyle>
        <a:tcBdr/>
        <a:fill>
          <a:solidFill>
            <a:schemeClr val="accent6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6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6"/>
          </a:solidFill>
        </a:fill>
      </a:tcStyle>
    </a:firstRow>
  </a:tblStyle>
  <a:tblStyle styleId="{793D81CF-94F2-401A-BA57-92F5A7B2D0C5}" styleName="Medium Style 1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dk1"/>
              </a:solidFill>
            </a:ln>
          </a:left>
          <a:right>
            <a:ln w="12700" cmpd="sng">
              <a:solidFill>
                <a:schemeClr val="dk1"/>
              </a:solidFill>
            </a:ln>
          </a:right>
          <a:top>
            <a:ln w="12700" cmpd="sng">
              <a:solidFill>
                <a:schemeClr val="dk1"/>
              </a:solidFill>
            </a:ln>
          </a:top>
          <a:bottom>
            <a:ln w="12700" cmpd="sng">
              <a:solidFill>
                <a:schemeClr val="dk1"/>
              </a:solidFill>
            </a:ln>
          </a:bottom>
          <a:insideH>
            <a:ln w="12700" cmpd="sng">
              <a:solidFill>
                <a:schemeClr val="dk1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dk1"/>
          </a:solidFill>
        </a:fill>
      </a:tcStyle>
    </a:firstRow>
  </a:tblStyle>
  <a:tblStyle styleId="{9D7B26C5-4107-4FEC-AEDC-1716B250A1EF}" styleName="Light Style 1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tx1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tx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tx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tx1"/>
              </a:solidFill>
            </a:ln>
          </a:bottom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7353" autoAdjust="0"/>
    <p:restoredTop sz="62774" autoAdjust="0"/>
  </p:normalViewPr>
  <p:slideViewPr>
    <p:cSldViewPr snapToGrid="0">
      <p:cViewPr>
        <p:scale>
          <a:sx n="60" d="100"/>
          <a:sy n="60" d="100"/>
        </p:scale>
        <p:origin x="1044" y="42"/>
      </p:cViewPr>
      <p:guideLst>
        <p:guide orient="horz" pos="2160"/>
        <p:guide pos="384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3" d="2"/>
        <a:sy n="3" d="2"/>
      </p:scale>
      <p:origin x="0" y="0"/>
    </p:cViewPr>
  </p:notesTextViewPr>
  <p:sorterViewPr>
    <p:cViewPr>
      <p:scale>
        <a:sx n="100" d="100"/>
        <a:sy n="100" d="100"/>
      </p:scale>
      <p:origin x="0" y="-5568"/>
    </p:cViewPr>
  </p:sorterViewPr>
  <p:notesViewPr>
    <p:cSldViewPr snapToGrid="0">
      <p:cViewPr varScale="1">
        <p:scale>
          <a:sx n="71" d="100"/>
          <a:sy n="71" d="100"/>
        </p:scale>
        <p:origin x="3029" y="48"/>
      </p:cViewPr>
      <p:guideLst/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Master" Target="slideMasters/slideMaster8.xml"/><Relationship Id="rId13" Type="http://schemas.openxmlformats.org/officeDocument/2006/relationships/slideMaster" Target="slideMasters/slideMaster13.xml"/><Relationship Id="rId18" Type="http://schemas.openxmlformats.org/officeDocument/2006/relationships/slide" Target="slides/slide4.xml"/><Relationship Id="rId26" Type="http://schemas.openxmlformats.org/officeDocument/2006/relationships/commentAuthors" Target="commentAuthors.xml"/><Relationship Id="rId3" Type="http://schemas.openxmlformats.org/officeDocument/2006/relationships/slideMaster" Target="slideMasters/slideMaster3.xml"/><Relationship Id="rId21" Type="http://schemas.openxmlformats.org/officeDocument/2006/relationships/slide" Target="slides/slide7.xml"/><Relationship Id="rId7" Type="http://schemas.openxmlformats.org/officeDocument/2006/relationships/slideMaster" Target="slideMasters/slideMaster7.xml"/><Relationship Id="rId12" Type="http://schemas.openxmlformats.org/officeDocument/2006/relationships/slideMaster" Target="slideMasters/slideMaster12.xml"/><Relationship Id="rId17" Type="http://schemas.openxmlformats.org/officeDocument/2006/relationships/slide" Target="slides/slide3.xml"/><Relationship Id="rId25" Type="http://schemas.openxmlformats.org/officeDocument/2006/relationships/handoutMaster" Target="handoutMasters/handoutMaster1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2.xml"/><Relationship Id="rId20" Type="http://schemas.openxmlformats.org/officeDocument/2006/relationships/slide" Target="slides/slide6.xml"/><Relationship Id="rId29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Master" Target="slideMasters/slideMaster6.xml"/><Relationship Id="rId11" Type="http://schemas.openxmlformats.org/officeDocument/2006/relationships/slideMaster" Target="slideMasters/slideMaster11.xml"/><Relationship Id="rId24" Type="http://schemas.openxmlformats.org/officeDocument/2006/relationships/notesMaster" Target="notesMasters/notesMaster1.xml"/><Relationship Id="rId5" Type="http://schemas.openxmlformats.org/officeDocument/2006/relationships/slideMaster" Target="slideMasters/slideMaster5.xml"/><Relationship Id="rId15" Type="http://schemas.openxmlformats.org/officeDocument/2006/relationships/slide" Target="slides/slide1.xml"/><Relationship Id="rId23" Type="http://schemas.openxmlformats.org/officeDocument/2006/relationships/slide" Target="slides/slide9.xml"/><Relationship Id="rId28" Type="http://schemas.openxmlformats.org/officeDocument/2006/relationships/viewProps" Target="viewProps.xml"/><Relationship Id="rId10" Type="http://schemas.openxmlformats.org/officeDocument/2006/relationships/slideMaster" Target="slideMasters/slideMaster10.xml"/><Relationship Id="rId19" Type="http://schemas.openxmlformats.org/officeDocument/2006/relationships/slide" Target="slides/slide5.xml"/><Relationship Id="rId4" Type="http://schemas.openxmlformats.org/officeDocument/2006/relationships/slideMaster" Target="slideMasters/slideMaster4.xml"/><Relationship Id="rId9" Type="http://schemas.openxmlformats.org/officeDocument/2006/relationships/slideMaster" Target="slideMasters/slideMaster9.xml"/><Relationship Id="rId14" Type="http://schemas.openxmlformats.org/officeDocument/2006/relationships/slideMaster" Target="slideMasters/slideMaster14.xml"/><Relationship Id="rId22" Type="http://schemas.openxmlformats.org/officeDocument/2006/relationships/slide" Target="slides/slide8.xml"/><Relationship Id="rId27" Type="http://schemas.openxmlformats.org/officeDocument/2006/relationships/presProps" Target="presProps.xml"/><Relationship Id="rId30" Type="http://schemas.openxmlformats.org/officeDocument/2006/relationships/tableStyles" Target="tableStyles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colorful2">
  <dgm:title val=""/>
  <dgm:desc val=""/>
  <dgm:catLst>
    <dgm:cat type="colorful" pri="10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2"/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2"/>
      <a:schemeClr val="accent3"/>
    </dgm:fillClrLst>
    <dgm:linClrLst>
      <a:schemeClr val="accent2"/>
      <a:schemeClr val="accent3"/>
    </dgm:linClrLst>
    <dgm:effectClrLst/>
    <dgm:txLinClrLst/>
    <dgm:txFillClrLst/>
    <dgm:txEffectClrLst/>
  </dgm:styleLbl>
  <dgm:styleLbl name="lnNode1">
    <dgm:fillClrLst>
      <a:schemeClr val="accent2"/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2">
        <a:alpha val="50000"/>
      </a:schemeClr>
      <a:schemeClr val="accent3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2">
        <a:tint val="50000"/>
      </a:schemeClr>
      <a:schemeClr val="accent3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2">
        <a:tint val="50000"/>
      </a:schemeClr>
      <a:schemeClr val="accent3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2">
        <a:tint val="50000"/>
      </a:schemeClr>
      <a:schemeClr val="accent3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2"/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2"/>
      <a:schemeClr val="accent3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2"/>
      <a:schemeClr val="accent3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2"/>
      <a:schemeClr val="accent3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2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3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2">
        <a:tint val="9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2">
        <a:tint val="7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2">
        <a:tint val="50000"/>
      </a:schemeClr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2"/>
      <a:schemeClr val="accent3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2">
        <a:tint val="40000"/>
        <a:alpha val="90000"/>
      </a:schemeClr>
      <a:schemeClr val="accent3">
        <a:tint val="40000"/>
        <a:alpha val="90000"/>
      </a:schemeClr>
    </dgm:fillClrLst>
    <dgm:linClrLst>
      <a:schemeClr val="accent2">
        <a:tint val="40000"/>
        <a:alpha val="90000"/>
      </a:schemeClr>
      <a:schemeClr val="accent3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2">
        <a:tint val="40000"/>
        <a:alpha val="90000"/>
      </a:schemeClr>
      <a:schemeClr val="accent3">
        <a:tint val="40000"/>
        <a:alpha val="90000"/>
      </a:schemeClr>
    </dgm:fillClrLst>
    <dgm:linClrLst>
      <a:schemeClr val="accent2">
        <a:tint val="40000"/>
        <a:alpha val="90000"/>
      </a:schemeClr>
      <a:schemeClr val="accent3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2">
        <a:tint val="40000"/>
        <a:alpha val="90000"/>
      </a:schemeClr>
      <a:schemeClr val="accent3">
        <a:tint val="40000"/>
        <a:alpha val="90000"/>
      </a:schemeClr>
    </dgm:fillClrLst>
    <dgm:linClrLst>
      <a:schemeClr val="accent2">
        <a:tint val="40000"/>
        <a:alpha val="90000"/>
      </a:schemeClr>
      <a:schemeClr val="accent3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5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2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accent1_4">
  <dgm:title val=""/>
  <dgm:desc val=""/>
  <dgm:catLst>
    <dgm:cat type="accent1" pri="11400"/>
  </dgm:catLst>
  <dgm:styleLbl name="node0">
    <dgm:fillClrLst meth="cycle">
      <a:schemeClr val="accent1">
        <a:shade val="60000"/>
      </a:schemeClr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cycle">
      <a:schemeClr val="accent1">
        <a:shade val="50000"/>
      </a:schemeClr>
      <a:schemeClr val="accent1">
        <a:tint val="55000"/>
      </a:schemeClr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cycle">
      <a:schemeClr val="accent1">
        <a:shade val="50000"/>
      </a:schemeClr>
      <a:schemeClr val="accent1">
        <a:tint val="55000"/>
      </a:schemeClr>
    </dgm:fillClrLst>
    <dgm:linClrLst meth="cycle">
      <a:schemeClr val="accent1">
        <a:shade val="50000"/>
      </a:schemeClr>
      <a:schemeClr val="accent1">
        <a:tint val="55000"/>
      </a:schemeClr>
    </dgm:linClrLst>
    <dgm:effectClrLst/>
    <dgm:txLinClrLst/>
    <dgm:txFillClrLst/>
    <dgm:txEffectClrLst/>
  </dgm:styleLbl>
  <dgm:styleLbl name="lnNode1">
    <dgm:fillClrLst meth="cycle">
      <a:schemeClr val="accent1">
        <a:shade val="50000"/>
      </a:schemeClr>
      <a:schemeClr val="accent1">
        <a:tint val="55000"/>
      </a:schemeClr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cycle">
      <a:schemeClr val="accent1">
        <a:shade val="80000"/>
        <a:alpha val="50000"/>
      </a:schemeClr>
      <a:schemeClr val="accent1">
        <a:tint val="50000"/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1">
        <a:shade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1">
        <a:tint val="99000"/>
      </a:schemeClr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1">
        <a:tint val="70000"/>
      </a:schemeClr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1">
        <a:tint val="50000"/>
      </a:schemeClr>
      <a:schemeClr val="accent1">
        <a:tint val="55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1">
        <a:tint val="50000"/>
      </a:schemeClr>
      <a:schemeClr val="accent1">
        <a:tint val="55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1">
        <a:tint val="50000"/>
      </a:schemeClr>
      <a:schemeClr val="accent1">
        <a:tint val="55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cycle">
      <a:schemeClr val="accent1">
        <a:shade val="90000"/>
      </a:schemeClr>
      <a:schemeClr val="accent1">
        <a:tint val="50000"/>
      </a:schemeClr>
    </dgm:fillClrLst>
    <dgm:linClrLst meth="cycle">
      <a:schemeClr val="accent1">
        <a:shade val="90000"/>
      </a:schemeClr>
      <a:schemeClr val="accent1">
        <a:tint val="50000"/>
      </a:schemeClr>
    </dgm:linClrLst>
    <dgm:effectClrLst/>
    <dgm:txLinClrLst/>
    <dgm:txFillClrLst/>
    <dgm:txEffectClrLst/>
  </dgm:styleLbl>
  <dgm:styleLbl name="fgSibTrans2D1">
    <dgm:fillClrLst meth="cycle">
      <a:schemeClr val="accent1">
        <a:shade val="90000"/>
      </a:schemeClr>
      <a:schemeClr val="accent1">
        <a:tint val="50000"/>
      </a:schemeClr>
    </dgm:fillClrLst>
    <dgm:linClrLst meth="cycle">
      <a:schemeClr val="accent1">
        <a:shade val="90000"/>
      </a:schemeClr>
      <a:schemeClr val="accent1">
        <a:tint val="50000"/>
      </a:schemeClr>
    </dgm:linClrLst>
    <dgm:effectClrLst/>
    <dgm:txLinClrLst/>
    <dgm:txFillClrLst/>
    <dgm:txEffectClrLst/>
  </dgm:styleLbl>
  <dgm:styleLbl name="bgSibTrans2D1">
    <dgm:fillClrLst meth="cycle">
      <a:schemeClr val="accent1">
        <a:shade val="90000"/>
      </a:schemeClr>
      <a:schemeClr val="accent1">
        <a:tint val="50000"/>
      </a:schemeClr>
    </dgm:fillClrLst>
    <dgm:linClrLst meth="cycle">
      <a:schemeClr val="accent1">
        <a:shade val="90000"/>
      </a:schemeClr>
      <a:schemeClr val="accent1">
        <a:tint val="50000"/>
      </a:schemeClr>
    </dgm:linClrLst>
    <dgm:effectClrLst/>
    <dgm:txLinClrLst/>
    <dgm:txFillClrLst/>
    <dgm:txEffectClrLst/>
  </dgm:styleLbl>
  <dgm:styleLbl name="sibTrans1D1">
    <dgm:fillClrLst meth="cycle">
      <a:schemeClr val="accent1">
        <a:shade val="90000"/>
      </a:schemeClr>
      <a:schemeClr val="accent1">
        <a:tint val="50000"/>
      </a:schemeClr>
    </dgm:fillClrLst>
    <dgm:linClrLst meth="cycle">
      <a:schemeClr val="accent1">
        <a:shade val="90000"/>
      </a:schemeClr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>
        <a:shade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>
        <a:shade val="80000"/>
      </a:schemeClr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1">
        <a:tint val="90000"/>
      </a:schemeClr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1">
        <a:tint val="70000"/>
      </a:schemeClr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1">
        <a:tint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shade val="80000"/>
      </a:schemeClr>
    </dgm:linClrLst>
    <dgm:effectClrLst/>
    <dgm:txLinClrLst/>
    <dgm:txFillClrLst/>
    <dgm:txEffectClrLst/>
  </dgm:styleLbl>
  <dgm:styleLbl name="parChTrans2D2">
    <dgm:fillClrLst meth="repeat">
      <a:schemeClr val="accent1">
        <a:tint val="90000"/>
      </a:schemeClr>
    </dgm:fillClrLst>
    <dgm:linClrLst meth="repeat">
      <a:schemeClr val="accent1">
        <a:tint val="90000"/>
      </a:schemeClr>
    </dgm:linClrLst>
    <dgm:effectClrLst/>
    <dgm:txLinClrLst/>
    <dgm:txFillClrLst/>
    <dgm:txEffectClrLst/>
  </dgm:styleLbl>
  <dgm:styleLbl name="parChTrans2D3">
    <dgm:fillClrLst meth="repeat">
      <a:schemeClr val="accent1">
        <a:tint val="70000"/>
      </a:schemeClr>
    </dgm:fillClrLst>
    <dgm:linClrLst meth="repeat">
      <a:schemeClr val="accent1">
        <a:tint val="70000"/>
      </a:schemeClr>
    </dgm:linClrLst>
    <dgm:effectClrLst/>
    <dgm:txLinClrLst/>
    <dgm:txFillClrLst/>
    <dgm:txEffectClrLst/>
  </dgm:styleLbl>
  <dgm:styleLbl name="parChTrans2D4">
    <dgm:fillClrLst meth="repeat">
      <a:schemeClr val="accent1">
        <a:tint val="50000"/>
      </a:schemeClr>
    </dgm:fillClrLst>
    <dgm:linClrLst meth="repeat">
      <a:schemeClr val="accent1">
        <a:tint val="50000"/>
      </a:schemeClr>
    </dgm:linClrLst>
    <dgm:effectClrLst/>
    <dgm:txLinClrLst/>
    <dgm:txFillClrLst meth="repeat">
      <a:schemeClr val="dk1"/>
    </dgm:txFillClrLst>
    <dgm:txEffectClrLst/>
  </dgm:styleLbl>
  <dgm:styleLbl name="parChTrans1D1">
    <dgm:fillClrLst meth="repeat">
      <a:schemeClr val="accent1">
        <a:shade val="80000"/>
      </a:schemeClr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>
        <a:tint val="90000"/>
      </a:schemeClr>
    </dgm:fillClrLst>
    <dgm:linClrLst meth="repeat">
      <a:schemeClr val="accent1">
        <a:tint val="9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>
        <a:tint val="70000"/>
      </a:schemeClr>
    </dgm:fillClrLst>
    <dgm:linClrLst meth="repeat">
      <a:schemeClr val="accent1">
        <a:tint val="7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>
        <a:tint val="50000"/>
      </a:schemeClr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cycle">
      <a:schemeClr val="accent1">
        <a:shade val="50000"/>
      </a:schemeClr>
      <a:schemeClr val="accent1">
        <a:tint val="55000"/>
      </a:schemeClr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cycle">
      <a:schemeClr val="accent1">
        <a:shade val="50000"/>
      </a:schemeClr>
      <a:schemeClr val="accent1">
        <a:tint val="55000"/>
      </a:schemeClr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cycle">
      <a:schemeClr val="accent1">
        <a:shade val="50000"/>
      </a:schemeClr>
      <a:schemeClr val="accent1">
        <a:tint val="55000"/>
      </a:schemeClr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55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cycle">
      <a:schemeClr val="accent1">
        <a:shade val="50000"/>
      </a:schemeClr>
      <a:schemeClr val="accent1">
        <a:tint val="55000"/>
      </a:schemeClr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cycle">
      <a:schemeClr val="accent1">
        <a:shade val="50000"/>
      </a:schemeClr>
      <a:schemeClr val="accent1">
        <a:tint val="55000"/>
      </a:schemeClr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55000"/>
      </a:schemeClr>
    </dgm:fillClrLst>
    <dgm:linClrLst meth="repeat">
      <a:schemeClr val="accent1">
        <a:alpha val="90000"/>
        <a:tint val="55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55000"/>
      </a:schemeClr>
    </dgm:fillClrLst>
    <dgm:linClrLst meth="repeat">
      <a:schemeClr val="accent1">
        <a:alpha val="90000"/>
        <a:tint val="55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55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>
        <a:tint val="90000"/>
      </a:schemeClr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>
        <a:tint val="70000"/>
      </a:schemeClr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>
        <a:tint val="50000"/>
      </a:schemeClr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55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55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55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D5851CCF-7B40-4445-9BB3-ACEE4BD6460A}" type="doc">
      <dgm:prSet loTypeId="urn:microsoft.com/office/officeart/2005/8/layout/default" loCatId="list" qsTypeId="urn:microsoft.com/office/officeart/2005/8/quickstyle/simple1" qsCatId="simple" csTypeId="urn:microsoft.com/office/officeart/2005/8/colors/colorful2" csCatId="colorful" phldr="1"/>
      <dgm:spPr/>
      <dgm:t>
        <a:bodyPr/>
        <a:lstStyle/>
        <a:p>
          <a:endParaRPr lang="en-US"/>
        </a:p>
      </dgm:t>
    </dgm:pt>
    <dgm:pt modelId="{13D32C4C-917D-4B01-B15E-645BDA7235DB}">
      <dgm:prSet phldrT="[Text]" custT="1"/>
      <dgm:spPr/>
      <dgm:t>
        <a:bodyPr/>
        <a:lstStyle/>
        <a:p>
          <a:r>
            <a:rPr lang="en-US" sz="3600" b="0" u="none" dirty="0" smtClean="0"/>
            <a:t>105 Compacts</a:t>
          </a:r>
        </a:p>
      </dgm:t>
    </dgm:pt>
    <dgm:pt modelId="{9E3ED20D-0923-457C-B865-B1E533331D74}" type="parTrans" cxnId="{4FF64ED2-CC2F-4D70-9A10-E0FA51C6318E}">
      <dgm:prSet/>
      <dgm:spPr/>
      <dgm:t>
        <a:bodyPr/>
        <a:lstStyle/>
        <a:p>
          <a:endParaRPr lang="en-US"/>
        </a:p>
      </dgm:t>
    </dgm:pt>
    <dgm:pt modelId="{1C6E9573-0FE8-4E57-992D-B7E49E44EAD0}" type="sibTrans" cxnId="{4FF64ED2-CC2F-4D70-9A10-E0FA51C6318E}">
      <dgm:prSet/>
      <dgm:spPr/>
      <dgm:t>
        <a:bodyPr/>
        <a:lstStyle/>
        <a:p>
          <a:endParaRPr lang="en-US"/>
        </a:p>
      </dgm:t>
    </dgm:pt>
    <dgm:pt modelId="{15C4B9BD-770B-45FD-B101-975B80C44773}">
      <dgm:prSet phldrT="[Text]" custT="1"/>
      <dgm:spPr/>
      <dgm:t>
        <a:bodyPr/>
        <a:lstStyle/>
        <a:p>
          <a:r>
            <a:rPr lang="en-US" sz="3400" b="0" u="none" dirty="0" smtClean="0"/>
            <a:t>131 Funding Agreements </a:t>
          </a:r>
          <a:br>
            <a:rPr lang="en-US" sz="3400" b="0" u="none" dirty="0" smtClean="0"/>
          </a:br>
          <a:r>
            <a:rPr lang="en-US" sz="3400" b="0" u="none" dirty="0" smtClean="0"/>
            <a:t>(FY 83 &amp; CY 41)</a:t>
          </a:r>
          <a:endParaRPr lang="en-US" sz="3400" b="1" u="sng" dirty="0" smtClean="0"/>
        </a:p>
      </dgm:t>
    </dgm:pt>
    <dgm:pt modelId="{A2413811-1E1D-4B44-9BD4-C9D38D4D181C}" type="parTrans" cxnId="{CF6BAA37-7CDE-440C-8CE4-83BFEFA406CC}">
      <dgm:prSet/>
      <dgm:spPr/>
      <dgm:t>
        <a:bodyPr/>
        <a:lstStyle/>
        <a:p>
          <a:endParaRPr lang="en-US"/>
        </a:p>
      </dgm:t>
    </dgm:pt>
    <dgm:pt modelId="{D3C6B83D-9CE5-4DE8-8540-AB5B74ABDFD4}" type="sibTrans" cxnId="{CF6BAA37-7CDE-440C-8CE4-83BFEFA406CC}">
      <dgm:prSet/>
      <dgm:spPr/>
      <dgm:t>
        <a:bodyPr/>
        <a:lstStyle/>
        <a:p>
          <a:endParaRPr lang="en-US"/>
        </a:p>
      </dgm:t>
    </dgm:pt>
    <dgm:pt modelId="{92527302-CCBE-4922-966B-07549C37A910}">
      <dgm:prSet phldrT="[Text]" custT="1"/>
      <dgm:spPr/>
      <dgm:t>
        <a:bodyPr/>
        <a:lstStyle/>
        <a:p>
          <a:r>
            <a:rPr lang="en-US" sz="3600" b="0" u="none" dirty="0" smtClean="0"/>
            <a:t>+$2.6 Billion </a:t>
          </a:r>
          <a:br>
            <a:rPr lang="en-US" sz="3600" b="0" u="none" dirty="0" smtClean="0"/>
          </a:br>
          <a:r>
            <a:rPr lang="en-US" sz="3600" b="0" u="none" dirty="0" smtClean="0"/>
            <a:t>Recurring Base</a:t>
          </a:r>
          <a:endParaRPr lang="en-US" sz="3600" b="1" u="sng" dirty="0" smtClean="0"/>
        </a:p>
      </dgm:t>
    </dgm:pt>
    <dgm:pt modelId="{3D58B08F-E87B-4FA2-A942-35AB175FCF2E}" type="parTrans" cxnId="{D8FD9FD8-4676-4FA4-AE1E-CDA1481BFAB7}">
      <dgm:prSet/>
      <dgm:spPr/>
      <dgm:t>
        <a:bodyPr/>
        <a:lstStyle/>
        <a:p>
          <a:endParaRPr lang="en-US"/>
        </a:p>
      </dgm:t>
    </dgm:pt>
    <dgm:pt modelId="{E0F73C38-4F46-48A6-BA0D-C2850FB9E749}" type="sibTrans" cxnId="{D8FD9FD8-4676-4FA4-AE1E-CDA1481BFAB7}">
      <dgm:prSet/>
      <dgm:spPr/>
      <dgm:t>
        <a:bodyPr/>
        <a:lstStyle/>
        <a:p>
          <a:endParaRPr lang="en-US"/>
        </a:p>
      </dgm:t>
    </dgm:pt>
    <dgm:pt modelId="{C29B290B-5D15-45BB-BFF3-80FB015C8648}">
      <dgm:prSet phldrT="[Text]" custT="1"/>
      <dgm:spPr/>
      <dgm:t>
        <a:bodyPr/>
        <a:lstStyle/>
        <a:p>
          <a:r>
            <a:rPr lang="en-US" sz="3600" b="0" u="none" dirty="0" smtClean="0"/>
            <a:t>Over 375 Federally Recognized Tribes</a:t>
          </a:r>
        </a:p>
      </dgm:t>
    </dgm:pt>
    <dgm:pt modelId="{D49E8D62-3D5A-470A-8CA8-D49A4E9B2214}" type="parTrans" cxnId="{A3ED9AEA-69F5-40F9-9362-B7CB95346C3C}">
      <dgm:prSet/>
      <dgm:spPr/>
      <dgm:t>
        <a:bodyPr/>
        <a:lstStyle/>
        <a:p>
          <a:endParaRPr lang="en-US"/>
        </a:p>
      </dgm:t>
    </dgm:pt>
    <dgm:pt modelId="{3BFA93D3-7806-4372-A883-DA0F853C7590}" type="sibTrans" cxnId="{A3ED9AEA-69F5-40F9-9362-B7CB95346C3C}">
      <dgm:prSet/>
      <dgm:spPr/>
      <dgm:t>
        <a:bodyPr/>
        <a:lstStyle/>
        <a:p>
          <a:endParaRPr lang="en-US"/>
        </a:p>
      </dgm:t>
    </dgm:pt>
    <dgm:pt modelId="{38C1A596-7E74-43A6-967A-F690431EC824}" type="pres">
      <dgm:prSet presAssocID="{D5851CCF-7B40-4445-9BB3-ACEE4BD6460A}" presName="diagram" presStyleCnt="0">
        <dgm:presLayoutVars>
          <dgm:dir/>
          <dgm:resizeHandles val="exact"/>
        </dgm:presLayoutVars>
      </dgm:prSet>
      <dgm:spPr/>
      <dgm:t>
        <a:bodyPr/>
        <a:lstStyle/>
        <a:p>
          <a:endParaRPr lang="en-US"/>
        </a:p>
      </dgm:t>
    </dgm:pt>
    <dgm:pt modelId="{67608199-106B-4300-9922-FF842D6F0E89}" type="pres">
      <dgm:prSet presAssocID="{13D32C4C-917D-4B01-B15E-645BDA7235DB}" presName="node" presStyleLbl="node1" presStyleIdx="0" presStyleCnt="4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0D67F1ED-DF6A-450B-A3CA-768FC3B7149E}" type="pres">
      <dgm:prSet presAssocID="{1C6E9573-0FE8-4E57-992D-B7E49E44EAD0}" presName="sibTrans" presStyleCnt="0"/>
      <dgm:spPr/>
      <dgm:t>
        <a:bodyPr/>
        <a:lstStyle/>
        <a:p>
          <a:endParaRPr lang="en-US"/>
        </a:p>
      </dgm:t>
    </dgm:pt>
    <dgm:pt modelId="{5ECF9790-AC7A-4555-9920-D1E1DA4DBF6D}" type="pres">
      <dgm:prSet presAssocID="{15C4B9BD-770B-45FD-B101-975B80C44773}" presName="node" presStyleLbl="node1" presStyleIdx="1" presStyleCnt="4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D7245B92-B5E6-47CE-B44E-230D10971725}" type="pres">
      <dgm:prSet presAssocID="{D3C6B83D-9CE5-4DE8-8540-AB5B74ABDFD4}" presName="sibTrans" presStyleCnt="0"/>
      <dgm:spPr/>
      <dgm:t>
        <a:bodyPr/>
        <a:lstStyle/>
        <a:p>
          <a:endParaRPr lang="en-US"/>
        </a:p>
      </dgm:t>
    </dgm:pt>
    <dgm:pt modelId="{0C8A930C-C426-40C7-9A7B-1F4CAA410368}" type="pres">
      <dgm:prSet presAssocID="{92527302-CCBE-4922-966B-07549C37A910}" presName="node" presStyleLbl="node1" presStyleIdx="2" presStyleCnt="4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C99FF055-DF04-4B78-A529-01A278FCE453}" type="pres">
      <dgm:prSet presAssocID="{E0F73C38-4F46-48A6-BA0D-C2850FB9E749}" presName="sibTrans" presStyleCnt="0"/>
      <dgm:spPr/>
      <dgm:t>
        <a:bodyPr/>
        <a:lstStyle/>
        <a:p>
          <a:endParaRPr lang="en-US"/>
        </a:p>
      </dgm:t>
    </dgm:pt>
    <dgm:pt modelId="{156B6744-0BED-49CB-8A9E-D76DE0D98EED}" type="pres">
      <dgm:prSet presAssocID="{C29B290B-5D15-45BB-BFF3-80FB015C8648}" presName="node" presStyleLbl="node1" presStyleIdx="3" presStyleCnt="4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</dgm:ptLst>
  <dgm:cxnLst>
    <dgm:cxn modelId="{1A67C819-282E-4515-8226-5ADF175E5B8B}" type="presOf" srcId="{13D32C4C-917D-4B01-B15E-645BDA7235DB}" destId="{67608199-106B-4300-9922-FF842D6F0E89}" srcOrd="0" destOrd="0" presId="urn:microsoft.com/office/officeart/2005/8/layout/default"/>
    <dgm:cxn modelId="{D8FD9FD8-4676-4FA4-AE1E-CDA1481BFAB7}" srcId="{D5851CCF-7B40-4445-9BB3-ACEE4BD6460A}" destId="{92527302-CCBE-4922-966B-07549C37A910}" srcOrd="2" destOrd="0" parTransId="{3D58B08F-E87B-4FA2-A942-35AB175FCF2E}" sibTransId="{E0F73C38-4F46-48A6-BA0D-C2850FB9E749}"/>
    <dgm:cxn modelId="{549D8B19-7D29-4654-A52B-2CAF24F5B082}" type="presOf" srcId="{15C4B9BD-770B-45FD-B101-975B80C44773}" destId="{5ECF9790-AC7A-4555-9920-D1E1DA4DBF6D}" srcOrd="0" destOrd="0" presId="urn:microsoft.com/office/officeart/2005/8/layout/default"/>
    <dgm:cxn modelId="{A3ED9AEA-69F5-40F9-9362-B7CB95346C3C}" srcId="{D5851CCF-7B40-4445-9BB3-ACEE4BD6460A}" destId="{C29B290B-5D15-45BB-BFF3-80FB015C8648}" srcOrd="3" destOrd="0" parTransId="{D49E8D62-3D5A-470A-8CA8-D49A4E9B2214}" sibTransId="{3BFA93D3-7806-4372-A883-DA0F853C7590}"/>
    <dgm:cxn modelId="{B00EE88B-D53B-4B6C-BD8C-0AE15EDC1EC0}" type="presOf" srcId="{D5851CCF-7B40-4445-9BB3-ACEE4BD6460A}" destId="{38C1A596-7E74-43A6-967A-F690431EC824}" srcOrd="0" destOrd="0" presId="urn:microsoft.com/office/officeart/2005/8/layout/default"/>
    <dgm:cxn modelId="{1D0BA3AB-65FE-4488-875F-791A70615E6C}" type="presOf" srcId="{92527302-CCBE-4922-966B-07549C37A910}" destId="{0C8A930C-C426-40C7-9A7B-1F4CAA410368}" srcOrd="0" destOrd="0" presId="urn:microsoft.com/office/officeart/2005/8/layout/default"/>
    <dgm:cxn modelId="{4FF64ED2-CC2F-4D70-9A10-E0FA51C6318E}" srcId="{D5851CCF-7B40-4445-9BB3-ACEE4BD6460A}" destId="{13D32C4C-917D-4B01-B15E-645BDA7235DB}" srcOrd="0" destOrd="0" parTransId="{9E3ED20D-0923-457C-B865-B1E533331D74}" sibTransId="{1C6E9573-0FE8-4E57-992D-B7E49E44EAD0}"/>
    <dgm:cxn modelId="{CF6BAA37-7CDE-440C-8CE4-83BFEFA406CC}" srcId="{D5851CCF-7B40-4445-9BB3-ACEE4BD6460A}" destId="{15C4B9BD-770B-45FD-B101-975B80C44773}" srcOrd="1" destOrd="0" parTransId="{A2413811-1E1D-4B44-9BD4-C9D38D4D181C}" sibTransId="{D3C6B83D-9CE5-4DE8-8540-AB5B74ABDFD4}"/>
    <dgm:cxn modelId="{019C9C64-F712-4D2A-BF43-6211E690DAC1}" type="presOf" srcId="{C29B290B-5D15-45BB-BFF3-80FB015C8648}" destId="{156B6744-0BED-49CB-8A9E-D76DE0D98EED}" srcOrd="0" destOrd="0" presId="urn:microsoft.com/office/officeart/2005/8/layout/default"/>
    <dgm:cxn modelId="{9928EE1E-A88B-47FA-A871-3826E14DDA8A}" type="presParOf" srcId="{38C1A596-7E74-43A6-967A-F690431EC824}" destId="{67608199-106B-4300-9922-FF842D6F0E89}" srcOrd="0" destOrd="0" presId="urn:microsoft.com/office/officeart/2005/8/layout/default"/>
    <dgm:cxn modelId="{3E59FF1D-5ADE-4CA9-8D7D-F01A90F30CDF}" type="presParOf" srcId="{38C1A596-7E74-43A6-967A-F690431EC824}" destId="{0D67F1ED-DF6A-450B-A3CA-768FC3B7149E}" srcOrd="1" destOrd="0" presId="urn:microsoft.com/office/officeart/2005/8/layout/default"/>
    <dgm:cxn modelId="{423673D8-EF93-4A41-A50D-05D863C1DD5A}" type="presParOf" srcId="{38C1A596-7E74-43A6-967A-F690431EC824}" destId="{5ECF9790-AC7A-4555-9920-D1E1DA4DBF6D}" srcOrd="2" destOrd="0" presId="urn:microsoft.com/office/officeart/2005/8/layout/default"/>
    <dgm:cxn modelId="{1803EA90-9790-45FA-9410-FBC53C00CEF0}" type="presParOf" srcId="{38C1A596-7E74-43A6-967A-F690431EC824}" destId="{D7245B92-B5E6-47CE-B44E-230D10971725}" srcOrd="3" destOrd="0" presId="urn:microsoft.com/office/officeart/2005/8/layout/default"/>
    <dgm:cxn modelId="{71BCAEE1-B23B-491A-B0A4-DAEE89A5685E}" type="presParOf" srcId="{38C1A596-7E74-43A6-967A-F690431EC824}" destId="{0C8A930C-C426-40C7-9A7B-1F4CAA410368}" srcOrd="4" destOrd="0" presId="urn:microsoft.com/office/officeart/2005/8/layout/default"/>
    <dgm:cxn modelId="{054B8186-7B06-4A0B-A249-1582BA633807}" type="presParOf" srcId="{38C1A596-7E74-43A6-967A-F690431EC824}" destId="{C99FF055-DF04-4B78-A529-01A278FCE453}" srcOrd="5" destOrd="0" presId="urn:microsoft.com/office/officeart/2005/8/layout/default"/>
    <dgm:cxn modelId="{644A6B44-6894-4417-8D5E-26F9FE96E65E}" type="presParOf" srcId="{38C1A596-7E74-43A6-967A-F690431EC824}" destId="{156B6744-0BED-49CB-8A9E-D76DE0D98EED}" srcOrd="6" destOrd="0" presId="urn:microsoft.com/office/officeart/2005/8/layout/default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1CC90BA7-0DDC-4895-B9E2-3CD6120A64CD}" type="doc">
      <dgm:prSet loTypeId="urn:microsoft.com/office/officeart/2005/8/layout/chevron1" loCatId="process" qsTypeId="urn:microsoft.com/office/officeart/2005/8/quickstyle/simple1" qsCatId="simple" csTypeId="urn:microsoft.com/office/officeart/2005/8/colors/accent1_4" csCatId="accent1" phldr="1"/>
      <dgm:spPr/>
    </dgm:pt>
    <dgm:pt modelId="{0B690F9F-A46B-4476-990E-3577D91D3212}">
      <dgm:prSet phldrT="[Text]" custT="1"/>
      <dgm:spPr/>
      <dgm:t>
        <a:bodyPr/>
        <a:lstStyle/>
        <a:p>
          <a:r>
            <a:rPr lang="en-US" sz="2500" b="1" dirty="0" smtClean="0"/>
            <a:t>April  - June</a:t>
          </a:r>
          <a:endParaRPr lang="en-US" sz="2500" b="1" dirty="0"/>
        </a:p>
      </dgm:t>
    </dgm:pt>
    <dgm:pt modelId="{6D38E7C6-3343-4A39-8A8C-498162A67E22}" type="parTrans" cxnId="{77AEBD7D-4DEC-4F25-9862-196D5980E980}">
      <dgm:prSet/>
      <dgm:spPr/>
      <dgm:t>
        <a:bodyPr/>
        <a:lstStyle/>
        <a:p>
          <a:endParaRPr lang="en-US"/>
        </a:p>
      </dgm:t>
    </dgm:pt>
    <dgm:pt modelId="{5B2FE59C-D43B-4CD9-A787-F492698D8746}" type="sibTrans" cxnId="{77AEBD7D-4DEC-4F25-9862-196D5980E980}">
      <dgm:prSet/>
      <dgm:spPr/>
      <dgm:t>
        <a:bodyPr/>
        <a:lstStyle/>
        <a:p>
          <a:endParaRPr lang="en-US"/>
        </a:p>
      </dgm:t>
    </dgm:pt>
    <dgm:pt modelId="{73789906-E9F9-4636-860A-49A8785B501A}">
      <dgm:prSet phldrT="[Text]" custT="1"/>
      <dgm:spPr/>
      <dgm:t>
        <a:bodyPr/>
        <a:lstStyle/>
        <a:p>
          <a:r>
            <a:rPr lang="en-US" sz="2500" b="1" dirty="0" smtClean="0"/>
            <a:t>July - September</a:t>
          </a:r>
          <a:endParaRPr lang="en-US" sz="2500" b="1" dirty="0"/>
        </a:p>
      </dgm:t>
    </dgm:pt>
    <dgm:pt modelId="{D5DF8E0E-06AB-4886-8B0C-D5E43C6B4217}" type="parTrans" cxnId="{BE183C3A-E4B7-4A80-9363-AD723DE75DFE}">
      <dgm:prSet/>
      <dgm:spPr/>
      <dgm:t>
        <a:bodyPr/>
        <a:lstStyle/>
        <a:p>
          <a:endParaRPr lang="en-US"/>
        </a:p>
      </dgm:t>
    </dgm:pt>
    <dgm:pt modelId="{F20E9A2F-6BC3-42D0-9375-D7A7E52F10A1}" type="sibTrans" cxnId="{BE183C3A-E4B7-4A80-9363-AD723DE75DFE}">
      <dgm:prSet/>
      <dgm:spPr/>
      <dgm:t>
        <a:bodyPr/>
        <a:lstStyle/>
        <a:p>
          <a:endParaRPr lang="en-US"/>
        </a:p>
      </dgm:t>
    </dgm:pt>
    <dgm:pt modelId="{891A139E-A531-4814-9D9D-D77091492260}">
      <dgm:prSet phldrT="[Text]" custT="1"/>
      <dgm:spPr/>
      <dgm:t>
        <a:bodyPr/>
        <a:lstStyle/>
        <a:p>
          <a:r>
            <a:rPr lang="en-US" sz="2500" b="1" dirty="0" smtClean="0"/>
            <a:t>October - December</a:t>
          </a:r>
          <a:endParaRPr lang="en-US" sz="2500" b="1" dirty="0"/>
        </a:p>
      </dgm:t>
    </dgm:pt>
    <dgm:pt modelId="{558A8A4D-0FD6-4F94-ADE2-D9A42EBEDC25}" type="parTrans" cxnId="{76FD6CFE-185F-4278-8EFE-03294B774BF5}">
      <dgm:prSet/>
      <dgm:spPr/>
      <dgm:t>
        <a:bodyPr/>
        <a:lstStyle/>
        <a:p>
          <a:endParaRPr lang="en-US"/>
        </a:p>
      </dgm:t>
    </dgm:pt>
    <dgm:pt modelId="{81C092CD-43F1-4CD7-91B5-8FC0F2F89B73}" type="sibTrans" cxnId="{76FD6CFE-185F-4278-8EFE-03294B774BF5}">
      <dgm:prSet/>
      <dgm:spPr/>
      <dgm:t>
        <a:bodyPr/>
        <a:lstStyle/>
        <a:p>
          <a:endParaRPr lang="en-US"/>
        </a:p>
      </dgm:t>
    </dgm:pt>
    <dgm:pt modelId="{FE548BFB-32DF-489B-B1A0-754A50A1C884}">
      <dgm:prSet phldrT="[Text]" custT="1"/>
      <dgm:spPr/>
      <dgm:t>
        <a:bodyPr/>
        <a:lstStyle/>
        <a:p>
          <a:r>
            <a:rPr lang="en-US" sz="2500" b="1" dirty="0" smtClean="0"/>
            <a:t>January - March</a:t>
          </a:r>
          <a:endParaRPr lang="en-US" sz="2500" b="1" dirty="0"/>
        </a:p>
      </dgm:t>
    </dgm:pt>
    <dgm:pt modelId="{DEA8AF99-A8BF-49E2-9C1C-8CE037F022DB}" type="parTrans" cxnId="{B51A09D0-6457-4EB9-9CDA-A5DF6C8BB127}">
      <dgm:prSet/>
      <dgm:spPr/>
      <dgm:t>
        <a:bodyPr/>
        <a:lstStyle/>
        <a:p>
          <a:endParaRPr lang="en-US"/>
        </a:p>
      </dgm:t>
    </dgm:pt>
    <dgm:pt modelId="{9B785D82-FA61-471F-87B5-76DF6B7B2C09}" type="sibTrans" cxnId="{B51A09D0-6457-4EB9-9CDA-A5DF6C8BB127}">
      <dgm:prSet/>
      <dgm:spPr/>
      <dgm:t>
        <a:bodyPr/>
        <a:lstStyle/>
        <a:p>
          <a:endParaRPr lang="en-US"/>
        </a:p>
      </dgm:t>
    </dgm:pt>
    <dgm:pt modelId="{DC001EC3-C0E1-48D0-90A3-8412E0AECED6}" type="pres">
      <dgm:prSet presAssocID="{1CC90BA7-0DDC-4895-B9E2-3CD6120A64CD}" presName="Name0" presStyleCnt="0">
        <dgm:presLayoutVars>
          <dgm:dir/>
          <dgm:animLvl val="lvl"/>
          <dgm:resizeHandles val="exact"/>
        </dgm:presLayoutVars>
      </dgm:prSet>
      <dgm:spPr/>
    </dgm:pt>
    <dgm:pt modelId="{4E33AAE7-45E1-421E-BEE9-5D623FA560C5}" type="pres">
      <dgm:prSet presAssocID="{0B690F9F-A46B-4476-990E-3577D91D3212}" presName="parTxOnly" presStyleLbl="node1" presStyleIdx="0" presStyleCnt="4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6EE45894-58EE-4D21-929B-75D32EB16385}" type="pres">
      <dgm:prSet presAssocID="{5B2FE59C-D43B-4CD9-A787-F492698D8746}" presName="parTxOnlySpace" presStyleCnt="0"/>
      <dgm:spPr/>
    </dgm:pt>
    <dgm:pt modelId="{FA428A0E-969B-4712-9815-BD3F288CFB3C}" type="pres">
      <dgm:prSet presAssocID="{73789906-E9F9-4636-860A-49A8785B501A}" presName="parTxOnly" presStyleLbl="node1" presStyleIdx="1" presStyleCnt="4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FC5EA284-365A-46EC-8027-741C6A7B2EF9}" type="pres">
      <dgm:prSet presAssocID="{F20E9A2F-6BC3-42D0-9375-D7A7E52F10A1}" presName="parTxOnlySpace" presStyleCnt="0"/>
      <dgm:spPr/>
    </dgm:pt>
    <dgm:pt modelId="{2ED2C26E-3FA1-47F6-AD84-6F213898E0FC}" type="pres">
      <dgm:prSet presAssocID="{891A139E-A531-4814-9D9D-D77091492260}" presName="parTxOnly" presStyleLbl="node1" presStyleIdx="2" presStyleCnt="4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9666D418-8BE7-4CFF-87C4-9F17EE25E3D1}" type="pres">
      <dgm:prSet presAssocID="{81C092CD-43F1-4CD7-91B5-8FC0F2F89B73}" presName="parTxOnlySpace" presStyleCnt="0"/>
      <dgm:spPr/>
    </dgm:pt>
    <dgm:pt modelId="{F5E91A6F-62EB-499D-BA1B-0E517FF52484}" type="pres">
      <dgm:prSet presAssocID="{FE548BFB-32DF-489B-B1A0-754A50A1C884}" presName="parTxOnly" presStyleLbl="node1" presStyleIdx="3" presStyleCnt="4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en-US"/>
        </a:p>
      </dgm:t>
    </dgm:pt>
  </dgm:ptLst>
  <dgm:cxnLst>
    <dgm:cxn modelId="{10173FB2-983D-498A-87BB-1944C373C3BA}" type="presOf" srcId="{0B690F9F-A46B-4476-990E-3577D91D3212}" destId="{4E33AAE7-45E1-421E-BEE9-5D623FA560C5}" srcOrd="0" destOrd="0" presId="urn:microsoft.com/office/officeart/2005/8/layout/chevron1"/>
    <dgm:cxn modelId="{4BFB266A-63AE-41CE-99C9-90706F8570C3}" type="presOf" srcId="{1CC90BA7-0DDC-4895-B9E2-3CD6120A64CD}" destId="{DC001EC3-C0E1-48D0-90A3-8412E0AECED6}" srcOrd="0" destOrd="0" presId="urn:microsoft.com/office/officeart/2005/8/layout/chevron1"/>
    <dgm:cxn modelId="{BE183C3A-E4B7-4A80-9363-AD723DE75DFE}" srcId="{1CC90BA7-0DDC-4895-B9E2-3CD6120A64CD}" destId="{73789906-E9F9-4636-860A-49A8785B501A}" srcOrd="1" destOrd="0" parTransId="{D5DF8E0E-06AB-4886-8B0C-D5E43C6B4217}" sibTransId="{F20E9A2F-6BC3-42D0-9375-D7A7E52F10A1}"/>
    <dgm:cxn modelId="{76C1A2F9-8049-420D-9E53-4ECCBC554703}" type="presOf" srcId="{73789906-E9F9-4636-860A-49A8785B501A}" destId="{FA428A0E-969B-4712-9815-BD3F288CFB3C}" srcOrd="0" destOrd="0" presId="urn:microsoft.com/office/officeart/2005/8/layout/chevron1"/>
    <dgm:cxn modelId="{76FD6CFE-185F-4278-8EFE-03294B774BF5}" srcId="{1CC90BA7-0DDC-4895-B9E2-3CD6120A64CD}" destId="{891A139E-A531-4814-9D9D-D77091492260}" srcOrd="2" destOrd="0" parTransId="{558A8A4D-0FD6-4F94-ADE2-D9A42EBEDC25}" sibTransId="{81C092CD-43F1-4CD7-91B5-8FC0F2F89B73}"/>
    <dgm:cxn modelId="{5A8B219D-74A2-4709-9521-CF51F5834D0C}" type="presOf" srcId="{FE548BFB-32DF-489B-B1A0-754A50A1C884}" destId="{F5E91A6F-62EB-499D-BA1B-0E517FF52484}" srcOrd="0" destOrd="0" presId="urn:microsoft.com/office/officeart/2005/8/layout/chevron1"/>
    <dgm:cxn modelId="{FE910359-789B-4DC8-9A94-5534E6C46AE7}" type="presOf" srcId="{891A139E-A531-4814-9D9D-D77091492260}" destId="{2ED2C26E-3FA1-47F6-AD84-6F213898E0FC}" srcOrd="0" destOrd="0" presId="urn:microsoft.com/office/officeart/2005/8/layout/chevron1"/>
    <dgm:cxn modelId="{77AEBD7D-4DEC-4F25-9862-196D5980E980}" srcId="{1CC90BA7-0DDC-4895-B9E2-3CD6120A64CD}" destId="{0B690F9F-A46B-4476-990E-3577D91D3212}" srcOrd="0" destOrd="0" parTransId="{6D38E7C6-3343-4A39-8A8C-498162A67E22}" sibTransId="{5B2FE59C-D43B-4CD9-A787-F492698D8746}"/>
    <dgm:cxn modelId="{B51A09D0-6457-4EB9-9CDA-A5DF6C8BB127}" srcId="{1CC90BA7-0DDC-4895-B9E2-3CD6120A64CD}" destId="{FE548BFB-32DF-489B-B1A0-754A50A1C884}" srcOrd="3" destOrd="0" parTransId="{DEA8AF99-A8BF-49E2-9C1C-8CE037F022DB}" sibTransId="{9B785D82-FA61-471F-87B5-76DF6B7B2C09}"/>
    <dgm:cxn modelId="{981D90EC-258C-4E52-B6FA-62DA0B7445D5}" type="presParOf" srcId="{DC001EC3-C0E1-48D0-90A3-8412E0AECED6}" destId="{4E33AAE7-45E1-421E-BEE9-5D623FA560C5}" srcOrd="0" destOrd="0" presId="urn:microsoft.com/office/officeart/2005/8/layout/chevron1"/>
    <dgm:cxn modelId="{47B1EC0C-D5BF-4897-85E0-36C49269F06A}" type="presParOf" srcId="{DC001EC3-C0E1-48D0-90A3-8412E0AECED6}" destId="{6EE45894-58EE-4D21-929B-75D32EB16385}" srcOrd="1" destOrd="0" presId="urn:microsoft.com/office/officeart/2005/8/layout/chevron1"/>
    <dgm:cxn modelId="{4973DCD0-41F3-47C1-85F2-CB0429871227}" type="presParOf" srcId="{DC001EC3-C0E1-48D0-90A3-8412E0AECED6}" destId="{FA428A0E-969B-4712-9815-BD3F288CFB3C}" srcOrd="2" destOrd="0" presId="urn:microsoft.com/office/officeart/2005/8/layout/chevron1"/>
    <dgm:cxn modelId="{E3FDDC53-4317-4F61-B992-300E608141F4}" type="presParOf" srcId="{DC001EC3-C0E1-48D0-90A3-8412E0AECED6}" destId="{FC5EA284-365A-46EC-8027-741C6A7B2EF9}" srcOrd="3" destOrd="0" presId="urn:microsoft.com/office/officeart/2005/8/layout/chevron1"/>
    <dgm:cxn modelId="{85C81B59-E8D0-4177-995F-07E07CB61AF8}" type="presParOf" srcId="{DC001EC3-C0E1-48D0-90A3-8412E0AECED6}" destId="{2ED2C26E-3FA1-47F6-AD84-6F213898E0FC}" srcOrd="4" destOrd="0" presId="urn:microsoft.com/office/officeart/2005/8/layout/chevron1"/>
    <dgm:cxn modelId="{7C1D6D4F-A34A-4480-8CA7-F006F474021D}" type="presParOf" srcId="{DC001EC3-C0E1-48D0-90A3-8412E0AECED6}" destId="{9666D418-8BE7-4CFF-87C4-9F17EE25E3D1}" srcOrd="5" destOrd="0" presId="urn:microsoft.com/office/officeart/2005/8/layout/chevron1"/>
    <dgm:cxn modelId="{75086F19-F36F-4F28-BA02-FCCAB2610E84}" type="presParOf" srcId="{DC001EC3-C0E1-48D0-90A3-8412E0AECED6}" destId="{F5E91A6F-62EB-499D-BA1B-0E517FF52484}" srcOrd="6" destOrd="0" presId="urn:microsoft.com/office/officeart/2005/8/layout/chevron1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67608199-106B-4300-9922-FF842D6F0E89}">
      <dsp:nvSpPr>
        <dsp:cNvPr id="0" name=""/>
        <dsp:cNvSpPr/>
      </dsp:nvSpPr>
      <dsp:spPr>
        <a:xfrm>
          <a:off x="1993014" y="292"/>
          <a:ext cx="3724291" cy="2234574"/>
        </a:xfrm>
        <a:prstGeom prst="rect">
          <a:avLst/>
        </a:prstGeom>
        <a:solidFill>
          <a:schemeClr val="accent2">
            <a:hueOff val="0"/>
            <a:satOff val="0"/>
            <a:lumOff val="0"/>
            <a:alphaOff val="0"/>
          </a:schemeClr>
        </a:solidFill>
        <a:ln w="15875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37160" tIns="137160" rIns="137160" bIns="137160" numCol="1" spcCol="1270" anchor="ctr" anchorCtr="0">
          <a:noAutofit/>
        </a:bodyPr>
        <a:lstStyle/>
        <a:p>
          <a:pPr lvl="0" algn="ctr" defTabSz="1600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3600" b="0" u="none" kern="1200" dirty="0" smtClean="0"/>
            <a:t>105 Compacts</a:t>
          </a:r>
        </a:p>
      </dsp:txBody>
      <dsp:txXfrm>
        <a:off x="1993014" y="292"/>
        <a:ext cx="3724291" cy="2234574"/>
      </dsp:txXfrm>
    </dsp:sp>
    <dsp:sp modelId="{5ECF9790-AC7A-4555-9920-D1E1DA4DBF6D}">
      <dsp:nvSpPr>
        <dsp:cNvPr id="0" name=""/>
        <dsp:cNvSpPr/>
      </dsp:nvSpPr>
      <dsp:spPr>
        <a:xfrm>
          <a:off x="6089735" y="292"/>
          <a:ext cx="3724291" cy="2234574"/>
        </a:xfrm>
        <a:prstGeom prst="rect">
          <a:avLst/>
        </a:prstGeom>
        <a:solidFill>
          <a:schemeClr val="accent2">
            <a:hueOff val="13013"/>
            <a:satOff val="-8959"/>
            <a:lumOff val="-2288"/>
            <a:alphaOff val="0"/>
          </a:schemeClr>
        </a:solidFill>
        <a:ln w="15875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29540" tIns="129540" rIns="129540" bIns="129540" numCol="1" spcCol="1270" anchor="ctr" anchorCtr="0">
          <a:noAutofit/>
        </a:bodyPr>
        <a:lstStyle/>
        <a:p>
          <a:pPr lvl="0" algn="ctr" defTabSz="15113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3400" b="0" u="none" kern="1200" dirty="0" smtClean="0"/>
            <a:t>131 Funding Agreements </a:t>
          </a:r>
          <a:br>
            <a:rPr lang="en-US" sz="3400" b="0" u="none" kern="1200" dirty="0" smtClean="0"/>
          </a:br>
          <a:r>
            <a:rPr lang="en-US" sz="3400" b="0" u="none" kern="1200" dirty="0" smtClean="0"/>
            <a:t>(FY 83 &amp; CY 41)</a:t>
          </a:r>
          <a:endParaRPr lang="en-US" sz="3400" b="1" u="sng" kern="1200" dirty="0" smtClean="0"/>
        </a:p>
      </dsp:txBody>
      <dsp:txXfrm>
        <a:off x="6089735" y="292"/>
        <a:ext cx="3724291" cy="2234574"/>
      </dsp:txXfrm>
    </dsp:sp>
    <dsp:sp modelId="{0C8A930C-C426-40C7-9A7B-1F4CAA410368}">
      <dsp:nvSpPr>
        <dsp:cNvPr id="0" name=""/>
        <dsp:cNvSpPr/>
      </dsp:nvSpPr>
      <dsp:spPr>
        <a:xfrm>
          <a:off x="1993014" y="2607296"/>
          <a:ext cx="3724291" cy="2234574"/>
        </a:xfrm>
        <a:prstGeom prst="rect">
          <a:avLst/>
        </a:prstGeom>
        <a:solidFill>
          <a:schemeClr val="accent2">
            <a:hueOff val="26025"/>
            <a:satOff val="-17917"/>
            <a:lumOff val="-4575"/>
            <a:alphaOff val="0"/>
          </a:schemeClr>
        </a:solidFill>
        <a:ln w="15875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37160" tIns="137160" rIns="137160" bIns="137160" numCol="1" spcCol="1270" anchor="ctr" anchorCtr="0">
          <a:noAutofit/>
        </a:bodyPr>
        <a:lstStyle/>
        <a:p>
          <a:pPr lvl="0" algn="ctr" defTabSz="1600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3600" b="0" u="none" kern="1200" dirty="0" smtClean="0"/>
            <a:t>+$2.6 Billion </a:t>
          </a:r>
          <a:br>
            <a:rPr lang="en-US" sz="3600" b="0" u="none" kern="1200" dirty="0" smtClean="0"/>
          </a:br>
          <a:r>
            <a:rPr lang="en-US" sz="3600" b="0" u="none" kern="1200" dirty="0" smtClean="0"/>
            <a:t>Recurring Base</a:t>
          </a:r>
          <a:endParaRPr lang="en-US" sz="3600" b="1" u="sng" kern="1200" dirty="0" smtClean="0"/>
        </a:p>
      </dsp:txBody>
      <dsp:txXfrm>
        <a:off x="1993014" y="2607296"/>
        <a:ext cx="3724291" cy="2234574"/>
      </dsp:txXfrm>
    </dsp:sp>
    <dsp:sp modelId="{156B6744-0BED-49CB-8A9E-D76DE0D98EED}">
      <dsp:nvSpPr>
        <dsp:cNvPr id="0" name=""/>
        <dsp:cNvSpPr/>
      </dsp:nvSpPr>
      <dsp:spPr>
        <a:xfrm>
          <a:off x="6089735" y="2607296"/>
          <a:ext cx="3724291" cy="2234574"/>
        </a:xfrm>
        <a:prstGeom prst="rect">
          <a:avLst/>
        </a:prstGeom>
        <a:solidFill>
          <a:schemeClr val="accent2">
            <a:hueOff val="39038"/>
            <a:satOff val="-26876"/>
            <a:lumOff val="-6863"/>
            <a:alphaOff val="0"/>
          </a:schemeClr>
        </a:solidFill>
        <a:ln w="15875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37160" tIns="137160" rIns="137160" bIns="137160" numCol="1" spcCol="1270" anchor="ctr" anchorCtr="0">
          <a:noAutofit/>
        </a:bodyPr>
        <a:lstStyle/>
        <a:p>
          <a:pPr lvl="0" algn="ctr" defTabSz="16002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3600" b="0" u="none" kern="1200" dirty="0" smtClean="0"/>
            <a:t>Over 375 Federally Recognized Tribes</a:t>
          </a:r>
        </a:p>
      </dsp:txBody>
      <dsp:txXfrm>
        <a:off x="6089735" y="2607296"/>
        <a:ext cx="3724291" cy="2234574"/>
      </dsp:txXfrm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4E33AAE7-45E1-421E-BEE9-5D623FA560C5}">
      <dsp:nvSpPr>
        <dsp:cNvPr id="0" name=""/>
        <dsp:cNvSpPr/>
      </dsp:nvSpPr>
      <dsp:spPr>
        <a:xfrm>
          <a:off x="5001" y="530896"/>
          <a:ext cx="2911431" cy="1164572"/>
        </a:xfrm>
        <a:prstGeom prst="chevron">
          <a:avLst/>
        </a:prstGeom>
        <a:solidFill>
          <a:schemeClr val="accent1">
            <a:shade val="50000"/>
            <a:hueOff val="0"/>
            <a:satOff val="0"/>
            <a:lumOff val="0"/>
            <a:alphaOff val="0"/>
          </a:schemeClr>
        </a:solidFill>
        <a:ln w="15875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00013" tIns="33338" rIns="33338" bIns="33338" numCol="1" spcCol="1270" anchor="ctr" anchorCtr="0">
          <a:noAutofit/>
        </a:bodyPr>
        <a:lstStyle/>
        <a:p>
          <a:pPr lvl="0" algn="ctr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2500" b="1" kern="1200" dirty="0" smtClean="0"/>
            <a:t>April  - June</a:t>
          </a:r>
          <a:endParaRPr lang="en-US" sz="2500" b="1" kern="1200" dirty="0"/>
        </a:p>
      </dsp:txBody>
      <dsp:txXfrm>
        <a:off x="587287" y="530896"/>
        <a:ext cx="1746859" cy="1164572"/>
      </dsp:txXfrm>
    </dsp:sp>
    <dsp:sp modelId="{FA428A0E-969B-4712-9815-BD3F288CFB3C}">
      <dsp:nvSpPr>
        <dsp:cNvPr id="0" name=""/>
        <dsp:cNvSpPr/>
      </dsp:nvSpPr>
      <dsp:spPr>
        <a:xfrm>
          <a:off x="2625289" y="530896"/>
          <a:ext cx="2911431" cy="1164572"/>
        </a:xfrm>
        <a:prstGeom prst="chevron">
          <a:avLst/>
        </a:prstGeom>
        <a:solidFill>
          <a:schemeClr val="accent1">
            <a:shade val="50000"/>
            <a:hueOff val="-376821"/>
            <a:satOff val="-10353"/>
            <a:lumOff val="23810"/>
            <a:alphaOff val="0"/>
          </a:schemeClr>
        </a:solidFill>
        <a:ln w="15875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00013" tIns="33338" rIns="33338" bIns="33338" numCol="1" spcCol="1270" anchor="ctr" anchorCtr="0">
          <a:noAutofit/>
        </a:bodyPr>
        <a:lstStyle/>
        <a:p>
          <a:pPr lvl="0" algn="ctr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2500" b="1" kern="1200" dirty="0" smtClean="0"/>
            <a:t>July - September</a:t>
          </a:r>
          <a:endParaRPr lang="en-US" sz="2500" b="1" kern="1200" dirty="0"/>
        </a:p>
      </dsp:txBody>
      <dsp:txXfrm>
        <a:off x="3207575" y="530896"/>
        <a:ext cx="1746859" cy="1164572"/>
      </dsp:txXfrm>
    </dsp:sp>
    <dsp:sp modelId="{2ED2C26E-3FA1-47F6-AD84-6F213898E0FC}">
      <dsp:nvSpPr>
        <dsp:cNvPr id="0" name=""/>
        <dsp:cNvSpPr/>
      </dsp:nvSpPr>
      <dsp:spPr>
        <a:xfrm>
          <a:off x="5245577" y="530896"/>
          <a:ext cx="2911431" cy="1164572"/>
        </a:xfrm>
        <a:prstGeom prst="chevron">
          <a:avLst/>
        </a:prstGeom>
        <a:solidFill>
          <a:schemeClr val="accent1">
            <a:shade val="50000"/>
            <a:hueOff val="-753641"/>
            <a:satOff val="-20705"/>
            <a:lumOff val="47620"/>
            <a:alphaOff val="0"/>
          </a:schemeClr>
        </a:solidFill>
        <a:ln w="15875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00013" tIns="33338" rIns="33338" bIns="33338" numCol="1" spcCol="1270" anchor="ctr" anchorCtr="0">
          <a:noAutofit/>
        </a:bodyPr>
        <a:lstStyle/>
        <a:p>
          <a:pPr lvl="0" algn="ctr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2500" b="1" kern="1200" dirty="0" smtClean="0"/>
            <a:t>October - December</a:t>
          </a:r>
          <a:endParaRPr lang="en-US" sz="2500" b="1" kern="1200" dirty="0"/>
        </a:p>
      </dsp:txBody>
      <dsp:txXfrm>
        <a:off x="5827863" y="530896"/>
        <a:ext cx="1746859" cy="1164572"/>
      </dsp:txXfrm>
    </dsp:sp>
    <dsp:sp modelId="{F5E91A6F-62EB-499D-BA1B-0E517FF52484}">
      <dsp:nvSpPr>
        <dsp:cNvPr id="0" name=""/>
        <dsp:cNvSpPr/>
      </dsp:nvSpPr>
      <dsp:spPr>
        <a:xfrm>
          <a:off x="7865866" y="530896"/>
          <a:ext cx="2911431" cy="1164572"/>
        </a:xfrm>
        <a:prstGeom prst="chevron">
          <a:avLst/>
        </a:prstGeom>
        <a:solidFill>
          <a:schemeClr val="accent1">
            <a:shade val="50000"/>
            <a:hueOff val="-376821"/>
            <a:satOff val="-10353"/>
            <a:lumOff val="23810"/>
            <a:alphaOff val="0"/>
          </a:schemeClr>
        </a:solidFill>
        <a:ln w="15875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00013" tIns="33338" rIns="33338" bIns="33338" numCol="1" spcCol="1270" anchor="ctr" anchorCtr="0">
          <a:noAutofit/>
        </a:bodyPr>
        <a:lstStyle/>
        <a:p>
          <a:pPr lvl="0" algn="ctr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2500" b="1" kern="1200" dirty="0" smtClean="0"/>
            <a:t>January - March</a:t>
          </a:r>
          <a:endParaRPr lang="en-US" sz="2500" b="1" kern="1200" dirty="0"/>
        </a:p>
      </dsp:txBody>
      <dsp:txXfrm>
        <a:off x="8448152" y="530896"/>
        <a:ext cx="1746859" cy="1164572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default">
  <dgm:title val=""/>
  <dgm:desc val=""/>
  <dgm:catLst>
    <dgm:cat type="list" pri="4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  <dgm:pt modelId="5">
          <dgm:prSet phldr="1"/>
        </dgm:pt>
      </dgm:ptLst>
      <dgm:cxnLst>
        <dgm:cxn modelId="6" srcId="0" destId="1" srcOrd="0" destOrd="0"/>
        <dgm:cxn modelId="7" srcId="0" destId="2" srcOrd="1" destOrd="0"/>
        <dgm:cxn modelId="8" srcId="0" destId="3" srcOrd="2" destOrd="0"/>
        <dgm:cxn modelId="9" srcId="0" destId="4" srcOrd="3" destOrd="0"/>
        <dgm:cxn modelId="10" srcId="0" destId="5" srcOrd="4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  <dgm:pt modelId="5"/>
        <dgm:pt modelId="6"/>
      </dgm:ptLst>
      <dgm:cxnLst>
        <dgm:cxn modelId="7" srcId="0" destId="1" srcOrd="0" destOrd="0"/>
        <dgm:cxn modelId="8" srcId="0" destId="2" srcOrd="1" destOrd="0"/>
        <dgm:cxn modelId="9" srcId="0" destId="3" srcOrd="2" destOrd="0"/>
        <dgm:cxn modelId="10" srcId="0" destId="4" srcOrd="3" destOrd="0"/>
        <dgm:cxn modelId="11" srcId="0" destId="5" srcOrd="4" destOrd="0"/>
        <dgm:cxn modelId="12" srcId="0" destId="6" srcOrd="5" destOrd="0"/>
      </dgm:cxnLst>
      <dgm:bg/>
      <dgm:whole/>
    </dgm:dataModel>
  </dgm:clrData>
  <dgm:layoutNode name="diagram">
    <dgm:varLst>
      <dgm:dir/>
      <dgm:resizeHandles val="exact"/>
    </dgm:varLst>
    <dgm:choose name="Name0">
      <dgm:if name="Name1" func="var" arg="dir" op="equ" val="norm">
        <dgm:alg type="snake">
          <dgm:param type="grDir" val="tL"/>
          <dgm:param type="flowDir" val="row"/>
          <dgm:param type="contDir" val="sameDir"/>
          <dgm:param type="off" val="ctr"/>
        </dgm:alg>
      </dgm:if>
      <dgm:else name="Name2">
        <dgm:alg type="snake">
          <dgm:param type="grDir" val="tR"/>
          <dgm:param type="flowDir" val="row"/>
          <dgm:param type="contDir" val="sameDir"/>
          <dgm:param type="off" val="ctr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node" refType="w"/>
      <dgm:constr type="h" for="ch" forName="node" refType="w" refFor="ch" refForName="node" fact="0.6"/>
      <dgm:constr type="w" for="ch" forName="sibTrans" refType="w" refFor="ch" refForName="node" fact="0.1"/>
      <dgm:constr type="sp" refType="w" refFor="ch" refForName="sibTrans"/>
      <dgm:constr type="primFontSz" for="ch" forName="node" op="equ" val="65"/>
    </dgm:constrLst>
    <dgm:ruleLst/>
    <dgm:forEach name="Name3" axis="ch" ptType="node">
      <dgm:layoutNode name="node">
        <dgm:varLst>
          <dgm:bulletEnabled val="1"/>
        </dgm:varLst>
        <dgm:alg type="tx"/>
        <dgm:shape xmlns:r="http://schemas.openxmlformats.org/officeDocument/2006/relationships" type="rect" r:blip="">
          <dgm:adjLst/>
        </dgm:shape>
        <dgm:presOf axis="desOrSelf" ptType="node"/>
        <dgm:constrLst>
          <dgm:constr type="lMarg" refType="primFontSz" fact="0.3"/>
          <dgm:constr type="rMarg" refType="primFontSz" fact="0.3"/>
          <dgm:constr type="tMarg" refType="primFontSz" fact="0.3"/>
          <dgm:constr type="bMarg" refType="primFontSz" fact="0.3"/>
        </dgm:constrLst>
        <dgm:ruleLst>
          <dgm:rule type="primFontSz" val="5" fact="NaN" max="NaN"/>
        </dgm:ruleLst>
      </dgm:layoutNode>
      <dgm:forEach name="Name4" axis="followSib" ptType="sibTrans" cnt="1">
        <dgm:layoutNode name="sibTrans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chevron1">
  <dgm:title val=""/>
  <dgm:desc val=""/>
  <dgm:catLst>
    <dgm:cat type="process" pri="9000"/>
  </dgm:catLst>
  <dgm:sampData useDef="1">
    <dgm:dataModel>
      <dgm:ptLst/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dir/>
      <dgm:animLvl val="lvl"/>
      <dgm:resizeHandles val="exact"/>
    </dgm:varLst>
    <dgm:choose name="Name1">
      <dgm:if name="Name2" func="var" arg="dir" op="equ" val="norm">
        <dgm:alg type="lin"/>
      </dgm:if>
      <dgm:else name="Name3">
        <dgm:alg type="lin">
          <dgm:param type="linDir" val="fromR"/>
        </dgm:alg>
      </dgm:else>
    </dgm:choose>
    <dgm:shape xmlns:r="http://schemas.openxmlformats.org/officeDocument/2006/relationships" r:blip="">
      <dgm:adjLst/>
    </dgm:shape>
    <dgm:presOf/>
    <dgm:choose name="Name4">
      <dgm:if name="Name5" axis="des" func="maxDepth" op="gte" val="2">
        <dgm:constrLst>
          <dgm:constr type="h" for="ch" forName="composite" refType="h"/>
          <dgm:constr type="w" for="ch" forName="composite" refType="w"/>
          <dgm:constr type="w" for="des" forName="parTx"/>
          <dgm:constr type="h" for="des" forName="parTx" op="equ"/>
          <dgm:constr type="w" for="des" forName="desTx"/>
          <dgm:constr type="h" for="des" forName="desTx" op="equ"/>
          <dgm:constr type="primFontSz" for="des" forName="parTx" val="65"/>
          <dgm:constr type="secFontSz" for="des" forName="desTx" refType="primFontSz" refFor="des" refForName="parTx" op="equ"/>
          <dgm:constr type="h" for="des" forName="parTx" refType="primFontSz" refFor="des" refForName="parTx" fact="1.5"/>
          <dgm:constr type="h" for="des" forName="desTx" refType="primFontSz" refFor="des" refForName="parTx" fact="0.5"/>
          <dgm:constr type="w" for="ch" forName="space" op="equ" val="-6"/>
        </dgm:constrLst>
        <dgm:ruleLst>
          <dgm:rule type="w" for="ch" forName="composite" val="0" fact="NaN" max="NaN"/>
          <dgm:rule type="primFontSz" for="des" forName="parTx" val="5" fact="NaN" max="NaN"/>
        </dgm:ruleLst>
        <dgm:forEach name="Name6" axis="ch" ptType="node">
          <dgm:layoutNode name="composite">
            <dgm:alg type="composite"/>
            <dgm:shape xmlns:r="http://schemas.openxmlformats.org/officeDocument/2006/relationships" r:blip="">
              <dgm:adjLst/>
            </dgm:shape>
            <dgm:presOf/>
            <dgm:choose name="Name7">
              <dgm:if name="Name8" func="var" arg="dir" op="equ" val="norm">
                <dgm:constrLst>
                  <dgm:constr type="l" for="ch" forName="parTx"/>
                  <dgm:constr type="w" for="ch" forName="parTx" refType="w"/>
                  <dgm:constr type="t" for="ch" forName="parTx"/>
                  <dgm:constr type="l" for="ch" forName="desTx"/>
                  <dgm:constr type="w" for="ch" forName="desTx" refType="w" refFor="ch" refForName="parTx" fact="0.8"/>
                  <dgm:constr type="t" for="ch" forName="desTx" refType="h" refFor="ch" refForName="parTx" fact="1.125"/>
                </dgm:constrLst>
              </dgm:if>
              <dgm:else name="Name9">
                <dgm:constrLst>
                  <dgm:constr type="l" for="ch" forName="parTx"/>
                  <dgm:constr type="w" for="ch" forName="parTx" refType="w"/>
                  <dgm:constr type="t" for="ch" forName="parTx"/>
                  <dgm:constr type="l" for="ch" forName="desTx" refType="w" fact="0.2"/>
                  <dgm:constr type="w" for="ch" forName="desTx" refType="w" refFor="ch" refForName="parTx" fact="0.8"/>
                  <dgm:constr type="t" for="ch" forName="desTx" refType="h" refFor="ch" refForName="parTx" fact="1.125"/>
                </dgm:constrLst>
              </dgm:else>
            </dgm:choose>
            <dgm:ruleLst>
              <dgm:rule type="h" val="INF" fact="NaN" max="NaN"/>
            </dgm:ruleLst>
            <dgm:layoutNode name="parTx">
              <dgm:varLst>
                <dgm:chMax val="0"/>
                <dgm:chPref val="0"/>
                <dgm:bulletEnabled val="1"/>
              </dgm:varLst>
              <dgm:alg type="tx"/>
              <dgm:choose name="Name10">
                <dgm:if name="Name11" func="var" arg="dir" op="equ" val="norm">
                  <dgm:shape xmlns:r="http://schemas.openxmlformats.org/officeDocument/2006/relationships" type="chevron" r:blip="">
                    <dgm:adjLst/>
                  </dgm:shape>
                </dgm:if>
                <dgm:else name="Name12">
                  <dgm:shape xmlns:r="http://schemas.openxmlformats.org/officeDocument/2006/relationships" rot="180" type="chevron" r:blip="">
                    <dgm:adjLst/>
                  </dgm:shape>
                </dgm:else>
              </dgm:choose>
              <dgm:presOf axis="self" ptType="node"/>
              <dgm:choose name="Name13">
                <dgm:if name="Name14" func="var" arg="dir" op="equ" val="norm">
                  <dgm:constrLst>
                    <dgm:constr type="h" refType="w" op="lte" fact="0.4"/>
                    <dgm:constr type="h"/>
                    <dgm:constr type="tMarg" refType="primFontSz" fact="0.105"/>
                    <dgm:constr type="bMarg" refType="primFontSz" fact="0.105"/>
                    <dgm:constr type="lMarg" refType="primFontSz" fact="0.315"/>
                    <dgm:constr type="rMarg" refType="primFontSz" fact="0.105"/>
                  </dgm:constrLst>
                </dgm:if>
                <dgm:else name="Name15">
                  <dgm:constrLst>
                    <dgm:constr type="h" refType="w" op="lte" fact="0.4"/>
                    <dgm:constr type="h"/>
                    <dgm:constr type="tMarg" refType="primFontSz" fact="0.105"/>
                    <dgm:constr type="bMarg" refType="primFontSz" fact="0.105"/>
                    <dgm:constr type="lMarg" refType="primFontSz" fact="0.105"/>
                    <dgm:constr type="rMarg" refType="primFontSz" fact="0.315"/>
                  </dgm:constrLst>
                </dgm:else>
              </dgm:choose>
              <dgm:ruleLst>
                <dgm:rule type="h" val="INF" fact="NaN" max="NaN"/>
              </dgm:ruleLst>
            </dgm:layoutNode>
            <dgm:layoutNode name="desTx" styleLbl="revTx">
              <dgm:varLst>
                <dgm:bulletEnabled val="1"/>
              </dgm:varLst>
              <dgm:alg type="tx">
                <dgm:param type="stBulletLvl" val="1"/>
              </dgm:alg>
              <dgm:choose name="Name16">
                <dgm:if name="Name17" axis="ch" ptType="node" func="cnt" op="gte" val="1">
                  <dgm:shape xmlns:r="http://schemas.openxmlformats.org/officeDocument/2006/relationships" type="rect" r:blip="">
                    <dgm:adjLst/>
                  </dgm:shape>
                </dgm:if>
                <dgm:else name="Name18">
                  <dgm:shape xmlns:r="http://schemas.openxmlformats.org/officeDocument/2006/relationships" type="rect" r:blip="" hideGeom="1">
                    <dgm:adjLst/>
                  </dgm:shape>
                </dgm:else>
              </dgm:choose>
              <dgm:presOf axis="des" ptType="node"/>
              <dgm:constrLst>
                <dgm:constr type="secFontSz" val="65"/>
                <dgm:constr type="primFontSz" refType="secFontSz"/>
                <dgm:constr type="h"/>
                <dgm:constr type="tMarg"/>
                <dgm:constr type="bMarg"/>
                <dgm:constr type="rMarg"/>
                <dgm:constr type="lMarg"/>
              </dgm:constrLst>
              <dgm:ruleLst>
                <dgm:rule type="h" val="INF" fact="NaN" max="NaN"/>
              </dgm:ruleLst>
            </dgm:layoutNode>
          </dgm:layoutNode>
          <dgm:forEach name="Name19" axis="followSib" ptType="sibTrans" cnt="1">
            <dgm:layoutNode name="space">
              <dgm:alg type="sp"/>
              <dgm:shape xmlns:r="http://schemas.openxmlformats.org/officeDocument/2006/relationships" r:blip="">
                <dgm:adjLst/>
              </dgm:shape>
              <dgm:presOf/>
              <dgm:constrLst/>
              <dgm:ruleLst/>
            </dgm:layoutNode>
          </dgm:forEach>
        </dgm:forEach>
      </dgm:if>
      <dgm:else name="Name20">
        <dgm:constrLst>
          <dgm:constr type="w" for="ch" forName="parTxOnly" refType="w"/>
          <dgm:constr type="h" for="des" forName="parTxOnly" op="equ"/>
          <dgm:constr type="primFontSz" for="des" forName="parTxOnly" op="equ" val="65"/>
          <dgm:constr type="w" for="ch" forName="parTxOnlySpace" refType="w" refFor="ch" refForName="parTxOnly" fact="-0.1"/>
        </dgm:constrLst>
        <dgm:ruleLst/>
        <dgm:forEach name="Name21" axis="ch" ptType="node">
          <dgm:layoutNode name="parTxOnly">
            <dgm:varLst>
              <dgm:chMax val="0"/>
              <dgm:chPref val="0"/>
              <dgm:bulletEnabled val="1"/>
            </dgm:varLst>
            <dgm:alg type="tx"/>
            <dgm:choose name="Name22">
              <dgm:if name="Name23" func="var" arg="dir" op="equ" val="norm">
                <dgm:shape xmlns:r="http://schemas.openxmlformats.org/officeDocument/2006/relationships" type="chevron" r:blip="">
                  <dgm:adjLst/>
                </dgm:shape>
              </dgm:if>
              <dgm:else name="Name24">
                <dgm:shape xmlns:r="http://schemas.openxmlformats.org/officeDocument/2006/relationships" rot="180" type="chevron" r:blip="">
                  <dgm:adjLst/>
                </dgm:shape>
              </dgm:else>
            </dgm:choose>
            <dgm:presOf axis="self" ptType="node"/>
            <dgm:choose name="Name25">
              <dgm:if name="Name26" func="var" arg="dir" op="equ" val="norm">
                <dgm:constrLst>
                  <dgm:constr type="h" refType="w" op="equ" fact="0.4"/>
                  <dgm:constr type="tMarg" refType="primFontSz" fact="0.105"/>
                  <dgm:constr type="bMarg" refType="primFontSz" fact="0.105"/>
                  <dgm:constr type="lMarg" refType="primFontSz" fact="0.315"/>
                  <dgm:constr type="rMarg" refType="primFontSz" fact="0.105"/>
                </dgm:constrLst>
              </dgm:if>
              <dgm:else name="Name27">
                <dgm:constrLst>
                  <dgm:constr type="h" refType="w" op="equ" fact="0.4"/>
                  <dgm:constr type="tMarg" refType="primFontSz" fact="0.105"/>
                  <dgm:constr type="bMarg" refType="primFontSz" fact="0.105"/>
                  <dgm:constr type="lMarg" refType="primFontSz" fact="0.105"/>
                  <dgm:constr type="rMarg" refType="primFontSz" fact="0.315"/>
                </dgm:constrLst>
              </dgm:else>
            </dgm:choose>
            <dgm:ruleLst>
              <dgm:rule type="primFontSz" val="5" fact="NaN" max="NaN"/>
            </dgm:ruleLst>
          </dgm:layoutNode>
          <dgm:forEach name="Name28" axis="followSib" ptType="sibTrans" cnt="1">
            <dgm:layoutNode name="parTxOnlySpace">
              <dgm:alg type="sp"/>
              <dgm:shape xmlns:r="http://schemas.openxmlformats.org/officeDocument/2006/relationships" r:blip="">
                <dgm:adjLst/>
              </dgm:shape>
              <dgm:presOf/>
              <dgm:constrLst/>
              <dgm:ruleLst/>
            </dgm:layoutNode>
          </dgm:forEach>
        </dgm:forEach>
      </dgm:else>
    </dgm:choose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16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7" y="5"/>
            <a:ext cx="3038145" cy="465743"/>
          </a:xfrm>
          <a:prstGeom prst="rect">
            <a:avLst/>
          </a:prstGeom>
        </p:spPr>
        <p:txBody>
          <a:bodyPr vert="horz" lIns="88078" tIns="44041" rIns="88078" bIns="44041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70734" y="5"/>
            <a:ext cx="3038145" cy="465743"/>
          </a:xfrm>
          <a:prstGeom prst="rect">
            <a:avLst/>
          </a:prstGeom>
        </p:spPr>
        <p:txBody>
          <a:bodyPr vert="horz" lIns="88078" tIns="44041" rIns="88078" bIns="44041" rtlCol="0"/>
          <a:lstStyle>
            <a:lvl1pPr algn="r">
              <a:defRPr sz="1200"/>
            </a:lvl1pPr>
          </a:lstStyle>
          <a:p>
            <a:fld id="{E41EBDD3-3A95-446E-8041-853C1046DB04}" type="datetimeFigureOut">
              <a:rPr lang="en-US" smtClean="0"/>
              <a:t>7/13/2021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7" y="8830660"/>
            <a:ext cx="3038145" cy="465742"/>
          </a:xfrm>
          <a:prstGeom prst="rect">
            <a:avLst/>
          </a:prstGeom>
        </p:spPr>
        <p:txBody>
          <a:bodyPr vert="horz" lIns="88078" tIns="44041" rIns="88078" bIns="44041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70734" y="8830660"/>
            <a:ext cx="3038145" cy="465742"/>
          </a:xfrm>
          <a:prstGeom prst="rect">
            <a:avLst/>
          </a:prstGeom>
        </p:spPr>
        <p:txBody>
          <a:bodyPr vert="horz" lIns="88078" tIns="44041" rIns="88078" bIns="44041" rtlCol="0" anchor="b"/>
          <a:lstStyle>
            <a:lvl1pPr algn="r">
              <a:defRPr sz="1200"/>
            </a:lvl1pPr>
          </a:lstStyle>
          <a:p>
            <a:fld id="{84D54382-FFA4-4D28-AE2D-D3BC2FF58EE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91675390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15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3"/>
            <a:ext cx="3037840" cy="466434"/>
          </a:xfrm>
          <a:prstGeom prst="rect">
            <a:avLst/>
          </a:prstGeom>
        </p:spPr>
        <p:txBody>
          <a:bodyPr vert="horz" lIns="93084" tIns="46542" rIns="93084" bIns="46542" rtlCol="0"/>
          <a:lstStyle>
            <a:lvl1pPr algn="l">
              <a:defRPr sz="13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938" y="3"/>
            <a:ext cx="3037840" cy="466434"/>
          </a:xfrm>
          <a:prstGeom prst="rect">
            <a:avLst/>
          </a:prstGeom>
        </p:spPr>
        <p:txBody>
          <a:bodyPr vert="horz" lIns="93084" tIns="46542" rIns="93084" bIns="46542" rtlCol="0"/>
          <a:lstStyle>
            <a:lvl1pPr algn="r">
              <a:defRPr sz="1300"/>
            </a:lvl1pPr>
          </a:lstStyle>
          <a:p>
            <a:fld id="{E8BAE669-D304-4EFE-BF01-FEEDBFDDC509}" type="datetimeFigureOut">
              <a:rPr lang="en-US" smtClean="0"/>
              <a:t>7/13/2021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719138" y="1162050"/>
            <a:ext cx="5572125" cy="3135313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084" tIns="46542" rIns="93084" bIns="46542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042" y="4473898"/>
            <a:ext cx="5608320" cy="3660458"/>
          </a:xfrm>
          <a:prstGeom prst="rect">
            <a:avLst/>
          </a:prstGeom>
        </p:spPr>
        <p:txBody>
          <a:bodyPr vert="horz" lIns="93084" tIns="46542" rIns="93084" bIns="46542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978"/>
            <a:ext cx="3037840" cy="466433"/>
          </a:xfrm>
          <a:prstGeom prst="rect">
            <a:avLst/>
          </a:prstGeom>
        </p:spPr>
        <p:txBody>
          <a:bodyPr vert="horz" lIns="93084" tIns="46542" rIns="93084" bIns="46542" rtlCol="0" anchor="b"/>
          <a:lstStyle>
            <a:lvl1pPr algn="l">
              <a:defRPr sz="1300"/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938" y="8829978"/>
            <a:ext cx="3037840" cy="466433"/>
          </a:xfrm>
          <a:prstGeom prst="rect">
            <a:avLst/>
          </a:prstGeom>
        </p:spPr>
        <p:txBody>
          <a:bodyPr vert="horz" lIns="93084" tIns="46542" rIns="93084" bIns="46542" rtlCol="0" anchor="b"/>
          <a:lstStyle>
            <a:lvl1pPr algn="r">
              <a:defRPr sz="1300"/>
            </a:lvl1pPr>
          </a:lstStyle>
          <a:p>
            <a:fld id="{BE0D2784-3195-4080-9B24-1409FF6CF391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0082668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34C40A3-C388-4F58-B771-A78873EB76C1}" type="slidenum">
              <a:rPr lang="en-US" smtClean="0">
                <a:solidFill>
                  <a:prstClr val="black"/>
                </a:solidFill>
              </a:rPr>
              <a:pPr/>
              <a:t>1</a:t>
            </a:fld>
            <a:endParaRPr lang="en-US" dirty="0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56174230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>
          <a:xfrm>
            <a:off x="717550" y="4733440"/>
            <a:ext cx="5608320" cy="4305051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E0D2784-3195-4080-9B24-1409FF6CF391}" type="slidenum">
              <a:rPr lang="en-US" smtClean="0"/>
              <a:t>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25596843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E0D2784-3195-4080-9B24-1409FF6CF391}" type="slidenum">
              <a:rPr lang="en-US" smtClean="0"/>
              <a:t>3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02679779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688975" y="338138"/>
            <a:ext cx="5503863" cy="3097212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>
          <a:xfrm>
            <a:off x="677705" y="3637072"/>
            <a:ext cx="5515610" cy="3614827"/>
          </a:xfrm>
        </p:spPr>
        <p:txBody>
          <a:bodyPr/>
          <a:lstStyle/>
          <a:p>
            <a:pPr marL="0" indent="0">
              <a:buFont typeface="Arial" panose="020B0604020202020204" pitchFamily="34" charset="0"/>
              <a:buNone/>
            </a:pPr>
            <a:endParaRPr lang="en-US" sz="1800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E0D2784-3195-4080-9B24-1409FF6CF391}" type="slidenum">
              <a:rPr lang="en-US" smtClean="0"/>
              <a:t>4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18884804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0F8E536-381C-49DA-B51B-F692AA943430}" type="slidenum">
              <a:rPr lang="en-US" smtClean="0"/>
              <a:t>5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26853634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688975" y="338138"/>
            <a:ext cx="5503863" cy="3097212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>
          <a:xfrm>
            <a:off x="677705" y="3637072"/>
            <a:ext cx="5515610" cy="3614827"/>
          </a:xfrm>
        </p:spPr>
        <p:txBody>
          <a:bodyPr/>
          <a:lstStyle/>
          <a:p>
            <a:pPr marL="0" indent="0">
              <a:buFont typeface="Arial" panose="020B0604020202020204" pitchFamily="34" charset="0"/>
              <a:buNone/>
            </a:pPr>
            <a:endParaRPr lang="en-US" sz="1800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E0D2784-3195-4080-9B24-1409FF6CF391}" type="slidenum">
              <a:rPr lang="en-US" smtClean="0"/>
              <a:t>6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29460690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688975" y="338138"/>
            <a:ext cx="5503863" cy="3097212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>
          <a:xfrm>
            <a:off x="677705" y="3637072"/>
            <a:ext cx="5515610" cy="3614827"/>
          </a:xfrm>
        </p:spPr>
        <p:txBody>
          <a:bodyPr/>
          <a:lstStyle/>
          <a:p>
            <a:pPr marL="0" indent="0">
              <a:buFont typeface="Arial" panose="020B0604020202020204" pitchFamily="34" charset="0"/>
              <a:buNone/>
            </a:pPr>
            <a:endParaRPr lang="en-US" sz="1800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E0D2784-3195-4080-9B24-1409FF6CF391}" type="slidenum">
              <a:rPr lang="en-US" smtClean="0"/>
              <a:t>7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6352149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E0D2784-3195-4080-9B24-1409FF6CF391}" type="slidenum">
              <a:rPr lang="en-US" smtClean="0"/>
              <a:t>8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09884970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defTabSz="927659">
              <a:defRPr/>
            </a:pPr>
            <a:fld id="{70F8E536-381C-49DA-B51B-F692AA943430}" type="slidenum">
              <a:rPr lang="en-US" sz="1200">
                <a:solidFill>
                  <a:prstClr val="black"/>
                </a:solidFill>
                <a:latin typeface="Calibri" panose="020F0502020204030204"/>
              </a:rPr>
              <a:pPr defTabSz="927659">
                <a:defRPr/>
              </a:pPr>
              <a:t>9</a:t>
            </a:fld>
            <a:endParaRPr lang="en-US" sz="1200" dirty="0">
              <a:solidFill>
                <a:prstClr val="black"/>
              </a:solidFill>
              <a:latin typeface="Calibri" panose="020F0502020204030204"/>
            </a:endParaRPr>
          </a:p>
        </p:txBody>
      </p:sp>
    </p:spTree>
    <p:extLst>
      <p:ext uri="{BB962C8B-B14F-4D97-AF65-F5344CB8AC3E}">
        <p14:creationId xmlns:p14="http://schemas.microsoft.com/office/powerpoint/2010/main" val="3213894633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7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7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097280" y="758952"/>
            <a:ext cx="10058400" cy="3566160"/>
          </a:xfrm>
        </p:spPr>
        <p:txBody>
          <a:bodyPr anchor="b">
            <a:normAutofit/>
          </a:bodyPr>
          <a:lstStyle>
            <a:lvl1pPr algn="l">
              <a:lnSpc>
                <a:spcPct val="85000"/>
              </a:lnSpc>
              <a:defRPr sz="8000" spc="-51" baseline="0"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00051" y="4455620"/>
            <a:ext cx="10058400" cy="1143000"/>
          </a:xfrm>
        </p:spPr>
        <p:txBody>
          <a:bodyPr lIns="91440" rIns="91440">
            <a:normAutofit/>
          </a:bodyPr>
          <a:lstStyle>
            <a:lvl1pPr marL="0" indent="0" algn="l">
              <a:buNone/>
              <a:defRPr sz="2400" cap="all" spc="200" baseline="0">
                <a:solidFill>
                  <a:schemeClr val="tx2"/>
                </a:solidFill>
                <a:latin typeface="+mj-lt"/>
              </a:defRPr>
            </a:lvl1pPr>
            <a:lvl2pPr marL="457189" indent="0" algn="ctr">
              <a:buNone/>
              <a:defRPr sz="2400"/>
            </a:lvl2pPr>
            <a:lvl3pPr marL="914377" indent="0" algn="ctr">
              <a:buNone/>
              <a:defRPr sz="2400"/>
            </a:lvl3pPr>
            <a:lvl4pPr marL="1371566" indent="0" algn="ctr">
              <a:buNone/>
              <a:defRPr sz="2000"/>
            </a:lvl4pPr>
            <a:lvl5pPr marL="1828754" indent="0" algn="ctr">
              <a:buNone/>
              <a:defRPr sz="2000"/>
            </a:lvl5pPr>
            <a:lvl6pPr marL="2285943" indent="0" algn="ctr">
              <a:buNone/>
              <a:defRPr sz="2000"/>
            </a:lvl6pPr>
            <a:lvl7pPr marL="2743131" indent="0" algn="ctr">
              <a:buNone/>
              <a:defRPr sz="2000"/>
            </a:lvl7pPr>
            <a:lvl8pPr marL="3200320" indent="0" algn="ctr">
              <a:buNone/>
              <a:defRPr sz="2000"/>
            </a:lvl8pPr>
            <a:lvl9pPr marL="3657509" indent="0" algn="ctr">
              <a:buNone/>
              <a:defRPr sz="2000"/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FB02CD-3A66-4544-813E-838285707622}" type="datetime1">
              <a:rPr lang="en-US" smtClean="0"/>
              <a:t>7/13/2021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  <p:cxnSp>
        <p:nvCxnSpPr>
          <p:cNvPr id="9" name="Straight Connector 8"/>
          <p:cNvCxnSpPr/>
          <p:nvPr/>
        </p:nvCxnSpPr>
        <p:spPr>
          <a:xfrm>
            <a:off x="1207659" y="4343400"/>
            <a:ext cx="987552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66801" y="219249"/>
            <a:ext cx="9801224" cy="823180"/>
          </a:xfrm>
        </p:spPr>
        <p:txBody>
          <a:bodyPr/>
          <a:lstStyle>
            <a:lvl1pPr marL="0"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8A0D3FF-7A19-463D-9E53-77094835EAD0}" type="datetime1">
              <a:rPr lang="en-US" smtClean="0"/>
              <a:t>7/13/2021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13E31D-E2AB-40D1-8B51-AFA5AFEF393A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97280" y="2226734"/>
            <a:ext cx="10058400" cy="402336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9" name="Title 8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10" name="Date Placeholder 9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F8BFF27-43B1-4AF1-B6F0-A8924BBB5B45}" type="datetime1">
              <a:rPr lang="en-US" smtClean="0"/>
              <a:t>7/13/2021</a:t>
            </a:fld>
            <a:endParaRPr lang="en-US" dirty="0"/>
          </a:p>
        </p:txBody>
      </p:sp>
      <p:sp>
        <p:nvSpPr>
          <p:cNvPr id="11" name="Footer Placeholder 10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2" name="Slide Number Placeholder 1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5879829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68388" y="-542070"/>
            <a:ext cx="10058400" cy="1450757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F8BFF27-43B1-4AF1-B6F0-A8924BBB5B45}" type="datetime1">
              <a:rPr lang="en-US" smtClean="0"/>
              <a:t>7/13/2021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746821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7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7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758952"/>
            <a:ext cx="10058400" cy="3566160"/>
          </a:xfrm>
        </p:spPr>
        <p:txBody>
          <a:bodyPr anchor="b" anchorCtr="0">
            <a:normAutofit/>
          </a:bodyPr>
          <a:lstStyle>
            <a:lvl1pPr>
              <a:lnSpc>
                <a:spcPct val="85000"/>
              </a:lnSpc>
              <a:defRPr sz="8000" b="0"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4453128"/>
            <a:ext cx="10058400" cy="1143000"/>
          </a:xfrm>
        </p:spPr>
        <p:txBody>
          <a:bodyPr lIns="91440" rIns="91440" anchor="t" anchorCtr="0">
            <a:normAutofit/>
          </a:bodyPr>
          <a:lstStyle>
            <a:lvl1pPr marL="0" indent="0">
              <a:buNone/>
              <a:defRPr sz="2400" cap="all" spc="200" baseline="0">
                <a:solidFill>
                  <a:schemeClr val="tx2"/>
                </a:solidFill>
                <a:latin typeface="+mj-lt"/>
              </a:defRPr>
            </a:lvl1pPr>
            <a:lvl2pPr marL="457189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377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566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754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5943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131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32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509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0E3AAB0-25DA-4B53-A234-3384D107D27B}" type="datetime1">
              <a:rPr lang="en-US" smtClean="0"/>
              <a:t>7/13/2021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  <p:cxnSp>
        <p:nvCxnSpPr>
          <p:cNvPr id="9" name="Straight Connector 8"/>
          <p:cNvCxnSpPr/>
          <p:nvPr/>
        </p:nvCxnSpPr>
        <p:spPr>
          <a:xfrm>
            <a:off x="1207659" y="4343400"/>
            <a:ext cx="987552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>
          <a:xfrm>
            <a:off x="1097280" y="286605"/>
            <a:ext cx="10058400" cy="1450757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97279" y="1845734"/>
            <a:ext cx="4937760" cy="402336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17920" y="1845735"/>
            <a:ext cx="4937760" cy="402336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E5B7AB2-ED70-4A37-9559-C5A937534D20}" type="datetime1">
              <a:rPr lang="en-US" smtClean="0"/>
              <a:t>7/13/2021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>
          <a:xfrm>
            <a:off x="1097280" y="286605"/>
            <a:ext cx="10058400" cy="1450757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1846052"/>
            <a:ext cx="4937760" cy="736282"/>
          </a:xfrm>
        </p:spPr>
        <p:txBody>
          <a:bodyPr lIns="91440" rIns="91440"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tx2"/>
                </a:solidFill>
              </a:defRPr>
            </a:lvl1pPr>
            <a:lvl2pPr marL="457189" indent="0">
              <a:buNone/>
              <a:defRPr sz="2000" b="1"/>
            </a:lvl2pPr>
            <a:lvl3pPr marL="914377" indent="0">
              <a:buNone/>
              <a:defRPr sz="1800" b="1"/>
            </a:lvl3pPr>
            <a:lvl4pPr marL="1371566" indent="0">
              <a:buNone/>
              <a:defRPr sz="1600" b="1"/>
            </a:lvl4pPr>
            <a:lvl5pPr marL="1828754" indent="0">
              <a:buNone/>
              <a:defRPr sz="1600" b="1"/>
            </a:lvl5pPr>
            <a:lvl6pPr marL="2285943" indent="0">
              <a:buNone/>
              <a:defRPr sz="1600" b="1"/>
            </a:lvl6pPr>
            <a:lvl7pPr marL="2743131" indent="0">
              <a:buNone/>
              <a:defRPr sz="1600" b="1"/>
            </a:lvl7pPr>
            <a:lvl8pPr marL="3200320" indent="0">
              <a:buNone/>
              <a:defRPr sz="1600" b="1"/>
            </a:lvl8pPr>
            <a:lvl9pPr marL="3657509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097280" y="2582334"/>
            <a:ext cx="4937760" cy="33782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217920" y="1846052"/>
            <a:ext cx="4937760" cy="736282"/>
          </a:xfrm>
        </p:spPr>
        <p:txBody>
          <a:bodyPr lIns="91440" rIns="91440"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tx2"/>
                </a:solidFill>
              </a:defRPr>
            </a:lvl1pPr>
            <a:lvl2pPr marL="457189" indent="0">
              <a:buNone/>
              <a:defRPr sz="2000" b="1"/>
            </a:lvl2pPr>
            <a:lvl3pPr marL="914377" indent="0">
              <a:buNone/>
              <a:defRPr sz="1800" b="1"/>
            </a:lvl3pPr>
            <a:lvl4pPr marL="1371566" indent="0">
              <a:buNone/>
              <a:defRPr sz="1600" b="1"/>
            </a:lvl4pPr>
            <a:lvl5pPr marL="1828754" indent="0">
              <a:buNone/>
              <a:defRPr sz="1600" b="1"/>
            </a:lvl5pPr>
            <a:lvl6pPr marL="2285943" indent="0">
              <a:buNone/>
              <a:defRPr sz="1600" b="1"/>
            </a:lvl6pPr>
            <a:lvl7pPr marL="2743131" indent="0">
              <a:buNone/>
              <a:defRPr sz="1600" b="1"/>
            </a:lvl7pPr>
            <a:lvl8pPr marL="3200320" indent="0">
              <a:buNone/>
              <a:defRPr sz="1600" b="1"/>
            </a:lvl8pPr>
            <a:lvl9pPr marL="3657509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217920" y="2582334"/>
            <a:ext cx="4937760" cy="33782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E26C103-3AA3-4896-95A0-67332F8CE9EE}" type="datetime1">
              <a:rPr lang="en-US" smtClean="0"/>
              <a:t>7/13/2021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11F325-86DA-45D5-A719-7D293C5A64B7}" type="datetime1">
              <a:rPr lang="en-US" smtClean="0"/>
              <a:t>7/13/2021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3177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6" name="Rectangle 5"/>
          <p:cNvSpPr/>
          <p:nvPr/>
        </p:nvSpPr>
        <p:spPr>
          <a:xfrm>
            <a:off x="17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40CD948-7EF4-484F-BEFB-6A478E814A36}" type="datetime1">
              <a:rPr lang="en-US" smtClean="0"/>
              <a:t>7/13/2021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18" y="0"/>
            <a:ext cx="4050791" cy="6858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4040071" y="0"/>
            <a:ext cx="64008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94359"/>
            <a:ext cx="3200400" cy="2286000"/>
          </a:xfrm>
        </p:spPr>
        <p:txBody>
          <a:bodyPr anchor="b">
            <a:normAutofit/>
          </a:bodyPr>
          <a:lstStyle>
            <a:lvl1pPr>
              <a:defRPr sz="3600" b="0">
                <a:solidFill>
                  <a:srgbClr val="FFFFFF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800600" y="731520"/>
            <a:ext cx="6492240" cy="52578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2926080"/>
            <a:ext cx="3200400" cy="3379124"/>
          </a:xfrm>
        </p:spPr>
        <p:txBody>
          <a:bodyPr lIns="91440" rIns="91440">
            <a:normAutofit/>
          </a:bodyPr>
          <a:lstStyle>
            <a:lvl1pPr marL="0" indent="0">
              <a:buNone/>
              <a:defRPr sz="1500">
                <a:solidFill>
                  <a:srgbClr val="FFFFFF"/>
                </a:solidFill>
              </a:defRPr>
            </a:lvl1pPr>
            <a:lvl2pPr marL="457189" indent="0">
              <a:buNone/>
              <a:defRPr sz="1200"/>
            </a:lvl2pPr>
            <a:lvl3pPr marL="914377" indent="0">
              <a:buNone/>
              <a:defRPr sz="1000"/>
            </a:lvl3pPr>
            <a:lvl4pPr marL="1371566" indent="0">
              <a:buNone/>
              <a:defRPr sz="900"/>
            </a:lvl4pPr>
            <a:lvl5pPr marL="1828754" indent="0">
              <a:buNone/>
              <a:defRPr sz="900"/>
            </a:lvl5pPr>
            <a:lvl6pPr marL="2285943" indent="0">
              <a:buNone/>
              <a:defRPr sz="900"/>
            </a:lvl6pPr>
            <a:lvl7pPr marL="2743131" indent="0">
              <a:buNone/>
              <a:defRPr sz="900"/>
            </a:lvl7pPr>
            <a:lvl8pPr marL="3200320" indent="0">
              <a:buNone/>
              <a:defRPr sz="900"/>
            </a:lvl8pPr>
            <a:lvl9pPr marL="3657509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465513" y="6459787"/>
            <a:ext cx="2618511" cy="365125"/>
          </a:xfrm>
        </p:spPr>
        <p:txBody>
          <a:bodyPr/>
          <a:lstStyle>
            <a:lvl1pPr algn="l">
              <a:defRPr/>
            </a:lvl1pPr>
          </a:lstStyle>
          <a:p>
            <a:fld id="{3F4E37B9-9730-41A4-817A-329E8F51440A}" type="datetime1">
              <a:rPr lang="en-US" smtClean="0"/>
              <a:t>7/13/2021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800600" y="6459787"/>
            <a:ext cx="4648200" cy="365125"/>
          </a:xfrm>
        </p:spPr>
        <p:txBody>
          <a:bodyPr/>
          <a:lstStyle>
            <a:lvl1pPr algn="l">
              <a:defRPr>
                <a:solidFill>
                  <a:schemeClr val="tx2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4FAB73BC-B049-4115-A692-8D63A059BFB8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1" y="4953000"/>
            <a:ext cx="12188825" cy="1905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17" y="491507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5074920"/>
            <a:ext cx="10113264" cy="822960"/>
          </a:xfrm>
        </p:spPr>
        <p:txBody>
          <a:bodyPr lIns="91440" tIns="0" rIns="91440" bIns="0" anchor="b">
            <a:noAutofit/>
          </a:bodyPr>
          <a:lstStyle>
            <a:lvl1pPr>
              <a:defRPr sz="3600" b="0">
                <a:solidFill>
                  <a:srgbClr val="FFFFFF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7" y="0"/>
            <a:ext cx="12191985" cy="4915076"/>
          </a:xfrm>
          <a:blipFill>
            <a:blip r:embed="rId2"/>
            <a:stretch>
              <a:fillRect/>
            </a:stretch>
          </a:blipFill>
        </p:spPr>
        <p:txBody>
          <a:bodyPr lIns="457200" tIns="457200" anchor="t"/>
          <a:lstStyle>
            <a:lvl1pPr marL="0" indent="0">
              <a:buNone/>
              <a:defRPr sz="3200">
                <a:solidFill>
                  <a:schemeClr val="bg1"/>
                </a:solidFill>
              </a:defRPr>
            </a:lvl1pPr>
            <a:lvl2pPr marL="457189" indent="0">
              <a:buNone/>
              <a:defRPr sz="2800"/>
            </a:lvl2pPr>
            <a:lvl3pPr marL="914377" indent="0">
              <a:buNone/>
              <a:defRPr sz="2400"/>
            </a:lvl3pPr>
            <a:lvl4pPr marL="1371566" indent="0">
              <a:buNone/>
              <a:defRPr sz="2000"/>
            </a:lvl4pPr>
            <a:lvl5pPr marL="1828754" indent="0">
              <a:buNone/>
              <a:defRPr sz="2000"/>
            </a:lvl5pPr>
            <a:lvl6pPr marL="2285943" indent="0">
              <a:buNone/>
              <a:defRPr sz="2000"/>
            </a:lvl6pPr>
            <a:lvl7pPr marL="2743131" indent="0">
              <a:buNone/>
              <a:defRPr sz="2000"/>
            </a:lvl7pPr>
            <a:lvl8pPr marL="3200320" indent="0">
              <a:buNone/>
              <a:defRPr sz="2000"/>
            </a:lvl8pPr>
            <a:lvl9pPr marL="3657509" indent="0">
              <a:buNone/>
              <a:defRPr sz="2000"/>
            </a:lvl9pPr>
          </a:lstStyle>
          <a:p>
            <a:r>
              <a:rPr lang="en-US" dirty="0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097280" y="5907023"/>
            <a:ext cx="10113264" cy="594360"/>
          </a:xfrm>
        </p:spPr>
        <p:txBody>
          <a:bodyPr lIns="91440" tIns="0" rIns="91440" bIns="0">
            <a:normAutofit/>
          </a:bodyPr>
          <a:lstStyle>
            <a:lvl1pPr marL="0" indent="0">
              <a:spcBef>
                <a:spcPts val="0"/>
              </a:spcBef>
              <a:spcAft>
                <a:spcPts val="600"/>
              </a:spcAft>
              <a:buNone/>
              <a:defRPr sz="1500">
                <a:solidFill>
                  <a:srgbClr val="FFFFFF"/>
                </a:solidFill>
              </a:defRPr>
            </a:lvl1pPr>
            <a:lvl2pPr marL="457189" indent="0">
              <a:buNone/>
              <a:defRPr sz="1200"/>
            </a:lvl2pPr>
            <a:lvl3pPr marL="914377" indent="0">
              <a:buNone/>
              <a:defRPr sz="1000"/>
            </a:lvl3pPr>
            <a:lvl4pPr marL="1371566" indent="0">
              <a:buNone/>
              <a:defRPr sz="900"/>
            </a:lvl4pPr>
            <a:lvl5pPr marL="1828754" indent="0">
              <a:buNone/>
              <a:defRPr sz="900"/>
            </a:lvl5pPr>
            <a:lvl6pPr marL="2285943" indent="0">
              <a:buNone/>
              <a:defRPr sz="900"/>
            </a:lvl6pPr>
            <a:lvl7pPr marL="2743131" indent="0">
              <a:buNone/>
              <a:defRPr sz="900"/>
            </a:lvl7pPr>
            <a:lvl8pPr marL="3200320" indent="0">
              <a:buNone/>
              <a:defRPr sz="900"/>
            </a:lvl8pPr>
            <a:lvl9pPr marL="3657509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6A37BA2-B956-4D9B-AE7B-C3E27FA46E9E}" type="datetime1">
              <a:rPr lang="en-US" smtClean="0"/>
              <a:t>7/13/2021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lIns="45720" tIns="0" rIns="45720" bIns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60D7DD-8B4C-4938-A41D-EE5DBC0815DC}" type="datetime1">
              <a:rPr lang="en-US" smtClean="0"/>
              <a:t>7/13/2021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7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7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1" y="414780"/>
            <a:ext cx="2628900" cy="5757421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1" y="414778"/>
            <a:ext cx="7734300" cy="5757422"/>
          </a:xfrm>
        </p:spPr>
        <p:txBody>
          <a:bodyPr vert="eaVert" lIns="45720" tIns="0" rIns="45720" bIns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E1D28FF-C6C9-497F-BB3E-1104F5A29A34}" type="datetime1">
              <a:rPr lang="en-US" smtClean="0"/>
              <a:t>7/13/2021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>
            <a:spLocks noChangeArrowheads="1"/>
          </p:cNvSpPr>
          <p:nvPr/>
        </p:nvSpPr>
        <p:spPr bwMode="gray">
          <a:xfrm>
            <a:off x="772584" y="1066802"/>
            <a:ext cx="10684933" cy="4545013"/>
          </a:xfrm>
          <a:prstGeom prst="rect">
            <a:avLst/>
          </a:prstGeom>
          <a:solidFill>
            <a:schemeClr val="bg1"/>
          </a:solidFill>
          <a:ln w="12700" algn="ctr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lIns="90000" tIns="90000" rIns="90000" bIns="90000" anchor="ctr"/>
          <a:lstStyle/>
          <a:p>
            <a:pPr marL="119060" indent="-119060" defTabSz="914377" eaLnBrk="0" fontAlgn="base" hangingPunct="0">
              <a:spcBef>
                <a:spcPct val="50000"/>
              </a:spcBef>
              <a:spcAft>
                <a:spcPct val="0"/>
              </a:spcAft>
              <a:defRPr/>
            </a:pPr>
            <a:endParaRPr lang="en-GB" sz="1100" b="1" dirty="0">
              <a:solidFill>
                <a:srgbClr val="000000"/>
              </a:solidFill>
              <a:cs typeface="Arial" charset="0"/>
            </a:endParaRPr>
          </a:p>
        </p:txBody>
      </p:sp>
      <p:sp>
        <p:nvSpPr>
          <p:cNvPr id="3020804" name="Rectangle 4"/>
          <p:cNvSpPr>
            <a:spLocks noGrp="1" noChangeArrowheads="1"/>
          </p:cNvSpPr>
          <p:nvPr>
            <p:ph type="ctrTitle" sz="quarter"/>
          </p:nvPr>
        </p:nvSpPr>
        <p:spPr>
          <a:xfrm>
            <a:off x="1189893" y="2804351"/>
            <a:ext cx="8788400" cy="326243"/>
          </a:xfrm>
        </p:spPr>
        <p:txBody>
          <a:bodyPr/>
          <a:lstStyle>
            <a:lvl1pPr>
              <a:spcBef>
                <a:spcPct val="100000"/>
              </a:spcBef>
              <a:buClr>
                <a:schemeClr val="tx2"/>
              </a:buClr>
              <a:buSzPct val="85000"/>
              <a:buFont typeface="Wingdings" pitchFamily="2" charset="2"/>
              <a:buNone/>
              <a:defRPr sz="2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020805" name="Rectangle 5"/>
          <p:cNvSpPr>
            <a:spLocks noGrp="1" noChangeArrowheads="1"/>
          </p:cNvSpPr>
          <p:nvPr>
            <p:ph type="subTitle" sz="quarter" idx="1"/>
          </p:nvPr>
        </p:nvSpPr>
        <p:spPr>
          <a:xfrm>
            <a:off x="1189895" y="3402013"/>
            <a:ext cx="8776677" cy="768350"/>
          </a:xfrm>
        </p:spPr>
        <p:txBody>
          <a:bodyPr/>
          <a:lstStyle>
            <a:lvl1pPr marL="0" indent="0">
              <a:spcBef>
                <a:spcPct val="15000"/>
              </a:spcBef>
              <a:buClrTx/>
              <a:buFont typeface="Wingdings 2" pitchFamily="18" charset="2"/>
              <a:buNone/>
              <a:defRPr sz="1600" b="1"/>
            </a:lvl1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2" name="TextBox 1"/>
          <p:cNvSpPr txBox="1"/>
          <p:nvPr userDrawn="1"/>
        </p:nvSpPr>
        <p:spPr>
          <a:xfrm>
            <a:off x="3657600" y="61518"/>
            <a:ext cx="67056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914377"/>
            <a:r>
              <a:rPr lang="en-US" sz="2800" b="1" dirty="0" smtClean="0">
                <a:solidFill>
                  <a:srgbClr val="C00000"/>
                </a:solidFill>
              </a:rPr>
              <a:t>DRAFT</a:t>
            </a:r>
            <a:endParaRPr lang="en-US" sz="2800" b="1" dirty="0">
              <a:solidFill>
                <a:srgbClr val="C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55876770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Line 42"/>
          <p:cNvSpPr>
            <a:spLocks noChangeShapeType="1"/>
          </p:cNvSpPr>
          <p:nvPr userDrawn="1"/>
        </p:nvSpPr>
        <p:spPr bwMode="gray">
          <a:xfrm>
            <a:off x="529167" y="773111"/>
            <a:ext cx="11150600" cy="2"/>
          </a:xfrm>
          <a:prstGeom prst="line">
            <a:avLst/>
          </a:prstGeom>
          <a:noFill/>
          <a:ln w="19050">
            <a:solidFill>
              <a:schemeClr val="accent1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pPr defTabSz="914377" eaLnBrk="0" fontAlgn="base" hangingPunct="0">
              <a:spcBef>
                <a:spcPct val="50000"/>
              </a:spcBef>
              <a:spcAft>
                <a:spcPct val="0"/>
              </a:spcAft>
              <a:defRPr/>
            </a:pPr>
            <a:endParaRPr lang="en-US" sz="1200" dirty="0">
              <a:solidFill>
                <a:srgbClr val="000000"/>
              </a:solidFill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47519541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5" name="Line 42"/>
          <p:cNvSpPr>
            <a:spLocks noChangeShapeType="1"/>
          </p:cNvSpPr>
          <p:nvPr userDrawn="1"/>
        </p:nvSpPr>
        <p:spPr bwMode="gray">
          <a:xfrm>
            <a:off x="529167" y="773111"/>
            <a:ext cx="11150600" cy="2"/>
          </a:xfrm>
          <a:prstGeom prst="line">
            <a:avLst/>
          </a:prstGeom>
          <a:noFill/>
          <a:ln w="19050">
            <a:solidFill>
              <a:schemeClr val="accent1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pPr defTabSz="914377" eaLnBrk="0" fontAlgn="base" hangingPunct="0">
              <a:spcBef>
                <a:spcPct val="50000"/>
              </a:spcBef>
              <a:spcAft>
                <a:spcPct val="0"/>
              </a:spcAft>
              <a:defRPr/>
            </a:pPr>
            <a:endParaRPr lang="en-US" sz="1200" dirty="0">
              <a:solidFill>
                <a:srgbClr val="000000"/>
              </a:solidFill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23072983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371356537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1_Title &amp; subtit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ext Placeholder 8"/>
          <p:cNvSpPr>
            <a:spLocks noGrp="1"/>
          </p:cNvSpPr>
          <p:nvPr>
            <p:ph type="body" sz="quarter" idx="13" hasCustomPrompt="1"/>
          </p:nvPr>
        </p:nvSpPr>
        <p:spPr>
          <a:xfrm>
            <a:off x="487680" y="782623"/>
            <a:ext cx="11216640" cy="757255"/>
          </a:xfrm>
        </p:spPr>
        <p:txBody>
          <a:bodyPr>
            <a:noAutofit/>
          </a:bodyPr>
          <a:lstStyle>
            <a:lvl1pPr marL="0" indent="0">
              <a:buNone/>
              <a:defRPr sz="2000" b="0">
                <a:solidFill>
                  <a:srgbClr val="575757"/>
                </a:solidFill>
              </a:defRPr>
            </a:lvl1pPr>
          </a:lstStyle>
          <a:p>
            <a:pPr lvl="0"/>
            <a:r>
              <a:rPr lang="en-US" dirty="0" smtClean="0"/>
              <a:t>Click to add subtitle</a:t>
            </a:r>
          </a:p>
        </p:txBody>
      </p:sp>
      <p:sp>
        <p:nvSpPr>
          <p:cNvPr id="14" name="Title Placeholder 1"/>
          <p:cNvSpPr>
            <a:spLocks noGrp="1"/>
          </p:cNvSpPr>
          <p:nvPr>
            <p:ph type="title" hasCustomPrompt="1"/>
          </p:nvPr>
        </p:nvSpPr>
        <p:spPr>
          <a:xfrm>
            <a:off x="487680" y="295683"/>
            <a:ext cx="11216640" cy="469492"/>
          </a:xfrm>
          <a:prstGeom prst="rect">
            <a:avLst/>
          </a:prstGeom>
        </p:spPr>
        <p:txBody>
          <a:bodyPr vert="horz" lIns="0" tIns="0" rIns="0" bIns="0" rtlCol="0" anchor="t" anchorCtr="0">
            <a:noAutofit/>
          </a:bodyPr>
          <a:lstStyle>
            <a:lvl1pPr>
              <a:defRPr/>
            </a:lvl1pPr>
          </a:lstStyle>
          <a:p>
            <a:r>
              <a:rPr lang="en-US" dirty="0" smtClean="0"/>
              <a:t>Click to add title</a:t>
            </a:r>
            <a:endParaRPr lang="en-US" dirty="0"/>
          </a:p>
        </p:txBody>
      </p:sp>
      <p:sp>
        <p:nvSpPr>
          <p:cNvPr id="4" name="Line 42"/>
          <p:cNvSpPr>
            <a:spLocks noChangeShapeType="1"/>
          </p:cNvSpPr>
          <p:nvPr userDrawn="1"/>
        </p:nvSpPr>
        <p:spPr bwMode="gray">
          <a:xfrm flipV="1">
            <a:off x="508000" y="782619"/>
            <a:ext cx="11181504" cy="23830"/>
          </a:xfrm>
          <a:prstGeom prst="line">
            <a:avLst/>
          </a:prstGeom>
          <a:noFill/>
          <a:ln w="19050">
            <a:solidFill>
              <a:schemeClr val="accent1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pPr defTabSz="914377" eaLnBrk="0" fontAlgn="base" hangingPunct="0">
              <a:spcBef>
                <a:spcPct val="50000"/>
              </a:spcBef>
              <a:spcAft>
                <a:spcPct val="0"/>
              </a:spcAft>
              <a:defRPr/>
            </a:pPr>
            <a:endParaRPr lang="en-US" sz="1200" dirty="0">
              <a:solidFill>
                <a:srgbClr val="000000"/>
              </a:solidFill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395724739"/>
      </p:ext>
    </p:extLst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theme" Target="../theme/theme1.xml"/></Relationships>
</file>

<file path=ppt/slideMasters/_rels/slideMaster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6.xml"/><Relationship Id="rId7" Type="http://schemas.openxmlformats.org/officeDocument/2006/relationships/image" Target="../media/image2.png"/><Relationship Id="rId2" Type="http://schemas.openxmlformats.org/officeDocument/2006/relationships/slideLayout" Target="../slideLayouts/slideLayout15.xml"/><Relationship Id="rId1" Type="http://schemas.openxmlformats.org/officeDocument/2006/relationships/slideLayout" Target="../slideLayouts/slideLayout14.xml"/><Relationship Id="rId6" Type="http://schemas.openxmlformats.org/officeDocument/2006/relationships/theme" Target="../theme/theme2.xml"/><Relationship Id="rId5" Type="http://schemas.openxmlformats.org/officeDocument/2006/relationships/slideLayout" Target="../slideLayouts/slideLayout18.xml"/><Relationship Id="rId4" Type="http://schemas.openxmlformats.org/officeDocument/2006/relationships/slideLayout" Target="../slideLayouts/slideLayout17.xml"/></Relationships>
</file>

<file path=ppt/slideMasters/_rels/slideMaster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3.xml"/></Relationships>
</file>

<file path=ppt/slideMasters/_rels/slideMaster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4.xml"/></Relationships>
</file>

<file path=ppt/slideMasters/_rels/slideMaster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5.xml"/></Relationships>
</file>

<file path=ppt/slideMasters/_rels/slideMaster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6.xml"/></Relationships>
</file>

<file path=ppt/slideMasters/_rels/slideMaster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7.xml"/></Relationships>
</file>

<file path=ppt/slideMasters/_rels/slideMaster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8.xml"/></Relationships>
</file>

<file path=ppt/slideMasters/_rels/slideMaster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9.xml"/></Relationships>
</file>

<file path=ppt/slideMasters/_rels/slideMaster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10.xml"/></Relationships>
</file>

<file path=ppt/slideMasters/_rels/slideMaster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11.xml"/></Relationships>
</file>

<file path=ppt/slideMasters/_rels/slideMaster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12.xml"/></Relationships>
</file>

<file path=ppt/slideMasters/_rels/slideMaster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13.xml"/></Relationships>
</file>

<file path=ppt/slideMasters/_rels/slideMaster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1" y="6400800"/>
            <a:ext cx="12192000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1" y="6334316"/>
            <a:ext cx="12192001" cy="659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066801" y="219247"/>
            <a:ext cx="9801224" cy="823180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66801" y="1256692"/>
            <a:ext cx="10058400" cy="4951603"/>
          </a:xfrm>
          <a:prstGeom prst="rect">
            <a:avLst/>
          </a:prstGeom>
        </p:spPr>
        <p:txBody>
          <a:bodyPr vert="horz" lIns="0" tIns="45720" rIns="0" bIns="45720" rtlCol="0">
            <a:normAutofit/>
          </a:bodyPr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097282" y="6459787"/>
            <a:ext cx="2472271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rgbClr val="FFFFFF"/>
                </a:solidFill>
              </a:defRPr>
            </a:lvl1pPr>
          </a:lstStyle>
          <a:p>
            <a:fld id="{DF8BFF27-43B1-4AF1-B6F0-A8924BBB5B45}" type="datetime1">
              <a:rPr lang="en-US" smtClean="0"/>
              <a:t>7/13/2021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686186" y="6459787"/>
            <a:ext cx="4822804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 cap="all" baseline="0">
                <a:solidFill>
                  <a:srgbClr val="FFFFFF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9900460" y="6459787"/>
            <a:ext cx="131202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1">
                <a:solidFill>
                  <a:srgbClr val="FFFFFF"/>
                </a:solidFill>
              </a:defRPr>
            </a:lvl1pPr>
          </a:lstStyle>
          <a:p>
            <a:fld id="{4FAB73BC-B049-4115-A692-8D63A059BFB8}" type="slidenum">
              <a:rPr lang="en-US" dirty="0"/>
              <a:pPr/>
              <a:t>‹#›</a:t>
            </a:fld>
            <a:endParaRPr lang="en-US" dirty="0"/>
          </a:p>
        </p:txBody>
      </p:sp>
      <p:cxnSp>
        <p:nvCxnSpPr>
          <p:cNvPr id="10" name="Straight Connector 9"/>
          <p:cNvCxnSpPr/>
          <p:nvPr/>
        </p:nvCxnSpPr>
        <p:spPr>
          <a:xfrm>
            <a:off x="1203158" y="1046749"/>
            <a:ext cx="9922043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60" r:id="rId2"/>
    <p:sldLayoutId id="2147483709" r:id="rId3"/>
    <p:sldLayoutId id="2147483710" r:id="rId4"/>
    <p:sldLayoutId id="2147483651" r:id="rId5"/>
    <p:sldLayoutId id="2147483652" r:id="rId6"/>
    <p:sldLayoutId id="2147483653" r:id="rId7"/>
    <p:sldLayoutId id="2147483654" r:id="rId8"/>
    <p:sldLayoutId id="2147483655" r:id="rId9"/>
    <p:sldLayoutId id="2147483656" r:id="rId10"/>
    <p:sldLayoutId id="2147483657" r:id="rId11"/>
    <p:sldLayoutId id="2147483658" r:id="rId12"/>
    <p:sldLayoutId id="2147483659" r:id="rId13"/>
  </p:sldLayoutIdLst>
  <p:hf sldNum="0" hdr="0" ftr="0" dt="0"/>
  <p:txStyles>
    <p:titleStyle>
      <a:lvl1pPr algn="l" defTabSz="914377" rtl="0" eaLnBrk="1" latinLnBrk="0" hangingPunct="1">
        <a:lnSpc>
          <a:spcPct val="85000"/>
        </a:lnSpc>
        <a:spcBef>
          <a:spcPct val="0"/>
        </a:spcBef>
        <a:buNone/>
        <a:defRPr sz="4800" kern="1200" spc="-51" baseline="0">
          <a:solidFill>
            <a:schemeClr val="tx1">
              <a:lumMod val="75000"/>
              <a:lumOff val="25000"/>
            </a:schemeClr>
          </a:solidFill>
          <a:latin typeface="+mj-lt"/>
          <a:ea typeface="+mj-ea"/>
          <a:cs typeface="+mj-cs"/>
        </a:defRPr>
      </a:lvl1pPr>
    </p:titleStyle>
    <p:bodyStyle>
      <a:lvl1pPr marL="91438" indent="-91438" algn="l" defTabSz="914377" rtl="0" eaLnBrk="1" latinLnBrk="0" hangingPunct="1">
        <a:lnSpc>
          <a:spcPct val="90000"/>
        </a:lnSpc>
        <a:spcBef>
          <a:spcPts val="1200"/>
        </a:spcBef>
        <a:spcAft>
          <a:spcPts val="200"/>
        </a:spcAft>
        <a:buClr>
          <a:schemeClr val="accent1"/>
        </a:buClr>
        <a:buSzPct val="100000"/>
        <a:buFont typeface="Calibri" panose="020F0502020204030204" pitchFamily="34" charset="0"/>
        <a:buChar char=" "/>
        <a:defRPr sz="20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384038" indent="-182875" algn="l" defTabSz="914377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566914" indent="-182875" algn="l" defTabSz="914377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749789" indent="-182875" algn="l" defTabSz="914377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932665" indent="-182875" algn="l" defTabSz="914377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1099973" indent="-228594" algn="l" defTabSz="914377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1299968" indent="-228594" algn="l" defTabSz="914377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1499963" indent="-228594" algn="l" defTabSz="914377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1699958" indent="-228594" algn="l" defTabSz="914377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18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377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566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754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5943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131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32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50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 bwMode="gray"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gray">
          <a:xfrm>
            <a:off x="529167" y="479425"/>
            <a:ext cx="11150600" cy="2936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0" tIns="0" rIns="0" bIns="0" numCol="1" anchor="b" anchorCtr="0" compatLnSpc="1">
            <a:prstTxWarp prst="textNoShape">
              <a:avLst/>
            </a:prstTxWarp>
            <a:spAutoFit/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gray">
          <a:xfrm>
            <a:off x="512235" y="1123953"/>
            <a:ext cx="11167533" cy="51847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0" tIns="0" rIns="0" bIns="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  <a:p>
            <a:pPr lvl="3"/>
            <a:endParaRPr lang="en-US" smtClean="0"/>
          </a:p>
        </p:txBody>
      </p:sp>
      <p:pic>
        <p:nvPicPr>
          <p:cNvPr id="5" name="Picture 3" descr="image003"/>
          <p:cNvPicPr>
            <a:picLocks noChangeAspect="1" noChangeArrowheads="1"/>
          </p:cNvPicPr>
          <p:nvPr userDrawn="1"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3200" y="6022145"/>
            <a:ext cx="988157" cy="74111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Slide Number Placeholder 9"/>
          <p:cNvSpPr>
            <a:spLocks/>
          </p:cNvSpPr>
          <p:nvPr userDrawn="1"/>
        </p:nvSpPr>
        <p:spPr bwMode="gray">
          <a:xfrm>
            <a:off x="363259" y="6514388"/>
            <a:ext cx="357716" cy="13849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 anchor="b">
            <a:spAutoFit/>
          </a:bodyPr>
          <a:lstStyle/>
          <a:p>
            <a:pPr defTabSz="914377" fontAlgn="base">
              <a:spcBef>
                <a:spcPct val="0"/>
              </a:spcBef>
              <a:spcAft>
                <a:spcPct val="0"/>
              </a:spcAft>
            </a:pPr>
            <a:fld id="{86C77FDF-45C5-4665-AAEE-45520AE6BEA9}" type="slidenum">
              <a:rPr lang="en-US" sz="900" b="1">
                <a:solidFill>
                  <a:srgbClr val="002776"/>
                </a:solidFill>
                <a:cs typeface="Arial" pitchFamily="34" charset="0"/>
              </a:rPr>
              <a:pPr defTabSz="914377" fontAlgn="base">
                <a:spcBef>
                  <a:spcPct val="0"/>
                </a:spcBef>
                <a:spcAft>
                  <a:spcPct val="0"/>
                </a:spcAft>
              </a:pPr>
              <a:t>‹#›</a:t>
            </a:fld>
            <a:endParaRPr lang="en-US" sz="900" b="1" dirty="0">
              <a:solidFill>
                <a:srgbClr val="002776"/>
              </a:solidFill>
              <a:cs typeface="Arial" pitchFamily="34" charset="0"/>
            </a:endParaRPr>
          </a:p>
        </p:txBody>
      </p:sp>
      <p:sp>
        <p:nvSpPr>
          <p:cNvPr id="8" name="Slide Number Placeholder 9"/>
          <p:cNvSpPr>
            <a:spLocks/>
          </p:cNvSpPr>
          <p:nvPr userDrawn="1"/>
        </p:nvSpPr>
        <p:spPr bwMode="gray">
          <a:xfrm>
            <a:off x="11293771" y="6590315"/>
            <a:ext cx="357716" cy="13849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 anchor="b">
            <a:spAutoFit/>
          </a:bodyPr>
          <a:lstStyle/>
          <a:p>
            <a:pPr defTabSz="914377" fontAlgn="base">
              <a:spcBef>
                <a:spcPct val="0"/>
              </a:spcBef>
              <a:spcAft>
                <a:spcPct val="0"/>
              </a:spcAft>
            </a:pPr>
            <a:fld id="{86C77FDF-45C5-4665-AAEE-45520AE6BEA9}" type="slidenum">
              <a:rPr lang="en-US" sz="900" b="1">
                <a:solidFill>
                  <a:srgbClr val="002776"/>
                </a:solidFill>
                <a:cs typeface="Arial" pitchFamily="34" charset="0"/>
              </a:rPr>
              <a:pPr defTabSz="914377" fontAlgn="base">
                <a:spcBef>
                  <a:spcPct val="0"/>
                </a:spcBef>
                <a:spcAft>
                  <a:spcPct val="0"/>
                </a:spcAft>
              </a:pPr>
              <a:t>‹#›</a:t>
            </a:fld>
            <a:endParaRPr lang="en-US" sz="900" b="1" dirty="0">
              <a:solidFill>
                <a:srgbClr val="002776"/>
              </a:solidFill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17525379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6" r:id="rId1"/>
    <p:sldLayoutId id="2147483677" r:id="rId2"/>
    <p:sldLayoutId id="2147483678" r:id="rId3"/>
    <p:sldLayoutId id="2147483679" r:id="rId4"/>
    <p:sldLayoutId id="2147483680" r:id="rId5"/>
  </p:sldLayoutIdLst>
  <p:timing>
    <p:tnLst>
      <p:par>
        <p:cTn id="1" dur="indefinite" restart="never" nodeType="tmRoot"/>
      </p:par>
    </p:tnLst>
  </p:timing>
  <p:hf hdr="0" dt="0"/>
  <p:txStyles>
    <p:titleStyle>
      <a:lvl1pPr algn="l" rtl="0" eaLnBrk="0" fontAlgn="base" hangingPunct="0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+mj-lt"/>
          <a:ea typeface="+mj-ea"/>
          <a:cs typeface="+mj-cs"/>
        </a:defRPr>
      </a:lvl1pPr>
      <a:lvl2pPr algn="l" rtl="0" eaLnBrk="0" fontAlgn="base" hangingPunct="0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2pPr>
      <a:lvl3pPr algn="l" rtl="0" eaLnBrk="0" fontAlgn="base" hangingPunct="0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3pPr>
      <a:lvl4pPr algn="l" rtl="0" eaLnBrk="0" fontAlgn="base" hangingPunct="0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4pPr>
      <a:lvl5pPr algn="l" rtl="0" eaLnBrk="0" fontAlgn="base" hangingPunct="0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5pPr>
      <a:lvl6pPr marL="457189" algn="l" rtl="0" fontAlgn="base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6pPr>
      <a:lvl7pPr marL="914377" algn="l" rtl="0" fontAlgn="base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7pPr>
      <a:lvl8pPr marL="1371566" algn="l" rtl="0" fontAlgn="base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8pPr>
      <a:lvl9pPr marL="1828754" algn="l" rtl="0" fontAlgn="base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9pPr>
    </p:titleStyle>
    <p:bodyStyle>
      <a:lvl1pPr marL="177796" indent="-177796" algn="l" rtl="0" eaLnBrk="0" fontAlgn="base" hangingPunct="0">
        <a:lnSpc>
          <a:spcPct val="106000"/>
        </a:lnSpc>
        <a:spcBef>
          <a:spcPct val="80000"/>
        </a:spcBef>
        <a:spcAft>
          <a:spcPct val="0"/>
        </a:spcAft>
        <a:buClr>
          <a:schemeClr val="tx1"/>
        </a:buClr>
        <a:buFont typeface="Wingdings 2" pitchFamily="18" charset="2"/>
        <a:buChar char="¡"/>
        <a:defRPr sz="1400">
          <a:solidFill>
            <a:schemeClr val="tx1"/>
          </a:solidFill>
          <a:latin typeface="+mn-lt"/>
          <a:ea typeface="+mn-ea"/>
          <a:cs typeface="+mn-cs"/>
        </a:defRPr>
      </a:lvl1pPr>
      <a:lvl2pPr marL="628635" indent="-177796" algn="l" rtl="0" eaLnBrk="0" fontAlgn="base" hangingPunct="0">
        <a:lnSpc>
          <a:spcPct val="106000"/>
        </a:lnSpc>
        <a:spcBef>
          <a:spcPct val="80000"/>
        </a:spcBef>
        <a:spcAft>
          <a:spcPct val="0"/>
        </a:spcAft>
        <a:buClr>
          <a:schemeClr val="tx1"/>
        </a:buClr>
        <a:buFont typeface="Arial" charset="0"/>
        <a:buChar char="–"/>
        <a:defRPr sz="1200">
          <a:solidFill>
            <a:schemeClr val="tx1"/>
          </a:solidFill>
          <a:latin typeface="+mn-lt"/>
        </a:defRPr>
      </a:lvl2pPr>
      <a:lvl3pPr marL="1060424" indent="-180970" algn="l" rtl="0" eaLnBrk="0" fontAlgn="base" hangingPunct="0">
        <a:lnSpc>
          <a:spcPct val="106000"/>
        </a:lnSpc>
        <a:spcBef>
          <a:spcPct val="40000"/>
        </a:spcBef>
        <a:spcAft>
          <a:spcPct val="0"/>
        </a:spcAft>
        <a:buClr>
          <a:schemeClr val="tx1"/>
        </a:buClr>
        <a:buFont typeface="Wingdings" pitchFamily="2" charset="2"/>
        <a:buChar char="§"/>
        <a:defRPr sz="1200">
          <a:solidFill>
            <a:schemeClr val="tx1"/>
          </a:solidFill>
          <a:latin typeface="+mn-lt"/>
        </a:defRPr>
      </a:lvl3pPr>
      <a:lvl4pPr marL="1589048" indent="-195258" algn="l" rtl="0" eaLnBrk="0" fontAlgn="base" hangingPunct="0">
        <a:lnSpc>
          <a:spcPct val="110000"/>
        </a:lnSpc>
        <a:spcBef>
          <a:spcPct val="20000"/>
        </a:spcBef>
        <a:spcAft>
          <a:spcPct val="0"/>
        </a:spcAft>
        <a:buClr>
          <a:schemeClr val="tx1"/>
        </a:buClr>
        <a:buFont typeface="Arial" charset="0"/>
        <a:buChar char="–"/>
        <a:defRPr sz="1200">
          <a:solidFill>
            <a:schemeClr val="tx1"/>
          </a:solidFill>
          <a:latin typeface="+mn-lt"/>
        </a:defRPr>
      </a:lvl4pPr>
      <a:lvl5pPr marL="2004963" indent="-236533" algn="l" rtl="0" eaLnBrk="0" fontAlgn="base" hangingPunct="0">
        <a:spcBef>
          <a:spcPct val="20000"/>
        </a:spcBef>
        <a:spcAft>
          <a:spcPct val="0"/>
        </a:spcAft>
        <a:buClr>
          <a:schemeClr val="tx1"/>
        </a:buClr>
        <a:buFont typeface="Wingdings" pitchFamily="2" charset="2"/>
        <a:buChar char="§"/>
        <a:defRPr sz="1200">
          <a:solidFill>
            <a:schemeClr val="tx1"/>
          </a:solidFill>
          <a:latin typeface="+mn-lt"/>
        </a:defRPr>
      </a:lvl5pPr>
      <a:lvl6pPr marL="2462152" indent="-236533" algn="l" rtl="0" fontAlgn="base">
        <a:spcBef>
          <a:spcPct val="20000"/>
        </a:spcBef>
        <a:spcAft>
          <a:spcPct val="0"/>
        </a:spcAft>
        <a:buClr>
          <a:schemeClr val="tx1"/>
        </a:buClr>
        <a:buFont typeface="Wingdings" pitchFamily="2" charset="2"/>
        <a:buChar char="§"/>
        <a:defRPr sz="1200">
          <a:solidFill>
            <a:schemeClr val="tx1"/>
          </a:solidFill>
          <a:latin typeface="+mn-lt"/>
        </a:defRPr>
      </a:lvl6pPr>
      <a:lvl7pPr marL="2919340" indent="-236533" algn="l" rtl="0" fontAlgn="base">
        <a:spcBef>
          <a:spcPct val="20000"/>
        </a:spcBef>
        <a:spcAft>
          <a:spcPct val="0"/>
        </a:spcAft>
        <a:buClr>
          <a:schemeClr val="tx1"/>
        </a:buClr>
        <a:buFont typeface="Wingdings" pitchFamily="2" charset="2"/>
        <a:buChar char="§"/>
        <a:defRPr sz="1200">
          <a:solidFill>
            <a:schemeClr val="tx1"/>
          </a:solidFill>
          <a:latin typeface="+mn-lt"/>
        </a:defRPr>
      </a:lvl7pPr>
      <a:lvl8pPr marL="3376529" indent="-236533" algn="l" rtl="0" fontAlgn="base">
        <a:spcBef>
          <a:spcPct val="20000"/>
        </a:spcBef>
        <a:spcAft>
          <a:spcPct val="0"/>
        </a:spcAft>
        <a:buClr>
          <a:schemeClr val="tx1"/>
        </a:buClr>
        <a:buFont typeface="Wingdings" pitchFamily="2" charset="2"/>
        <a:buChar char="§"/>
        <a:defRPr sz="1200">
          <a:solidFill>
            <a:schemeClr val="tx1"/>
          </a:solidFill>
          <a:latin typeface="+mn-lt"/>
        </a:defRPr>
      </a:lvl8pPr>
      <a:lvl9pPr marL="3833717" indent="-236533" algn="l" rtl="0" fontAlgn="base">
        <a:spcBef>
          <a:spcPct val="20000"/>
        </a:spcBef>
        <a:spcAft>
          <a:spcPct val="0"/>
        </a:spcAft>
        <a:buClr>
          <a:schemeClr val="tx1"/>
        </a:buClr>
        <a:buFont typeface="Wingdings" pitchFamily="2" charset="2"/>
        <a:buChar char="§"/>
        <a:defRPr sz="1200">
          <a:solidFill>
            <a:schemeClr val="tx1"/>
          </a:solidFill>
          <a:latin typeface="+mn-lt"/>
        </a:defRPr>
      </a:lvl9pPr>
    </p:bodyStyle>
    <p:otherStyle>
      <a:defPPr>
        <a:defRPr lang="en-US"/>
      </a:defPPr>
      <a:lvl1pPr marL="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18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377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566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754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5943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131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32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50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7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7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7/13/2021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7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7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7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1" y="5987706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631103967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377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594" indent="-228594" algn="l" defTabSz="914377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783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2971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160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349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537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726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8914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103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18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377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566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754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5943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131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32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50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7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7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7/13/2021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7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7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7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1" y="5987706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245618915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377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594" indent="-228594" algn="l" defTabSz="914377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783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2971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160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349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537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726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8914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103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18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377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566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754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5943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131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32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50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5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7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7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7/13/2021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7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7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7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1" y="5987706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777232093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377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594" indent="-228594" algn="l" defTabSz="914377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783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2971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160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349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537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726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8914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103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18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377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566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754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5943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131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32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50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6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7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7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7/13/2021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7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7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7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1" y="5987706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49031942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377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594" indent="-228594" algn="l" defTabSz="914377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783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2971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160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349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537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726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8914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103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18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377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566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754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5943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131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32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50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7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7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7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7/13/2021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7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7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7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1" y="5987706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571686538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377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594" indent="-228594" algn="l" defTabSz="914377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783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2971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160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349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537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726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8914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103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18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377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566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754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5943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131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32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50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8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7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7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7/13/2021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7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7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7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1" y="5987706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4061803335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377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594" indent="-228594" algn="l" defTabSz="914377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783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2971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160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349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537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726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8914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103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18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377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566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754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5943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131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32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50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9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7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7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7/13/2021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7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7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7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1" y="5987706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457053638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377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594" indent="-228594" algn="l" defTabSz="914377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783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2971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160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349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537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726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8914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103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18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377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566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754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5943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131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32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50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0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7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7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7/13/2021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7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7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7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1" y="5987706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627850284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377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594" indent="-228594" algn="l" defTabSz="914377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783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2971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160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349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537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726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8914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103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18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377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566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754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5943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131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32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50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7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7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7/13/2021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7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7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7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1" y="5987706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2614613850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377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594" indent="-228594" algn="l" defTabSz="914377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783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2971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160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349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537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726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8914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103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18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377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566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754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5943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131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32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50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7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7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7/13/2021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7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7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7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1" y="5987706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173394926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377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594" indent="-228594" algn="l" defTabSz="914377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783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2971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160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349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537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726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8914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103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18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377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566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754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5943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131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32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50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3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7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7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7/13/2021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7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7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7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1" y="5987706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20918804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377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594" indent="-228594" algn="l" defTabSz="914377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783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2971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160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349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537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726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8914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103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18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377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566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754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5943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131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32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50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4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7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7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7/13/2021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7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7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7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1" y="5987706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996607817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377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594" indent="-228594" algn="l" defTabSz="914377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783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2971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160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349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537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726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8914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103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18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377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566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754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5943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131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32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50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6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1.xml"/><Relationship Id="rId7" Type="http://schemas.microsoft.com/office/2007/relationships/diagramDrawing" Target="../diagrams/drawing1.xml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Relationship Id="rId6" Type="http://schemas.openxmlformats.org/officeDocument/2006/relationships/diagramColors" Target="../diagrams/colors1.xml"/><Relationship Id="rId5" Type="http://schemas.openxmlformats.org/officeDocument/2006/relationships/diagramQuickStyle" Target="../diagrams/quickStyle1.xml"/><Relationship Id="rId4" Type="http://schemas.openxmlformats.org/officeDocument/2006/relationships/diagramLayout" Target="../diagrams/layout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7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2.xml"/><Relationship Id="rId7" Type="http://schemas.microsoft.com/office/2007/relationships/diagramDrawing" Target="../diagrams/drawing2.xml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Relationship Id="rId6" Type="http://schemas.openxmlformats.org/officeDocument/2006/relationships/diagramColors" Target="../diagrams/colors2.xml"/><Relationship Id="rId5" Type="http://schemas.openxmlformats.org/officeDocument/2006/relationships/diagramQuickStyle" Target="../diagrams/quickStyle2.xml"/><Relationship Id="rId4" Type="http://schemas.openxmlformats.org/officeDocument/2006/relationships/diagramLayout" Target="../diagrams/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hyperlink" Target="mailto:Anna.Johnson2@ihs.gov" TargetMode="External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100051" y="350520"/>
            <a:ext cx="10933611" cy="3566160"/>
          </a:xfrm>
        </p:spPr>
        <p:txBody>
          <a:bodyPr>
            <a:normAutofit/>
          </a:bodyPr>
          <a:lstStyle/>
          <a:p>
            <a:r>
              <a:rPr lang="en-US" sz="6600" b="1" dirty="0" smtClean="0">
                <a:solidFill>
                  <a:schemeClr val="tx1"/>
                </a:solidFill>
              </a:rPr>
              <a:t/>
            </a:r>
            <a:br>
              <a:rPr lang="en-US" sz="6600" b="1" dirty="0" smtClean="0">
                <a:solidFill>
                  <a:schemeClr val="tx1"/>
                </a:solidFill>
              </a:rPr>
            </a:br>
            <a:r>
              <a:rPr lang="en-US" sz="6600" b="1" dirty="0" smtClean="0">
                <a:solidFill>
                  <a:schemeClr val="tx1"/>
                </a:solidFill>
              </a:rPr>
              <a:t>Indian Health Service</a:t>
            </a:r>
            <a:br>
              <a:rPr lang="en-US" sz="6600" b="1" dirty="0" smtClean="0">
                <a:solidFill>
                  <a:schemeClr val="tx1"/>
                </a:solidFill>
              </a:rPr>
            </a:br>
            <a:r>
              <a:rPr lang="en-US" sz="6600" b="1" dirty="0" smtClean="0">
                <a:solidFill>
                  <a:schemeClr val="tx1"/>
                </a:solidFill>
              </a:rPr>
              <a:t>Office </a:t>
            </a:r>
            <a:r>
              <a:rPr lang="en-US" sz="6600" b="1" dirty="0">
                <a:solidFill>
                  <a:schemeClr val="tx1"/>
                </a:solidFill>
              </a:rPr>
              <a:t>of Tribal </a:t>
            </a:r>
            <a:r>
              <a:rPr lang="en-US" sz="6600" b="1" dirty="0" smtClean="0">
                <a:solidFill>
                  <a:schemeClr val="tx1"/>
                </a:solidFill>
              </a:rPr>
              <a:t>Self-Governance</a:t>
            </a:r>
            <a:br>
              <a:rPr lang="en-US" sz="6600" b="1" dirty="0" smtClean="0">
                <a:solidFill>
                  <a:schemeClr val="tx1"/>
                </a:solidFill>
              </a:rPr>
            </a:br>
            <a:r>
              <a:rPr lang="en-US" sz="6600" b="1" dirty="0" smtClean="0">
                <a:solidFill>
                  <a:schemeClr val="accent1"/>
                </a:solidFill>
              </a:rPr>
              <a:t>Update</a:t>
            </a:r>
            <a:endParaRPr lang="en-US" sz="6600" dirty="0">
              <a:solidFill>
                <a:schemeClr val="accent1"/>
              </a:solidFill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00051" y="4430220"/>
            <a:ext cx="10058400" cy="1907080"/>
          </a:xfrm>
        </p:spPr>
        <p:txBody>
          <a:bodyPr>
            <a:normAutofit/>
          </a:bodyPr>
          <a:lstStyle/>
          <a:p>
            <a:pPr>
              <a:lnSpc>
                <a:spcPct val="110000"/>
              </a:lnSpc>
              <a:spcAft>
                <a:spcPts val="0"/>
              </a:spcAft>
            </a:pPr>
            <a:r>
              <a:rPr lang="en-US" sz="1900" dirty="0" smtClean="0">
                <a:solidFill>
                  <a:schemeClr val="tx1"/>
                </a:solidFill>
              </a:rPr>
              <a:t>July 13, 2021</a:t>
            </a:r>
          </a:p>
          <a:p>
            <a:pPr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pPr>
            <a:r>
              <a:rPr lang="en-US" sz="1900" dirty="0" smtClean="0">
                <a:solidFill>
                  <a:schemeClr val="tx1"/>
                </a:solidFill>
              </a:rPr>
              <a:t>Tribal Self-Governance Advisory Committee Meeting</a:t>
            </a:r>
          </a:p>
          <a:p>
            <a:pPr>
              <a:lnSpc>
                <a:spcPct val="100000"/>
              </a:lnSpc>
              <a:spcAft>
                <a:spcPts val="1200"/>
              </a:spcAft>
            </a:pPr>
            <a:r>
              <a:rPr lang="en-US" b="1" dirty="0" smtClean="0">
                <a:solidFill>
                  <a:schemeClr val="tx1"/>
                </a:solidFill>
              </a:rPr>
              <a:t>Jennifer Cooper </a:t>
            </a:r>
            <a:br>
              <a:rPr lang="en-US" b="1" dirty="0" smtClean="0">
                <a:solidFill>
                  <a:schemeClr val="tx1"/>
                </a:solidFill>
              </a:rPr>
            </a:br>
            <a:r>
              <a:rPr lang="en-US" b="1" dirty="0" smtClean="0">
                <a:solidFill>
                  <a:schemeClr val="tx1"/>
                </a:solidFill>
              </a:rPr>
              <a:t>Director, Office of Tribal Self-Governance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143478" y="4479115"/>
            <a:ext cx="1750176" cy="1740801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01075" y="4467367"/>
            <a:ext cx="1842403" cy="176429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3974217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algn="ctr"/>
            <a:r>
              <a:rPr lang="en-US" sz="4200" b="1" dirty="0" smtClean="0">
                <a:solidFill>
                  <a:schemeClr val="tx1"/>
                </a:solidFill>
              </a:rPr>
              <a:t>IHS Tribal Self-Governance Program Snapshot</a:t>
            </a:r>
            <a:endParaRPr lang="en-US" sz="4200" b="1" dirty="0">
              <a:solidFill>
                <a:schemeClr val="tx1"/>
              </a:solidFill>
            </a:endParaRPr>
          </a:p>
        </p:txBody>
      </p:sp>
      <p:graphicFrame>
        <p:nvGraphicFramePr>
          <p:cNvPr id="4" name="Content Placeholder 3"/>
          <p:cNvGraphicFramePr>
            <a:graphicFrameLocks noGrp="1"/>
          </p:cNvGraphicFramePr>
          <p:nvPr>
            <p:ph sz="half" idx="4294967295"/>
            <p:extLst>
              <p:ext uri="{D42A27DB-BD31-4B8C-83A1-F6EECF244321}">
                <p14:modId xmlns:p14="http://schemas.microsoft.com/office/powerpoint/2010/main" val="103822630"/>
              </p:ext>
            </p:extLst>
          </p:nvPr>
        </p:nvGraphicFramePr>
        <p:xfrm>
          <a:off x="163286" y="1246910"/>
          <a:ext cx="11807041" cy="4842164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  <p:sp>
        <p:nvSpPr>
          <p:cNvPr id="7" name="TextBox 6"/>
          <p:cNvSpPr txBox="1"/>
          <p:nvPr/>
        </p:nvSpPr>
        <p:spPr>
          <a:xfrm>
            <a:off x="163286" y="6445668"/>
            <a:ext cx="10809514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0" i="0" u="none" strike="noStrike" kern="120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Goal 2: Quality, Obj. 2.2: Provide</a:t>
            </a:r>
            <a:r>
              <a:rPr kumimoji="0" lang="en-US" sz="1600" b="0" i="0" u="none" strike="noStrike" kern="1200" cap="none" spc="0" normalizeH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care to better meet the health care needs of AI/AN communities</a:t>
            </a:r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66408921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4294967295"/>
          </p:nvPr>
        </p:nvSpPr>
        <p:spPr>
          <a:xfrm>
            <a:off x="10880725" y="6459538"/>
            <a:ext cx="1311275" cy="365125"/>
          </a:xfrm>
          <a:prstGeom prst="rect">
            <a:avLst/>
          </a:prstGeom>
        </p:spPr>
        <p:txBody>
          <a:bodyPr/>
          <a:lstStyle/>
          <a:p>
            <a:fld id="{CFB582AC-5695-48DB-B28C-201892CC33C9}" type="slidenum">
              <a:rPr lang="en-US" smtClean="0"/>
              <a:pPr/>
              <a:t>3</a:t>
            </a:fld>
            <a:endParaRPr lang="en-US" dirty="0"/>
          </a:p>
        </p:txBody>
      </p:sp>
      <p:sp>
        <p:nvSpPr>
          <p:cNvPr id="2" name="TextBox 1"/>
          <p:cNvSpPr txBox="1"/>
          <p:nvPr/>
        </p:nvSpPr>
        <p:spPr>
          <a:xfrm>
            <a:off x="3326858" y="2558373"/>
            <a:ext cx="7626486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 smtClean="0"/>
              <a:t>Hold – Staff Poster</a:t>
            </a:r>
            <a:endParaRPr lang="en-US" sz="6000" dirty="0"/>
          </a:p>
        </p:txBody>
      </p:sp>
      <p:pic>
        <p:nvPicPr>
          <p:cNvPr id="13" name="Picture 1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12192000" cy="69138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5727860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</p:nvPr>
        </p:nvSpPr>
        <p:spPr>
          <a:xfrm>
            <a:off x="457201" y="219249"/>
            <a:ext cx="11097490" cy="823180"/>
          </a:xfrm>
        </p:spPr>
        <p:txBody>
          <a:bodyPr>
            <a:normAutofit/>
          </a:bodyPr>
          <a:lstStyle/>
          <a:p>
            <a:pPr algn="ctr"/>
            <a:r>
              <a:rPr lang="en-US" b="1" dirty="0" smtClean="0"/>
              <a:t>OTSG Update: Transferring Funds to Title V </a:t>
            </a:r>
            <a:endParaRPr lang="en-US" b="1" dirty="0"/>
          </a:p>
        </p:txBody>
      </p:sp>
      <p:graphicFrame>
        <p:nvGraphicFramePr>
          <p:cNvPr id="9" name="Content Placeholder 8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2977331879"/>
              </p:ext>
            </p:extLst>
          </p:nvPr>
        </p:nvGraphicFramePr>
        <p:xfrm>
          <a:off x="265040" y="1243007"/>
          <a:ext cx="11701670" cy="4572000"/>
        </p:xfrm>
        <a:graphic>
          <a:graphicData uri="http://schemas.openxmlformats.org/drawingml/2006/table">
            <a:tbl>
              <a:tblPr firstRow="1" bandRow="1">
                <a:tableStyleId>{5940675A-B579-460E-94D1-54222C63F5DA}</a:tableStyleId>
              </a:tblPr>
              <a:tblGrid>
                <a:gridCol w="2340334">
                  <a:extLst>
                    <a:ext uri="{9D8B030D-6E8A-4147-A177-3AD203B41FA5}">
                      <a16:colId xmlns:a16="http://schemas.microsoft.com/office/drawing/2014/main" val="2228824059"/>
                    </a:ext>
                  </a:extLst>
                </a:gridCol>
                <a:gridCol w="2340334">
                  <a:extLst>
                    <a:ext uri="{9D8B030D-6E8A-4147-A177-3AD203B41FA5}">
                      <a16:colId xmlns:a16="http://schemas.microsoft.com/office/drawing/2014/main" val="2792385406"/>
                    </a:ext>
                  </a:extLst>
                </a:gridCol>
                <a:gridCol w="2340334">
                  <a:extLst>
                    <a:ext uri="{9D8B030D-6E8A-4147-A177-3AD203B41FA5}">
                      <a16:colId xmlns:a16="http://schemas.microsoft.com/office/drawing/2014/main" val="1234395037"/>
                    </a:ext>
                  </a:extLst>
                </a:gridCol>
                <a:gridCol w="2340334">
                  <a:extLst>
                    <a:ext uri="{9D8B030D-6E8A-4147-A177-3AD203B41FA5}">
                      <a16:colId xmlns:a16="http://schemas.microsoft.com/office/drawing/2014/main" val="3936428882"/>
                    </a:ext>
                  </a:extLst>
                </a:gridCol>
                <a:gridCol w="2340334">
                  <a:extLst>
                    <a:ext uri="{9D8B030D-6E8A-4147-A177-3AD203B41FA5}">
                      <a16:colId xmlns:a16="http://schemas.microsoft.com/office/drawing/2014/main" val="3758734407"/>
                    </a:ext>
                  </a:extLst>
                </a:gridCol>
              </a:tblGrid>
              <a:tr h="2286000">
                <a:tc>
                  <a:txBody>
                    <a:bodyPr/>
                    <a:lstStyle/>
                    <a:p>
                      <a:pPr algn="l"/>
                      <a:r>
                        <a:rPr lang="en-US" sz="3600" dirty="0" smtClean="0"/>
                        <a:t>Supp 3: </a:t>
                      </a:r>
                    </a:p>
                    <a:p>
                      <a:pPr algn="l"/>
                      <a:r>
                        <a:rPr lang="en-US" sz="3600" dirty="0" smtClean="0"/>
                        <a:t>CARES</a:t>
                      </a:r>
                      <a:r>
                        <a:rPr lang="en-US" sz="3600" baseline="0" dirty="0" smtClean="0"/>
                        <a:t> </a:t>
                      </a:r>
                      <a:r>
                        <a:rPr lang="en-US" sz="3600" dirty="0" smtClean="0"/>
                        <a:t>Telehealth</a:t>
                      </a:r>
                    </a:p>
                    <a:p>
                      <a:pPr algn="l"/>
                      <a:endParaRPr lang="en-US" sz="3600" dirty="0"/>
                    </a:p>
                  </a:txBody>
                  <a:tcPr>
                    <a:solidFill>
                      <a:schemeClr val="accent6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 sz="3600" dirty="0" smtClean="0"/>
                        <a:t>Supp</a:t>
                      </a:r>
                      <a:r>
                        <a:rPr lang="en-US" sz="3600" baseline="0" dirty="0" smtClean="0"/>
                        <a:t> 4: </a:t>
                      </a:r>
                      <a:endParaRPr lang="en-US" sz="3600" dirty="0" smtClean="0"/>
                    </a:p>
                    <a:p>
                      <a:pPr algn="l"/>
                      <a:r>
                        <a:rPr lang="en-US" sz="3600" dirty="0" smtClean="0"/>
                        <a:t>PPPHCEA</a:t>
                      </a:r>
                      <a:endParaRPr lang="en-US" sz="3600" dirty="0"/>
                    </a:p>
                  </a:txBody>
                  <a:tcPr>
                    <a:solidFill>
                      <a:schemeClr val="accent1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 sz="3600" dirty="0" smtClean="0"/>
                        <a:t>Supp 5</a:t>
                      </a:r>
                    </a:p>
                    <a:p>
                      <a:pPr algn="l"/>
                      <a:r>
                        <a:rPr lang="en-US" sz="3600" dirty="0" smtClean="0"/>
                        <a:t>CRRSAA:</a:t>
                      </a:r>
                      <a:r>
                        <a:rPr lang="en-US" sz="3600" baseline="0" dirty="0" smtClean="0"/>
                        <a:t> </a:t>
                      </a:r>
                      <a:r>
                        <a:rPr lang="en-US" sz="3600" dirty="0" smtClean="0"/>
                        <a:t> Vaccine related</a:t>
                      </a:r>
                      <a:endParaRPr lang="en-US" sz="3600" dirty="0"/>
                    </a:p>
                  </a:txBody>
                  <a:tcPr>
                    <a:solidFill>
                      <a:schemeClr val="accent6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 sz="3600" baseline="0" dirty="0" smtClean="0"/>
                        <a:t>Supp 5</a:t>
                      </a:r>
                    </a:p>
                    <a:p>
                      <a:pPr algn="l"/>
                      <a:r>
                        <a:rPr lang="en-US" sz="3600" baseline="0" dirty="0" smtClean="0"/>
                        <a:t>CRRSAA Test related </a:t>
                      </a:r>
                      <a:endParaRPr lang="en-US" sz="3600" dirty="0"/>
                    </a:p>
                  </a:txBody>
                  <a:tcPr>
                    <a:solidFill>
                      <a:schemeClr val="accent1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 sz="3600" dirty="0" smtClean="0"/>
                        <a:t>Supp 6:</a:t>
                      </a:r>
                      <a:r>
                        <a:rPr lang="en-US" sz="3600" baseline="0" dirty="0" smtClean="0"/>
                        <a:t> </a:t>
                      </a:r>
                      <a:endParaRPr lang="en-US" sz="3600" dirty="0" smtClean="0"/>
                    </a:p>
                    <a:p>
                      <a:pPr algn="l"/>
                      <a:r>
                        <a:rPr lang="en-US" sz="3600" dirty="0" smtClean="0"/>
                        <a:t>ARPA </a:t>
                      </a:r>
                      <a:r>
                        <a:rPr lang="en-US" sz="3600" baseline="0" dirty="0" smtClean="0"/>
                        <a:t>1</a:t>
                      </a:r>
                      <a:endParaRPr lang="en-US" sz="3600" dirty="0"/>
                    </a:p>
                  </a:txBody>
                  <a:tcPr>
                    <a:solidFill>
                      <a:schemeClr val="tx2">
                        <a:lumMod val="20000"/>
                        <a:lumOff val="8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304552283"/>
                  </a:ext>
                </a:extLst>
              </a:tr>
              <a:tr h="2286000">
                <a:tc>
                  <a:txBody>
                    <a:bodyPr/>
                    <a:lstStyle/>
                    <a:p>
                      <a:pPr algn="l"/>
                      <a:r>
                        <a:rPr lang="en-US" sz="4000" dirty="0" smtClean="0"/>
                        <a:t>$ 33.9</a:t>
                      </a:r>
                    </a:p>
                    <a:p>
                      <a:pPr algn="l"/>
                      <a:r>
                        <a:rPr lang="en-US" sz="4000" dirty="0" smtClean="0"/>
                        <a:t>Million</a:t>
                      </a:r>
                      <a:endParaRPr lang="en-US" sz="4000" dirty="0"/>
                    </a:p>
                  </a:txBody>
                  <a:tcPr>
                    <a:solidFill>
                      <a:schemeClr val="accent6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 sz="4000" dirty="0" smtClean="0"/>
                        <a:t>$ 321.3 Million</a:t>
                      </a:r>
                      <a:endParaRPr lang="en-US" sz="4000" dirty="0"/>
                    </a:p>
                  </a:txBody>
                  <a:tcPr>
                    <a:solidFill>
                      <a:schemeClr val="accent1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 sz="4000" dirty="0" smtClean="0"/>
                        <a:t>$ 89.6 Million</a:t>
                      </a:r>
                      <a:endParaRPr lang="en-US" sz="4000" dirty="0"/>
                    </a:p>
                  </a:txBody>
                  <a:tcPr>
                    <a:solidFill>
                      <a:schemeClr val="accent6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 sz="4000" dirty="0" smtClean="0"/>
                        <a:t>$ </a:t>
                      </a:r>
                      <a:r>
                        <a:rPr lang="en-US" sz="4000" dirty="0" smtClean="0"/>
                        <a:t>197.5 </a:t>
                      </a:r>
                      <a:r>
                        <a:rPr lang="en-US" sz="4000" dirty="0" smtClean="0"/>
                        <a:t>Million</a:t>
                      </a:r>
                      <a:endParaRPr lang="en-US" sz="4000" dirty="0"/>
                    </a:p>
                  </a:txBody>
                  <a:tcPr>
                    <a:solidFill>
                      <a:schemeClr val="accent1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 sz="4000" dirty="0" smtClean="0"/>
                        <a:t>$ </a:t>
                      </a:r>
                      <a:r>
                        <a:rPr lang="en-US" sz="4000" dirty="0" smtClean="0"/>
                        <a:t>1.9</a:t>
                      </a:r>
                      <a:r>
                        <a:rPr lang="en-US" sz="4000" baseline="0" dirty="0" smtClean="0"/>
                        <a:t> </a:t>
                      </a:r>
                      <a:r>
                        <a:rPr lang="en-US" sz="4000" baseline="0" dirty="0" smtClean="0"/>
                        <a:t>Billion</a:t>
                      </a:r>
                      <a:endParaRPr lang="en-US" sz="4000" dirty="0"/>
                    </a:p>
                  </a:txBody>
                  <a:tcPr>
                    <a:solidFill>
                      <a:schemeClr val="tx2">
                        <a:lumMod val="20000"/>
                        <a:lumOff val="8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354701340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99052589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219249"/>
            <a:ext cx="12192000" cy="823180"/>
          </a:xfrm>
        </p:spPr>
        <p:txBody>
          <a:bodyPr>
            <a:normAutofit/>
          </a:bodyPr>
          <a:lstStyle/>
          <a:p>
            <a:pPr algn="ctr"/>
            <a:r>
              <a:rPr lang="en-US" b="1" dirty="0" smtClean="0"/>
              <a:t>OTSG Update: IHS Tribal Consultation Policy</a:t>
            </a:r>
            <a:endParaRPr lang="en-US" b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83129" y="1263092"/>
            <a:ext cx="10035445" cy="1097037"/>
          </a:xfrm>
        </p:spPr>
        <p:txBody>
          <a:bodyPr/>
          <a:lstStyle/>
          <a:p>
            <a:pPr>
              <a:buFont typeface="Arial" panose="020B0604020202020204" pitchFamily="34" charset="0"/>
              <a:buChar char="•"/>
            </a:pPr>
            <a:r>
              <a:rPr lang="en-US" sz="3200" dirty="0" smtClean="0"/>
              <a:t> </a:t>
            </a:r>
            <a:r>
              <a:rPr lang="en-US" sz="3200" b="1" dirty="0" smtClean="0"/>
              <a:t>Objective:  </a:t>
            </a:r>
            <a:r>
              <a:rPr lang="en-US" sz="3200" dirty="0" smtClean="0"/>
              <a:t>Establish IHS Tribal Consultation Policy as permanent policy in Indian Health Manual </a:t>
            </a:r>
            <a:endParaRPr lang="en-US" sz="2400" b="1" dirty="0" smtClean="0"/>
          </a:p>
          <a:p>
            <a:pPr marL="0" indent="0">
              <a:buNone/>
            </a:pPr>
            <a:endParaRPr lang="en-US" b="1" dirty="0"/>
          </a:p>
        </p:txBody>
      </p:sp>
      <p:graphicFrame>
        <p:nvGraphicFramePr>
          <p:cNvPr id="6" name="Content Placeholder 9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37646791"/>
              </p:ext>
            </p:extLst>
          </p:nvPr>
        </p:nvGraphicFramePr>
        <p:xfrm>
          <a:off x="625184" y="2073266"/>
          <a:ext cx="10782299" cy="2226366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  <p:sp>
        <p:nvSpPr>
          <p:cNvPr id="7" name="TextBox 6"/>
          <p:cNvSpPr txBox="1"/>
          <p:nvPr/>
        </p:nvSpPr>
        <p:spPr>
          <a:xfrm>
            <a:off x="625186" y="4134167"/>
            <a:ext cx="2628900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 smtClean="0"/>
              <a:t>Initiated Consultation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 smtClean="0"/>
              <a:t>Hosted Virtual Session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 smtClean="0"/>
              <a:t>Received Comments &amp; Nominations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3156269" y="4186229"/>
            <a:ext cx="2591012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 smtClean="0"/>
              <a:t>Consultation Workgroup Meetings</a:t>
            </a:r>
            <a:endParaRPr lang="en-US" sz="2000" dirty="0"/>
          </a:p>
        </p:txBody>
      </p:sp>
      <p:sp>
        <p:nvSpPr>
          <p:cNvPr id="9" name="TextBox 8"/>
          <p:cNvSpPr txBox="1"/>
          <p:nvPr/>
        </p:nvSpPr>
        <p:spPr>
          <a:xfrm>
            <a:off x="5785169" y="4133656"/>
            <a:ext cx="2552699" cy="22467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 smtClean="0"/>
              <a:t>Initiate 60-day Consultation on Recommendations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 smtClean="0"/>
              <a:t>Reconvene Workgroup to Finalize recommendations</a:t>
            </a:r>
            <a:endParaRPr lang="en-US" sz="2000" dirty="0"/>
          </a:p>
        </p:txBody>
      </p:sp>
      <p:sp>
        <p:nvSpPr>
          <p:cNvPr id="10" name="TextBox 9"/>
          <p:cNvSpPr txBox="1"/>
          <p:nvPr/>
        </p:nvSpPr>
        <p:spPr>
          <a:xfrm>
            <a:off x="8522138" y="4133656"/>
            <a:ext cx="2754630" cy="1631216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 smtClean="0"/>
              <a:t>Finalize and publish updated IHS Tribal Consultation Policy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 smtClean="0"/>
              <a:t>Issue final Consultation report</a:t>
            </a:r>
            <a:endParaRPr lang="en-US" sz="2000" dirty="0"/>
          </a:p>
        </p:txBody>
      </p:sp>
      <p:sp>
        <p:nvSpPr>
          <p:cNvPr id="11" name="TextBox 10"/>
          <p:cNvSpPr txBox="1"/>
          <p:nvPr/>
        </p:nvSpPr>
        <p:spPr>
          <a:xfrm>
            <a:off x="0" y="6423584"/>
            <a:ext cx="12192000" cy="3539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700" dirty="0" smtClean="0">
                <a:solidFill>
                  <a:schemeClr val="bg1"/>
                </a:solidFill>
              </a:rPr>
              <a:t>Goal 1, Access, Objective 1.2: Build, strengthen, and sustain collaborative relationships.</a:t>
            </a:r>
            <a:endParaRPr lang="en-US" sz="17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5762112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b="1" dirty="0" smtClean="0"/>
              <a:t>OTSG Update: Consultation continued </a:t>
            </a:r>
            <a:endParaRPr lang="en-US" b="1" dirty="0"/>
          </a:p>
        </p:txBody>
      </p:sp>
      <p:sp>
        <p:nvSpPr>
          <p:cNvPr id="7" name="Content Placeholder 6"/>
          <p:cNvSpPr>
            <a:spLocks noGrp="1"/>
          </p:cNvSpPr>
          <p:nvPr>
            <p:ph idx="1"/>
          </p:nvPr>
        </p:nvSpPr>
        <p:spPr>
          <a:xfrm>
            <a:off x="1066801" y="1243109"/>
            <a:ext cx="10820399" cy="4979795"/>
          </a:xfrm>
        </p:spPr>
        <p:txBody>
          <a:bodyPr>
            <a:normAutofit/>
          </a:bodyPr>
          <a:lstStyle/>
          <a:p>
            <a:pPr>
              <a:buFont typeface="Arial" panose="020B0604020202020204" pitchFamily="34" charset="0"/>
              <a:buChar char="•"/>
            </a:pPr>
            <a:r>
              <a:rPr lang="en-US" sz="4000" dirty="0" smtClean="0"/>
              <a:t> </a:t>
            </a:r>
            <a:r>
              <a:rPr lang="en-US" sz="4000" b="1" dirty="0" smtClean="0"/>
              <a:t>Reminder: </a:t>
            </a:r>
            <a:r>
              <a:rPr lang="en-US" sz="4000" dirty="0" smtClean="0"/>
              <a:t>IHS </a:t>
            </a:r>
            <a:r>
              <a:rPr lang="en-US" sz="4000" dirty="0"/>
              <a:t>Director’s Advisory Workgroup on Tribal Consultation Meeting (virtual)</a:t>
            </a:r>
          </a:p>
          <a:p>
            <a:pPr marL="201168" lvl="1" indent="0">
              <a:buNone/>
            </a:pPr>
            <a:r>
              <a:rPr lang="en-US" sz="4000" dirty="0"/>
              <a:t>    July 21 from 3:00 p.m. – 4:30 p.m. ET </a:t>
            </a:r>
          </a:p>
          <a:p>
            <a:pPr marL="0" indent="0">
              <a:buNone/>
            </a:pPr>
            <a:r>
              <a:rPr lang="en-US" sz="4000" dirty="0" smtClean="0"/>
              <a:t>	</a:t>
            </a:r>
            <a:r>
              <a:rPr lang="en-US" sz="4000" b="1" dirty="0" smtClean="0"/>
              <a:t>Questions</a:t>
            </a:r>
            <a:r>
              <a:rPr lang="en-US" sz="4000" b="1" dirty="0"/>
              <a:t>?</a:t>
            </a:r>
            <a:r>
              <a:rPr lang="en-US" sz="4000" dirty="0"/>
              <a:t> Contact: </a:t>
            </a:r>
            <a:r>
              <a:rPr lang="en-US" sz="4000" dirty="0">
                <a:hlinkClick r:id="rId3"/>
              </a:rPr>
              <a:t>Anna.Johnson2@ihs.gov</a:t>
            </a:r>
            <a:r>
              <a:rPr lang="en-US" sz="4000" dirty="0"/>
              <a:t> </a:t>
            </a:r>
          </a:p>
          <a:p>
            <a:pPr marL="0" indent="0">
              <a:buNone/>
            </a:pPr>
            <a:endParaRPr lang="en-US" sz="3600" b="1" dirty="0" smtClean="0"/>
          </a:p>
          <a:p>
            <a:pPr>
              <a:buFont typeface="Arial" panose="020B0604020202020204" pitchFamily="34" charset="0"/>
              <a:buChar char="•"/>
            </a:pPr>
            <a:r>
              <a:rPr lang="en-US" sz="3600" b="1" dirty="0" smtClean="0"/>
              <a:t> Other Tribal Consultation Activities </a:t>
            </a:r>
            <a:endParaRPr lang="en-US" sz="3600" dirty="0"/>
          </a:p>
          <a:p>
            <a:pPr marL="932676" lvl="2" indent="-457200">
              <a:lnSpc>
                <a:spcPct val="70000"/>
              </a:lnSpc>
              <a:buFontTx/>
              <a:buChar char="-"/>
            </a:pPr>
            <a:r>
              <a:rPr lang="en-US" sz="4000" dirty="0" smtClean="0"/>
              <a:t>Providing Technical Assistance internally/externally </a:t>
            </a:r>
            <a:endParaRPr lang="en-US" sz="3600" dirty="0" smtClean="0"/>
          </a:p>
        </p:txBody>
      </p:sp>
      <p:sp>
        <p:nvSpPr>
          <p:cNvPr id="6" name="TextBox 5"/>
          <p:cNvSpPr txBox="1"/>
          <p:nvPr/>
        </p:nvSpPr>
        <p:spPr>
          <a:xfrm>
            <a:off x="0" y="6423584"/>
            <a:ext cx="12192000" cy="3539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700" dirty="0" smtClean="0">
                <a:solidFill>
                  <a:schemeClr val="bg1"/>
                </a:solidFill>
              </a:rPr>
              <a:t>Goal 1, Access, Objective 1.2: Build, strengthen, and sustain collaborative relationships.</a:t>
            </a:r>
            <a:endParaRPr lang="en-US" sz="17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0808758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b="1" dirty="0" smtClean="0"/>
              <a:t>OTSG Ongoing Activities: TA &amp; Negotiations</a:t>
            </a:r>
            <a:endParaRPr lang="en-US" b="1" dirty="0"/>
          </a:p>
        </p:txBody>
      </p:sp>
      <p:sp>
        <p:nvSpPr>
          <p:cNvPr id="7" name="Content Placeholder 6"/>
          <p:cNvSpPr>
            <a:spLocks noGrp="1"/>
          </p:cNvSpPr>
          <p:nvPr>
            <p:ph idx="1"/>
          </p:nvPr>
        </p:nvSpPr>
        <p:spPr>
          <a:xfrm>
            <a:off x="1066802" y="1523999"/>
            <a:ext cx="9998764" cy="4751563"/>
          </a:xfrm>
        </p:spPr>
        <p:txBody>
          <a:bodyPr>
            <a:normAutofit/>
          </a:bodyPr>
          <a:lstStyle/>
          <a:p>
            <a:pPr>
              <a:buFont typeface="Wingdings" panose="05000000000000000000" pitchFamily="2" charset="2"/>
              <a:buChar char="v"/>
            </a:pPr>
            <a:r>
              <a:rPr lang="en-US" sz="3600" dirty="0"/>
              <a:t> </a:t>
            </a:r>
            <a:r>
              <a:rPr lang="en-US" sz="3600" dirty="0" smtClean="0"/>
              <a:t> </a:t>
            </a:r>
            <a:r>
              <a:rPr lang="en-US" sz="3600" b="1" dirty="0" smtClean="0"/>
              <a:t>Title V Negotiations</a:t>
            </a:r>
          </a:p>
          <a:p>
            <a:pPr marL="0" indent="0">
              <a:buNone/>
            </a:pPr>
            <a:endParaRPr lang="en-US" sz="3600" dirty="0" smtClean="0"/>
          </a:p>
          <a:p>
            <a:pPr>
              <a:buFont typeface="Wingdings" panose="05000000000000000000" pitchFamily="2" charset="2"/>
              <a:buChar char="v"/>
            </a:pPr>
            <a:r>
              <a:rPr lang="en-US" sz="3600" dirty="0"/>
              <a:t> </a:t>
            </a:r>
            <a:r>
              <a:rPr lang="en-US" sz="3600" b="1" dirty="0" smtClean="0"/>
              <a:t>Providing Trainings and Technical Assistance: </a:t>
            </a:r>
            <a:r>
              <a:rPr lang="en-US" sz="3600" dirty="0" smtClean="0"/>
              <a:t> </a:t>
            </a:r>
          </a:p>
          <a:p>
            <a:pPr marL="932676" lvl="2" indent="-457200">
              <a:buFontTx/>
              <a:buChar char="-"/>
            </a:pPr>
            <a:r>
              <a:rPr lang="en-US" sz="3000" dirty="0"/>
              <a:t>Tribal Self-Governance Negotiation Handbook </a:t>
            </a:r>
          </a:p>
          <a:p>
            <a:pPr marL="932676" lvl="2" indent="-457200">
              <a:buFontTx/>
              <a:buChar char="-"/>
            </a:pPr>
            <a:r>
              <a:rPr lang="en-US" sz="3000" dirty="0" smtClean="0"/>
              <a:t>Self-Governance Planning and Negotiation Cooperative Agreements FY2021-2022 Notice of Funding Opportunity</a:t>
            </a:r>
          </a:p>
          <a:p>
            <a:pPr marL="475476" lvl="2" indent="0">
              <a:buNone/>
            </a:pPr>
            <a:endParaRPr lang="en-US" sz="3600" dirty="0" smtClean="0"/>
          </a:p>
        </p:txBody>
      </p:sp>
      <p:sp>
        <p:nvSpPr>
          <p:cNvPr id="6" name="TextBox 5"/>
          <p:cNvSpPr txBox="1"/>
          <p:nvPr/>
        </p:nvSpPr>
        <p:spPr>
          <a:xfrm>
            <a:off x="0" y="6423584"/>
            <a:ext cx="12192000" cy="3539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700" dirty="0" smtClean="0">
                <a:solidFill>
                  <a:schemeClr val="bg1"/>
                </a:solidFill>
              </a:rPr>
              <a:t>Goal 1, Access, Objective 1.2: Build, strengthen, and sustain collaborative relationships.</a:t>
            </a:r>
            <a:endParaRPr lang="en-US" sz="17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2437970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286604"/>
            <a:ext cx="10058400" cy="796238"/>
          </a:xfrm>
        </p:spPr>
        <p:txBody>
          <a:bodyPr>
            <a:normAutofit/>
          </a:bodyPr>
          <a:lstStyle/>
          <a:p>
            <a:r>
              <a:rPr lang="en-US" b="1" dirty="0" smtClean="0"/>
              <a:t>FY 2021 OTSG Priorities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97280" y="1082842"/>
            <a:ext cx="10729762" cy="5149516"/>
          </a:xfrm>
        </p:spPr>
        <p:txBody>
          <a:bodyPr>
            <a:normAutofit fontScale="25000" lnSpcReduction="20000"/>
          </a:bodyPr>
          <a:lstStyle/>
          <a:p>
            <a:pPr marL="0" indent="0">
              <a:lnSpc>
                <a:spcPct val="120000"/>
              </a:lnSpc>
              <a:buNone/>
            </a:pPr>
            <a:r>
              <a:rPr lang="en-US" sz="5600" i="1" dirty="0"/>
              <a:t> </a:t>
            </a:r>
            <a:r>
              <a:rPr lang="en-US" sz="5600" i="1" dirty="0" smtClean="0"/>
              <a:t>Quality</a:t>
            </a:r>
            <a:r>
              <a:rPr lang="en-US" sz="5600" i="1" dirty="0"/>
              <a:t>: Priority 3 - Goal 2: Objective 2.1: Create quality improvement capability at all levels of the organization</a:t>
            </a:r>
          </a:p>
          <a:p>
            <a:pPr lvl="1">
              <a:lnSpc>
                <a:spcPct val="120000"/>
              </a:lnSpc>
              <a:buFont typeface="Wingdings" panose="05000000000000000000" pitchFamily="2" charset="2"/>
              <a:buChar char="q"/>
            </a:pPr>
            <a:r>
              <a:rPr lang="en-US" sz="11200" dirty="0"/>
              <a:t> </a:t>
            </a:r>
            <a:r>
              <a:rPr lang="en-US" sz="12800" b="1" dirty="0"/>
              <a:t>Updating Headquarters Programs, Services, Functions, and Activities (PSFA) Manual </a:t>
            </a:r>
            <a:r>
              <a:rPr lang="en-US" sz="6400" dirty="0"/>
              <a:t>(June 2002)</a:t>
            </a:r>
            <a:endParaRPr lang="en-US" sz="9600" dirty="0"/>
          </a:p>
          <a:p>
            <a:pPr marL="0" indent="0">
              <a:lnSpc>
                <a:spcPct val="120000"/>
              </a:lnSpc>
              <a:buNone/>
            </a:pPr>
            <a:r>
              <a:rPr lang="en-US" sz="5600" i="1" dirty="0"/>
              <a:t>Access: Priority 1 - Goal 1: Objective 1.2: Build, strengthen and sustain collaborative relationships</a:t>
            </a:r>
          </a:p>
          <a:p>
            <a:pPr lvl="1">
              <a:lnSpc>
                <a:spcPct val="120000"/>
              </a:lnSpc>
              <a:buFont typeface="Wingdings" panose="05000000000000000000" pitchFamily="2" charset="2"/>
              <a:buChar char="q"/>
            </a:pPr>
            <a:r>
              <a:rPr lang="en-US" sz="11200" dirty="0" smtClean="0"/>
              <a:t> </a:t>
            </a:r>
            <a:r>
              <a:rPr lang="en-US" sz="12800" b="1" dirty="0"/>
              <a:t>Supporting Consultation on IHS Consultation Policy</a:t>
            </a:r>
          </a:p>
          <a:p>
            <a:pPr marL="0" lvl="2" indent="0">
              <a:lnSpc>
                <a:spcPct val="120000"/>
              </a:lnSpc>
              <a:spcBef>
                <a:spcPts val="1200"/>
              </a:spcBef>
              <a:spcAft>
                <a:spcPts val="200"/>
              </a:spcAft>
              <a:buSzPct val="100000"/>
              <a:buNone/>
            </a:pPr>
            <a:r>
              <a:rPr lang="en-US" sz="5600" i="1" dirty="0"/>
              <a:t>Management &amp; Operations: Priority 2 - Goal 3: Objective 3.1: Improve communication within the organization with Tribes, Urban Indian Organizations, and other stakeholders, and with the general public. </a:t>
            </a:r>
          </a:p>
          <a:p>
            <a:pPr lvl="1">
              <a:lnSpc>
                <a:spcPct val="120000"/>
              </a:lnSpc>
              <a:buFont typeface="Wingdings" panose="05000000000000000000" pitchFamily="2" charset="2"/>
              <a:buChar char="q"/>
            </a:pPr>
            <a:r>
              <a:rPr lang="en-US" sz="11200" b="1" dirty="0"/>
              <a:t> </a:t>
            </a:r>
            <a:r>
              <a:rPr lang="en-US" sz="12800" b="1" dirty="0" smtClean="0"/>
              <a:t>Submitting Reports </a:t>
            </a:r>
            <a:r>
              <a:rPr lang="en-US" sz="12800" b="1" dirty="0"/>
              <a:t>to Congress on the Administration of the Tribal Self-Governance Program </a:t>
            </a:r>
            <a:r>
              <a:rPr lang="en-US" sz="6400" dirty="0"/>
              <a:t>(for FYs </a:t>
            </a:r>
            <a:r>
              <a:rPr lang="en-US" sz="6400" dirty="0" smtClean="0"/>
              <a:t>16 - 20)</a:t>
            </a:r>
            <a:endParaRPr lang="en-US" sz="6400" i="1" dirty="0" smtClean="0"/>
          </a:p>
          <a:p>
            <a:pPr marL="0" lvl="2" indent="0">
              <a:lnSpc>
                <a:spcPct val="120000"/>
              </a:lnSpc>
              <a:spcBef>
                <a:spcPts val="1200"/>
              </a:spcBef>
              <a:spcAft>
                <a:spcPts val="200"/>
              </a:spcAft>
              <a:buSzPct val="100000"/>
              <a:buNone/>
            </a:pPr>
            <a:r>
              <a:rPr lang="en-US" sz="5600" i="1" dirty="0"/>
              <a:t>Access: Priority 1 - Goal 1: Objective 1.1: Recruit, develop, and retain a dedicated, competent, and caring workforce</a:t>
            </a:r>
          </a:p>
          <a:p>
            <a:pPr lvl="1">
              <a:lnSpc>
                <a:spcPct val="120000"/>
              </a:lnSpc>
              <a:buFont typeface="Wingdings" panose="05000000000000000000" pitchFamily="2" charset="2"/>
              <a:buChar char="q"/>
            </a:pPr>
            <a:r>
              <a:rPr lang="en-US" sz="11200" dirty="0" smtClean="0"/>
              <a:t> </a:t>
            </a:r>
            <a:r>
              <a:rPr lang="en-US" sz="12800" b="1" dirty="0" smtClean="0"/>
              <a:t>Recruiting for 2 OTSG </a:t>
            </a:r>
            <a:r>
              <a:rPr lang="en-US" sz="12800" b="1" dirty="0"/>
              <a:t>vacancies </a:t>
            </a:r>
            <a:r>
              <a:rPr lang="en-US" sz="6400" dirty="0" smtClean="0"/>
              <a:t>(1 Admin. Officer (GS 9-11), and 1 Staff Analyst (GS 4-8))</a:t>
            </a:r>
            <a:endParaRPr lang="en-US" sz="14400" b="1" dirty="0"/>
          </a:p>
          <a:p>
            <a:pPr marL="201168" lvl="1" indent="0" algn="ctr">
              <a:buNone/>
            </a:pPr>
            <a:endParaRPr lang="en-US" dirty="0"/>
          </a:p>
          <a:p>
            <a:pPr marL="201168" lvl="1" indent="0">
              <a:buNone/>
            </a:pPr>
            <a:endParaRPr lang="en-US" dirty="0" smtClean="0"/>
          </a:p>
          <a:p>
            <a:pPr lvl="1">
              <a:buFont typeface="Arial" panose="020B0604020202020204" pitchFamily="34" charset="0"/>
              <a:buChar char="•"/>
            </a:pPr>
            <a:endParaRPr lang="en-US" dirty="0" smtClean="0"/>
          </a:p>
          <a:p>
            <a:pPr marL="457200" indent="-457200">
              <a:buFont typeface="+mj-lt"/>
              <a:buAutoNum type="arabicPeriod"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5489833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90623" y="1021692"/>
            <a:ext cx="2503577" cy="2490166"/>
          </a:xfrm>
          <a:prstGeom prst="rect">
            <a:avLst/>
          </a:prstGeom>
        </p:spPr>
      </p:pic>
      <p:sp>
        <p:nvSpPr>
          <p:cNvPr id="3" name="Title 2"/>
          <p:cNvSpPr>
            <a:spLocks noGrp="1"/>
          </p:cNvSpPr>
          <p:nvPr>
            <p:ph type="ctrTitle"/>
          </p:nvPr>
        </p:nvSpPr>
        <p:spPr/>
        <p:txBody>
          <a:bodyPr anchor="ctr"/>
          <a:lstStyle/>
          <a:p>
            <a:r>
              <a:rPr lang="en-US" dirty="0" smtClean="0"/>
              <a:t>Questions?     </a:t>
            </a:r>
            <a:br>
              <a:rPr lang="en-US" dirty="0" smtClean="0"/>
            </a:br>
            <a:r>
              <a:rPr lang="en-US" dirty="0"/>
              <a:t> </a:t>
            </a:r>
            <a:r>
              <a:rPr lang="en-US" dirty="0" smtClean="0"/>
              <a:t>   Thank you</a:t>
            </a:r>
            <a:endParaRPr lang="en-US" dirty="0"/>
          </a:p>
        </p:txBody>
      </p:sp>
      <p:sp>
        <p:nvSpPr>
          <p:cNvPr id="8" name="Subtitle 7"/>
          <p:cNvSpPr>
            <a:spLocks noGrp="1"/>
          </p:cNvSpPr>
          <p:nvPr>
            <p:ph type="subTitle" idx="1"/>
          </p:nvPr>
        </p:nvSpPr>
        <p:spPr>
          <a:xfrm>
            <a:off x="1097280" y="4792721"/>
            <a:ext cx="10058400" cy="1143000"/>
          </a:xfrm>
        </p:spPr>
        <p:txBody>
          <a:bodyPr/>
          <a:lstStyle/>
          <a:p>
            <a:pPr algn="ctr"/>
            <a:r>
              <a:rPr lang="en-US" u="sng" dirty="0"/>
              <a:t>Office of Tribal Self-Governance</a:t>
            </a:r>
            <a:r>
              <a:rPr lang="en-US" dirty="0"/>
              <a:t>:</a:t>
            </a:r>
          </a:p>
          <a:p>
            <a:pPr algn="ctr"/>
            <a:r>
              <a:rPr lang="en-US" dirty="0"/>
              <a:t>301-443-7821   </a:t>
            </a:r>
            <a:r>
              <a:rPr lang="en-US" dirty="0" smtClean="0"/>
              <a:t>www.ihs.gov/selfgovernance</a:t>
            </a:r>
            <a:endParaRPr lang="en-US" dirty="0"/>
          </a:p>
          <a:p>
            <a:endParaRPr lang="en-US" dirty="0"/>
          </a:p>
        </p:txBody>
      </p:sp>
      <p:sp>
        <p:nvSpPr>
          <p:cNvPr id="4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r>
              <a:rPr lang="en-US" dirty="0" smtClean="0"/>
              <a:t>21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5497512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Retrospect">
  <a:themeElements>
    <a:clrScheme name="Retrospect">
      <a:dk1>
        <a:srgbClr val="000000"/>
      </a:dk1>
      <a:lt1>
        <a:sysClr val="window" lastClr="FFFFFF"/>
      </a:lt1>
      <a:dk2>
        <a:srgbClr val="637052"/>
      </a:dk2>
      <a:lt2>
        <a:srgbClr val="CCDDEA"/>
      </a:lt2>
      <a:accent1>
        <a:srgbClr val="E48312"/>
      </a:accent1>
      <a:accent2>
        <a:srgbClr val="BD582C"/>
      </a:accent2>
      <a:accent3>
        <a:srgbClr val="865640"/>
      </a:accent3>
      <a:accent4>
        <a:srgbClr val="9B8357"/>
      </a:accent4>
      <a:accent5>
        <a:srgbClr val="C2BC80"/>
      </a:accent5>
      <a:accent6>
        <a:srgbClr val="94A088"/>
      </a:accent6>
      <a:hlink>
        <a:srgbClr val="2998E3"/>
      </a:hlink>
      <a:folHlink>
        <a:srgbClr val="8C8C8C"/>
      </a:folHlink>
    </a:clrScheme>
    <a:fontScheme name="Retrospect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Retrospec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shade val="92000"/>
                <a:satMod val="130000"/>
              </a:schemeClr>
            </a:gs>
            <a:gs pos="45000">
              <a:schemeClr val="phClr">
                <a:tint val="60000"/>
                <a:shade val="99000"/>
                <a:satMod val="120000"/>
              </a:schemeClr>
            </a:gs>
            <a:gs pos="100000">
              <a:schemeClr val="phClr">
                <a:tint val="55000"/>
                <a:satMod val="140000"/>
              </a:schemeClr>
            </a:gs>
          </a:gsLst>
          <a:path path="circle">
            <a:fillToRect l="100000" t="100000" r="100000" b="100000"/>
          </a:path>
        </a:gradFill>
        <a:gradFill rotWithShape="1">
          <a:gsLst>
            <a:gs pos="0">
              <a:schemeClr val="phClr">
                <a:shade val="85000"/>
                <a:satMod val="130000"/>
              </a:schemeClr>
            </a:gs>
            <a:gs pos="34000">
              <a:schemeClr val="phClr">
                <a:shade val="87000"/>
                <a:satMod val="125000"/>
              </a:schemeClr>
            </a:gs>
            <a:gs pos="70000">
              <a:schemeClr val="phClr">
                <a:tint val="100000"/>
                <a:shade val="90000"/>
                <a:satMod val="130000"/>
              </a:schemeClr>
            </a:gs>
            <a:gs pos="100000">
              <a:schemeClr val="phClr">
                <a:tint val="100000"/>
                <a:shade val="100000"/>
                <a:satMod val="110000"/>
              </a:schemeClr>
            </a:gs>
          </a:gsLst>
          <a:path path="circle">
            <a:fillToRect l="100000" t="100000" r="100000" b="100000"/>
          </a:path>
        </a:gradFill>
      </a:fillStyleLst>
      <a:lnStyleLst>
        <a:ln w="12700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2700000" algn="br" rotWithShape="0">
              <a:srgbClr val="000000">
                <a:alpha val="60000"/>
              </a:srgbClr>
            </a:outerShdw>
          </a:effectLst>
        </a:effectStyle>
        <a:effectStyle>
          <a:effectLst>
            <a:outerShdw blurRad="44450" dist="25400" dir="2700000" algn="br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9800000"/>
            </a:lightRig>
          </a:scene3d>
          <a:sp3d prstMaterial="flat">
            <a:bevelT w="25400" h="31750"/>
          </a:sp3d>
        </a:effectStyle>
      </a:effectStyleLst>
      <a:bgFillStyleLst>
        <a:solidFill>
          <a:schemeClr val="phClr"/>
        </a:solidFill>
        <a:solidFill>
          <a:schemeClr val="phClr">
            <a:tint val="90000"/>
            <a:shade val="97000"/>
            <a:satMod val="130000"/>
          </a:schemeClr>
        </a:solidFill>
        <a:gradFill rotWithShape="1">
          <a:gsLst>
            <a:gs pos="0">
              <a:schemeClr val="phClr">
                <a:tint val="96000"/>
                <a:shade val="99000"/>
                <a:satMod val="140000"/>
              </a:schemeClr>
            </a:gs>
            <a:gs pos="65000">
              <a:schemeClr val="phClr">
                <a:tint val="100000"/>
                <a:shade val="80000"/>
                <a:satMod val="130000"/>
              </a:schemeClr>
            </a:gs>
            <a:gs pos="100000">
              <a:schemeClr val="phClr">
                <a:tint val="100000"/>
                <a:shade val="48000"/>
                <a:satMod val="120000"/>
              </a:schemeClr>
            </a:gs>
          </a:gsLst>
          <a:lin ang="162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Retrospect" id="{5F128B03-DCCA-4EEB-AB3B-CF2899314A46}" vid="{3F1AAB62-24C6-49D2-8E01-B56FAC9A3DCD}"/>
    </a:ext>
  </a:extLst>
</a:theme>
</file>

<file path=ppt/theme/theme2.xml><?xml version="1.0" encoding="utf-8"?>
<a:theme xmlns:a="http://schemas.openxmlformats.org/drawingml/2006/main" name="blank">
  <a:themeElements>
    <a:clrScheme name="Custom 1">
      <a:dk1>
        <a:srgbClr val="000000"/>
      </a:dk1>
      <a:lt1>
        <a:srgbClr val="FFFFFF"/>
      </a:lt1>
      <a:dk2>
        <a:srgbClr val="002776"/>
      </a:dk2>
      <a:lt2>
        <a:srgbClr val="FFFFFF"/>
      </a:lt2>
      <a:accent1>
        <a:srgbClr val="002776"/>
      </a:accent1>
      <a:accent2>
        <a:srgbClr val="92D400"/>
      </a:accent2>
      <a:accent3>
        <a:srgbClr val="00A1DE"/>
      </a:accent3>
      <a:accent4>
        <a:srgbClr val="3C8A2E"/>
      </a:accent4>
      <a:accent5>
        <a:srgbClr val="72C7E7"/>
      </a:accent5>
      <a:accent6>
        <a:srgbClr val="C9DD03"/>
      </a:accent6>
      <a:hlink>
        <a:srgbClr val="00A1DE"/>
      </a:hlink>
      <a:folHlink>
        <a:srgbClr val="72C7E7"/>
      </a:folHlink>
    </a:clrScheme>
    <a:fontScheme name="blank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noFill/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46800" tIns="46800" rIns="46800" bIns="46800" numCol="1" anchor="ctr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50000"/>
          </a:spcBef>
          <a:spcAft>
            <a:spcPct val="0"/>
          </a:spcAft>
          <a:buClrTx/>
          <a:buSzTx/>
          <a:buFontTx/>
          <a:buNone/>
          <a:tabLst/>
          <a:defRPr kumimoji="0" lang="en-US" sz="12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pitchFamily="34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noFill/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46800" tIns="46800" rIns="46800" bIns="46800" numCol="1" anchor="ctr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50000"/>
          </a:spcBef>
          <a:spcAft>
            <a:spcPct val="0"/>
          </a:spcAft>
          <a:buClrTx/>
          <a:buSzTx/>
          <a:buFontTx/>
          <a:buNone/>
          <a:tabLst/>
          <a:defRPr kumimoji="0" lang="en-US" sz="12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pitchFamily="34" charset="0"/>
          </a:defRPr>
        </a:defPPr>
      </a:lstStyle>
    </a:lnDef>
  </a:objectDefaults>
  <a:extraClrSchemeLst>
    <a:extraClrScheme>
      <a:clrScheme name="blank 1">
        <a:dk1>
          <a:srgbClr val="000000"/>
        </a:dk1>
        <a:lt1>
          <a:srgbClr val="FFFFFF"/>
        </a:lt1>
        <a:dk2>
          <a:srgbClr val="4066B2"/>
        </a:dk2>
        <a:lt2>
          <a:srgbClr val="009999"/>
        </a:lt2>
        <a:accent1>
          <a:srgbClr val="003399"/>
        </a:accent1>
        <a:accent2>
          <a:srgbClr val="8099CC"/>
        </a:accent2>
        <a:accent3>
          <a:srgbClr val="FFFFFF"/>
        </a:accent3>
        <a:accent4>
          <a:srgbClr val="000000"/>
        </a:accent4>
        <a:accent5>
          <a:srgbClr val="AAADCA"/>
        </a:accent5>
        <a:accent6>
          <a:srgbClr val="738AB9"/>
        </a:accent6>
        <a:hlink>
          <a:srgbClr val="80CCCC"/>
        </a:hlink>
        <a:folHlink>
          <a:srgbClr val="4066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3.xml><?xml version="1.0" encoding="utf-8"?>
<a:theme xmlns:a="http://schemas.openxmlformats.org/drawingml/2006/main" name="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4.xml><?xml version="1.0" encoding="utf-8"?>
<a:theme xmlns:a="http://schemas.openxmlformats.org/drawingml/2006/main" name="1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5.xml><?xml version="1.0" encoding="utf-8"?>
<a:theme xmlns:a="http://schemas.openxmlformats.org/drawingml/2006/main" name="2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6.xml><?xml version="1.0" encoding="utf-8"?>
<a:theme xmlns:a="http://schemas.openxmlformats.org/drawingml/2006/main" name="3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7.xml><?xml version="1.0" encoding="utf-8"?>
<a:theme xmlns:a="http://schemas.openxmlformats.org/drawingml/2006/main" name="4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8.xml><?xml version="1.0" encoding="utf-8"?>
<a:theme xmlns:a="http://schemas.openxmlformats.org/drawingml/2006/main" name="5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9.xml><?xml version="1.0" encoding="utf-8"?>
<a:theme xmlns:a="http://schemas.openxmlformats.org/drawingml/2006/main" name="6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10.xml><?xml version="1.0" encoding="utf-8"?>
<a:theme xmlns:a="http://schemas.openxmlformats.org/drawingml/2006/main" name="7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11.xml><?xml version="1.0" encoding="utf-8"?>
<a:theme xmlns:a="http://schemas.openxmlformats.org/drawingml/2006/main" name="8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12.xml><?xml version="1.0" encoding="utf-8"?>
<a:theme xmlns:a="http://schemas.openxmlformats.org/drawingml/2006/main" name="9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13.xml><?xml version="1.0" encoding="utf-8"?>
<a:theme xmlns:a="http://schemas.openxmlformats.org/drawingml/2006/main" name="10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14.xml><?xml version="1.0" encoding="utf-8"?>
<a:theme xmlns:a="http://schemas.openxmlformats.org/drawingml/2006/main" name="11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15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16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Retrospect</Template>
  <TotalTime>0</TotalTime>
  <Words>526</Words>
  <Application>Microsoft Office PowerPoint</Application>
  <PresentationFormat>Widescreen</PresentationFormat>
  <Paragraphs>83</Paragraphs>
  <Slides>9</Slides>
  <Notes>9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14</vt:i4>
      </vt:variant>
      <vt:variant>
        <vt:lpstr>Slide Titles</vt:lpstr>
      </vt:variant>
      <vt:variant>
        <vt:i4>9</vt:i4>
      </vt:variant>
    </vt:vector>
  </HeadingPairs>
  <TitlesOfParts>
    <vt:vector size="28" baseType="lpstr">
      <vt:lpstr>Arial</vt:lpstr>
      <vt:lpstr>Calibri</vt:lpstr>
      <vt:lpstr>Calibri Light</vt:lpstr>
      <vt:lpstr>Wingdings</vt:lpstr>
      <vt:lpstr>Wingdings 2</vt:lpstr>
      <vt:lpstr>Retrospect</vt:lpstr>
      <vt:lpstr>blank</vt:lpstr>
      <vt:lpstr>BHW-PPT-template_16.9_Revised032917</vt:lpstr>
      <vt:lpstr>1_BHW-PPT-template_16.9_Revised032917</vt:lpstr>
      <vt:lpstr>2_BHW-PPT-template_16.9_Revised032917</vt:lpstr>
      <vt:lpstr>3_BHW-PPT-template_16.9_Revised032917</vt:lpstr>
      <vt:lpstr>4_BHW-PPT-template_16.9_Revised032917</vt:lpstr>
      <vt:lpstr>5_BHW-PPT-template_16.9_Revised032917</vt:lpstr>
      <vt:lpstr>6_BHW-PPT-template_16.9_Revised032917</vt:lpstr>
      <vt:lpstr>7_BHW-PPT-template_16.9_Revised032917</vt:lpstr>
      <vt:lpstr>8_BHW-PPT-template_16.9_Revised032917</vt:lpstr>
      <vt:lpstr>9_BHW-PPT-template_16.9_Revised032917</vt:lpstr>
      <vt:lpstr>10_BHW-PPT-template_16.9_Revised032917</vt:lpstr>
      <vt:lpstr>11_BHW-PPT-template_16.9_Revised032917</vt:lpstr>
      <vt:lpstr> Indian Health Service Office of Tribal Self-Governance Update</vt:lpstr>
      <vt:lpstr>IHS Tribal Self-Governance Program Snapshot</vt:lpstr>
      <vt:lpstr>PowerPoint Presentation</vt:lpstr>
      <vt:lpstr>OTSG Update: Transferring Funds to Title V </vt:lpstr>
      <vt:lpstr>OTSG Update: IHS Tribal Consultation Policy</vt:lpstr>
      <vt:lpstr>OTSG Update: Consultation continued </vt:lpstr>
      <vt:lpstr>OTSG Ongoing Activities: TA &amp; Negotiations</vt:lpstr>
      <vt:lpstr>FY 2021 OTSG Priorities</vt:lpstr>
      <vt:lpstr>Questions?          Thank you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/>
  <cp:lastModifiedBy/>
  <cp:revision>1</cp:revision>
  <dcterms:created xsi:type="dcterms:W3CDTF">2021-02-09T18:59:34Z</dcterms:created>
  <dcterms:modified xsi:type="dcterms:W3CDTF">2021-07-13T16:09:37Z</dcterms:modified>
</cp:coreProperties>
</file>