
<file path=[Content_Types].xml><?xml version="1.0" encoding="utf-8"?>
<Types xmlns="http://schemas.openxmlformats.org/package/2006/content-types">
  <Default Extension="bin" ContentType="application/vnd.openxmlformats-officedocument.oleObject"/>
  <Default Extension="emf" ContentType="image/x-emf"/>
  <Default Extension="jpeg" ContentType="image/jpeg"/>
  <Default Extension="jpg" ContentType="image/jpeg"/>
  <Default Extension="png" ContentType="image/png"/>
  <Default Extension="rels" ContentType="application/vnd.openxmlformats-package.relationships+xml"/>
  <Default Extension="vml" ContentType="application/vnd.openxmlformats-officedocument.vmlDrawing"/>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tags/tag1.xml" ContentType="application/vnd.openxmlformats-officedocument.presentationml.tags+xml"/>
  <Override PartName="/ppt/tags/tag2.xml" ContentType="application/vnd.openxmlformats-officedocument.presentationml.tags+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2" r:id="rId2"/>
  </p:sldMasterIdLst>
  <p:notesMasterIdLst>
    <p:notesMasterId r:id="rId8"/>
  </p:notesMasterIdLst>
  <p:sldIdLst>
    <p:sldId id="260" r:id="rId3"/>
    <p:sldId id="1060" r:id="rId4"/>
    <p:sldId id="1061" r:id="rId5"/>
    <p:sldId id="1081" r:id="rId6"/>
    <p:sldId id="274" r:id="rId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035" autoAdjust="0"/>
    <p:restoredTop sz="94660"/>
  </p:normalViewPr>
  <p:slideViewPr>
    <p:cSldViewPr snapToGrid="0">
      <p:cViewPr varScale="1">
        <p:scale>
          <a:sx n="98" d="100"/>
          <a:sy n="98" d="100"/>
        </p:scale>
        <p:origin x="110" y="91"/>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notesMaster" Target="notesMasters/notesMaster1.xml"/><Relationship Id="rId3" Type="http://schemas.openxmlformats.org/officeDocument/2006/relationships/slide" Target="slides/slide1.xml"/><Relationship Id="rId7" Type="http://schemas.openxmlformats.org/officeDocument/2006/relationships/slide" Target="slides/slide5.xml"/><Relationship Id="rId12" Type="http://schemas.openxmlformats.org/officeDocument/2006/relationships/tableStyles" Target="tableStyles.xml"/><Relationship Id="rId2" Type="http://schemas.openxmlformats.org/officeDocument/2006/relationships/slideMaster" Target="slideMasters/slideMaster2.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theme" Target="theme/theme1.xml"/><Relationship Id="rId5" Type="http://schemas.openxmlformats.org/officeDocument/2006/relationships/slide" Target="slides/slide3.xml"/><Relationship Id="rId10" Type="http://schemas.openxmlformats.org/officeDocument/2006/relationships/viewProps" Target="viewProps.xml"/><Relationship Id="rId4" Type="http://schemas.openxmlformats.org/officeDocument/2006/relationships/slide" Target="slides/slide2.xml"/><Relationship Id="rId9" Type="http://schemas.openxmlformats.org/officeDocument/2006/relationships/presProps" Target="presProps.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2.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B3E7A23-4B90-4074-AA85-72C908791BC1}" type="datetimeFigureOut">
              <a:rPr lang="en-US" smtClean="0"/>
              <a:t>7/9/2021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351EF3CC-BEF1-4A8C-AD64-09F63A7BA67C}" type="slidenum">
              <a:rPr lang="en-US" smtClean="0"/>
              <a:t>‹#›</a:t>
            </a:fld>
            <a:endParaRPr lang="en-US"/>
          </a:p>
        </p:txBody>
      </p:sp>
    </p:spTree>
    <p:extLst>
      <p:ext uri="{BB962C8B-B14F-4D97-AF65-F5344CB8AC3E}">
        <p14:creationId xmlns:p14="http://schemas.microsoft.com/office/powerpoint/2010/main" val="37379381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1A84FF82-2666-4A2A-9515-96043AF7004B}"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62379851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1A84FF82-2666-4A2A-9515-96043AF7004B}"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60311879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1A84FF82-2666-4A2A-9515-96043AF7004B}"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26604122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Updated 2021</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820A952-39BD-4DA0-A082-4706D76805D1}"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15265081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8" Type="http://schemas.openxmlformats.org/officeDocument/2006/relationships/oleObject" Target="../embeddings/oleObject2.bin"/><Relationship Id="rId3" Type="http://schemas.openxmlformats.org/officeDocument/2006/relationships/tags" Target="../tags/tag2.xml"/><Relationship Id="rId7" Type="http://schemas.openxmlformats.org/officeDocument/2006/relationships/image" Target="../media/image13.png"/><Relationship Id="rId2" Type="http://schemas.openxmlformats.org/officeDocument/2006/relationships/tags" Target="../tags/tag1.xml"/><Relationship Id="rId1" Type="http://schemas.openxmlformats.org/officeDocument/2006/relationships/vmlDrawing" Target="../drawings/vmlDrawing1.vml"/><Relationship Id="rId6" Type="http://schemas.openxmlformats.org/officeDocument/2006/relationships/image" Target="../media/image12.emf"/><Relationship Id="rId5" Type="http://schemas.openxmlformats.org/officeDocument/2006/relationships/oleObject" Target="../embeddings/oleObject1.bin"/><Relationship Id="rId10" Type="http://schemas.openxmlformats.org/officeDocument/2006/relationships/image" Target="../media/image15.png"/><Relationship Id="rId4" Type="http://schemas.openxmlformats.org/officeDocument/2006/relationships/slideMaster" Target="../slideMasters/slideMaster2.xml"/><Relationship Id="rId9" Type="http://schemas.openxmlformats.org/officeDocument/2006/relationships/image" Target="../media/image14.png"/></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F96B0C-875A-43CB-94F9-1C857556D99C}"/>
              </a:ext>
            </a:extLst>
          </p:cNvPr>
          <p:cNvSpPr>
            <a:spLocks noGrp="1"/>
          </p:cNvSpPr>
          <p:nvPr>
            <p:ph type="ctrTitle"/>
          </p:nvPr>
        </p:nvSpPr>
        <p:spPr>
          <a:xfrm>
            <a:off x="1524000" y="1122363"/>
            <a:ext cx="9144000" cy="2387600"/>
          </a:xfrm>
          <a:prstGeom prst="rect">
            <a:avLst/>
          </a:prstGeo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AA943AB4-75AD-4350-9379-32483B84BC3E}"/>
              </a:ext>
            </a:extLst>
          </p:cNvPr>
          <p:cNvSpPr>
            <a:spLocks noGrp="1"/>
          </p:cNvSpPr>
          <p:nvPr>
            <p:ph type="subTitle" idx="1"/>
          </p:nvPr>
        </p:nvSpPr>
        <p:spPr>
          <a:xfrm>
            <a:off x="1524000" y="3602038"/>
            <a:ext cx="9144000" cy="1655762"/>
          </a:xfrm>
          <a:prstGeom prst="rect">
            <a:avLst/>
          </a:prstGeo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5BE16312-E95B-414C-A66C-1FE815DFE638}"/>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5" name="Footer Placeholder 4">
            <a:extLst>
              <a:ext uri="{FF2B5EF4-FFF2-40B4-BE49-F238E27FC236}">
                <a16:creationId xmlns:a16="http://schemas.microsoft.com/office/drawing/2014/main" id="{E17C18A8-9DD1-4904-9F3B-9AF2894E165F}"/>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6" name="Slide Number Placeholder 5">
            <a:extLst>
              <a:ext uri="{FF2B5EF4-FFF2-40B4-BE49-F238E27FC236}">
                <a16:creationId xmlns:a16="http://schemas.microsoft.com/office/drawing/2014/main" id="{E6248A52-7073-4FFE-9F09-ADBB35FB8188}"/>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298291096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C26ADC-419D-49F6-8FC9-53E1471243E4}"/>
              </a:ext>
            </a:extLst>
          </p:cNvPr>
          <p:cNvSpPr>
            <a:spLocks noGrp="1"/>
          </p:cNvSpPr>
          <p:nvPr>
            <p:ph type="title"/>
          </p:nvPr>
        </p:nvSpPr>
        <p:spPr>
          <a:xfrm>
            <a:off x="838200" y="365126"/>
            <a:ext cx="10515600" cy="1325563"/>
          </a:xfrm>
          <a:prstGeom prst="rect">
            <a:avLst/>
          </a:prstGeom>
        </p:spPr>
        <p:txBody>
          <a:bodyPr/>
          <a:lstStyle/>
          <a:p>
            <a:r>
              <a:rPr lang="en-US"/>
              <a:t>Click to edit Master title style</a:t>
            </a:r>
          </a:p>
        </p:txBody>
      </p:sp>
      <p:sp>
        <p:nvSpPr>
          <p:cNvPr id="3" name="Content Placeholder 2">
            <a:extLst>
              <a:ext uri="{FF2B5EF4-FFF2-40B4-BE49-F238E27FC236}">
                <a16:creationId xmlns:a16="http://schemas.microsoft.com/office/drawing/2014/main" id="{E3C37CE6-4371-4DF3-A200-C107002C75E0}"/>
              </a:ext>
            </a:extLst>
          </p:cNvPr>
          <p:cNvSpPr>
            <a:spLocks noGrp="1"/>
          </p:cNvSpPr>
          <p:nvPr>
            <p:ph idx="1"/>
          </p:nvPr>
        </p:nvSpPr>
        <p:spPr>
          <a:xfrm>
            <a:off x="838200" y="1825625"/>
            <a:ext cx="10515600" cy="435133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02AA0CC-2C18-40B7-9DA3-68EDD9BDAD7B}"/>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5" name="Footer Placeholder 4">
            <a:extLst>
              <a:ext uri="{FF2B5EF4-FFF2-40B4-BE49-F238E27FC236}">
                <a16:creationId xmlns:a16="http://schemas.microsoft.com/office/drawing/2014/main" id="{1ECD98D4-85BB-4E98-A70A-8794CC2BA79A}"/>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6" name="Slide Number Placeholder 5">
            <a:extLst>
              <a:ext uri="{FF2B5EF4-FFF2-40B4-BE49-F238E27FC236}">
                <a16:creationId xmlns:a16="http://schemas.microsoft.com/office/drawing/2014/main" id="{35825BDA-FEF4-4943-A743-A6E0239C2B65}"/>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28329268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E25A07-6CD6-4B31-994B-6714DE7A8284}"/>
              </a:ext>
            </a:extLst>
          </p:cNvPr>
          <p:cNvSpPr>
            <a:spLocks noGrp="1"/>
          </p:cNvSpPr>
          <p:nvPr>
            <p:ph type="title"/>
          </p:nvPr>
        </p:nvSpPr>
        <p:spPr>
          <a:xfrm>
            <a:off x="831851" y="1709739"/>
            <a:ext cx="10515600" cy="2852737"/>
          </a:xfrm>
          <a:prstGeom prst="rect">
            <a:avLst/>
          </a:prstGeo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841EF485-EC77-4BC2-A987-069AF849A63C}"/>
              </a:ext>
            </a:extLst>
          </p:cNvPr>
          <p:cNvSpPr>
            <a:spLocks noGrp="1"/>
          </p:cNvSpPr>
          <p:nvPr>
            <p:ph type="body" idx="1"/>
          </p:nvPr>
        </p:nvSpPr>
        <p:spPr>
          <a:xfrm>
            <a:off x="831851" y="4589464"/>
            <a:ext cx="10515600" cy="1500187"/>
          </a:xfrm>
          <a:prstGeom prst="rect">
            <a:avLst/>
          </a:prstGeo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5215C886-E56E-4495-89F6-74C3E8E9B869}"/>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5" name="Footer Placeholder 4">
            <a:extLst>
              <a:ext uri="{FF2B5EF4-FFF2-40B4-BE49-F238E27FC236}">
                <a16:creationId xmlns:a16="http://schemas.microsoft.com/office/drawing/2014/main" id="{A290A66C-D9C2-4EFD-BBC8-A0C721EBDCAD}"/>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6" name="Slide Number Placeholder 5">
            <a:extLst>
              <a:ext uri="{FF2B5EF4-FFF2-40B4-BE49-F238E27FC236}">
                <a16:creationId xmlns:a16="http://schemas.microsoft.com/office/drawing/2014/main" id="{C4744F72-88E6-4914-8849-5236F38CBBE8}"/>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240565551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49D5E2-B206-4726-8193-24746F2E4EDB}"/>
              </a:ext>
            </a:extLst>
          </p:cNvPr>
          <p:cNvSpPr>
            <a:spLocks noGrp="1"/>
          </p:cNvSpPr>
          <p:nvPr>
            <p:ph type="title"/>
          </p:nvPr>
        </p:nvSpPr>
        <p:spPr>
          <a:xfrm>
            <a:off x="838200" y="365126"/>
            <a:ext cx="10515600" cy="1325563"/>
          </a:xfrm>
          <a:prstGeom prst="rect">
            <a:avLst/>
          </a:prstGeom>
        </p:spPr>
        <p:txBody>
          <a:bodyPr/>
          <a:lstStyle/>
          <a:p>
            <a:r>
              <a:rPr lang="en-US"/>
              <a:t>Click to edit Master title style</a:t>
            </a:r>
          </a:p>
        </p:txBody>
      </p:sp>
      <p:sp>
        <p:nvSpPr>
          <p:cNvPr id="3" name="Content Placeholder 2">
            <a:extLst>
              <a:ext uri="{FF2B5EF4-FFF2-40B4-BE49-F238E27FC236}">
                <a16:creationId xmlns:a16="http://schemas.microsoft.com/office/drawing/2014/main" id="{1040EB33-A0BB-47A6-A8FE-88DBACCB1D1F}"/>
              </a:ext>
            </a:extLst>
          </p:cNvPr>
          <p:cNvSpPr>
            <a:spLocks noGrp="1"/>
          </p:cNvSpPr>
          <p:nvPr>
            <p:ph sz="half" idx="1"/>
          </p:nvPr>
        </p:nvSpPr>
        <p:spPr>
          <a:xfrm>
            <a:off x="838200" y="1825625"/>
            <a:ext cx="5156200" cy="435133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E59E339A-E4BC-4328-B38D-0786A50BCB4C}"/>
              </a:ext>
            </a:extLst>
          </p:cNvPr>
          <p:cNvSpPr>
            <a:spLocks noGrp="1"/>
          </p:cNvSpPr>
          <p:nvPr>
            <p:ph sz="half" idx="2"/>
          </p:nvPr>
        </p:nvSpPr>
        <p:spPr>
          <a:xfrm>
            <a:off x="6197600" y="1825625"/>
            <a:ext cx="5156200" cy="435133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EC54D66E-5D29-46A9-BD06-CB00B5FC6A0F}"/>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6" name="Footer Placeholder 5">
            <a:extLst>
              <a:ext uri="{FF2B5EF4-FFF2-40B4-BE49-F238E27FC236}">
                <a16:creationId xmlns:a16="http://schemas.microsoft.com/office/drawing/2014/main" id="{EF5F9720-9294-4689-99E8-7B0F35426E7A}"/>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7" name="Slide Number Placeholder 6">
            <a:extLst>
              <a:ext uri="{FF2B5EF4-FFF2-40B4-BE49-F238E27FC236}">
                <a16:creationId xmlns:a16="http://schemas.microsoft.com/office/drawing/2014/main" id="{E1969667-D872-4D89-9FE4-050A7F681590}"/>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386381682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402A83A-34EF-4D37-844F-B29BF2F1AE7E}"/>
              </a:ext>
            </a:extLst>
          </p:cNvPr>
          <p:cNvSpPr>
            <a:spLocks noGrp="1"/>
          </p:cNvSpPr>
          <p:nvPr>
            <p:ph type="title"/>
          </p:nvPr>
        </p:nvSpPr>
        <p:spPr>
          <a:xfrm>
            <a:off x="840317" y="365126"/>
            <a:ext cx="10515600" cy="1325563"/>
          </a:xfrm>
          <a:prstGeom prst="rect">
            <a:avLst/>
          </a:prstGeom>
        </p:spPr>
        <p:txBody>
          <a:bodyPr/>
          <a:lstStyle/>
          <a:p>
            <a:r>
              <a:rPr lang="en-US"/>
              <a:t>Click to edit Master title style</a:t>
            </a:r>
          </a:p>
        </p:txBody>
      </p:sp>
      <p:sp>
        <p:nvSpPr>
          <p:cNvPr id="3" name="Text Placeholder 2">
            <a:extLst>
              <a:ext uri="{FF2B5EF4-FFF2-40B4-BE49-F238E27FC236}">
                <a16:creationId xmlns:a16="http://schemas.microsoft.com/office/drawing/2014/main" id="{7456212C-810A-48AE-B15F-1FAFB16E91A3}"/>
              </a:ext>
            </a:extLst>
          </p:cNvPr>
          <p:cNvSpPr>
            <a:spLocks noGrp="1"/>
          </p:cNvSpPr>
          <p:nvPr>
            <p:ph type="body" idx="1"/>
          </p:nvPr>
        </p:nvSpPr>
        <p:spPr>
          <a:xfrm>
            <a:off x="840318" y="1681163"/>
            <a:ext cx="5158316" cy="82391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6746822D-5F60-4E03-BCA8-20B5DF13CED1}"/>
              </a:ext>
            </a:extLst>
          </p:cNvPr>
          <p:cNvSpPr>
            <a:spLocks noGrp="1"/>
          </p:cNvSpPr>
          <p:nvPr>
            <p:ph sz="half" idx="2"/>
          </p:nvPr>
        </p:nvSpPr>
        <p:spPr>
          <a:xfrm>
            <a:off x="840318" y="2505075"/>
            <a:ext cx="5158316" cy="368458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A5C02DD3-75BE-42EE-B5F6-F892279BDE8A}"/>
              </a:ext>
            </a:extLst>
          </p:cNvPr>
          <p:cNvSpPr>
            <a:spLocks noGrp="1"/>
          </p:cNvSpPr>
          <p:nvPr>
            <p:ph type="body" sz="quarter" idx="3"/>
          </p:nvPr>
        </p:nvSpPr>
        <p:spPr>
          <a:xfrm>
            <a:off x="6172200" y="1681163"/>
            <a:ext cx="5183717" cy="82391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D6D379D-EC5E-4AE2-A804-557B2FF18161}"/>
              </a:ext>
            </a:extLst>
          </p:cNvPr>
          <p:cNvSpPr>
            <a:spLocks noGrp="1"/>
          </p:cNvSpPr>
          <p:nvPr>
            <p:ph sz="quarter" idx="4"/>
          </p:nvPr>
        </p:nvSpPr>
        <p:spPr>
          <a:xfrm>
            <a:off x="6172200" y="2505075"/>
            <a:ext cx="5183717" cy="368458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9C71C61-7B9C-48C1-B40D-F57B41FC942F}"/>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8" name="Footer Placeholder 7">
            <a:extLst>
              <a:ext uri="{FF2B5EF4-FFF2-40B4-BE49-F238E27FC236}">
                <a16:creationId xmlns:a16="http://schemas.microsoft.com/office/drawing/2014/main" id="{7AD3DD6E-38F0-48B2-A27C-3E53E3722BB8}"/>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9" name="Slide Number Placeholder 8">
            <a:extLst>
              <a:ext uri="{FF2B5EF4-FFF2-40B4-BE49-F238E27FC236}">
                <a16:creationId xmlns:a16="http://schemas.microsoft.com/office/drawing/2014/main" id="{DB3882F6-5763-498C-BA91-E2BB4286A2DB}"/>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49130710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5603E56-6F7D-4890-9451-013B27ADD8DF}"/>
              </a:ext>
            </a:extLst>
          </p:cNvPr>
          <p:cNvSpPr>
            <a:spLocks noGrp="1"/>
          </p:cNvSpPr>
          <p:nvPr>
            <p:ph type="title"/>
          </p:nvPr>
        </p:nvSpPr>
        <p:spPr>
          <a:xfrm>
            <a:off x="838200" y="365126"/>
            <a:ext cx="10515600" cy="1325563"/>
          </a:xfrm>
          <a:prstGeom prst="rect">
            <a:avLst/>
          </a:prstGeom>
        </p:spPr>
        <p:txBody>
          <a:bodyPr/>
          <a:lstStyle/>
          <a:p>
            <a:r>
              <a:rPr lang="en-US"/>
              <a:t>Click to edit Master title style</a:t>
            </a:r>
          </a:p>
        </p:txBody>
      </p:sp>
      <p:sp>
        <p:nvSpPr>
          <p:cNvPr id="3" name="Date Placeholder 2">
            <a:extLst>
              <a:ext uri="{FF2B5EF4-FFF2-40B4-BE49-F238E27FC236}">
                <a16:creationId xmlns:a16="http://schemas.microsoft.com/office/drawing/2014/main" id="{69DED8D3-18B7-4174-94D3-44563F8C7A96}"/>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4" name="Footer Placeholder 3">
            <a:extLst>
              <a:ext uri="{FF2B5EF4-FFF2-40B4-BE49-F238E27FC236}">
                <a16:creationId xmlns:a16="http://schemas.microsoft.com/office/drawing/2014/main" id="{E3A98D87-72AA-4AD7-902C-ED89DC9F1D56}"/>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5" name="Slide Number Placeholder 4">
            <a:extLst>
              <a:ext uri="{FF2B5EF4-FFF2-40B4-BE49-F238E27FC236}">
                <a16:creationId xmlns:a16="http://schemas.microsoft.com/office/drawing/2014/main" id="{F822261A-D752-49BC-90FA-7197186CDA47}"/>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384982209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3F9BE30D-596E-4EDE-A9A8-C8F5C7986448}"/>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3" name="Footer Placeholder 2">
            <a:extLst>
              <a:ext uri="{FF2B5EF4-FFF2-40B4-BE49-F238E27FC236}">
                <a16:creationId xmlns:a16="http://schemas.microsoft.com/office/drawing/2014/main" id="{0B9101AF-BA3E-4FA6-A0B6-50263449451A}"/>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4" name="Slide Number Placeholder 3">
            <a:extLst>
              <a:ext uri="{FF2B5EF4-FFF2-40B4-BE49-F238E27FC236}">
                <a16:creationId xmlns:a16="http://schemas.microsoft.com/office/drawing/2014/main" id="{0D306C7D-39A3-4111-9B3F-4ED22C781161}"/>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35517508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5592C63-3BA5-45CA-B510-26C164A58375}"/>
              </a:ext>
            </a:extLst>
          </p:cNvPr>
          <p:cNvSpPr>
            <a:spLocks noGrp="1"/>
          </p:cNvSpPr>
          <p:nvPr>
            <p:ph type="title"/>
          </p:nvPr>
        </p:nvSpPr>
        <p:spPr>
          <a:xfrm>
            <a:off x="840318" y="457200"/>
            <a:ext cx="3932767" cy="1600200"/>
          </a:xfrm>
          <a:prstGeom prst="rect">
            <a:avLst/>
          </a:prstGeo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5572D0EA-A3A7-401E-A246-52127D7EC38A}"/>
              </a:ext>
            </a:extLst>
          </p:cNvPr>
          <p:cNvSpPr>
            <a:spLocks noGrp="1"/>
          </p:cNvSpPr>
          <p:nvPr>
            <p:ph idx="1"/>
          </p:nvPr>
        </p:nvSpPr>
        <p:spPr>
          <a:xfrm>
            <a:off x="5183717" y="987426"/>
            <a:ext cx="6172200" cy="4873625"/>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9EE48B74-BD68-4984-B604-A3A054DF6947}"/>
              </a:ext>
            </a:extLst>
          </p:cNvPr>
          <p:cNvSpPr>
            <a:spLocks noGrp="1"/>
          </p:cNvSpPr>
          <p:nvPr>
            <p:ph type="body" sz="half" idx="2"/>
          </p:nvPr>
        </p:nvSpPr>
        <p:spPr>
          <a:xfrm>
            <a:off x="840318" y="2057400"/>
            <a:ext cx="3932767" cy="3811588"/>
          </a:xfrm>
          <a:prstGeom prst="rect">
            <a:avLst/>
          </a:prstGeo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ED587DF5-EE48-41F7-B257-1D0F853BF701}"/>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6" name="Footer Placeholder 5">
            <a:extLst>
              <a:ext uri="{FF2B5EF4-FFF2-40B4-BE49-F238E27FC236}">
                <a16:creationId xmlns:a16="http://schemas.microsoft.com/office/drawing/2014/main" id="{B8B7245A-B522-4FA8-AA0B-2B1FD6DB16CF}"/>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7" name="Slide Number Placeholder 6">
            <a:extLst>
              <a:ext uri="{FF2B5EF4-FFF2-40B4-BE49-F238E27FC236}">
                <a16:creationId xmlns:a16="http://schemas.microsoft.com/office/drawing/2014/main" id="{28ABC0EE-8D76-4490-9C8C-0C48CE9E91D0}"/>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128374970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394720-8EC5-46BD-B5E0-BDA23A630402}"/>
              </a:ext>
            </a:extLst>
          </p:cNvPr>
          <p:cNvSpPr>
            <a:spLocks noGrp="1"/>
          </p:cNvSpPr>
          <p:nvPr>
            <p:ph type="title"/>
          </p:nvPr>
        </p:nvSpPr>
        <p:spPr>
          <a:xfrm>
            <a:off x="840318" y="457200"/>
            <a:ext cx="3932767" cy="1600200"/>
          </a:xfrm>
          <a:prstGeom prst="rect">
            <a:avLst/>
          </a:prstGeo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ECDE46FF-F8D1-4729-9AC5-2ECD26FDF57B}"/>
              </a:ext>
            </a:extLst>
          </p:cNvPr>
          <p:cNvSpPr>
            <a:spLocks noGrp="1"/>
          </p:cNvSpPr>
          <p:nvPr>
            <p:ph type="pic" idx="1"/>
          </p:nvPr>
        </p:nvSpPr>
        <p:spPr>
          <a:xfrm>
            <a:off x="5183717" y="987426"/>
            <a:ext cx="6172200" cy="4873625"/>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a:extLst>
              <a:ext uri="{FF2B5EF4-FFF2-40B4-BE49-F238E27FC236}">
                <a16:creationId xmlns:a16="http://schemas.microsoft.com/office/drawing/2014/main" id="{472A61E1-1F7D-4567-8CE7-7E1CA17C9FC3}"/>
              </a:ext>
            </a:extLst>
          </p:cNvPr>
          <p:cNvSpPr>
            <a:spLocks noGrp="1"/>
          </p:cNvSpPr>
          <p:nvPr>
            <p:ph type="body" sz="half" idx="2"/>
          </p:nvPr>
        </p:nvSpPr>
        <p:spPr>
          <a:xfrm>
            <a:off x="840318" y="2057400"/>
            <a:ext cx="3932767" cy="3811588"/>
          </a:xfrm>
          <a:prstGeom prst="rect">
            <a:avLst/>
          </a:prstGeo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CF15632-8E85-4559-A6AC-AFE6FF239696}"/>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6" name="Footer Placeholder 5">
            <a:extLst>
              <a:ext uri="{FF2B5EF4-FFF2-40B4-BE49-F238E27FC236}">
                <a16:creationId xmlns:a16="http://schemas.microsoft.com/office/drawing/2014/main" id="{AB574E25-D218-482B-A60B-63139084390E}"/>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7" name="Slide Number Placeholder 6">
            <a:extLst>
              <a:ext uri="{FF2B5EF4-FFF2-40B4-BE49-F238E27FC236}">
                <a16:creationId xmlns:a16="http://schemas.microsoft.com/office/drawing/2014/main" id="{32AC47C1-885D-4A1D-8278-B29226CF0832}"/>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378526480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DF7676-5BA6-4001-83E3-42B24F34B153}"/>
              </a:ext>
            </a:extLst>
          </p:cNvPr>
          <p:cNvSpPr>
            <a:spLocks noGrp="1"/>
          </p:cNvSpPr>
          <p:nvPr>
            <p:ph type="title"/>
          </p:nvPr>
        </p:nvSpPr>
        <p:spPr>
          <a:xfrm>
            <a:off x="838200" y="365126"/>
            <a:ext cx="10515600" cy="1325563"/>
          </a:xfrm>
          <a:prstGeom prst="rect">
            <a:avLst/>
          </a:prstGeom>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E066799F-F76B-40ED-91DB-6A26EB8487D7}"/>
              </a:ext>
            </a:extLst>
          </p:cNvPr>
          <p:cNvSpPr>
            <a:spLocks noGrp="1"/>
          </p:cNvSpPr>
          <p:nvPr>
            <p:ph type="body" orient="vert" idx="1"/>
          </p:nvPr>
        </p:nvSpPr>
        <p:spPr>
          <a:xfrm>
            <a:off x="838200" y="1825625"/>
            <a:ext cx="10515600" cy="4351338"/>
          </a:xfrm>
          <a:prstGeom prst="rect">
            <a:avLst/>
          </a:prstGeo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B5AE0BD8-36D1-481E-A875-DF08DA6169B5}"/>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5" name="Footer Placeholder 4">
            <a:extLst>
              <a:ext uri="{FF2B5EF4-FFF2-40B4-BE49-F238E27FC236}">
                <a16:creationId xmlns:a16="http://schemas.microsoft.com/office/drawing/2014/main" id="{B63B871F-06F4-4CD3-B503-2750AF30FE9A}"/>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6" name="Slide Number Placeholder 5">
            <a:extLst>
              <a:ext uri="{FF2B5EF4-FFF2-40B4-BE49-F238E27FC236}">
                <a16:creationId xmlns:a16="http://schemas.microsoft.com/office/drawing/2014/main" id="{115DE49F-9CB1-46F6-B777-929EB77FBC69}"/>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375282318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2A715F66-9AF1-453C-9821-B004C25FDB7C}"/>
              </a:ext>
            </a:extLst>
          </p:cNvPr>
          <p:cNvSpPr>
            <a:spLocks noGrp="1"/>
          </p:cNvSpPr>
          <p:nvPr>
            <p:ph type="title" orient="vert"/>
          </p:nvPr>
        </p:nvSpPr>
        <p:spPr>
          <a:xfrm>
            <a:off x="8724901" y="365125"/>
            <a:ext cx="2628900" cy="5811838"/>
          </a:xfrm>
          <a:prstGeom prst="rect">
            <a:avLst/>
          </a:prstGeo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FD59D7A1-297E-4F47-A0E1-9AE260B6C781}"/>
              </a:ext>
            </a:extLst>
          </p:cNvPr>
          <p:cNvSpPr>
            <a:spLocks noGrp="1"/>
          </p:cNvSpPr>
          <p:nvPr>
            <p:ph type="body" orient="vert" idx="1"/>
          </p:nvPr>
        </p:nvSpPr>
        <p:spPr>
          <a:xfrm>
            <a:off x="838201" y="365125"/>
            <a:ext cx="7683500" cy="5811838"/>
          </a:xfrm>
          <a:prstGeom prst="rect">
            <a:avLst/>
          </a:prstGeo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2D2906F-41D8-4A7A-9E0C-86180998BAAC}"/>
              </a:ext>
            </a:extLst>
          </p:cNvPr>
          <p:cNvSpPr>
            <a:spLocks noGrp="1"/>
          </p:cNvSpPr>
          <p:nvPr>
            <p:ph type="dt" sz="half" idx="10"/>
          </p:nvPr>
        </p:nvSpPr>
        <p:spPr>
          <a:xfrm>
            <a:off x="838200" y="6356351"/>
            <a:ext cx="2743200" cy="365125"/>
          </a:xfrm>
          <a:prstGeom prst="rect">
            <a:avLst/>
          </a:prstGeom>
        </p:spPr>
        <p:txBody>
          <a:bodyPr/>
          <a:lstStyle/>
          <a:p>
            <a:fld id="{E76A6E5F-7281-48B4-A87D-FFC06AE9EFDA}" type="datetimeFigureOut">
              <a:rPr lang="en-US" smtClean="0"/>
              <a:t>7/9/2021</a:t>
            </a:fld>
            <a:endParaRPr lang="en-US" dirty="0"/>
          </a:p>
        </p:txBody>
      </p:sp>
      <p:sp>
        <p:nvSpPr>
          <p:cNvPr id="5" name="Footer Placeholder 4">
            <a:extLst>
              <a:ext uri="{FF2B5EF4-FFF2-40B4-BE49-F238E27FC236}">
                <a16:creationId xmlns:a16="http://schemas.microsoft.com/office/drawing/2014/main" id="{29F71A0B-9A51-4587-B99A-AD76853D9861}"/>
              </a:ext>
            </a:extLst>
          </p:cNvPr>
          <p:cNvSpPr>
            <a:spLocks noGrp="1"/>
          </p:cNvSpPr>
          <p:nvPr>
            <p:ph type="ftr" sz="quarter" idx="11"/>
          </p:nvPr>
        </p:nvSpPr>
        <p:spPr>
          <a:xfrm>
            <a:off x="4038600" y="6356351"/>
            <a:ext cx="4114800" cy="365125"/>
          </a:xfrm>
          <a:prstGeom prst="rect">
            <a:avLst/>
          </a:prstGeom>
        </p:spPr>
        <p:txBody>
          <a:bodyPr/>
          <a:lstStyle/>
          <a:p>
            <a:endParaRPr lang="en-US" dirty="0"/>
          </a:p>
        </p:txBody>
      </p:sp>
      <p:sp>
        <p:nvSpPr>
          <p:cNvPr id="6" name="Slide Number Placeholder 5">
            <a:extLst>
              <a:ext uri="{FF2B5EF4-FFF2-40B4-BE49-F238E27FC236}">
                <a16:creationId xmlns:a16="http://schemas.microsoft.com/office/drawing/2014/main" id="{8913229F-0F24-4FBD-8229-ADA9D4504BCF}"/>
              </a:ext>
            </a:extLst>
          </p:cNvPr>
          <p:cNvSpPr>
            <a:spLocks noGrp="1"/>
          </p:cNvSpPr>
          <p:nvPr>
            <p:ph type="sldNum" sz="quarter" idx="12"/>
          </p:nvPr>
        </p:nvSpPr>
        <p:spPr>
          <a:xfrm>
            <a:off x="8610600" y="6356351"/>
            <a:ext cx="2743200" cy="365125"/>
          </a:xfrm>
          <a:prstGeom prst="rect">
            <a:avLst/>
          </a:prstGeom>
        </p:spPr>
        <p:txBody>
          <a:bodyPr/>
          <a:lstStyle/>
          <a:p>
            <a:fld id="{3FB27A32-4B7F-46DB-BB6B-61A197ED9568}" type="slidenum">
              <a:rPr lang="en-US" smtClean="0"/>
              <a:t>‹#›</a:t>
            </a:fld>
            <a:endParaRPr lang="en-US" dirty="0"/>
          </a:p>
        </p:txBody>
      </p:sp>
    </p:spTree>
    <p:extLst>
      <p:ext uri="{BB962C8B-B14F-4D97-AF65-F5344CB8AC3E}">
        <p14:creationId xmlns:p14="http://schemas.microsoft.com/office/powerpoint/2010/main" val="192231463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7" name="Picture 6" descr="BMVA_TOPR29_VATribal_PPT_Cover.png"/>
          <p:cNvPicPr>
            <a:picLocks noChangeAspect="1"/>
          </p:cNvPicPr>
          <p:nvPr userDrawn="1"/>
        </p:nvPicPr>
        <p:blipFill>
          <a:blip r:embed="rId2"/>
          <a:stretch>
            <a:fillRect/>
          </a:stretch>
        </p:blipFill>
        <p:spPr>
          <a:xfrm>
            <a:off x="0" y="0"/>
            <a:ext cx="12192000" cy="6858000"/>
          </a:xfrm>
          <a:prstGeom prst="rect">
            <a:avLst/>
          </a:prstGeom>
        </p:spPr>
      </p:pic>
    </p:spTree>
    <p:extLst>
      <p:ext uri="{BB962C8B-B14F-4D97-AF65-F5344CB8AC3E}">
        <p14:creationId xmlns:p14="http://schemas.microsoft.com/office/powerpoint/2010/main" val="404794898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pic>
        <p:nvPicPr>
          <p:cNvPr id="7" name="Picture 6" descr="BMVA_TOPR29_VATribal_PPT_Interior.png"/>
          <p:cNvPicPr>
            <a:picLocks noChangeAspect="1"/>
          </p:cNvPicPr>
          <p:nvPr userDrawn="1"/>
        </p:nvPicPr>
        <p:blipFill>
          <a:blip r:embed="rId2"/>
          <a:stretch>
            <a:fillRect/>
          </a:stretch>
        </p:blipFill>
        <p:spPr>
          <a:xfrm>
            <a:off x="665" y="3048"/>
            <a:ext cx="12016995" cy="1255776"/>
          </a:xfrm>
          <a:prstGeom prst="rect">
            <a:avLst/>
          </a:prstGeom>
        </p:spPr>
      </p:pic>
      <p:sp>
        <p:nvSpPr>
          <p:cNvPr id="2" name="Title 1"/>
          <p:cNvSpPr>
            <a:spLocks noGrp="1"/>
          </p:cNvSpPr>
          <p:nvPr>
            <p:ph type="title"/>
          </p:nvPr>
        </p:nvSpPr>
        <p:spPr>
          <a:xfrm>
            <a:off x="609600" y="1"/>
            <a:ext cx="10972800" cy="1099071"/>
          </a:xfrm>
          <a:prstGeom prst="rect">
            <a:avLst/>
          </a:prstGeom>
        </p:spPr>
        <p:txBody>
          <a:bodyPr>
            <a:normAutofit/>
          </a:bodyPr>
          <a:lstStyle>
            <a:lvl1pPr algn="l">
              <a:defRPr sz="2800">
                <a:solidFill>
                  <a:schemeClr val="bg2">
                    <a:lumMod val="25000"/>
                  </a:schemeClr>
                </a:solidFill>
                <a:latin typeface="Arial"/>
                <a:cs typeface="Arial"/>
              </a:defRPr>
            </a:lvl1pPr>
          </a:lstStyle>
          <a:p>
            <a:r>
              <a:rPr lang="en-US" dirty="0"/>
              <a:t>Click to edit Master title style</a:t>
            </a:r>
          </a:p>
        </p:txBody>
      </p:sp>
      <p:sp>
        <p:nvSpPr>
          <p:cNvPr id="11" name="Vertical Text Placeholder 2"/>
          <p:cNvSpPr>
            <a:spLocks noGrp="1"/>
          </p:cNvSpPr>
          <p:nvPr>
            <p:ph type="body" orient="vert" idx="1"/>
          </p:nvPr>
        </p:nvSpPr>
        <p:spPr>
          <a:xfrm>
            <a:off x="609600" y="1696357"/>
            <a:ext cx="8026400" cy="4429806"/>
          </a:xfrm>
          <a:prstGeom prst="rect">
            <a:avLst/>
          </a:prstGeom>
        </p:spPr>
        <p:txBody>
          <a:bodyPr vert="horz"/>
          <a:lstStyle>
            <a:lvl1pPr>
              <a:buFontTx/>
              <a:buNone/>
              <a:defRPr sz="2200">
                <a:solidFill>
                  <a:srgbClr val="4A452A"/>
                </a:solidFill>
                <a:latin typeface="Arial"/>
                <a:cs typeface="Arial"/>
              </a:defRPr>
            </a:lvl1pPr>
            <a:lvl2pPr marL="227013" indent="-223838">
              <a:buFont typeface="Arial"/>
              <a:buChar char="•"/>
              <a:defRPr sz="1800">
                <a:solidFill>
                  <a:srgbClr val="4A452A"/>
                </a:solidFill>
                <a:latin typeface="Arial"/>
                <a:cs typeface="Arial"/>
              </a:defRPr>
            </a:lvl2pPr>
            <a:lvl3pPr marL="454025" indent="-228600" defTabSz="517525">
              <a:buFont typeface="Lucida Grande"/>
              <a:buChar char="-"/>
              <a:defRPr sz="1800">
                <a:solidFill>
                  <a:srgbClr val="4A452A"/>
                </a:solidFill>
                <a:latin typeface="Arial"/>
                <a:cs typeface="Arial"/>
              </a:defRPr>
            </a:lvl3pPr>
          </a:lstStyle>
          <a:p>
            <a:pPr lvl="0"/>
            <a:r>
              <a:rPr lang="en-US" dirty="0"/>
              <a:t>Click to edit Master text styles</a:t>
            </a:r>
          </a:p>
          <a:p>
            <a:pPr lvl="1"/>
            <a:r>
              <a:rPr lang="en-US" dirty="0"/>
              <a:t>Second level</a:t>
            </a:r>
          </a:p>
          <a:p>
            <a:pPr lvl="2"/>
            <a:r>
              <a:rPr lang="en-US" dirty="0"/>
              <a:t>Third level</a:t>
            </a:r>
          </a:p>
        </p:txBody>
      </p:sp>
    </p:spTree>
    <p:extLst>
      <p:ext uri="{BB962C8B-B14F-4D97-AF65-F5344CB8AC3E}">
        <p14:creationId xmlns:p14="http://schemas.microsoft.com/office/powerpoint/2010/main" val="7392060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pic>
        <p:nvPicPr>
          <p:cNvPr id="7" name="Picture 6" descr="BMVA_TOPR29_VATribal_PPT_Section1.png"/>
          <p:cNvPicPr>
            <a:picLocks noChangeAspect="1"/>
          </p:cNvPicPr>
          <p:nvPr userDrawn="1"/>
        </p:nvPicPr>
        <p:blipFill>
          <a:blip r:embed="rId2"/>
          <a:stretch>
            <a:fillRect/>
          </a:stretch>
        </p:blipFill>
        <p:spPr>
          <a:xfrm>
            <a:off x="0" y="0"/>
            <a:ext cx="12192000" cy="6858000"/>
          </a:xfrm>
          <a:prstGeom prst="rect">
            <a:avLst/>
          </a:prstGeom>
        </p:spPr>
      </p:pic>
      <p:sp>
        <p:nvSpPr>
          <p:cNvPr id="9" name="Title 1"/>
          <p:cNvSpPr txBox="1">
            <a:spLocks/>
          </p:cNvSpPr>
          <p:nvPr userDrawn="1"/>
        </p:nvSpPr>
        <p:spPr>
          <a:xfrm>
            <a:off x="609600" y="4880432"/>
            <a:ext cx="10972800" cy="1099071"/>
          </a:xfrm>
          <a:prstGeom prst="rect">
            <a:avLst/>
          </a:prstGeom>
        </p:spPr>
        <p:txBody>
          <a:bodyPr vert="horz" lIns="91440" tIns="45720" rIns="91440" bIns="45720" rtlCol="0" anchor="ctr">
            <a:normAutofit/>
          </a:bodyPr>
          <a:lstStyle>
            <a:lvl1pPr algn="l">
              <a:defRPr sz="2800">
                <a:solidFill>
                  <a:srgbClr val="4A452A"/>
                </a:solidFill>
                <a:latin typeface="Arial"/>
                <a:cs typeface="Arial"/>
              </a:defRPr>
            </a:lvl1pPr>
          </a:lstStyle>
          <a:p>
            <a:pPr marL="0" marR="0" lvl="0" indent="0" algn="l" defTabSz="457200" rtl="0" eaLnBrk="1" fontAlgn="auto" latinLnBrk="0" hangingPunct="1">
              <a:lnSpc>
                <a:spcPct val="100000"/>
              </a:lnSpc>
              <a:spcBef>
                <a:spcPct val="0"/>
              </a:spcBef>
              <a:spcAft>
                <a:spcPts val="0"/>
              </a:spcAft>
              <a:buClrTx/>
              <a:buSzTx/>
              <a:buFontTx/>
              <a:buNone/>
              <a:tabLst/>
              <a:defRPr/>
            </a:pPr>
            <a:r>
              <a:rPr kumimoji="0" lang="en-US" sz="2800" b="0" i="0" u="none" strike="noStrike" kern="1200" cap="none" spc="0" normalizeH="0" baseline="0" noProof="0" dirty="0">
                <a:ln>
                  <a:noFill/>
                </a:ln>
                <a:solidFill>
                  <a:srgbClr val="4A452A"/>
                </a:solidFill>
                <a:effectLst/>
                <a:uLnTx/>
                <a:uFillTx/>
                <a:latin typeface="Arial"/>
                <a:ea typeface="+mj-ea"/>
                <a:cs typeface="Arial"/>
              </a:rPr>
              <a:t>First Section Name </a:t>
            </a:r>
          </a:p>
        </p:txBody>
      </p:sp>
    </p:spTree>
    <p:extLst>
      <p:ext uri="{BB962C8B-B14F-4D97-AF65-F5344CB8AC3E}">
        <p14:creationId xmlns:p14="http://schemas.microsoft.com/office/powerpoint/2010/main" val="345105810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wo Content">
    <p:spTree>
      <p:nvGrpSpPr>
        <p:cNvPr id="1" name=""/>
        <p:cNvGrpSpPr/>
        <p:nvPr/>
      </p:nvGrpSpPr>
      <p:grpSpPr>
        <a:xfrm>
          <a:off x="0" y="0"/>
          <a:ext cx="0" cy="0"/>
          <a:chOff x="0" y="0"/>
          <a:chExt cx="0" cy="0"/>
        </a:xfrm>
      </p:grpSpPr>
      <p:pic>
        <p:nvPicPr>
          <p:cNvPr id="8" name="Picture 7" descr="BMVA_TOPR29_VATribal_PPT_Section1.png"/>
          <p:cNvPicPr>
            <a:picLocks noChangeAspect="1"/>
          </p:cNvPicPr>
          <p:nvPr userDrawn="1"/>
        </p:nvPicPr>
        <p:blipFill>
          <a:blip r:embed="rId2"/>
          <a:stretch>
            <a:fillRect/>
          </a:stretch>
        </p:blipFill>
        <p:spPr>
          <a:xfrm>
            <a:off x="0" y="0"/>
            <a:ext cx="12192000" cy="6858000"/>
          </a:xfrm>
          <a:prstGeom prst="rect">
            <a:avLst/>
          </a:prstGeom>
        </p:spPr>
      </p:pic>
      <p:sp>
        <p:nvSpPr>
          <p:cNvPr id="9" name="Title 1"/>
          <p:cNvSpPr>
            <a:spLocks noGrp="1"/>
          </p:cNvSpPr>
          <p:nvPr>
            <p:ph type="title" hasCustomPrompt="1"/>
          </p:nvPr>
        </p:nvSpPr>
        <p:spPr>
          <a:xfrm>
            <a:off x="609600" y="4880432"/>
            <a:ext cx="10972800" cy="1099071"/>
          </a:xfrm>
          <a:prstGeom prst="rect">
            <a:avLst/>
          </a:prstGeom>
        </p:spPr>
        <p:txBody>
          <a:bodyPr>
            <a:normAutofit/>
          </a:bodyPr>
          <a:lstStyle>
            <a:lvl1pPr algn="l">
              <a:defRPr sz="2800">
                <a:solidFill>
                  <a:srgbClr val="4A452A"/>
                </a:solidFill>
                <a:latin typeface="Arial"/>
                <a:cs typeface="Arial"/>
              </a:defRPr>
            </a:lvl1pPr>
          </a:lstStyle>
          <a:p>
            <a:r>
              <a:rPr lang="en-US" dirty="0"/>
              <a:t>Second Section Name </a:t>
            </a:r>
          </a:p>
        </p:txBody>
      </p:sp>
    </p:spTree>
    <p:extLst>
      <p:ext uri="{BB962C8B-B14F-4D97-AF65-F5344CB8AC3E}">
        <p14:creationId xmlns:p14="http://schemas.microsoft.com/office/powerpoint/2010/main" val="291138959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a:prstGeom prst="rect">
            <a:avLst/>
          </a:prstGeo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a:xfrm>
            <a:off x="609600" y="6356351"/>
            <a:ext cx="2844800" cy="365125"/>
          </a:xfrm>
          <a:prstGeom prst="rect">
            <a:avLst/>
          </a:prstGeom>
        </p:spPr>
        <p:txBody>
          <a:bodyPr/>
          <a:lstStyle/>
          <a:p>
            <a:fld id="{32929911-690F-C944-B05E-C2EB3910820A}" type="datetimeFigureOut">
              <a:rPr lang="en-US" smtClean="0"/>
              <a:pPr/>
              <a:t>7/9/2021</a:t>
            </a:fld>
            <a:endParaRPr lang="en-US" dirty="0"/>
          </a:p>
        </p:txBody>
      </p:sp>
      <p:sp>
        <p:nvSpPr>
          <p:cNvPr id="8" name="Footer Placeholder 7"/>
          <p:cNvSpPr>
            <a:spLocks noGrp="1"/>
          </p:cNvSpPr>
          <p:nvPr>
            <p:ph type="ftr" sz="quarter" idx="11"/>
          </p:nvPr>
        </p:nvSpPr>
        <p:spPr>
          <a:xfrm>
            <a:off x="4165600" y="6356351"/>
            <a:ext cx="3860800" cy="365125"/>
          </a:xfrm>
          <a:prstGeom prst="rect">
            <a:avLst/>
          </a:prstGeom>
        </p:spPr>
        <p:txBody>
          <a:bodyPr/>
          <a:lstStyle/>
          <a:p>
            <a:endParaRPr lang="en-US" dirty="0"/>
          </a:p>
        </p:txBody>
      </p:sp>
      <p:sp>
        <p:nvSpPr>
          <p:cNvPr id="9" name="Slide Number Placeholder 8"/>
          <p:cNvSpPr>
            <a:spLocks noGrp="1"/>
          </p:cNvSpPr>
          <p:nvPr>
            <p:ph type="sldNum" sz="quarter" idx="12"/>
          </p:nvPr>
        </p:nvSpPr>
        <p:spPr>
          <a:xfrm>
            <a:off x="8737600" y="6356351"/>
            <a:ext cx="2844800" cy="365125"/>
          </a:xfrm>
          <a:prstGeom prst="rect">
            <a:avLst/>
          </a:prstGeom>
        </p:spPr>
        <p:txBody>
          <a:bodyPr/>
          <a:lstStyle/>
          <a:p>
            <a:fld id="{DC385A34-8520-074A-BBB5-5BB2F334BD68}" type="slidenum">
              <a:rPr lang="en-US" smtClean="0"/>
              <a:pPr/>
              <a:t>‹#›</a:t>
            </a:fld>
            <a:endParaRPr lang="en-US" dirty="0"/>
          </a:p>
        </p:txBody>
      </p:sp>
    </p:spTree>
    <p:extLst>
      <p:ext uri="{BB962C8B-B14F-4D97-AF65-F5344CB8AC3E}">
        <p14:creationId xmlns:p14="http://schemas.microsoft.com/office/powerpoint/2010/main" val="230434613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a:prstGeom prst="rect">
            <a:avLst/>
          </a:prstGeom>
        </p:spPr>
        <p:txBody>
          <a:bodyPr/>
          <a:lstStyle/>
          <a:p>
            <a:r>
              <a:rPr lang="en-US"/>
              <a:t>Click to edit Master title style</a:t>
            </a:r>
          </a:p>
        </p:txBody>
      </p:sp>
      <p:sp>
        <p:nvSpPr>
          <p:cNvPr id="3" name="Date Placeholder 2"/>
          <p:cNvSpPr>
            <a:spLocks noGrp="1"/>
          </p:cNvSpPr>
          <p:nvPr>
            <p:ph type="dt" sz="half" idx="10"/>
          </p:nvPr>
        </p:nvSpPr>
        <p:spPr>
          <a:xfrm>
            <a:off x="609600" y="6356351"/>
            <a:ext cx="2844800" cy="365125"/>
          </a:xfrm>
          <a:prstGeom prst="rect">
            <a:avLst/>
          </a:prstGeom>
        </p:spPr>
        <p:txBody>
          <a:bodyPr/>
          <a:lstStyle/>
          <a:p>
            <a:fld id="{32929911-690F-C944-B05E-C2EB3910820A}" type="datetimeFigureOut">
              <a:rPr lang="en-US" smtClean="0"/>
              <a:pPr/>
              <a:t>7/9/2021</a:t>
            </a:fld>
            <a:endParaRPr lang="en-US" dirty="0"/>
          </a:p>
        </p:txBody>
      </p:sp>
      <p:sp>
        <p:nvSpPr>
          <p:cNvPr id="4" name="Footer Placeholder 3"/>
          <p:cNvSpPr>
            <a:spLocks noGrp="1"/>
          </p:cNvSpPr>
          <p:nvPr>
            <p:ph type="ftr" sz="quarter" idx="11"/>
          </p:nvPr>
        </p:nvSpPr>
        <p:spPr>
          <a:xfrm>
            <a:off x="4165600" y="6356351"/>
            <a:ext cx="3860800" cy="365125"/>
          </a:xfrm>
          <a:prstGeom prst="rect">
            <a:avLst/>
          </a:prstGeom>
        </p:spPr>
        <p:txBody>
          <a:bodyPr/>
          <a:lstStyle/>
          <a:p>
            <a:endParaRPr lang="en-US" dirty="0"/>
          </a:p>
        </p:txBody>
      </p:sp>
      <p:sp>
        <p:nvSpPr>
          <p:cNvPr id="5" name="Slide Number Placeholder 4"/>
          <p:cNvSpPr>
            <a:spLocks noGrp="1"/>
          </p:cNvSpPr>
          <p:nvPr>
            <p:ph type="sldNum" sz="quarter" idx="12"/>
          </p:nvPr>
        </p:nvSpPr>
        <p:spPr>
          <a:xfrm>
            <a:off x="8737600" y="6356351"/>
            <a:ext cx="2844800" cy="365125"/>
          </a:xfrm>
          <a:prstGeom prst="rect">
            <a:avLst/>
          </a:prstGeom>
        </p:spPr>
        <p:txBody>
          <a:bodyPr/>
          <a:lstStyle/>
          <a:p>
            <a:fld id="{DC385A34-8520-074A-BBB5-5BB2F334BD68}" type="slidenum">
              <a:rPr lang="en-US" smtClean="0"/>
              <a:pPr/>
              <a:t>‹#›</a:t>
            </a:fld>
            <a:endParaRPr lang="en-US" dirty="0"/>
          </a:p>
        </p:txBody>
      </p:sp>
    </p:spTree>
    <p:extLst>
      <p:ext uri="{BB962C8B-B14F-4D97-AF65-F5344CB8AC3E}">
        <p14:creationId xmlns:p14="http://schemas.microsoft.com/office/powerpoint/2010/main" val="111584979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609600" y="6356351"/>
            <a:ext cx="2844800" cy="365125"/>
          </a:xfrm>
          <a:prstGeom prst="rect">
            <a:avLst/>
          </a:prstGeom>
        </p:spPr>
        <p:txBody>
          <a:bodyPr/>
          <a:lstStyle/>
          <a:p>
            <a:fld id="{32929911-690F-C944-B05E-C2EB3910820A}" type="datetimeFigureOut">
              <a:rPr lang="en-US" smtClean="0"/>
              <a:pPr/>
              <a:t>7/9/2021</a:t>
            </a:fld>
            <a:endParaRPr lang="en-US" dirty="0"/>
          </a:p>
        </p:txBody>
      </p:sp>
      <p:sp>
        <p:nvSpPr>
          <p:cNvPr id="3" name="Footer Placeholder 2"/>
          <p:cNvSpPr>
            <a:spLocks noGrp="1"/>
          </p:cNvSpPr>
          <p:nvPr>
            <p:ph type="ftr" sz="quarter" idx="11"/>
          </p:nvPr>
        </p:nvSpPr>
        <p:spPr>
          <a:xfrm>
            <a:off x="4165600" y="6356351"/>
            <a:ext cx="3860800" cy="365125"/>
          </a:xfrm>
          <a:prstGeom prst="rect">
            <a:avLst/>
          </a:prstGeom>
        </p:spPr>
        <p:txBody>
          <a:bodyPr/>
          <a:lstStyle/>
          <a:p>
            <a:endParaRPr lang="en-US" dirty="0"/>
          </a:p>
        </p:txBody>
      </p:sp>
      <p:sp>
        <p:nvSpPr>
          <p:cNvPr id="4" name="Slide Number Placeholder 3"/>
          <p:cNvSpPr>
            <a:spLocks noGrp="1"/>
          </p:cNvSpPr>
          <p:nvPr>
            <p:ph type="sldNum" sz="quarter" idx="12"/>
          </p:nvPr>
        </p:nvSpPr>
        <p:spPr>
          <a:xfrm>
            <a:off x="8737600" y="6356351"/>
            <a:ext cx="2844800" cy="365125"/>
          </a:xfrm>
          <a:prstGeom prst="rect">
            <a:avLst/>
          </a:prstGeom>
        </p:spPr>
        <p:txBody>
          <a:bodyPr/>
          <a:lstStyle/>
          <a:p>
            <a:fld id="{DC385A34-8520-074A-BBB5-5BB2F334BD68}" type="slidenum">
              <a:rPr lang="en-US" smtClean="0"/>
              <a:pPr/>
              <a:t>‹#›</a:t>
            </a:fld>
            <a:endParaRPr lang="en-US" dirty="0"/>
          </a:p>
        </p:txBody>
      </p:sp>
    </p:spTree>
    <p:extLst>
      <p:ext uri="{BB962C8B-B14F-4D97-AF65-F5344CB8AC3E}">
        <p14:creationId xmlns:p14="http://schemas.microsoft.com/office/powerpoint/2010/main" val="54936754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a:prstGeom prst="rect">
            <a:avLst/>
          </a:prstGeo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609600" y="6356351"/>
            <a:ext cx="2844800" cy="365125"/>
          </a:xfrm>
          <a:prstGeom prst="rect">
            <a:avLst/>
          </a:prstGeom>
        </p:spPr>
        <p:txBody>
          <a:bodyPr/>
          <a:lstStyle/>
          <a:p>
            <a:fld id="{32929911-690F-C944-B05E-C2EB3910820A}" type="datetimeFigureOut">
              <a:rPr lang="en-US" smtClean="0"/>
              <a:pPr/>
              <a:t>7/9/2021</a:t>
            </a:fld>
            <a:endParaRPr lang="en-US" dirty="0"/>
          </a:p>
        </p:txBody>
      </p:sp>
      <p:sp>
        <p:nvSpPr>
          <p:cNvPr id="6" name="Footer Placeholder 5"/>
          <p:cNvSpPr>
            <a:spLocks noGrp="1"/>
          </p:cNvSpPr>
          <p:nvPr>
            <p:ph type="ftr" sz="quarter" idx="11"/>
          </p:nvPr>
        </p:nvSpPr>
        <p:spPr>
          <a:xfrm>
            <a:off x="4165600" y="6356351"/>
            <a:ext cx="3860800" cy="365125"/>
          </a:xfrm>
          <a:prstGeom prst="rect">
            <a:avLst/>
          </a:prstGeom>
        </p:spPr>
        <p:txBody>
          <a:bodyPr/>
          <a:lstStyle/>
          <a:p>
            <a:endParaRPr lang="en-US" dirty="0"/>
          </a:p>
        </p:txBody>
      </p:sp>
      <p:sp>
        <p:nvSpPr>
          <p:cNvPr id="7" name="Slide Number Placeholder 6"/>
          <p:cNvSpPr>
            <a:spLocks noGrp="1"/>
          </p:cNvSpPr>
          <p:nvPr>
            <p:ph type="sldNum" sz="quarter" idx="12"/>
          </p:nvPr>
        </p:nvSpPr>
        <p:spPr>
          <a:xfrm>
            <a:off x="8737600" y="6356351"/>
            <a:ext cx="2844800" cy="365125"/>
          </a:xfrm>
          <a:prstGeom prst="rect">
            <a:avLst/>
          </a:prstGeom>
        </p:spPr>
        <p:txBody>
          <a:bodyPr/>
          <a:lstStyle/>
          <a:p>
            <a:fld id="{DC385A34-8520-074A-BBB5-5BB2F334BD68}" type="slidenum">
              <a:rPr lang="en-US" smtClean="0"/>
              <a:pPr/>
              <a:t>‹#›</a:t>
            </a:fld>
            <a:endParaRPr lang="en-US" dirty="0"/>
          </a:p>
        </p:txBody>
      </p:sp>
    </p:spTree>
    <p:extLst>
      <p:ext uri="{BB962C8B-B14F-4D97-AF65-F5344CB8AC3E}">
        <p14:creationId xmlns:p14="http://schemas.microsoft.com/office/powerpoint/2010/main" val="1994694920"/>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a:prstGeom prst="rect">
            <a:avLst/>
          </a:prstGeo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2389717" y="5367338"/>
            <a:ext cx="7315200" cy="804862"/>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609600" y="6356351"/>
            <a:ext cx="2844800" cy="365125"/>
          </a:xfrm>
          <a:prstGeom prst="rect">
            <a:avLst/>
          </a:prstGeom>
        </p:spPr>
        <p:txBody>
          <a:bodyPr/>
          <a:lstStyle/>
          <a:p>
            <a:fld id="{32929911-690F-C944-B05E-C2EB3910820A}" type="datetimeFigureOut">
              <a:rPr lang="en-US" smtClean="0"/>
              <a:pPr/>
              <a:t>7/9/2021</a:t>
            </a:fld>
            <a:endParaRPr lang="en-US" dirty="0"/>
          </a:p>
        </p:txBody>
      </p:sp>
      <p:sp>
        <p:nvSpPr>
          <p:cNvPr id="6" name="Footer Placeholder 5"/>
          <p:cNvSpPr>
            <a:spLocks noGrp="1"/>
          </p:cNvSpPr>
          <p:nvPr>
            <p:ph type="ftr" sz="quarter" idx="11"/>
          </p:nvPr>
        </p:nvSpPr>
        <p:spPr>
          <a:xfrm>
            <a:off x="4165600" y="6356351"/>
            <a:ext cx="3860800" cy="365125"/>
          </a:xfrm>
          <a:prstGeom prst="rect">
            <a:avLst/>
          </a:prstGeom>
        </p:spPr>
        <p:txBody>
          <a:bodyPr/>
          <a:lstStyle/>
          <a:p>
            <a:endParaRPr lang="en-US" dirty="0"/>
          </a:p>
        </p:txBody>
      </p:sp>
      <p:sp>
        <p:nvSpPr>
          <p:cNvPr id="7" name="Slide Number Placeholder 6"/>
          <p:cNvSpPr>
            <a:spLocks noGrp="1"/>
          </p:cNvSpPr>
          <p:nvPr>
            <p:ph type="sldNum" sz="quarter" idx="12"/>
          </p:nvPr>
        </p:nvSpPr>
        <p:spPr>
          <a:xfrm>
            <a:off x="8737600" y="6356351"/>
            <a:ext cx="2844800" cy="365125"/>
          </a:xfrm>
          <a:prstGeom prst="rect">
            <a:avLst/>
          </a:prstGeom>
        </p:spPr>
        <p:txBody>
          <a:bodyPr/>
          <a:lstStyle/>
          <a:p>
            <a:fld id="{DC385A34-8520-074A-BBB5-5BB2F334BD68}" type="slidenum">
              <a:rPr lang="en-US" smtClean="0"/>
              <a:pPr/>
              <a:t>‹#›</a:t>
            </a:fld>
            <a:endParaRPr lang="en-US" dirty="0"/>
          </a:p>
        </p:txBody>
      </p:sp>
    </p:spTree>
    <p:extLst>
      <p:ext uri="{BB962C8B-B14F-4D97-AF65-F5344CB8AC3E}">
        <p14:creationId xmlns:p14="http://schemas.microsoft.com/office/powerpoint/2010/main" val="1840396611"/>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a:prstGeom prst="rect">
            <a:avLst/>
          </a:prstGeom>
        </p:spPr>
        <p:txBody>
          <a:bodyPr/>
          <a:lstStyle/>
          <a:p>
            <a:r>
              <a:rPr lang="en-US"/>
              <a:t>Click to edit Master title style</a:t>
            </a:r>
          </a:p>
        </p:txBody>
      </p:sp>
      <p:sp>
        <p:nvSpPr>
          <p:cNvPr id="3" name="Vertical Text Placeholder 2"/>
          <p:cNvSpPr>
            <a:spLocks noGrp="1"/>
          </p:cNvSpPr>
          <p:nvPr>
            <p:ph type="body" orient="vert" idx="1"/>
          </p:nvPr>
        </p:nvSpPr>
        <p:spPr>
          <a:xfrm>
            <a:off x="609600" y="1600201"/>
            <a:ext cx="10972800" cy="4525963"/>
          </a:xfrm>
          <a:prstGeom prst="rect">
            <a:avLst/>
          </a:prstGeo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a:xfrm>
            <a:off x="609600" y="6356351"/>
            <a:ext cx="2844800" cy="365125"/>
          </a:xfrm>
          <a:prstGeom prst="rect">
            <a:avLst/>
          </a:prstGeom>
        </p:spPr>
        <p:txBody>
          <a:bodyPr/>
          <a:lstStyle/>
          <a:p>
            <a:fld id="{32929911-690F-C944-B05E-C2EB3910820A}" type="datetimeFigureOut">
              <a:rPr lang="en-US" smtClean="0"/>
              <a:pPr/>
              <a:t>7/9/2021</a:t>
            </a:fld>
            <a:endParaRPr lang="en-US" dirty="0"/>
          </a:p>
        </p:txBody>
      </p:sp>
      <p:sp>
        <p:nvSpPr>
          <p:cNvPr id="5" name="Footer Placeholder 4"/>
          <p:cNvSpPr>
            <a:spLocks noGrp="1"/>
          </p:cNvSpPr>
          <p:nvPr>
            <p:ph type="ftr" sz="quarter" idx="11"/>
          </p:nvPr>
        </p:nvSpPr>
        <p:spPr>
          <a:xfrm>
            <a:off x="4165600" y="6356351"/>
            <a:ext cx="3860800" cy="365125"/>
          </a:xfrm>
          <a:prstGeom prst="rect">
            <a:avLst/>
          </a:prstGeom>
        </p:spPr>
        <p:txBody>
          <a:bodyPr/>
          <a:lstStyle/>
          <a:p>
            <a:endParaRPr lang="en-US" dirty="0"/>
          </a:p>
        </p:txBody>
      </p:sp>
      <p:sp>
        <p:nvSpPr>
          <p:cNvPr id="6" name="Slide Number Placeholder 5"/>
          <p:cNvSpPr>
            <a:spLocks noGrp="1"/>
          </p:cNvSpPr>
          <p:nvPr>
            <p:ph type="sldNum" sz="quarter" idx="12"/>
          </p:nvPr>
        </p:nvSpPr>
        <p:spPr>
          <a:xfrm>
            <a:off x="8737600" y="6356351"/>
            <a:ext cx="2844800" cy="365125"/>
          </a:xfrm>
          <a:prstGeom prst="rect">
            <a:avLst/>
          </a:prstGeom>
        </p:spPr>
        <p:txBody>
          <a:bodyPr/>
          <a:lstStyle/>
          <a:p>
            <a:fld id="{DC385A34-8520-074A-BBB5-5BB2F334BD68}" type="slidenum">
              <a:rPr lang="en-US" smtClean="0"/>
              <a:pPr/>
              <a:t>‹#›</a:t>
            </a:fld>
            <a:endParaRPr lang="en-US" dirty="0"/>
          </a:p>
        </p:txBody>
      </p:sp>
    </p:spTree>
    <p:extLst>
      <p:ext uri="{BB962C8B-B14F-4D97-AF65-F5344CB8AC3E}">
        <p14:creationId xmlns:p14="http://schemas.microsoft.com/office/powerpoint/2010/main" val="1753095720"/>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a:prstGeom prst="rect">
            <a:avLst/>
          </a:prstGeo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a:prstGeom prst="rect">
            <a:avLst/>
          </a:prstGeo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a:xfrm>
            <a:off x="609600" y="6356351"/>
            <a:ext cx="2844800" cy="365125"/>
          </a:xfrm>
          <a:prstGeom prst="rect">
            <a:avLst/>
          </a:prstGeom>
        </p:spPr>
        <p:txBody>
          <a:bodyPr/>
          <a:lstStyle/>
          <a:p>
            <a:fld id="{32929911-690F-C944-B05E-C2EB3910820A}" type="datetimeFigureOut">
              <a:rPr lang="en-US" smtClean="0"/>
              <a:pPr/>
              <a:t>7/9/2021</a:t>
            </a:fld>
            <a:endParaRPr lang="en-US" dirty="0"/>
          </a:p>
        </p:txBody>
      </p:sp>
      <p:sp>
        <p:nvSpPr>
          <p:cNvPr id="5" name="Footer Placeholder 4"/>
          <p:cNvSpPr>
            <a:spLocks noGrp="1"/>
          </p:cNvSpPr>
          <p:nvPr>
            <p:ph type="ftr" sz="quarter" idx="11"/>
          </p:nvPr>
        </p:nvSpPr>
        <p:spPr>
          <a:xfrm>
            <a:off x="4165600" y="6356351"/>
            <a:ext cx="3860800" cy="365125"/>
          </a:xfrm>
          <a:prstGeom prst="rect">
            <a:avLst/>
          </a:prstGeom>
        </p:spPr>
        <p:txBody>
          <a:bodyPr/>
          <a:lstStyle/>
          <a:p>
            <a:endParaRPr lang="en-US" dirty="0"/>
          </a:p>
        </p:txBody>
      </p:sp>
      <p:sp>
        <p:nvSpPr>
          <p:cNvPr id="6" name="Slide Number Placeholder 5"/>
          <p:cNvSpPr>
            <a:spLocks noGrp="1"/>
          </p:cNvSpPr>
          <p:nvPr>
            <p:ph type="sldNum" sz="quarter" idx="12"/>
          </p:nvPr>
        </p:nvSpPr>
        <p:spPr>
          <a:xfrm>
            <a:off x="8737600" y="6356351"/>
            <a:ext cx="2844800" cy="365125"/>
          </a:xfrm>
          <a:prstGeom prst="rect">
            <a:avLst/>
          </a:prstGeom>
        </p:spPr>
        <p:txBody>
          <a:bodyPr/>
          <a:lstStyle/>
          <a:p>
            <a:fld id="{DC385A34-8520-074A-BBB5-5BB2F334BD68}" type="slidenum">
              <a:rPr lang="en-US" smtClean="0"/>
              <a:pPr/>
              <a:t>‹#›</a:t>
            </a:fld>
            <a:endParaRPr lang="en-US" dirty="0"/>
          </a:p>
        </p:txBody>
      </p:sp>
    </p:spTree>
    <p:extLst>
      <p:ext uri="{BB962C8B-B14F-4D97-AF65-F5344CB8AC3E}">
        <p14:creationId xmlns:p14="http://schemas.microsoft.com/office/powerpoint/2010/main" val="79217991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userDrawn="1">
  <p:cSld name="Titel og indholdsobjekt">
    <p:spTree>
      <p:nvGrpSpPr>
        <p:cNvPr id="1" name=""/>
        <p:cNvGrpSpPr/>
        <p:nvPr/>
      </p:nvGrpSpPr>
      <p:grpSpPr>
        <a:xfrm>
          <a:off x="0" y="0"/>
          <a:ext cx="0" cy="0"/>
          <a:chOff x="0" y="0"/>
          <a:chExt cx="0" cy="0"/>
        </a:xfrm>
      </p:grpSpPr>
    </p:spTree>
    <p:extLst>
      <p:ext uri="{BB962C8B-B14F-4D97-AF65-F5344CB8AC3E}">
        <p14:creationId xmlns:p14="http://schemas.microsoft.com/office/powerpoint/2010/main" val="3575019694"/>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userDrawn="1">
  <p:cSld name="1_Title and Content">
    <p:spTree>
      <p:nvGrpSpPr>
        <p:cNvPr id="1" name=""/>
        <p:cNvGrpSpPr/>
        <p:nvPr/>
      </p:nvGrpSpPr>
      <p:grpSpPr>
        <a:xfrm>
          <a:off x="0" y="0"/>
          <a:ext cx="0" cy="0"/>
          <a:chOff x="0" y="0"/>
          <a:chExt cx="0" cy="0"/>
        </a:xfrm>
      </p:grpSpPr>
      <p:graphicFrame>
        <p:nvGraphicFramePr>
          <p:cNvPr id="4" name="Object 8" hidden="1">
            <a:extLst>
              <a:ext uri="{FF2B5EF4-FFF2-40B4-BE49-F238E27FC236}">
                <a16:creationId xmlns:a16="http://schemas.microsoft.com/office/drawing/2014/main" id="{D2E5445B-A373-41F6-BACB-D82F859CB109}"/>
              </a:ext>
            </a:extLst>
          </p:cNvPr>
          <p:cNvGraphicFramePr>
            <a:graphicFrameLocks noChangeAspect="1"/>
          </p:cNvGraphicFramePr>
          <p:nvPr userDrawn="1">
            <p:custDataLst>
              <p:tags r:id="rId2"/>
            </p:custDataLst>
          </p:nvPr>
        </p:nvGraphicFramePr>
        <p:xfrm>
          <a:off x="2118" y="1589"/>
          <a:ext cx="2116" cy="1587"/>
        </p:xfrm>
        <a:graphic>
          <a:graphicData uri="http://schemas.openxmlformats.org/presentationml/2006/ole">
            <mc:AlternateContent xmlns:mc="http://schemas.openxmlformats.org/markup-compatibility/2006">
              <mc:Choice xmlns:v="urn:schemas-microsoft-com:vml" Requires="v">
                <p:oleObj spid="_x0000_s2072" name="think-cell Slide" r:id="rId5" imgW="360" imgH="360" progId="TCLayout.ActiveDocument.1">
                  <p:embed/>
                </p:oleObj>
              </mc:Choice>
              <mc:Fallback>
                <p:oleObj name="think-cell Slide" r:id="rId5" imgW="360" imgH="360" progId="TCLayout.ActiveDocument.1">
                  <p:embed/>
                  <p:pic>
                    <p:nvPicPr>
                      <p:cNvPr id="4" name="Object 8" hidden="1">
                        <a:extLst>
                          <a:ext uri="{FF2B5EF4-FFF2-40B4-BE49-F238E27FC236}">
                            <a16:creationId xmlns:a16="http://schemas.microsoft.com/office/drawing/2014/main" id="{D2E5445B-A373-41F6-BACB-D82F859CB10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118" y="1589"/>
                        <a:ext cx="2116" cy="15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pSp>
        <p:nvGrpSpPr>
          <p:cNvPr id="5" name="Group 6">
            <a:extLst>
              <a:ext uri="{FF2B5EF4-FFF2-40B4-BE49-F238E27FC236}">
                <a16:creationId xmlns:a16="http://schemas.microsoft.com/office/drawing/2014/main" id="{EDEF15CE-F6BC-4181-A48D-D6C28DE72E23}"/>
              </a:ext>
            </a:extLst>
          </p:cNvPr>
          <p:cNvGrpSpPr>
            <a:grpSpLocks/>
          </p:cNvGrpSpPr>
          <p:nvPr/>
        </p:nvGrpSpPr>
        <p:grpSpPr bwMode="auto">
          <a:xfrm>
            <a:off x="0" y="6140450"/>
            <a:ext cx="12192000" cy="731838"/>
            <a:chOff x="0" y="6126163"/>
            <a:chExt cx="9144000" cy="731838"/>
          </a:xfrm>
        </p:grpSpPr>
        <p:sp>
          <p:nvSpPr>
            <p:cNvPr id="6" name="Rectangle 5">
              <a:extLst>
                <a:ext uri="{FF2B5EF4-FFF2-40B4-BE49-F238E27FC236}">
                  <a16:creationId xmlns:a16="http://schemas.microsoft.com/office/drawing/2014/main" id="{A8647308-FB51-426A-905D-18B85FC9006C}"/>
                </a:ext>
              </a:extLst>
            </p:cNvPr>
            <p:cNvSpPr/>
            <p:nvPr/>
          </p:nvSpPr>
          <p:spPr>
            <a:xfrm>
              <a:off x="0" y="6126163"/>
              <a:ext cx="9144000" cy="731838"/>
            </a:xfrm>
            <a:prstGeom prst="rect">
              <a:avLst/>
            </a:prstGeom>
            <a:solidFill>
              <a:schemeClr val="tx2">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defTabSz="457200" fontAlgn="auto">
                <a:spcBef>
                  <a:spcPts val="0"/>
                </a:spcBef>
                <a:spcAft>
                  <a:spcPts val="0"/>
                </a:spcAft>
                <a:defRPr/>
              </a:pPr>
              <a:endParaRPr lang="en-US" sz="1800" dirty="0">
                <a:solidFill>
                  <a:prstClr val="white"/>
                </a:solidFill>
              </a:endParaRPr>
            </a:p>
          </p:txBody>
        </p:sp>
        <p:pic>
          <p:nvPicPr>
            <p:cNvPr id="7" name="Picture 8" descr="3. VA-PRIMARY-HORIZONTAL-WHITE-VECTOR2.png">
              <a:extLst>
                <a:ext uri="{FF2B5EF4-FFF2-40B4-BE49-F238E27FC236}">
                  <a16:creationId xmlns:a16="http://schemas.microsoft.com/office/drawing/2014/main" id="{6A9347DE-91C6-43A9-AED0-BF3E8266AE2A}"/>
                </a:ext>
              </a:extLst>
            </p:cNvPr>
            <p:cNvPicPr>
              <a:picLocks noChangeAspect="1"/>
            </p:cNvPicPr>
            <p:nvPr/>
          </p:nvPicPr>
          <p:blipFill>
            <a:blip r:embed="rId7">
              <a:extLst>
                <a:ext uri="{28A0092B-C50C-407E-A947-70E740481C1C}">
                  <a14:useLocalDpi xmlns:a14="http://schemas.microsoft.com/office/drawing/2010/main" val="0"/>
                </a:ext>
              </a:extLst>
            </a:blip>
            <a:srcRect/>
            <a:stretch>
              <a:fillRect/>
            </a:stretch>
          </p:blipFill>
          <p:spPr bwMode="auto">
            <a:xfrm>
              <a:off x="6290974" y="6256892"/>
              <a:ext cx="2209800" cy="4919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aphicFrame>
        <p:nvGraphicFramePr>
          <p:cNvPr id="8" name="Object 9" hidden="1">
            <a:extLst>
              <a:ext uri="{FF2B5EF4-FFF2-40B4-BE49-F238E27FC236}">
                <a16:creationId xmlns:a16="http://schemas.microsoft.com/office/drawing/2014/main" id="{9B9F1569-1C7E-4CB4-86F2-C06521623192}"/>
              </a:ext>
            </a:extLst>
          </p:cNvPr>
          <p:cNvGraphicFramePr>
            <a:graphicFrameLocks noChangeAspect="1"/>
          </p:cNvGraphicFramePr>
          <p:nvPr userDrawn="1">
            <p:custDataLst>
              <p:tags r:id="rId3"/>
            </p:custDataLst>
          </p:nvPr>
        </p:nvGraphicFramePr>
        <p:xfrm>
          <a:off x="2118" y="1589"/>
          <a:ext cx="2116" cy="1587"/>
        </p:xfrm>
        <a:graphic>
          <a:graphicData uri="http://schemas.openxmlformats.org/presentationml/2006/ole">
            <mc:AlternateContent xmlns:mc="http://schemas.openxmlformats.org/markup-compatibility/2006">
              <mc:Choice xmlns:v="urn:schemas-microsoft-com:vml" Requires="v">
                <p:oleObj spid="_x0000_s2073" name="think-cell Slide" r:id="rId8" imgW="360" imgH="360" progId="TCLayout.ActiveDocument.1">
                  <p:embed/>
                </p:oleObj>
              </mc:Choice>
              <mc:Fallback>
                <p:oleObj name="think-cell Slide" r:id="rId8" imgW="360" imgH="360" progId="TCLayout.ActiveDocument.1">
                  <p:embed/>
                  <p:pic>
                    <p:nvPicPr>
                      <p:cNvPr id="8" name="Object 9" hidden="1">
                        <a:extLst>
                          <a:ext uri="{FF2B5EF4-FFF2-40B4-BE49-F238E27FC236}">
                            <a16:creationId xmlns:a16="http://schemas.microsoft.com/office/drawing/2014/main" id="{9B9F1569-1C7E-4CB4-86F2-C0652162319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118" y="1589"/>
                        <a:ext cx="2116" cy="15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10" name="Slide Number Placeholder 5">
            <a:extLst>
              <a:ext uri="{FF2B5EF4-FFF2-40B4-BE49-F238E27FC236}">
                <a16:creationId xmlns:a16="http://schemas.microsoft.com/office/drawing/2014/main" id="{9EEBC6A9-AB53-4AB4-838A-EAA0F9EA5995}"/>
              </a:ext>
            </a:extLst>
          </p:cNvPr>
          <p:cNvSpPr>
            <a:spLocks noGrp="1"/>
          </p:cNvSpPr>
          <p:nvPr>
            <p:ph type="sldNum" sz="quarter" idx="10"/>
          </p:nvPr>
        </p:nvSpPr>
        <p:spPr>
          <a:xfrm>
            <a:off x="8737600" y="6356351"/>
            <a:ext cx="2844800" cy="365125"/>
          </a:xfrm>
          <a:prstGeom prst="rect">
            <a:avLst/>
          </a:prstGeom>
        </p:spPr>
        <p:txBody>
          <a:bodyPr/>
          <a:lstStyle>
            <a:lvl1pPr defTabSz="914400">
              <a:defRPr/>
            </a:lvl1pPr>
          </a:lstStyle>
          <a:p>
            <a:fld id="{9796A343-2C41-4527-BC30-898633FC8DCB}" type="slidenum">
              <a:rPr lang="en-US" altLang="en-US"/>
              <a:pPr/>
              <a:t>‹#›</a:t>
            </a:fld>
            <a:endParaRPr lang="en-US" altLang="en-US" dirty="0"/>
          </a:p>
        </p:txBody>
      </p:sp>
      <p:pic>
        <p:nvPicPr>
          <p:cNvPr id="9" name="Picture 8">
            <a:extLst>
              <a:ext uri="{FF2B5EF4-FFF2-40B4-BE49-F238E27FC236}">
                <a16:creationId xmlns:a16="http://schemas.microsoft.com/office/drawing/2014/main" id="{2CBBCBD1-4F28-41A4-8379-FF1C5E8A4419}"/>
              </a:ext>
            </a:extLst>
          </p:cNvPr>
          <p:cNvPicPr>
            <a:picLocks noChangeAspect="1"/>
          </p:cNvPicPr>
          <p:nvPr userDrawn="1"/>
        </p:nvPicPr>
        <p:blipFill>
          <a:blip r:embed="rId9" cstate="hqprint">
            <a:duotone>
              <a:schemeClr val="accent6">
                <a:shade val="45000"/>
                <a:satMod val="135000"/>
              </a:schemeClr>
              <a:prstClr val="white"/>
            </a:duotone>
            <a:extLst>
              <a:ext uri="{28A0092B-C50C-407E-A947-70E740481C1C}">
                <a14:useLocalDpi xmlns:a14="http://schemas.microsoft.com/office/drawing/2010/main" val="0"/>
              </a:ext>
            </a:extLst>
          </a:blip>
          <a:stretch>
            <a:fillRect/>
          </a:stretch>
        </p:blipFill>
        <p:spPr>
          <a:xfrm>
            <a:off x="182880" y="6168663"/>
            <a:ext cx="986512" cy="708517"/>
          </a:xfrm>
          <a:prstGeom prst="rect">
            <a:avLst/>
          </a:prstGeom>
        </p:spPr>
      </p:pic>
      <p:pic>
        <p:nvPicPr>
          <p:cNvPr id="11" name="Picture 10">
            <a:extLst>
              <a:ext uri="{FF2B5EF4-FFF2-40B4-BE49-F238E27FC236}">
                <a16:creationId xmlns:a16="http://schemas.microsoft.com/office/drawing/2014/main" id="{64F5DF7E-8DCA-4721-B964-068FE9C84327}"/>
              </a:ext>
            </a:extLst>
          </p:cNvPr>
          <p:cNvPicPr>
            <a:picLocks noChangeAspect="1"/>
          </p:cNvPicPr>
          <p:nvPr userDrawn="1"/>
        </p:nvPicPr>
        <p:blipFill>
          <a:blip r:embed="rId10" cstate="hqprint">
            <a:lum bright="70000" contrast="-70000"/>
            <a:extLst>
              <a:ext uri="{28A0092B-C50C-407E-A947-70E740481C1C}">
                <a14:useLocalDpi xmlns:a14="http://schemas.microsoft.com/office/drawing/2010/main" val="0"/>
              </a:ext>
            </a:extLst>
          </a:blip>
          <a:stretch>
            <a:fillRect/>
          </a:stretch>
        </p:blipFill>
        <p:spPr>
          <a:xfrm>
            <a:off x="1169392" y="6143517"/>
            <a:ext cx="1017192" cy="758807"/>
          </a:xfrm>
          <a:prstGeom prst="rect">
            <a:avLst/>
          </a:prstGeom>
        </p:spPr>
      </p:pic>
      <p:sp>
        <p:nvSpPr>
          <p:cNvPr id="12" name="Date Placeholder 2">
            <a:extLst>
              <a:ext uri="{FF2B5EF4-FFF2-40B4-BE49-F238E27FC236}">
                <a16:creationId xmlns:a16="http://schemas.microsoft.com/office/drawing/2014/main" id="{9D7035AE-A037-4826-8CBF-BBD09C4B517B}"/>
              </a:ext>
            </a:extLst>
          </p:cNvPr>
          <p:cNvSpPr>
            <a:spLocks noGrp="1"/>
          </p:cNvSpPr>
          <p:nvPr>
            <p:ph type="dt" sz="half" idx="2"/>
          </p:nvPr>
        </p:nvSpPr>
        <p:spPr>
          <a:xfrm>
            <a:off x="4876800" y="6301850"/>
            <a:ext cx="2438400" cy="365125"/>
          </a:xfrm>
          <a:prstGeom prst="rect">
            <a:avLst/>
          </a:prstGeom>
          <a:ln>
            <a:noFill/>
          </a:ln>
        </p:spPr>
        <p:txBody>
          <a:bodyPr vert="horz" lIns="91440" tIns="45720" rIns="91440" bIns="45720" rtlCol="0" anchor="ctr"/>
          <a:lstStyle>
            <a:lvl1pPr algn="ctr">
              <a:defRPr sz="1200">
                <a:ln>
                  <a:noFill/>
                </a:ln>
                <a:solidFill>
                  <a:schemeClr val="bg1"/>
                </a:solidFill>
              </a:defRPr>
            </a:lvl1pPr>
          </a:lstStyle>
          <a:p>
            <a:r>
              <a:rPr lang="en-US" dirty="0"/>
              <a:t>September 2018</a:t>
            </a:r>
          </a:p>
        </p:txBody>
      </p:sp>
    </p:spTree>
    <p:extLst>
      <p:ext uri="{BB962C8B-B14F-4D97-AF65-F5344CB8AC3E}">
        <p14:creationId xmlns:p14="http://schemas.microsoft.com/office/powerpoint/2010/main" val="402143865"/>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itle">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a:prstGeom prst="rect">
            <a:avLst/>
          </a:prstGeo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a:prstGeom prst="rect">
            <a:avLst/>
          </a:prstGeo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a:xfrm>
            <a:off x="609600" y="6356351"/>
            <a:ext cx="2844800" cy="365125"/>
          </a:xfrm>
          <a:prstGeom prst="rect">
            <a:avLst/>
          </a:prstGeom>
        </p:spPr>
        <p:txBody>
          <a:bodyPr/>
          <a:lstStyle/>
          <a:p>
            <a:fld id="{DE0AD443-4D90-451D-A31D-84B0C226B1B3}" type="datetimeFigureOut">
              <a:rPr lang="en-US" smtClean="0"/>
              <a:t>7/9/2021</a:t>
            </a:fld>
            <a:endParaRPr lang="en-US" dirty="0"/>
          </a:p>
        </p:txBody>
      </p:sp>
      <p:sp>
        <p:nvSpPr>
          <p:cNvPr id="5" name="Footer Placeholder 4"/>
          <p:cNvSpPr>
            <a:spLocks noGrp="1"/>
          </p:cNvSpPr>
          <p:nvPr>
            <p:ph type="ftr" sz="quarter" idx="11"/>
          </p:nvPr>
        </p:nvSpPr>
        <p:spPr>
          <a:xfrm>
            <a:off x="4165600" y="6356351"/>
            <a:ext cx="3860800" cy="365125"/>
          </a:xfrm>
          <a:prstGeom prst="rect">
            <a:avLst/>
          </a:prstGeom>
        </p:spPr>
        <p:txBody>
          <a:bodyPr/>
          <a:lstStyle/>
          <a:p>
            <a:endParaRPr lang="en-US" dirty="0"/>
          </a:p>
        </p:txBody>
      </p:sp>
      <p:sp>
        <p:nvSpPr>
          <p:cNvPr id="6" name="Slide Number Placeholder 5"/>
          <p:cNvSpPr>
            <a:spLocks noGrp="1"/>
          </p:cNvSpPr>
          <p:nvPr>
            <p:ph type="sldNum" sz="quarter" idx="12"/>
          </p:nvPr>
        </p:nvSpPr>
        <p:spPr>
          <a:xfrm>
            <a:off x="8737600" y="6356351"/>
            <a:ext cx="2844800" cy="365125"/>
          </a:xfrm>
          <a:prstGeom prst="rect">
            <a:avLst/>
          </a:prstGeom>
        </p:spPr>
        <p:txBody>
          <a:bodyPr/>
          <a:lstStyle/>
          <a:p>
            <a:fld id="{9B172563-9086-4AF6-9B8B-CC303F8DB979}" type="slidenum">
              <a:rPr lang="en-US" smtClean="0"/>
              <a:t>‹#›</a:t>
            </a:fld>
            <a:endParaRPr lang="en-US" dirty="0"/>
          </a:p>
        </p:txBody>
      </p:sp>
    </p:spTree>
    <p:extLst>
      <p:ext uri="{BB962C8B-B14F-4D97-AF65-F5344CB8AC3E}">
        <p14:creationId xmlns:p14="http://schemas.microsoft.com/office/powerpoint/2010/main" val="119149676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18" Type="http://schemas.openxmlformats.org/officeDocument/2006/relationships/image" Target="../media/image4.jpg"/><Relationship Id="rId3" Type="http://schemas.openxmlformats.org/officeDocument/2006/relationships/slideLayout" Target="../slideLayouts/slideLayout14.xml"/><Relationship Id="rId21" Type="http://schemas.openxmlformats.org/officeDocument/2006/relationships/image" Target="../media/image7.jpeg"/><Relationship Id="rId7" Type="http://schemas.openxmlformats.org/officeDocument/2006/relationships/slideLayout" Target="../slideLayouts/slideLayout18.xml"/><Relationship Id="rId12" Type="http://schemas.openxmlformats.org/officeDocument/2006/relationships/slideLayout" Target="../slideLayouts/slideLayout23.xml"/><Relationship Id="rId17" Type="http://schemas.openxmlformats.org/officeDocument/2006/relationships/image" Target="../media/image3.jpeg"/><Relationship Id="rId2" Type="http://schemas.openxmlformats.org/officeDocument/2006/relationships/slideLayout" Target="../slideLayouts/slideLayout13.xml"/><Relationship Id="rId16" Type="http://schemas.openxmlformats.org/officeDocument/2006/relationships/image" Target="../media/image2.jpeg"/><Relationship Id="rId20" Type="http://schemas.openxmlformats.org/officeDocument/2006/relationships/image" Target="../media/image6.png"/><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theme" Target="../theme/theme2.xml"/><Relationship Id="rId10" Type="http://schemas.openxmlformats.org/officeDocument/2006/relationships/slideLayout" Target="../slideLayouts/slideLayout21.xml"/><Relationship Id="rId19" Type="http://schemas.openxmlformats.org/officeDocument/2006/relationships/image" Target="../media/image5.jpg"/><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 Id="rId22" Type="http://schemas.openxmlformats.org/officeDocument/2006/relationships/image" Target="../media/image1.jpg"/></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13" name="Picture 12">
            <a:extLst>
              <a:ext uri="{FF2B5EF4-FFF2-40B4-BE49-F238E27FC236}">
                <a16:creationId xmlns:a16="http://schemas.microsoft.com/office/drawing/2014/main" id="{DC1D7D2B-F116-42DE-8953-BD21D67707DD}"/>
              </a:ext>
            </a:extLst>
          </p:cNvPr>
          <p:cNvPicPr>
            <a:picLocks noChangeAspect="1"/>
          </p:cNvPicPr>
          <p:nvPr userDrawn="1"/>
        </p:nvPicPr>
        <p:blipFill>
          <a:blip r:embed="rId13">
            <a:extLst>
              <a:ext uri="{28A0092B-C50C-407E-A947-70E740481C1C}">
                <a14:useLocalDpi xmlns:a14="http://schemas.microsoft.com/office/drawing/2010/main" val="0"/>
              </a:ext>
            </a:extLst>
          </a:blip>
          <a:stretch>
            <a:fillRect/>
          </a:stretch>
        </p:blipFill>
        <p:spPr>
          <a:xfrm>
            <a:off x="0" y="6065952"/>
            <a:ext cx="12192000" cy="781812"/>
          </a:xfrm>
          <a:prstGeom prst="rect">
            <a:avLst/>
          </a:prstGeom>
        </p:spPr>
      </p:pic>
      <p:sp>
        <p:nvSpPr>
          <p:cNvPr id="14" name="Rectangle 13">
            <a:extLst>
              <a:ext uri="{FF2B5EF4-FFF2-40B4-BE49-F238E27FC236}">
                <a16:creationId xmlns:a16="http://schemas.microsoft.com/office/drawing/2014/main" id="{A3F7A7DB-3FC7-4DD4-A7BD-6E1D5D8FA075}"/>
              </a:ext>
            </a:extLst>
          </p:cNvPr>
          <p:cNvSpPr/>
          <p:nvPr userDrawn="1"/>
        </p:nvSpPr>
        <p:spPr>
          <a:xfrm>
            <a:off x="18757" y="10237"/>
            <a:ext cx="12192000" cy="1141981"/>
          </a:xfrm>
          <a:prstGeom prst="rect">
            <a:avLst/>
          </a:prstGeom>
          <a:gradFill>
            <a:gsLst>
              <a:gs pos="100000">
                <a:srgbClr val="F0E2BE"/>
              </a:gs>
              <a:gs pos="0">
                <a:srgbClr val="FCF5DF"/>
              </a:gs>
            </a:gsLst>
          </a:gra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b="1" dirty="0">
              <a:solidFill>
                <a:schemeClr val="tx1"/>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35987625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916E6E9B-8303-4D6A-AF05-D2FB5EF60BD9}"/>
              </a:ext>
            </a:extLst>
          </p:cNvPr>
          <p:cNvPicPr>
            <a:picLocks noChangeAspect="1"/>
          </p:cNvPicPr>
          <p:nvPr userDrawn="1"/>
        </p:nvPicPr>
        <p:blipFill>
          <a:blip r:embed="rId16">
            <a:extLst>
              <a:ext uri="{28A0092B-C50C-407E-A947-70E740481C1C}">
                <a14:useLocalDpi xmlns:a14="http://schemas.microsoft.com/office/drawing/2010/main" val="0"/>
              </a:ext>
            </a:extLst>
          </a:blip>
          <a:srcRect/>
          <a:stretch/>
        </p:blipFill>
        <p:spPr>
          <a:xfrm>
            <a:off x="16771" y="4588237"/>
            <a:ext cx="1742928" cy="1968138"/>
          </a:xfrm>
          <a:prstGeom prst="rect">
            <a:avLst/>
          </a:prstGeom>
        </p:spPr>
      </p:pic>
      <p:pic>
        <p:nvPicPr>
          <p:cNvPr id="8" name="Picture 7">
            <a:extLst>
              <a:ext uri="{FF2B5EF4-FFF2-40B4-BE49-F238E27FC236}">
                <a16:creationId xmlns:a16="http://schemas.microsoft.com/office/drawing/2014/main" id="{A509E02B-B1D1-444F-8B9F-304AC6AFB4B0}"/>
              </a:ext>
            </a:extLst>
          </p:cNvPr>
          <p:cNvPicPr>
            <a:picLocks noChangeAspect="1"/>
          </p:cNvPicPr>
          <p:nvPr userDrawn="1"/>
        </p:nvPicPr>
        <p:blipFill>
          <a:blip r:embed="rId17">
            <a:extLst>
              <a:ext uri="{28A0092B-C50C-407E-A947-70E740481C1C}">
                <a14:useLocalDpi xmlns:a14="http://schemas.microsoft.com/office/drawing/2010/main" val="0"/>
              </a:ext>
            </a:extLst>
          </a:blip>
          <a:srcRect/>
          <a:stretch/>
        </p:blipFill>
        <p:spPr>
          <a:xfrm>
            <a:off x="1759698" y="4648880"/>
            <a:ext cx="2516645" cy="1415612"/>
          </a:xfrm>
          <a:prstGeom prst="rect">
            <a:avLst/>
          </a:prstGeom>
        </p:spPr>
      </p:pic>
      <p:pic>
        <p:nvPicPr>
          <p:cNvPr id="9" name="Picture 8">
            <a:extLst>
              <a:ext uri="{FF2B5EF4-FFF2-40B4-BE49-F238E27FC236}">
                <a16:creationId xmlns:a16="http://schemas.microsoft.com/office/drawing/2014/main" id="{E960F80E-98FA-4C71-9EA6-1B57F776C79B}"/>
              </a:ext>
            </a:extLst>
          </p:cNvPr>
          <p:cNvPicPr>
            <a:picLocks noChangeAspect="1"/>
          </p:cNvPicPr>
          <p:nvPr userDrawn="1"/>
        </p:nvPicPr>
        <p:blipFill>
          <a:blip r:embed="rId18">
            <a:extLst>
              <a:ext uri="{28A0092B-C50C-407E-A947-70E740481C1C}">
                <a14:useLocalDpi xmlns:a14="http://schemas.microsoft.com/office/drawing/2010/main" val="0"/>
              </a:ext>
            </a:extLst>
          </a:blip>
          <a:srcRect/>
          <a:stretch/>
        </p:blipFill>
        <p:spPr>
          <a:xfrm>
            <a:off x="3861877" y="4648880"/>
            <a:ext cx="2945324" cy="1472087"/>
          </a:xfrm>
          <a:prstGeom prst="rect">
            <a:avLst/>
          </a:prstGeom>
        </p:spPr>
      </p:pic>
      <p:pic>
        <p:nvPicPr>
          <p:cNvPr id="10" name="Picture 9">
            <a:extLst>
              <a:ext uri="{FF2B5EF4-FFF2-40B4-BE49-F238E27FC236}">
                <a16:creationId xmlns:a16="http://schemas.microsoft.com/office/drawing/2014/main" id="{59393688-EEEB-4900-B2F0-70354D2E4048}"/>
              </a:ext>
            </a:extLst>
          </p:cNvPr>
          <p:cNvPicPr>
            <a:picLocks noChangeAspect="1"/>
          </p:cNvPicPr>
          <p:nvPr userDrawn="1"/>
        </p:nvPicPr>
        <p:blipFill>
          <a:blip r:embed="rId19">
            <a:extLst>
              <a:ext uri="{28A0092B-C50C-407E-A947-70E740481C1C}">
                <a14:useLocalDpi xmlns:a14="http://schemas.microsoft.com/office/drawing/2010/main" val="0"/>
              </a:ext>
            </a:extLst>
          </a:blip>
          <a:srcRect/>
          <a:stretch/>
        </p:blipFill>
        <p:spPr>
          <a:xfrm>
            <a:off x="6742345" y="4495272"/>
            <a:ext cx="3256817" cy="1625694"/>
          </a:xfrm>
          <a:prstGeom prst="rect">
            <a:avLst/>
          </a:prstGeom>
        </p:spPr>
      </p:pic>
      <p:pic>
        <p:nvPicPr>
          <p:cNvPr id="11" name="Picture 10">
            <a:extLst>
              <a:ext uri="{FF2B5EF4-FFF2-40B4-BE49-F238E27FC236}">
                <a16:creationId xmlns:a16="http://schemas.microsoft.com/office/drawing/2014/main" id="{ECA74356-259F-4B4A-A8C2-FB8F194567DE}"/>
              </a:ext>
            </a:extLst>
          </p:cNvPr>
          <p:cNvPicPr>
            <a:picLocks noChangeAspect="1"/>
          </p:cNvPicPr>
          <p:nvPr userDrawn="1"/>
        </p:nvPicPr>
        <p:blipFill>
          <a:blip r:embed="rId20">
            <a:extLst>
              <a:ext uri="{28A0092B-C50C-407E-A947-70E740481C1C}">
                <a14:useLocalDpi xmlns:a14="http://schemas.microsoft.com/office/drawing/2010/main" val="0"/>
              </a:ext>
            </a:extLst>
          </a:blip>
          <a:srcRect/>
          <a:stretch/>
        </p:blipFill>
        <p:spPr>
          <a:xfrm>
            <a:off x="9879584" y="4648880"/>
            <a:ext cx="2343987" cy="1406391"/>
          </a:xfrm>
          <a:prstGeom prst="rect">
            <a:avLst/>
          </a:prstGeom>
        </p:spPr>
      </p:pic>
      <p:pic>
        <p:nvPicPr>
          <p:cNvPr id="12" name="Picture 11" descr="A bird flying over a body of water&#10;&#10;Description automatically generated">
            <a:extLst>
              <a:ext uri="{FF2B5EF4-FFF2-40B4-BE49-F238E27FC236}">
                <a16:creationId xmlns:a16="http://schemas.microsoft.com/office/drawing/2014/main" id="{17B3A881-74C3-4EED-B881-1FC6AB937B50}"/>
              </a:ext>
            </a:extLst>
          </p:cNvPr>
          <p:cNvPicPr>
            <a:picLocks noChangeAspect="1"/>
          </p:cNvPicPr>
          <p:nvPr userDrawn="1"/>
        </p:nvPicPr>
        <p:blipFill>
          <a:blip r:embed="rId21">
            <a:extLst>
              <a:ext uri="{28A0092B-C50C-407E-A947-70E740481C1C}">
                <a14:useLocalDpi xmlns:a14="http://schemas.microsoft.com/office/drawing/2010/main" val="0"/>
              </a:ext>
            </a:extLst>
          </a:blip>
          <a:stretch>
            <a:fillRect/>
          </a:stretch>
        </p:blipFill>
        <p:spPr>
          <a:xfrm>
            <a:off x="16771" y="-50405"/>
            <a:ext cx="12192000" cy="4699284"/>
          </a:xfrm>
          <a:prstGeom prst="rect">
            <a:avLst/>
          </a:prstGeom>
        </p:spPr>
      </p:pic>
      <p:pic>
        <p:nvPicPr>
          <p:cNvPr id="13" name="Picture 12">
            <a:extLst>
              <a:ext uri="{FF2B5EF4-FFF2-40B4-BE49-F238E27FC236}">
                <a16:creationId xmlns:a16="http://schemas.microsoft.com/office/drawing/2014/main" id="{91C5B0B1-0210-45C3-BCEE-67A7DD1A069D}"/>
              </a:ext>
            </a:extLst>
          </p:cNvPr>
          <p:cNvPicPr>
            <a:picLocks noChangeAspect="1"/>
          </p:cNvPicPr>
          <p:nvPr userDrawn="1"/>
        </p:nvPicPr>
        <p:blipFill>
          <a:blip r:embed="rId22">
            <a:extLst>
              <a:ext uri="{28A0092B-C50C-407E-A947-70E740481C1C}">
                <a14:useLocalDpi xmlns:a14="http://schemas.microsoft.com/office/drawing/2010/main" val="0"/>
              </a:ext>
            </a:extLst>
          </a:blip>
          <a:stretch>
            <a:fillRect/>
          </a:stretch>
        </p:blipFill>
        <p:spPr>
          <a:xfrm>
            <a:off x="0" y="6065952"/>
            <a:ext cx="12192000" cy="781812"/>
          </a:xfrm>
          <a:prstGeom prst="rect">
            <a:avLst/>
          </a:prstGeom>
        </p:spPr>
      </p:pic>
    </p:spTree>
    <p:extLst>
      <p:ext uri="{BB962C8B-B14F-4D97-AF65-F5344CB8AC3E}">
        <p14:creationId xmlns:p14="http://schemas.microsoft.com/office/powerpoint/2010/main" val="1863590173"/>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 id="2147483685" r:id="rId13"/>
    <p:sldLayoutId id="2147483686" r:id="rId14"/>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8.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17.png"/></Relationships>
</file>

<file path=ppt/slides/_rels/slide5.xml.rels><?xml version="1.0" encoding="UTF-8" standalone="yes"?>
<Relationships xmlns="http://schemas.openxmlformats.org/package/2006/relationships"><Relationship Id="rId3" Type="http://schemas.openxmlformats.org/officeDocument/2006/relationships/hyperlink" Target="http://www.va.gov/tribalgovernment" TargetMode="External"/><Relationship Id="rId2" Type="http://schemas.openxmlformats.org/officeDocument/2006/relationships/hyperlink" Target="mailto:StephanieElaine.Birdwell@va.gov" TargetMode="External"/><Relationship Id="rId1" Type="http://schemas.openxmlformats.org/officeDocument/2006/relationships/slideLayout" Target="../slideLayouts/slideLayout1.xml"/><Relationship Id="rId4" Type="http://schemas.openxmlformats.org/officeDocument/2006/relationships/hyperlink" Target="mailto:Tribalgovernmentconsultation@va.gov"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p:cNvSpPr>
          <p:nvPr/>
        </p:nvSpPr>
        <p:spPr>
          <a:xfrm>
            <a:off x="1266091" y="648866"/>
            <a:ext cx="8659447" cy="1461287"/>
          </a:xfrm>
          <a:prstGeom prst="rect">
            <a:avLst/>
          </a:prstGeom>
        </p:spPr>
        <p:txBody>
          <a:bodyPr vert="horz" lIns="91440" tIns="45720" rIns="91440" bIns="45720" rtlCol="0" anchor="t">
            <a:noAutofit/>
          </a:bodyPr>
          <a:lstStyle/>
          <a:p>
            <a:pPr defTabSz="457200">
              <a:spcBef>
                <a:spcPct val="0"/>
              </a:spcBef>
              <a:defRPr/>
            </a:pPr>
            <a:r>
              <a:rPr lang="en-US" sz="3200" b="1" dirty="0">
                <a:latin typeface="Arial"/>
                <a:cs typeface="Arial"/>
              </a:rPr>
              <a:t>Tribal Self-Governance Advisory Committee Virtual Meeting – </a:t>
            </a:r>
            <a:r>
              <a:rPr lang="en-US" sz="2400" b="1" dirty="0">
                <a:latin typeface="Arial"/>
                <a:cs typeface="Arial"/>
              </a:rPr>
              <a:t>Tuesday, July 13, 2021</a:t>
            </a:r>
            <a:endParaRPr lang="en-US" sz="2400" dirty="0">
              <a:solidFill>
                <a:srgbClr val="4A452A"/>
              </a:solidFill>
              <a:latin typeface="Arial"/>
              <a:cs typeface="Arial"/>
            </a:endParaRPr>
          </a:p>
        </p:txBody>
      </p:sp>
      <p:sp>
        <p:nvSpPr>
          <p:cNvPr id="2" name="TextBox 1"/>
          <p:cNvSpPr txBox="1"/>
          <p:nvPr/>
        </p:nvSpPr>
        <p:spPr>
          <a:xfrm>
            <a:off x="1266091" y="2514600"/>
            <a:ext cx="6353909" cy="892552"/>
          </a:xfrm>
          <a:prstGeom prst="rect">
            <a:avLst/>
          </a:prstGeom>
          <a:noFill/>
        </p:spPr>
        <p:txBody>
          <a:bodyPr wrap="square" rtlCol="0">
            <a:spAutoFit/>
          </a:bodyPr>
          <a:lstStyle/>
          <a:p>
            <a:pPr defTabSz="457200"/>
            <a:r>
              <a:rPr lang="en-US" sz="2800" b="1" dirty="0">
                <a:solidFill>
                  <a:prstClr val="black"/>
                </a:solidFill>
                <a:latin typeface="Calibri"/>
              </a:rPr>
              <a:t>Stephanie Birdwell, Director</a:t>
            </a:r>
          </a:p>
          <a:p>
            <a:pPr defTabSz="457200"/>
            <a:r>
              <a:rPr lang="en-US" sz="2400" b="1" dirty="0">
                <a:solidFill>
                  <a:prstClr val="black"/>
                </a:solidFill>
                <a:latin typeface="Calibri"/>
              </a:rPr>
              <a:t>VA Office of Tribal Government Relations </a:t>
            </a:r>
          </a:p>
        </p:txBody>
      </p:sp>
    </p:spTree>
    <p:extLst>
      <p:ext uri="{BB962C8B-B14F-4D97-AF65-F5344CB8AC3E}">
        <p14:creationId xmlns:p14="http://schemas.microsoft.com/office/powerpoint/2010/main" val="356387753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Vertical Text Placeholder 2"/>
          <p:cNvSpPr>
            <a:spLocks noGrp="1"/>
          </p:cNvSpPr>
          <p:nvPr>
            <p:ph type="body" orient="vert" idx="1"/>
          </p:nvPr>
        </p:nvSpPr>
        <p:spPr>
          <a:xfrm>
            <a:off x="0" y="1202076"/>
            <a:ext cx="10660185" cy="4744680"/>
          </a:xfrm>
        </p:spPr>
        <p:txBody>
          <a:bodyPr>
            <a:normAutofit lnSpcReduction="10000"/>
          </a:bodyPr>
          <a:lstStyle/>
          <a:p>
            <a:pPr marL="900113" lvl="2" indent="-214313" defTabSz="685800">
              <a:spcBef>
                <a:spcPts val="0"/>
              </a:spcBef>
            </a:pPr>
            <a:endParaRPr lang="en-US" dirty="0">
              <a:solidFill>
                <a:prstClr val="black"/>
              </a:solidFill>
              <a:latin typeface="Arial" panose="020B0604020202020204" pitchFamily="34" charset="0"/>
              <a:cs typeface="Arial" panose="020B0604020202020204" pitchFamily="34" charset="0"/>
            </a:endParaRPr>
          </a:p>
          <a:p>
            <a:pPr marL="900113" lvl="2" indent="-214313" defTabSz="685800">
              <a:spcBef>
                <a:spcPts val="0"/>
              </a:spcBef>
            </a:pPr>
            <a:r>
              <a:rPr lang="en-US" sz="1700" b="1" dirty="0">
                <a:solidFill>
                  <a:prstClr val="black"/>
                </a:solidFill>
                <a:latin typeface="Arial" panose="020B0604020202020204" pitchFamily="34" charset="0"/>
                <a:cs typeface="Arial" panose="020B0604020202020204" pitchFamily="34" charset="0"/>
              </a:rPr>
              <a:t>VA Tribal Consultation Plan to be submitted to OMB by April 27:</a:t>
            </a:r>
            <a:r>
              <a:rPr lang="en-US" sz="1700" dirty="0">
                <a:solidFill>
                  <a:prstClr val="black"/>
                </a:solidFill>
                <a:latin typeface="Arial" panose="020B0604020202020204" pitchFamily="34" charset="0"/>
                <a:cs typeface="Arial" panose="020B0604020202020204" pitchFamily="34" charset="0"/>
              </a:rPr>
              <a:t> Joint Tribal Consultation was hosted by the Department of Veterans Affairs, Department of Treasury, Social Security Administration, and the Small Business Administration on April 6–8, 2021 in reference to the January 26</a:t>
            </a:r>
            <a:r>
              <a:rPr lang="en-US" sz="1700" baseline="30000" dirty="0">
                <a:solidFill>
                  <a:prstClr val="black"/>
                </a:solidFill>
                <a:latin typeface="Arial" panose="020B0604020202020204" pitchFamily="34" charset="0"/>
                <a:cs typeface="Arial" panose="020B0604020202020204" pitchFamily="34" charset="0"/>
              </a:rPr>
              <a:t>th </a:t>
            </a:r>
            <a:r>
              <a:rPr lang="en-US" sz="1700" dirty="0">
                <a:solidFill>
                  <a:prstClr val="black"/>
                </a:solidFill>
                <a:latin typeface="Arial" panose="020B0604020202020204" pitchFamily="34" charset="0"/>
                <a:cs typeface="Arial" panose="020B0604020202020204" pitchFamily="34" charset="0"/>
              </a:rPr>
              <a:t>Presidential Memorandum on Tribal Consultation and Strengthening Nation-to-Nation Relationships. VA proposes to make changes to the existing Tribal Consultation Policy, which will include the role of the soon to be formed VA Advisory Committee on Tribal and Indian Affairs. </a:t>
            </a:r>
            <a:endParaRPr lang="en-US" sz="1700" dirty="0">
              <a:solidFill>
                <a:prstClr val="black"/>
              </a:solidFill>
              <a:highlight>
                <a:srgbClr val="FFFF00"/>
              </a:highlight>
              <a:latin typeface="Arial" panose="020B0604020202020204" pitchFamily="34" charset="0"/>
              <a:cs typeface="Arial" panose="020B0604020202020204" pitchFamily="34" charset="0"/>
            </a:endParaRPr>
          </a:p>
          <a:p>
            <a:pPr marL="900113" lvl="2" indent="-214313" defTabSz="685800">
              <a:spcBef>
                <a:spcPts val="0"/>
              </a:spcBef>
            </a:pPr>
            <a:endParaRPr lang="en-US" sz="1700" dirty="0">
              <a:solidFill>
                <a:prstClr val="black"/>
              </a:solidFill>
              <a:latin typeface="Arial" panose="020B0604020202020204" pitchFamily="34" charset="0"/>
              <a:cs typeface="Arial" panose="020B0604020202020204" pitchFamily="34" charset="0"/>
            </a:endParaRPr>
          </a:p>
          <a:p>
            <a:pPr marL="900113" lvl="2" indent="-214313" defTabSz="685800">
              <a:spcBef>
                <a:spcPts val="0"/>
              </a:spcBef>
            </a:pPr>
            <a:r>
              <a:rPr lang="en-US" sz="1700" b="1" dirty="0">
                <a:solidFill>
                  <a:prstClr val="black"/>
                </a:solidFill>
                <a:latin typeface="Arial" panose="020B0604020202020204" pitchFamily="34" charset="0"/>
                <a:cs typeface="Arial" panose="020B0604020202020204" pitchFamily="34" charset="0"/>
              </a:rPr>
              <a:t>VA Advisory Committee on Tribal and Indian Affairs (or VA TAC): </a:t>
            </a:r>
            <a:r>
              <a:rPr lang="en-US" sz="1700" dirty="0">
                <a:solidFill>
                  <a:prstClr val="black"/>
                </a:solidFill>
                <a:latin typeface="Arial" panose="020B0604020202020204" pitchFamily="34" charset="0"/>
                <a:cs typeface="Arial" panose="020B0604020202020204" pitchFamily="34" charset="0"/>
              </a:rPr>
              <a:t>TAC will be a 15 member FACA committee. 12 representatives will be from the historic Indian Health Service regional Areas, one Native Hawaiian representative, one Urban Indian Organization representative, one at large representative, at least half of the committee will be comprised of Veterans. It will serve to improve tribal engagement and consultation, support the nation-to-nation relationship and serve to uphold treaty and trust obligations the United States has with tribal governments, but within the context of Veterans Affairs. The date for nominations were due by June 16</a:t>
            </a:r>
            <a:r>
              <a:rPr lang="en-US" sz="1700" baseline="30000" dirty="0">
                <a:solidFill>
                  <a:prstClr val="black"/>
                </a:solidFill>
                <a:latin typeface="Arial" panose="020B0604020202020204" pitchFamily="34" charset="0"/>
                <a:cs typeface="Arial" panose="020B0604020202020204" pitchFamily="34" charset="0"/>
              </a:rPr>
              <a:t>th</a:t>
            </a:r>
            <a:r>
              <a:rPr lang="en-US" sz="1700" dirty="0">
                <a:solidFill>
                  <a:prstClr val="black"/>
                </a:solidFill>
                <a:latin typeface="Arial" panose="020B0604020202020204" pitchFamily="34" charset="0"/>
                <a:cs typeface="Arial" panose="020B0604020202020204" pitchFamily="34" charset="0"/>
              </a:rPr>
              <a:t> and VA is reviewing the nominations for selections.</a:t>
            </a:r>
          </a:p>
          <a:p>
            <a:pPr marL="900113" lvl="2" indent="-214313" defTabSz="685800">
              <a:spcBef>
                <a:spcPts val="0"/>
              </a:spcBef>
            </a:pPr>
            <a:endParaRPr lang="en-US" sz="1700" dirty="0">
              <a:solidFill>
                <a:prstClr val="black"/>
              </a:solidFill>
              <a:latin typeface="Arial" panose="020B0604020202020204" pitchFamily="34" charset="0"/>
              <a:cs typeface="Arial" panose="020B0604020202020204" pitchFamily="34" charset="0"/>
            </a:endParaRPr>
          </a:p>
          <a:p>
            <a:pPr marL="900113" lvl="2" indent="-214313" defTabSz="685800">
              <a:spcBef>
                <a:spcPts val="0"/>
              </a:spcBef>
            </a:pPr>
            <a:r>
              <a:rPr lang="en-US" sz="1700" b="1" dirty="0">
                <a:solidFill>
                  <a:prstClr val="black"/>
                </a:solidFill>
                <a:latin typeface="Arial" panose="020B0604020202020204" pitchFamily="34" charset="0"/>
                <a:cs typeface="Arial" panose="020B0604020202020204" pitchFamily="34" charset="0"/>
              </a:rPr>
              <a:t>Co-payment prohibitions for Native American Veterans: </a:t>
            </a:r>
            <a:r>
              <a:rPr lang="en-US" sz="1700" dirty="0">
                <a:solidFill>
                  <a:prstClr val="black"/>
                </a:solidFill>
                <a:latin typeface="Arial" panose="020B0604020202020204" pitchFamily="34" charset="0"/>
                <a:cs typeface="Arial" panose="020B0604020202020204" pitchFamily="34" charset="0"/>
              </a:rPr>
              <a:t>By January 5, 2022, Veterans who meet the definition of Indian set forth in Section 1603 of the Indian Health Care Improvement Act will no longer be subject to co-pays from the VA. A 60-day tribal consultation comment period opened on March 17 and VHA is held a virtual tribal consultation on April 29. VHA is reviewing the input regarding the process of identifying the population of Veterans eligible for this co-pay exemption. </a:t>
            </a:r>
          </a:p>
          <a:p>
            <a:pPr marL="900113" lvl="2" indent="-214313" defTabSz="685800">
              <a:spcBef>
                <a:spcPts val="0"/>
              </a:spcBef>
            </a:pPr>
            <a:endParaRPr lang="en-US" sz="1800" dirty="0">
              <a:solidFill>
                <a:prstClr val="black"/>
              </a:solidFill>
              <a:latin typeface="Arial" panose="020B0604020202020204" pitchFamily="34" charset="0"/>
              <a:cs typeface="Arial" panose="020B0604020202020204" pitchFamily="34" charset="0"/>
            </a:endParaRPr>
          </a:p>
          <a:p>
            <a:pPr marL="0" indent="0">
              <a:buNone/>
            </a:pPr>
            <a:endParaRPr lang="en-US" sz="1800" dirty="0">
              <a:solidFill>
                <a:prstClr val="black"/>
              </a:solidFill>
              <a:latin typeface="Calibri"/>
            </a:endParaRPr>
          </a:p>
        </p:txBody>
      </p:sp>
      <p:sp>
        <p:nvSpPr>
          <p:cNvPr id="10" name="Title 9"/>
          <p:cNvSpPr>
            <a:spLocks noGrp="1"/>
          </p:cNvSpPr>
          <p:nvPr>
            <p:ph type="title"/>
          </p:nvPr>
        </p:nvSpPr>
        <p:spPr>
          <a:xfrm>
            <a:off x="1752600" y="300566"/>
            <a:ext cx="8686800" cy="812949"/>
          </a:xfrm>
        </p:spPr>
        <p:txBody>
          <a:bodyPr>
            <a:noAutofit/>
          </a:bodyPr>
          <a:lstStyle/>
          <a:p>
            <a:pPr algn="ctr"/>
            <a:r>
              <a:rPr lang="en-US" sz="2800" b="1" dirty="0">
                <a:latin typeface="Arial" panose="020B0604020202020204" pitchFamily="34" charset="0"/>
                <a:cs typeface="Arial" panose="020B0604020202020204" pitchFamily="34" charset="0"/>
              </a:rPr>
              <a:t>VA Update: Tribal Consultation &amp; Legislation </a:t>
            </a:r>
          </a:p>
        </p:txBody>
      </p:sp>
    </p:spTree>
    <p:extLst>
      <p:ext uri="{BB962C8B-B14F-4D97-AF65-F5344CB8AC3E}">
        <p14:creationId xmlns:p14="http://schemas.microsoft.com/office/powerpoint/2010/main" val="108041615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Vertical Text Placeholder 2"/>
          <p:cNvSpPr>
            <a:spLocks noGrp="1"/>
          </p:cNvSpPr>
          <p:nvPr>
            <p:ph type="body" orient="vert" idx="1"/>
          </p:nvPr>
        </p:nvSpPr>
        <p:spPr>
          <a:xfrm>
            <a:off x="0" y="1592843"/>
            <a:ext cx="10621108" cy="4112387"/>
          </a:xfrm>
        </p:spPr>
        <p:txBody>
          <a:bodyPr>
            <a:normAutofit fontScale="92500" lnSpcReduction="10000"/>
          </a:bodyPr>
          <a:lstStyle/>
          <a:p>
            <a:pPr marL="900113" lvl="2" indent="-214313" defTabSz="685800">
              <a:spcBef>
                <a:spcPts val="0"/>
              </a:spcBef>
            </a:pPr>
            <a:r>
              <a:rPr lang="en-US" b="1" dirty="0">
                <a:latin typeface="Arial" panose="020B0604020202020204" pitchFamily="34" charset="0"/>
                <a:cs typeface="Arial" panose="020B0604020202020204" pitchFamily="34" charset="0"/>
              </a:rPr>
              <a:t>Reimbursements to Indian Health Service and Purchase Referred Care (PRC): </a:t>
            </a:r>
            <a:r>
              <a:rPr lang="en-US" dirty="0">
                <a:latin typeface="Arial" panose="020B0604020202020204" pitchFamily="34" charset="0"/>
                <a:cs typeface="Arial" panose="020B0604020202020204" pitchFamily="34" charset="0"/>
              </a:rPr>
              <a:t>Amends the Indian Health Care Improvement Act to provide for VA to reimburse IHS and Tribal Health Programs for their PRC/specialty care expenditures. VHA is working with HHS regarding how this law intersects with the Mission Act authority and appropriations for purchasing community care for Veterans and how VHA can be accountable for the care coordinated by IHS and THP if VHA isn’t in charge of coordinating the care using its own authorities and provider requirements. Other things to consider with reimbursement implementation are being outlined by both agencies.</a:t>
            </a:r>
          </a:p>
          <a:p>
            <a:pPr marL="900113" lvl="2" indent="-214313" defTabSz="685800">
              <a:spcBef>
                <a:spcPts val="0"/>
              </a:spcBef>
            </a:pPr>
            <a:endParaRPr lang="en-US" b="1" dirty="0">
              <a:latin typeface="Arial" panose="020B0604020202020204" pitchFamily="34" charset="0"/>
              <a:cs typeface="Arial" panose="020B0604020202020204" pitchFamily="34" charset="0"/>
            </a:endParaRPr>
          </a:p>
          <a:p>
            <a:pPr marL="900113" lvl="2" indent="-214313" defTabSz="685800">
              <a:spcBef>
                <a:spcPts val="0"/>
              </a:spcBef>
            </a:pPr>
            <a:r>
              <a:rPr lang="en-US" b="1" dirty="0">
                <a:latin typeface="Arial" panose="020B0604020202020204" pitchFamily="34" charset="0"/>
                <a:cs typeface="Arial" panose="020B0604020202020204" pitchFamily="34" charset="0"/>
              </a:rPr>
              <a:t>Urban Indian Health Programs and Reimbursement Agreements with VHA:</a:t>
            </a:r>
            <a:r>
              <a:rPr lang="en-US" dirty="0">
                <a:latin typeface="Arial" panose="020B0604020202020204" pitchFamily="34" charset="0"/>
                <a:cs typeface="Arial" panose="020B0604020202020204" pitchFamily="34" charset="0"/>
              </a:rPr>
              <a:t> VHA may now purchase care from 41 Urban Indian Organizations that historically had little relationship with the VA. </a:t>
            </a:r>
          </a:p>
          <a:p>
            <a:pPr marL="900113" lvl="2" indent="-214313" defTabSz="685800">
              <a:spcBef>
                <a:spcPts val="0"/>
              </a:spcBef>
            </a:pPr>
            <a:endParaRPr lang="en-US" b="1" dirty="0">
              <a:solidFill>
                <a:prstClr val="black"/>
              </a:solidFill>
              <a:latin typeface="Arial" panose="020B0604020202020204" pitchFamily="34" charset="0"/>
              <a:cs typeface="Arial" panose="020B0604020202020204" pitchFamily="34" charset="0"/>
            </a:endParaRPr>
          </a:p>
          <a:p>
            <a:pPr marL="900113" lvl="2" indent="-214313" defTabSz="685800">
              <a:spcBef>
                <a:spcPts val="0"/>
              </a:spcBef>
            </a:pPr>
            <a:r>
              <a:rPr lang="en-US" b="1" dirty="0">
                <a:solidFill>
                  <a:prstClr val="black"/>
                </a:solidFill>
                <a:latin typeface="Arial" panose="020B0604020202020204" pitchFamily="34" charset="0"/>
                <a:cs typeface="Arial" panose="020B0604020202020204" pitchFamily="34" charset="0"/>
              </a:rPr>
              <a:t>VA State Veterans Homes Grants:</a:t>
            </a:r>
            <a:r>
              <a:rPr lang="en-US" dirty="0">
                <a:solidFill>
                  <a:prstClr val="black"/>
                </a:solidFill>
                <a:latin typeface="Arial" panose="020B0604020202020204" pitchFamily="34" charset="0"/>
                <a:cs typeface="Arial" panose="020B0604020202020204" pitchFamily="34" charset="0"/>
              </a:rPr>
              <a:t> DTLL was sent to tribal leaders on May 24. The VHA Geriatrics and Extended Care are the offices responsible for administering the funding and working on regulatory changes to this program.</a:t>
            </a:r>
            <a:endParaRPr lang="en-US" b="1" dirty="0">
              <a:solidFill>
                <a:prstClr val="black"/>
              </a:solidFill>
              <a:latin typeface="Arial" panose="020B0604020202020204" pitchFamily="34" charset="0"/>
              <a:cs typeface="Arial" panose="020B0604020202020204" pitchFamily="34" charset="0"/>
            </a:endParaRPr>
          </a:p>
          <a:p>
            <a:pPr marL="685800" lvl="2" indent="0" defTabSz="685800">
              <a:spcBef>
                <a:spcPts val="0"/>
              </a:spcBef>
              <a:buNone/>
            </a:pPr>
            <a:r>
              <a:rPr lang="en-US" sz="1600" b="1" dirty="0">
                <a:solidFill>
                  <a:prstClr val="black"/>
                </a:solidFill>
                <a:latin typeface="Arial" panose="020B0604020202020204" pitchFamily="34" charset="0"/>
                <a:cs typeface="Arial" panose="020B0604020202020204" pitchFamily="34" charset="0"/>
              </a:rPr>
              <a:t>	</a:t>
            </a:r>
            <a:endParaRPr lang="en-US" sz="1800" b="1" dirty="0">
              <a:solidFill>
                <a:prstClr val="black"/>
              </a:solidFill>
              <a:latin typeface="Arial" panose="020B0604020202020204" pitchFamily="34" charset="0"/>
              <a:cs typeface="Arial" panose="020B0604020202020204" pitchFamily="34" charset="0"/>
            </a:endParaRPr>
          </a:p>
          <a:p>
            <a:pPr marL="900113" lvl="2" indent="-214313" defTabSz="685800">
              <a:spcBef>
                <a:spcPts val="0"/>
              </a:spcBef>
            </a:pPr>
            <a:endParaRPr lang="en-US" sz="1800" dirty="0">
              <a:solidFill>
                <a:prstClr val="black"/>
              </a:solidFill>
              <a:latin typeface="Arial" panose="020B0604020202020204" pitchFamily="34" charset="0"/>
              <a:cs typeface="Arial" panose="020B0604020202020204" pitchFamily="34" charset="0"/>
            </a:endParaRPr>
          </a:p>
          <a:p>
            <a:pPr marL="685800" lvl="2" indent="0" defTabSz="685800">
              <a:spcBef>
                <a:spcPts val="0"/>
              </a:spcBef>
              <a:buNone/>
            </a:pPr>
            <a:endParaRPr lang="en-US" dirty="0">
              <a:latin typeface="Arial" panose="020B0604020202020204" pitchFamily="34" charset="0"/>
              <a:cs typeface="Arial" panose="020B0604020202020204" pitchFamily="34" charset="0"/>
            </a:endParaRPr>
          </a:p>
          <a:p>
            <a:pPr marL="685800" lvl="2" indent="0" defTabSz="685800">
              <a:spcBef>
                <a:spcPts val="0"/>
              </a:spcBef>
              <a:buNone/>
            </a:pPr>
            <a:endParaRPr lang="en-US" dirty="0">
              <a:latin typeface="Arial" panose="020B0604020202020204" pitchFamily="34" charset="0"/>
              <a:cs typeface="Arial" panose="020B0604020202020204" pitchFamily="34" charset="0"/>
            </a:endParaRPr>
          </a:p>
          <a:p>
            <a:pPr marL="900113" lvl="2" indent="-214313" defTabSz="685800">
              <a:spcBef>
                <a:spcPts val="0"/>
              </a:spcBef>
            </a:pPr>
            <a:endParaRPr lang="en-US" dirty="0">
              <a:latin typeface="Arial" panose="020B0604020202020204" pitchFamily="34" charset="0"/>
              <a:cs typeface="Arial" panose="020B0604020202020204" pitchFamily="34" charset="0"/>
            </a:endParaRPr>
          </a:p>
          <a:p>
            <a:pPr marL="0" indent="0">
              <a:buNone/>
            </a:pPr>
            <a:endParaRPr lang="en-US" sz="1800" dirty="0">
              <a:solidFill>
                <a:prstClr val="black"/>
              </a:solidFill>
              <a:latin typeface="Calibri"/>
            </a:endParaRPr>
          </a:p>
        </p:txBody>
      </p:sp>
      <p:sp>
        <p:nvSpPr>
          <p:cNvPr id="10" name="Title 9"/>
          <p:cNvSpPr>
            <a:spLocks noGrp="1"/>
          </p:cNvSpPr>
          <p:nvPr>
            <p:ph type="title"/>
          </p:nvPr>
        </p:nvSpPr>
        <p:spPr>
          <a:xfrm>
            <a:off x="1752600" y="277120"/>
            <a:ext cx="8686800" cy="812949"/>
          </a:xfrm>
        </p:spPr>
        <p:txBody>
          <a:bodyPr>
            <a:noAutofit/>
          </a:bodyPr>
          <a:lstStyle/>
          <a:p>
            <a:pPr algn="ctr"/>
            <a:r>
              <a:rPr lang="en-US" sz="2800" b="1" dirty="0">
                <a:latin typeface="Arial" panose="020B0604020202020204" pitchFamily="34" charset="0"/>
                <a:cs typeface="Arial" panose="020B0604020202020204" pitchFamily="34" charset="0"/>
              </a:rPr>
              <a:t>VA Update: Tribal Consultation &amp; Legislation </a:t>
            </a:r>
          </a:p>
        </p:txBody>
      </p:sp>
    </p:spTree>
    <p:extLst>
      <p:ext uri="{BB962C8B-B14F-4D97-AF65-F5344CB8AC3E}">
        <p14:creationId xmlns:p14="http://schemas.microsoft.com/office/powerpoint/2010/main" val="138802649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BDF577A2-4C8E-4FDB-B4E4-40D4801B6F01}"/>
              </a:ext>
            </a:extLst>
          </p:cNvPr>
          <p:cNvSpPr>
            <a:spLocks noGrp="1"/>
          </p:cNvSpPr>
          <p:nvPr>
            <p:ph idx="1"/>
          </p:nvPr>
        </p:nvSpPr>
        <p:spPr>
          <a:xfrm>
            <a:off x="556357" y="1349978"/>
            <a:ext cx="8639958" cy="4158044"/>
          </a:xfrm>
        </p:spPr>
        <p:txBody>
          <a:bodyPr>
            <a:normAutofit/>
          </a:bodyPr>
          <a:lstStyle/>
          <a:p>
            <a:r>
              <a:rPr lang="en-US" sz="2000" dirty="0">
                <a:latin typeface="Arial" panose="020B0604020202020204" pitchFamily="34" charset="0"/>
                <a:cs typeface="Arial" panose="020B0604020202020204" pitchFamily="34" charset="0"/>
              </a:rPr>
              <a:t>First MOU signed in 2003 to improve access and health outcomes for American Indian and Alaska Native (AI/AN) Veterans </a:t>
            </a:r>
          </a:p>
          <a:p>
            <a:r>
              <a:rPr lang="en-US" sz="2000" dirty="0">
                <a:latin typeface="Arial" panose="020B0604020202020204" pitchFamily="34" charset="0"/>
                <a:cs typeface="Arial" panose="020B0604020202020204" pitchFamily="34" charset="0"/>
              </a:rPr>
              <a:t>Revise and renewed in 2010</a:t>
            </a:r>
          </a:p>
          <a:p>
            <a:r>
              <a:rPr lang="en-US" sz="2000" dirty="0">
                <a:latin typeface="Arial" panose="020B0604020202020204" pitchFamily="34" charset="0"/>
                <a:cs typeface="Arial" panose="020B0604020202020204" pitchFamily="34" charset="0"/>
              </a:rPr>
              <a:t>New 2020 Revision</a:t>
            </a:r>
          </a:p>
          <a:p>
            <a:pPr lvl="1"/>
            <a:r>
              <a:rPr lang="en-US" sz="2000" dirty="0">
                <a:latin typeface="Arial" panose="020B0604020202020204" pitchFamily="34" charset="0"/>
                <a:cs typeface="Arial" panose="020B0604020202020204" pitchFamily="34" charset="0"/>
              </a:rPr>
              <a:t>VA and IHS leadership teams revised MOU after listening sessions</a:t>
            </a:r>
          </a:p>
          <a:p>
            <a:pPr lvl="1"/>
            <a:r>
              <a:rPr lang="en-US" sz="2000" dirty="0">
                <a:solidFill>
                  <a:srgbClr val="000000"/>
                </a:solidFill>
                <a:effectLst/>
                <a:latin typeface="Arial" panose="020B0604020202020204" pitchFamily="34" charset="0"/>
                <a:ea typeface="Times New Roman" panose="02020603050405020304" pitchFamily="18" charset="0"/>
                <a:cs typeface="Arial" panose="020B0604020202020204" pitchFamily="34" charset="0"/>
              </a:rPr>
              <a:t>Tribal consultation is complete</a:t>
            </a:r>
          </a:p>
          <a:p>
            <a:pPr lvl="1"/>
            <a:r>
              <a:rPr lang="en-US" sz="2000" dirty="0">
                <a:latin typeface="Arial" panose="020B0604020202020204" pitchFamily="34" charset="0"/>
                <a:cs typeface="Arial" panose="020B0604020202020204" pitchFamily="34" charset="0"/>
              </a:rPr>
              <a:t>VA and IHS are considering tribal leaders’ comments and revising document where necessary</a:t>
            </a:r>
          </a:p>
          <a:p>
            <a:pPr lvl="1"/>
            <a:r>
              <a:rPr lang="en-US" sz="2000" dirty="0">
                <a:latin typeface="Arial" panose="020B0604020202020204" pitchFamily="34" charset="0"/>
                <a:cs typeface="Arial" panose="020B0604020202020204" pitchFamily="34" charset="0"/>
              </a:rPr>
              <a:t>New feature:  every year, and annual MOU operational plan will be coordinated with tribal leaders through the consultation process</a:t>
            </a:r>
          </a:p>
          <a:p>
            <a:pPr lvl="1"/>
            <a:r>
              <a:rPr lang="en-US" sz="2000" dirty="0">
                <a:latin typeface="Arial" panose="020B0604020202020204" pitchFamily="34" charset="0"/>
                <a:cs typeface="Arial" panose="020B0604020202020204" pitchFamily="34" charset="0"/>
              </a:rPr>
              <a:t>Signed document expected by September 2021</a:t>
            </a:r>
          </a:p>
        </p:txBody>
      </p:sp>
      <p:sp>
        <p:nvSpPr>
          <p:cNvPr id="3" name="Title 2">
            <a:extLst>
              <a:ext uri="{FF2B5EF4-FFF2-40B4-BE49-F238E27FC236}">
                <a16:creationId xmlns:a16="http://schemas.microsoft.com/office/drawing/2014/main" id="{259F78AF-207A-49BC-AD04-4BFE4858AD67}"/>
              </a:ext>
            </a:extLst>
          </p:cNvPr>
          <p:cNvSpPr>
            <a:spLocks noGrp="1"/>
          </p:cNvSpPr>
          <p:nvPr>
            <p:ph type="title"/>
          </p:nvPr>
        </p:nvSpPr>
        <p:spPr>
          <a:xfrm>
            <a:off x="838200" y="365126"/>
            <a:ext cx="10515600" cy="643059"/>
          </a:xfrm>
        </p:spPr>
        <p:txBody>
          <a:bodyPr>
            <a:noAutofit/>
          </a:bodyPr>
          <a:lstStyle/>
          <a:p>
            <a:pPr algn="ctr"/>
            <a:r>
              <a:rPr lang="en-US" sz="2800" b="1" dirty="0">
                <a:latin typeface="Arial" panose="020B0604020202020204" pitchFamily="34" charset="0"/>
                <a:cs typeface="Arial" panose="020B0604020202020204" pitchFamily="34" charset="0"/>
              </a:rPr>
              <a:t>VHA-IHS MOU Update</a:t>
            </a:r>
          </a:p>
        </p:txBody>
      </p:sp>
      <p:sp>
        <p:nvSpPr>
          <p:cNvPr id="5" name="Date Placeholder 4">
            <a:extLst>
              <a:ext uri="{FF2B5EF4-FFF2-40B4-BE49-F238E27FC236}">
                <a16:creationId xmlns:a16="http://schemas.microsoft.com/office/drawing/2014/main" id="{66E06750-2936-4A0D-895F-65324278C692}"/>
              </a:ext>
            </a:extLst>
          </p:cNvPr>
          <p:cNvSpPr>
            <a:spLocks noGrp="1"/>
          </p:cNvSpPr>
          <p:nvPr>
            <p:ph type="dt" sz="half" idx="2"/>
          </p:nvPr>
        </p:nvSpPr>
        <p:spPr>
          <a:xfrm>
            <a:off x="3657600" y="6301849"/>
            <a:ext cx="1828800" cy="365125"/>
          </a:xfrm>
          <a:prstGeom prst="rect">
            <a:avLst/>
          </a:prstGeom>
          <a:ln>
            <a:noFill/>
          </a:ln>
        </p:spPr>
        <p:txBody>
          <a:bodyPr vert="horz" lIns="91440" tIns="45720" rIns="91440" bIns="45720" rtlCol="0" anchor="ctr"/>
          <a:lstStyle>
            <a:defPPr>
              <a:defRPr lang="en-US"/>
            </a:defPPr>
            <a:lvl1pPr marL="0" algn="ctr" defTabSz="914400" rtl="0" eaLnBrk="1" latinLnBrk="0" hangingPunct="1">
              <a:defRPr sz="1200" kern="1200">
                <a:ln>
                  <a:noFill/>
                </a:ln>
                <a:solidFill>
                  <a:schemeClr val="bg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defRPr/>
            </a:pPr>
            <a:r>
              <a:rPr lang="en-US"/>
              <a:t>July 2021</a:t>
            </a:r>
            <a:endParaRPr lang="en-US" sz="1200" dirty="0">
              <a:solidFill>
                <a:prstClr val="white"/>
              </a:solidFill>
              <a:latin typeface="Arial"/>
            </a:endParaRPr>
          </a:p>
        </p:txBody>
      </p:sp>
      <p:pic>
        <p:nvPicPr>
          <p:cNvPr id="8" name="Picture 7" descr="A picture containing food, drawing&#10;&#10;Description automatically generated">
            <a:extLst>
              <a:ext uri="{FF2B5EF4-FFF2-40B4-BE49-F238E27FC236}">
                <a16:creationId xmlns:a16="http://schemas.microsoft.com/office/drawing/2014/main" id="{7137A8E5-3899-4093-B173-2356D50B978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916915" y="1153794"/>
            <a:ext cx="2781300" cy="2648436"/>
          </a:xfrm>
          <a:prstGeom prst="rect">
            <a:avLst/>
          </a:prstGeom>
        </p:spPr>
      </p:pic>
      <p:pic>
        <p:nvPicPr>
          <p:cNvPr id="9" name="Picture 8" descr="Logo&#10;&#10;Description automatically generated">
            <a:extLst>
              <a:ext uri="{FF2B5EF4-FFF2-40B4-BE49-F238E27FC236}">
                <a16:creationId xmlns:a16="http://schemas.microsoft.com/office/drawing/2014/main" id="{5ED48AF9-348B-42FA-9592-C625DA64EA1A}"/>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196315" y="3747782"/>
            <a:ext cx="2222500" cy="2222500"/>
          </a:xfrm>
          <a:prstGeom prst="rect">
            <a:avLst/>
          </a:prstGeom>
        </p:spPr>
      </p:pic>
    </p:spTree>
    <p:extLst>
      <p:ext uri="{BB962C8B-B14F-4D97-AF65-F5344CB8AC3E}">
        <p14:creationId xmlns:p14="http://schemas.microsoft.com/office/powerpoint/2010/main" val="416089953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2667000" y="1786270"/>
            <a:ext cx="6858000" cy="4316818"/>
          </a:xfrm>
        </p:spPr>
        <p:txBody>
          <a:bodyPr>
            <a:noAutofit/>
          </a:bodyPr>
          <a:lstStyle/>
          <a:p>
            <a:endParaRPr lang="en-US" sz="4400" dirty="0">
              <a:solidFill>
                <a:prstClr val="black"/>
              </a:solidFill>
            </a:endParaRPr>
          </a:p>
          <a:p>
            <a:r>
              <a:rPr lang="en-US" sz="4400" dirty="0">
                <a:solidFill>
                  <a:prstClr val="black"/>
                </a:solidFill>
              </a:rPr>
              <a:t>Questions??</a:t>
            </a:r>
            <a:endParaRPr lang="en-US" sz="4400" dirty="0">
              <a:solidFill>
                <a:schemeClr val="tx1"/>
              </a:solidFill>
              <a:hlinkClick r:id="rId2"/>
            </a:endParaRPr>
          </a:p>
          <a:p>
            <a:endParaRPr lang="en-US" dirty="0">
              <a:hlinkClick r:id="rId2"/>
            </a:endParaRPr>
          </a:p>
          <a:p>
            <a:r>
              <a:rPr lang="en-US" dirty="0">
                <a:solidFill>
                  <a:schemeClr val="tx1"/>
                </a:solidFill>
                <a:hlinkClick r:id="rId2"/>
              </a:rPr>
              <a:t>StephanieElaine.Birdwell@va.gov</a:t>
            </a:r>
            <a:r>
              <a:rPr lang="en-US" dirty="0">
                <a:solidFill>
                  <a:schemeClr val="tx1"/>
                </a:solidFill>
              </a:rPr>
              <a:t> </a:t>
            </a:r>
            <a:r>
              <a:rPr lang="en-US" dirty="0"/>
              <a:t>– </a:t>
            </a:r>
            <a:r>
              <a:rPr lang="en-US" dirty="0">
                <a:solidFill>
                  <a:schemeClr val="tx1"/>
                </a:solidFill>
              </a:rPr>
              <a:t>Director</a:t>
            </a:r>
          </a:p>
          <a:p>
            <a:r>
              <a:rPr lang="en-US" dirty="0">
                <a:hlinkClick r:id="rId3"/>
              </a:rPr>
              <a:t>www.va.gov/tribalgovernment</a:t>
            </a:r>
            <a:r>
              <a:rPr lang="en-US" dirty="0"/>
              <a:t> </a:t>
            </a:r>
            <a:r>
              <a:rPr lang="en-US" dirty="0">
                <a:solidFill>
                  <a:schemeClr val="tx1"/>
                </a:solidFill>
              </a:rPr>
              <a:t>-</a:t>
            </a:r>
            <a:r>
              <a:rPr lang="en-US" dirty="0"/>
              <a:t> </a:t>
            </a:r>
            <a:r>
              <a:rPr lang="en-US" dirty="0">
                <a:solidFill>
                  <a:schemeClr val="tx1"/>
                </a:solidFill>
              </a:rPr>
              <a:t>Main website</a:t>
            </a:r>
          </a:p>
          <a:p>
            <a:r>
              <a:rPr lang="en-US" dirty="0">
                <a:hlinkClick r:id="rId4"/>
              </a:rPr>
              <a:t>Tribalgovernmentconsultation@va.gov</a:t>
            </a:r>
            <a:r>
              <a:rPr lang="en-US" dirty="0"/>
              <a:t> </a:t>
            </a:r>
            <a:r>
              <a:rPr lang="en-US" dirty="0">
                <a:solidFill>
                  <a:schemeClr val="tx1"/>
                </a:solidFill>
              </a:rPr>
              <a:t>– email for tribal leaders to submit inquiries directly to VA</a:t>
            </a:r>
          </a:p>
          <a:p>
            <a:endParaRPr lang="en-US" sz="2800" dirty="0"/>
          </a:p>
        </p:txBody>
      </p:sp>
      <p:sp>
        <p:nvSpPr>
          <p:cNvPr id="8" name="TextBox 7">
            <a:extLst>
              <a:ext uri="{FF2B5EF4-FFF2-40B4-BE49-F238E27FC236}">
                <a16:creationId xmlns:a16="http://schemas.microsoft.com/office/drawing/2014/main" id="{CB28F37A-D42B-4F23-B4DC-1BE57414AD37}"/>
              </a:ext>
            </a:extLst>
          </p:cNvPr>
          <p:cNvSpPr txBox="1"/>
          <p:nvPr/>
        </p:nvSpPr>
        <p:spPr>
          <a:xfrm>
            <a:off x="2458948" y="226032"/>
            <a:ext cx="7572054" cy="646331"/>
          </a:xfrm>
          <a:prstGeom prst="rect">
            <a:avLst/>
          </a:prstGeom>
          <a:noFill/>
        </p:spPr>
        <p:txBody>
          <a:bodyPr wrap="square" rtlCol="0">
            <a:spAutoFit/>
          </a:bodyPr>
          <a:lstStyle/>
          <a:p>
            <a:pPr algn="ctr"/>
            <a:r>
              <a:rPr lang="en-US" sz="3600" b="1" dirty="0"/>
              <a:t>Contact Information</a:t>
            </a:r>
          </a:p>
        </p:txBody>
      </p:sp>
    </p:spTree>
    <p:extLst>
      <p:ext uri="{BB962C8B-B14F-4D97-AF65-F5344CB8AC3E}">
        <p14:creationId xmlns:p14="http://schemas.microsoft.com/office/powerpoint/2010/main" val="1640148432"/>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heme/theme1.xml><?xml version="1.0" encoding="utf-8"?>
<a:theme xmlns:a="http://schemas.openxmlformats.org/drawingml/2006/main" name="Custom Design">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237</TotalTime>
  <Words>643</Words>
  <Application>Microsoft Office PowerPoint</Application>
  <PresentationFormat>Widescreen</PresentationFormat>
  <Paragraphs>42</Paragraphs>
  <Slides>5</Slides>
  <Notes>4</Notes>
  <HiddenSlides>0</HiddenSlides>
  <MMClips>0</MMClips>
  <ScaleCrop>false</ScaleCrop>
  <HeadingPairs>
    <vt:vector size="8" baseType="variant">
      <vt:variant>
        <vt:lpstr>Fonts Used</vt:lpstr>
      </vt:variant>
      <vt:variant>
        <vt:i4>4</vt:i4>
      </vt:variant>
      <vt:variant>
        <vt:lpstr>Theme</vt:lpstr>
      </vt:variant>
      <vt:variant>
        <vt:i4>2</vt:i4>
      </vt:variant>
      <vt:variant>
        <vt:lpstr>Embedded OLE Servers</vt:lpstr>
      </vt:variant>
      <vt:variant>
        <vt:i4>1</vt:i4>
      </vt:variant>
      <vt:variant>
        <vt:lpstr>Slide Titles</vt:lpstr>
      </vt:variant>
      <vt:variant>
        <vt:i4>5</vt:i4>
      </vt:variant>
    </vt:vector>
  </HeadingPairs>
  <TitlesOfParts>
    <vt:vector size="12" baseType="lpstr">
      <vt:lpstr>Arial</vt:lpstr>
      <vt:lpstr>Calibri</vt:lpstr>
      <vt:lpstr>Calibri Light</vt:lpstr>
      <vt:lpstr>Lucida Grande</vt:lpstr>
      <vt:lpstr>Custom Design</vt:lpstr>
      <vt:lpstr>1_Office Theme</vt:lpstr>
      <vt:lpstr>think-cell Slide</vt:lpstr>
      <vt:lpstr>PowerPoint Presentation</vt:lpstr>
      <vt:lpstr>VA Update: Tribal Consultation &amp; Legislation </vt:lpstr>
      <vt:lpstr>VA Update: Tribal Consultation &amp; Legislation </vt:lpstr>
      <vt:lpstr>VHA-IHS MOU Update</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Birdwell, Stephanie Elaine</dc:creator>
  <cp:lastModifiedBy>Ward, David C.</cp:lastModifiedBy>
  <cp:revision>22</cp:revision>
  <dcterms:created xsi:type="dcterms:W3CDTF">2021-04-21T20:03:28Z</dcterms:created>
  <dcterms:modified xsi:type="dcterms:W3CDTF">2021-07-09T16:39:20Z</dcterms:modified>
</cp:coreProperties>
</file>