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625" r:id="rId3"/>
    <p:sldId id="62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di Ferguson" initials="CF" lastIdx="2" clrIdx="0">
    <p:extLst>
      <p:ext uri="{19B8F6BF-5375-455C-9EA6-DF929625EA0E}">
        <p15:presenceInfo xmlns:p15="http://schemas.microsoft.com/office/powerpoint/2012/main" userId="S::cyndif@senseinc.com::5b37c107-19e8-4ac1-b876-f5341f036a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3238" autoAdjust="0"/>
  </p:normalViewPr>
  <p:slideViewPr>
    <p:cSldViewPr>
      <p:cViewPr varScale="1">
        <p:scale>
          <a:sx n="99" d="100"/>
          <a:sy n="99" d="100"/>
        </p:scale>
        <p:origin x="7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-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232D30-2026-448E-83BE-53AE07C228A0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B54E42-B201-43D7-A0B9-A2561897B5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7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D93AE-EB59-4C04-81BE-24823D581A30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7A3431-68FF-493E-9FCC-39941D0FF2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8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E3E2-2309-4A98-8F2B-DB1E1CD06019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217-AE8B-40ED-A722-F9382EB885A4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268-5C29-4881-A638-9AB1E99FCFD4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A39D-5BCC-4B2E-BF3D-828CB4310BDD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2CAA-C8D0-4C68-96C5-B3833103C3FE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55F8-4D54-4D57-9492-A5FD3F82B671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8DC9-AB0C-4DAF-A800-EC04147D88B2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8CD-FC4F-4A27-87AC-FCEF6D6100D0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5A1F-1BB4-4180-8515-BF3FC871F22A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4FE-D758-4B3E-81D3-2A01E108A3C5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8101-AD2B-49DD-8E6C-EB4DEBED5298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F519-7732-463B-95B4-1CA13DC39C0A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Milhollin@hobbsstraus.com" TargetMode="External"/><Relationship Id="rId2" Type="http://schemas.openxmlformats.org/officeDocument/2006/relationships/hyperlink" Target="mailto:cyndif@senseinc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tribalselfgov.org/health-reform/" TargetMode="External"/><Relationship Id="rId4" Type="http://schemas.openxmlformats.org/officeDocument/2006/relationships/hyperlink" Target="mailto:betsygb1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800"/>
          </a:xfrm>
        </p:spPr>
        <p:txBody>
          <a:bodyPr>
            <a:normAutofit/>
          </a:bodyPr>
          <a:lstStyle/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848600" cy="4191000"/>
          </a:xfrm>
        </p:spPr>
        <p:txBody>
          <a:bodyPr>
            <a:normAutofit/>
          </a:bodyPr>
          <a:lstStyle/>
          <a:p>
            <a:endParaRPr lang="en-US" sz="1900" b="1" u="sng" dirty="0">
              <a:solidFill>
                <a:schemeClr val="tx1"/>
              </a:solidFill>
            </a:endParaRPr>
          </a:p>
          <a:p>
            <a:r>
              <a:rPr lang="en-US" sz="1900" b="1" u="sng" dirty="0">
                <a:solidFill>
                  <a:schemeClr val="tx1"/>
                </a:solidFill>
              </a:rPr>
              <a:t>Presentation to the Tribal Self-Governance Advisory Committee</a:t>
            </a:r>
          </a:p>
          <a:p>
            <a:endParaRPr lang="en-US" sz="1700" b="1" dirty="0">
              <a:solidFill>
                <a:schemeClr val="tx1"/>
              </a:solidFill>
            </a:endParaRPr>
          </a:p>
          <a:p>
            <a:endParaRPr lang="en-US" sz="17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ACA/IHCIA Project Update</a:t>
            </a:r>
          </a:p>
          <a:p>
            <a:r>
              <a:rPr lang="en-US" sz="1900" dirty="0">
                <a:solidFill>
                  <a:schemeClr val="tx1"/>
                </a:solidFill>
              </a:rPr>
              <a:t>November 9, 2021</a:t>
            </a:r>
          </a:p>
          <a:p>
            <a:r>
              <a:rPr lang="en-US" sz="1900" dirty="0"/>
              <a:t> </a:t>
            </a:r>
          </a:p>
          <a:p>
            <a:endParaRPr lang="en-US" sz="1900" dirty="0"/>
          </a:p>
          <a:p>
            <a:r>
              <a:rPr lang="en-US" sz="1900" b="1" dirty="0">
                <a:solidFill>
                  <a:schemeClr val="tx1"/>
                </a:solidFill>
              </a:rPr>
              <a:t>Presented by </a:t>
            </a:r>
          </a:p>
          <a:p>
            <a:r>
              <a:rPr lang="en-US" sz="1400" b="1" i="1" dirty="0">
                <a:solidFill>
                  <a:srgbClr val="FF0000"/>
                </a:solidFill>
                <a:latin typeface="+mj-lt"/>
              </a:rPr>
              <a:t>Cyndi Ferguson, SENSE Inc. (ACA Project Lead)</a:t>
            </a:r>
          </a:p>
          <a:p>
            <a:pPr>
              <a:spcBef>
                <a:spcPts val="0"/>
              </a:spcBef>
            </a:pPr>
            <a:r>
              <a:rPr lang="en-US" sz="1400" b="1" i="1" dirty="0">
                <a:solidFill>
                  <a:srgbClr val="FF0000"/>
                </a:solidFill>
                <a:latin typeface="+mj-lt"/>
              </a:rPr>
              <a:t>Elliott Milhollin, Partner, HSDW</a:t>
            </a:r>
          </a:p>
          <a:p>
            <a:pPr>
              <a:spcBef>
                <a:spcPts val="0"/>
              </a:spcBef>
            </a:pPr>
            <a:r>
              <a:rPr lang="en-US" sz="1400" b="1" i="1" dirty="0">
                <a:solidFill>
                  <a:srgbClr val="FF0000"/>
                </a:solidFill>
                <a:latin typeface="+mj-lt"/>
              </a:rPr>
              <a:t>Betsy Barron, Project Intern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i="1" dirty="0">
              <a:effectLst/>
              <a:ea typeface="Calibri" panose="020F0502020204030204" pitchFamily="34" charset="0"/>
            </a:endParaRPr>
          </a:p>
          <a:p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18" y="152400"/>
            <a:ext cx="7852082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B0B16-6371-4E98-80C0-762B20EC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22" y="2902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Recent Project Updates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D4711C-110E-4EA4-A895-A9202F7A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1C891-63C9-4EA0-9BF8-72CF2766FBFF}"/>
              </a:ext>
            </a:extLst>
          </p:cNvPr>
          <p:cNvSpPr txBox="1"/>
          <p:nvPr/>
        </p:nvSpPr>
        <p:spPr>
          <a:xfrm>
            <a:off x="245327" y="1062406"/>
            <a:ext cx="867007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IHS has funded the Project for 2021-2022.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Sarah Sullivan has taken a new position with the Swinomish Tribe as of the end of the previous Project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We’re pleased to introduce Betsy Barron as the new Project Intern for this Project year.</a:t>
            </a:r>
            <a:endParaRPr lang="en-US" sz="1800" dirty="0"/>
          </a:p>
          <a:p>
            <a:endParaRPr lang="en-US" b="1" u="sng" cap="small" dirty="0">
              <a:cs typeface="Arial" panose="020B0604020202020204" pitchFamily="34" charset="0"/>
            </a:endParaRPr>
          </a:p>
          <a:p>
            <a:r>
              <a:rPr lang="en-US" b="1" u="sng" cap="small" dirty="0">
                <a:cs typeface="Arial" panose="020B0604020202020204" pitchFamily="34" charset="0"/>
              </a:rPr>
              <a:t>Recent TSGAC Webinars: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Health Insurance Marketplace Coverage for Tribal Citizens and Other Indian Health Service (IHS)-Eligible Individuals: Tribal Sponsorship, American Rescue Plan Act, and New Employer Option – Held September 22, 2021 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(125 Participants)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cap="small" dirty="0">
                <a:cs typeface="Arial" panose="020B0604020202020204" pitchFamily="34" charset="0"/>
              </a:rPr>
              <a:t>Recent TSGAC Briefing Papers</a:t>
            </a:r>
            <a:r>
              <a:rPr lang="en-US" b="1" cap="small" dirty="0">
                <a:cs typeface="Arial" panose="020B0604020202020204" pitchFamily="34" charset="0"/>
              </a:rPr>
              <a:t>: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Nationalization of the Community Health Aide Program (CHAP) for Tribes and Tribal Organizations in the Lower 48 States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cap="small" dirty="0">
                <a:cs typeface="Arial" panose="020B0604020202020204" pitchFamily="34" charset="0"/>
              </a:rPr>
              <a:t>TSGAC Issue Tracking</a:t>
            </a:r>
            <a:r>
              <a:rPr lang="en-US" b="1" cap="small" dirty="0">
                <a:cs typeface="Arial" panose="020B0604020202020204" pitchFamily="34" charset="0"/>
              </a:rPr>
              <a:t>:</a:t>
            </a:r>
            <a:endParaRPr lang="en-US" b="1" u="sng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Project staff continue to maintain and regularly update an on-going list of TSGAC Project Priority Items.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Project staff coordinate with TTAG on tracking of priority issues and development of recommendations.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27B314-D0DE-9749-9E68-585D91793F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91200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6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5BC0-0FFB-4B5F-9086-D4C9D40F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6481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Upcoming Project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7A04-37E0-41BE-BC9E-6396CF682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24351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dirty="0"/>
              <a:t>Project Survey will be going out this week to gather input on recommended priorities and key topics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upcoming Webinars/Trainings, Technical Assistance and Policy Briefing Papers.  </a:t>
            </a:r>
            <a:endParaRPr lang="en-US" sz="2000" dirty="0"/>
          </a:p>
          <a:p>
            <a:pPr lvl="0"/>
            <a:r>
              <a:rPr lang="en-US" sz="2000" dirty="0"/>
              <a:t>Development of Project </a:t>
            </a:r>
            <a:r>
              <a:rPr lang="en-US" sz="2000" dirty="0" err="1"/>
              <a:t>WorkPlan</a:t>
            </a:r>
            <a:r>
              <a:rPr lang="en-US" sz="2000" dirty="0"/>
              <a:t> for FY2022.</a:t>
            </a:r>
          </a:p>
          <a:p>
            <a:pPr lvl="0"/>
            <a:r>
              <a:rPr lang="en-US" sz="2000" dirty="0"/>
              <a:t>Working on a broadcast notice regarding recent ACA/IHICA new developments and hot topics.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800" b="1" u="sng" dirty="0"/>
              <a:t>Questions and Input – Please contact Project Team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Cyndi Ferguson, SENSE Incorporated, Project Lead</a:t>
            </a:r>
          </a:p>
          <a:p>
            <a:pPr marL="0" indent="0">
              <a:buNone/>
            </a:pPr>
            <a:r>
              <a:rPr lang="en-US" sz="1800" dirty="0"/>
              <a:t>Email:  </a:t>
            </a:r>
            <a:r>
              <a:rPr lang="en-US" sz="1800" dirty="0">
                <a:hlinkClick r:id="rId2"/>
              </a:rPr>
              <a:t>cyndif@senseinc.com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Elliott Milhollin, Partner, HSDW</a:t>
            </a:r>
          </a:p>
          <a:p>
            <a:pPr marL="0" indent="0">
              <a:buNone/>
            </a:pPr>
            <a:r>
              <a:rPr lang="en-US" sz="1800" dirty="0"/>
              <a:t>Email: </a:t>
            </a:r>
            <a:r>
              <a:rPr lang="fi-FI" sz="1800" dirty="0">
                <a:hlinkClick r:id="rId3"/>
              </a:rPr>
              <a:t>EMilhollin@hobbsstraus.com</a:t>
            </a:r>
            <a:endParaRPr lang="fi-FI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Betsy Barron, Project Intern</a:t>
            </a:r>
          </a:p>
          <a:p>
            <a:pPr marL="0" indent="0">
              <a:buNone/>
            </a:pPr>
            <a:r>
              <a:rPr lang="en-US" sz="1800" dirty="0"/>
              <a:t>Email: </a:t>
            </a:r>
            <a:r>
              <a:rPr lang="en-US" sz="1800" dirty="0">
                <a:hlinkClick r:id="rId4"/>
              </a:rPr>
              <a:t>betsygb1@gmail.com</a:t>
            </a:r>
            <a:endParaRPr lang="en-US" sz="18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b="1" u="sng" dirty="0"/>
              <a:t>All updates are posted on the SGCE Website at</a:t>
            </a:r>
            <a:r>
              <a:rPr lang="en-US" sz="1700" b="1" dirty="0"/>
              <a:t>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Health Reform - Tribal Self-Governance (tribalselfgov.org)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B085A-6FCE-4A69-9AEB-7FACF042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EECCA-3C67-4384-8E67-2B81C22BB3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91200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27189</TotalTime>
  <Words>323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 </vt:lpstr>
      <vt:lpstr>Recent Project Updates</vt:lpstr>
      <vt:lpstr>Upcoming Project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Enrollment Assisters in Tribal Health Facilities</dc:title>
  <dc:creator>DonegMcD@outlook.com</dc:creator>
  <cp:lastModifiedBy>Cyndi Ferguson</cp:lastModifiedBy>
  <cp:revision>2051</cp:revision>
  <cp:lastPrinted>2018-03-20T19:30:58Z</cp:lastPrinted>
  <dcterms:created xsi:type="dcterms:W3CDTF">2013-11-02T12:53:17Z</dcterms:created>
  <dcterms:modified xsi:type="dcterms:W3CDTF">2021-11-08T19:38:05Z</dcterms:modified>
</cp:coreProperties>
</file>