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wdp" ContentType="image/vnd.ms-photo"/>
  <Default Extension="jpg" ContentType="image/jpeg"/>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Masters/slideMaster5.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theme/theme2.xml" ContentType="application/vnd.openxmlformats-officedocument.theme+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slideLayouts/slideLayout52.xml" ContentType="application/vnd.openxmlformats-officedocument.presentationml.slideLayout+xml"/>
  <Override PartName="/ppt/slideLayouts/slideLayout53.xml" ContentType="application/vnd.openxmlformats-officedocument.presentationml.slideLayout+xml"/>
  <Override PartName="/ppt/slideLayouts/slideLayout54.xml" ContentType="application/vnd.openxmlformats-officedocument.presentationml.slideLayout+xml"/>
  <Override PartName="/ppt/slideLayouts/slideLayout55.xml" ContentType="application/vnd.openxmlformats-officedocument.presentationml.slideLayout+xml"/>
  <Override PartName="/ppt/slideLayouts/slideLayout56.xml" ContentType="application/vnd.openxmlformats-officedocument.presentationml.slideLayout+xml"/>
  <Override PartName="/ppt/slideLayouts/slideLayout57.xml" ContentType="application/vnd.openxmlformats-officedocument.presentationml.slideLayout+xml"/>
  <Override PartName="/ppt/slideLayouts/slideLayout58.xml" ContentType="application/vnd.openxmlformats-officedocument.presentationml.slideLayout+xml"/>
  <Override PartName="/ppt/slideLayouts/slideLayout59.xml" ContentType="application/vnd.openxmlformats-officedocument.presentationml.slideLayout+xml"/>
  <Override PartName="/ppt/slideLayouts/slideLayout60.xml" ContentType="application/vnd.openxmlformats-officedocument.presentationml.slideLayout+xml"/>
  <Override PartName="/ppt/slideLayouts/slideLayout61.xml" ContentType="application/vnd.openxmlformats-officedocument.presentationml.slideLayout+xml"/>
  <Override PartName="/ppt/slideLayouts/slideLayout62.xml" ContentType="application/vnd.openxmlformats-officedocument.presentationml.slideLayout+xml"/>
  <Override PartName="/ppt/slideLayouts/slideLayout63.xml" ContentType="application/vnd.openxmlformats-officedocument.presentationml.slideLayout+xml"/>
  <Override PartName="/ppt/slideLayouts/slideLayout64.xml" ContentType="application/vnd.openxmlformats-officedocument.presentationml.slideLayout+xml"/>
  <Override PartName="/ppt/slideLayouts/slideLayout65.xml" ContentType="application/vnd.openxmlformats-officedocument.presentationml.slideLayout+xml"/>
  <Override PartName="/ppt/theme/theme3.xml" ContentType="application/vnd.openxmlformats-officedocument.theme+xml"/>
  <Override PartName="/ppt/slideLayouts/slideLayout66.xml" ContentType="application/vnd.openxmlformats-officedocument.presentationml.slideLayout+xml"/>
  <Override PartName="/ppt/slideLayouts/slideLayout67.xml" ContentType="application/vnd.openxmlformats-officedocument.presentationml.slideLayout+xml"/>
  <Override PartName="/ppt/slideLayouts/slideLayout68.xml" ContentType="application/vnd.openxmlformats-officedocument.presentationml.slideLayout+xml"/>
  <Override PartName="/ppt/slideLayouts/slideLayout69.xml" ContentType="application/vnd.openxmlformats-officedocument.presentationml.slideLayout+xml"/>
  <Override PartName="/ppt/slideLayouts/slideLayout70.xml" ContentType="application/vnd.openxmlformats-officedocument.presentationml.slideLayout+xml"/>
  <Override PartName="/ppt/slideLayouts/slideLayout71.xml" ContentType="application/vnd.openxmlformats-officedocument.presentationml.slideLayout+xml"/>
  <Override PartName="/ppt/slideLayouts/slideLayout72.xml" ContentType="application/vnd.openxmlformats-officedocument.presentationml.slideLayout+xml"/>
  <Override PartName="/ppt/slideLayouts/slideLayout73.xml" ContentType="application/vnd.openxmlformats-officedocument.presentationml.slideLayout+xml"/>
  <Override PartName="/ppt/slideLayouts/slideLayout74.xml" ContentType="application/vnd.openxmlformats-officedocument.presentationml.slideLayout+xml"/>
  <Override PartName="/ppt/slideLayouts/slideLayout75.xml" ContentType="application/vnd.openxmlformats-officedocument.presentationml.slideLayout+xml"/>
  <Override PartName="/ppt/slideLayouts/slideLayout76.xml" ContentType="application/vnd.openxmlformats-officedocument.presentationml.slideLayout+xml"/>
  <Override PartName="/ppt/slideLayouts/slideLayout77.xml" ContentType="application/vnd.openxmlformats-officedocument.presentationml.slideLayout+xml"/>
  <Override PartName="/ppt/slideLayouts/slideLayout78.xml" ContentType="application/vnd.openxmlformats-officedocument.presentationml.slideLayout+xml"/>
  <Override PartName="/ppt/slideLayouts/slideLayout79.xml" ContentType="application/vnd.openxmlformats-officedocument.presentationml.slideLayout+xml"/>
  <Override PartName="/ppt/slideLayouts/slideLayout80.xml" ContentType="application/vnd.openxmlformats-officedocument.presentationml.slideLayout+xml"/>
  <Override PartName="/ppt/slideLayouts/slideLayout81.xml" ContentType="application/vnd.openxmlformats-officedocument.presentationml.slideLayout+xml"/>
  <Override PartName="/ppt/slideLayouts/slideLayout82.xml" ContentType="application/vnd.openxmlformats-officedocument.presentationml.slideLayout+xml"/>
  <Override PartName="/ppt/slideLayouts/slideLayout83.xml" ContentType="application/vnd.openxmlformats-officedocument.presentationml.slideLayout+xml"/>
  <Override PartName="/ppt/slideLayouts/slideLayout84.xml" ContentType="application/vnd.openxmlformats-officedocument.presentationml.slideLayout+xml"/>
  <Override PartName="/ppt/slideLayouts/slideLayout85.xml" ContentType="application/vnd.openxmlformats-officedocument.presentationml.slideLayout+xml"/>
  <Override PartName="/ppt/slideLayouts/slideLayout86.xml" ContentType="application/vnd.openxmlformats-officedocument.presentationml.slideLayout+xml"/>
  <Override PartName="/ppt/slideLayouts/slideLayout87.xml" ContentType="application/vnd.openxmlformats-officedocument.presentationml.slideLayout+xml"/>
  <Override PartName="/ppt/slideLayouts/slideLayout88.xml" ContentType="application/vnd.openxmlformats-officedocument.presentationml.slideLayout+xml"/>
  <Override PartName="/ppt/slideLayouts/slideLayout89.xml" ContentType="application/vnd.openxmlformats-officedocument.presentationml.slideLayout+xml"/>
  <Override PartName="/ppt/slideLayouts/slideLayout90.xml" ContentType="application/vnd.openxmlformats-officedocument.presentationml.slideLayout+xml"/>
  <Override PartName="/ppt/slideLayouts/slideLayout91.xml" ContentType="application/vnd.openxmlformats-officedocument.presentationml.slideLayout+xml"/>
  <Override PartName="/ppt/slideLayouts/slideLayout92.xml" ContentType="application/vnd.openxmlformats-officedocument.presentationml.slideLayout+xml"/>
  <Override PartName="/ppt/slideLayouts/slideLayout93.xml" ContentType="application/vnd.openxmlformats-officedocument.presentationml.slideLayout+xml"/>
  <Override PartName="/ppt/slideLayouts/slideLayout94.xml" ContentType="application/vnd.openxmlformats-officedocument.presentationml.slideLayout+xml"/>
  <Override PartName="/ppt/slideLayouts/slideLayout95.xml" ContentType="application/vnd.openxmlformats-officedocument.presentationml.slideLayout+xml"/>
  <Override PartName="/ppt/slideLayouts/slideLayout96.xml" ContentType="application/vnd.openxmlformats-officedocument.presentationml.slideLayout+xml"/>
  <Override PartName="/ppt/slideLayouts/slideLayout97.xml" ContentType="application/vnd.openxmlformats-officedocument.presentationml.slideLayout+xml"/>
  <Override PartName="/ppt/slideLayouts/slideLayout98.xml" ContentType="application/vnd.openxmlformats-officedocument.presentationml.slideLayout+xml"/>
  <Override PartName="/ppt/theme/theme4.xml" ContentType="application/vnd.openxmlformats-officedocument.theme+xml"/>
  <Override PartName="/ppt/slideLayouts/slideLayout99.xml" ContentType="application/vnd.openxmlformats-officedocument.presentationml.slideLayout+xml"/>
  <Override PartName="/ppt/slideLayouts/slideLayout100.xml" ContentType="application/vnd.openxmlformats-officedocument.presentationml.slideLayout+xml"/>
  <Override PartName="/ppt/slideLayouts/slideLayout101.xml" ContentType="application/vnd.openxmlformats-officedocument.presentationml.slideLayout+xml"/>
  <Override PartName="/ppt/slideLayouts/slideLayout102.xml" ContentType="application/vnd.openxmlformats-officedocument.presentationml.slideLayout+xml"/>
  <Override PartName="/ppt/slideLayouts/slideLayout103.xml" ContentType="application/vnd.openxmlformats-officedocument.presentationml.slideLayout+xml"/>
  <Override PartName="/ppt/slideLayouts/slideLayout104.xml" ContentType="application/vnd.openxmlformats-officedocument.presentationml.slideLayout+xml"/>
  <Override PartName="/ppt/slideLayouts/slideLayout105.xml" ContentType="application/vnd.openxmlformats-officedocument.presentationml.slideLayout+xml"/>
  <Override PartName="/ppt/slideLayouts/slideLayout106.xml" ContentType="application/vnd.openxmlformats-officedocument.presentationml.slideLayout+xml"/>
  <Override PartName="/ppt/slideLayouts/slideLayout107.xml" ContentType="application/vnd.openxmlformats-officedocument.presentationml.slideLayout+xml"/>
  <Override PartName="/ppt/slideLayouts/slideLayout108.xml" ContentType="application/vnd.openxmlformats-officedocument.presentationml.slideLayout+xml"/>
  <Override PartName="/ppt/slideLayouts/slideLayout109.xml" ContentType="application/vnd.openxmlformats-officedocument.presentationml.slideLayout+xml"/>
  <Override PartName="/ppt/slideLayouts/slideLayout110.xml" ContentType="application/vnd.openxmlformats-officedocument.presentationml.slideLayout+xml"/>
  <Override PartName="/ppt/slideLayouts/slideLayout111.xml" ContentType="application/vnd.openxmlformats-officedocument.presentationml.slideLayout+xml"/>
  <Override PartName="/ppt/slideLayouts/slideLayout112.xml" ContentType="application/vnd.openxmlformats-officedocument.presentationml.slideLayout+xml"/>
  <Override PartName="/ppt/slideLayouts/slideLayout113.xml" ContentType="application/vnd.openxmlformats-officedocument.presentationml.slideLayout+xml"/>
  <Override PartName="/ppt/slideLayouts/slideLayout114.xml" ContentType="application/vnd.openxmlformats-officedocument.presentationml.slideLayout+xml"/>
  <Override PartName="/ppt/slideLayouts/slideLayout115.xml" ContentType="application/vnd.openxmlformats-officedocument.presentationml.slideLayout+xml"/>
  <Override PartName="/ppt/slideLayouts/slideLayout116.xml" ContentType="application/vnd.openxmlformats-officedocument.presentationml.slideLayout+xml"/>
  <Override PartName="/ppt/slideLayouts/slideLayout117.xml" ContentType="application/vnd.openxmlformats-officedocument.presentationml.slideLayout+xml"/>
  <Override PartName="/ppt/slideLayouts/slideLayout118.xml" ContentType="application/vnd.openxmlformats-officedocument.presentationml.slideLayout+xml"/>
  <Override PartName="/ppt/slideLayouts/slideLayout119.xml" ContentType="application/vnd.openxmlformats-officedocument.presentationml.slideLayout+xml"/>
  <Override PartName="/ppt/theme/theme5.xml" ContentType="application/vnd.openxmlformats-officedocument.theme+xml"/>
  <Override PartName="/ppt/theme/theme6.xml" ContentType="application/vnd.openxmlformats-officedocument.theme+xml"/>
  <Override PartName="/ppt/theme/theme7.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4"/>
    <p:sldMasterId id="2147483666" r:id="rId5"/>
    <p:sldMasterId id="2147483691" r:id="rId6"/>
    <p:sldMasterId id="2147483726" r:id="rId7"/>
    <p:sldMasterId id="2147483772" r:id="rId8"/>
  </p:sldMasterIdLst>
  <p:notesMasterIdLst>
    <p:notesMasterId r:id="rId15"/>
  </p:notesMasterIdLst>
  <p:handoutMasterIdLst>
    <p:handoutMasterId r:id="rId16"/>
  </p:handoutMasterIdLst>
  <p:sldIdLst>
    <p:sldId id="527" r:id="rId9"/>
    <p:sldId id="564" r:id="rId10"/>
    <p:sldId id="532" r:id="rId11"/>
    <p:sldId id="512" r:id="rId12"/>
    <p:sldId id="565" r:id="rId13"/>
    <p:sldId id="561" r:id="rId14"/>
  </p:sldIdLst>
  <p:sldSz cx="12192000" cy="6858000"/>
  <p:notesSz cx="7010400" cy="92964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userDrawn="1">
          <p15:clr>
            <a:srgbClr val="A4A3A4"/>
          </p15:clr>
        </p15:guide>
        <p15:guide id="2" pos="3840" userDrawn="1">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89BB"/>
    <a:srgbClr val="93979C"/>
  </p:clrMru>
  <p:extLst>
    <p:ext uri="{E76CE94A-603C-4142-B9EB-6D1370010A27}">
      <p14:discardImageEditData xmlns:p14="http://schemas.microsoft.com/office/powerpoint/2010/main" val="0"/>
    </p:ext>
    <p:ext uri="{D31A062A-798A-4329-ABDD-BBA856620510}">
      <p14:defaultImageDpi xmlns:p14="http://schemas.microsoft.com/office/powerpoint/2010/main" val="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9D7B26C5-4107-4FEC-AEDC-1716B250A1EF}" styleName="Light Style 1">
    <a:wholeTbl>
      <a:tcTxStyle>
        <a:fontRef idx="minor">
          <a:scrgbClr r="0" g="0" b="0"/>
        </a:fontRef>
        <a:schemeClr val="tx1"/>
      </a:tcTxStyle>
      <a:tcStyle>
        <a:tcBdr>
          <a:left>
            <a:ln>
              <a:noFill/>
            </a:ln>
          </a:left>
          <a:right>
            <a:ln>
              <a:noFill/>
            </a:ln>
          </a:right>
          <a:top>
            <a:ln w="12700" cmpd="sng">
              <a:solidFill>
                <a:schemeClr val="tx1"/>
              </a:solidFill>
            </a:ln>
          </a:top>
          <a:bottom>
            <a:ln w="12700" cmpd="sng">
              <a:solidFill>
                <a:schemeClr val="tx1"/>
              </a:solidFill>
            </a:ln>
          </a:bottom>
          <a:insideH>
            <a:ln>
              <a:noFill/>
            </a:ln>
          </a:insideH>
          <a:insideV>
            <a:ln>
              <a:noFill/>
            </a:ln>
          </a:insideV>
        </a:tcBdr>
        <a:fill>
          <a:noFill/>
        </a:fill>
      </a:tcStyle>
    </a:wholeTbl>
    <a:band1H>
      <a:tcStyle>
        <a:tcBdr/>
        <a:fill>
          <a:solidFill>
            <a:schemeClr val="tx1">
              <a:alpha val="20000"/>
            </a:schemeClr>
          </a:solidFill>
        </a:fill>
      </a:tcStyle>
    </a:band1H>
    <a:band2H>
      <a:tcStyle>
        <a:tcBdr/>
      </a:tcStyle>
    </a:band2H>
    <a:band1V>
      <a:tcStyle>
        <a:tcBdr/>
        <a:fill>
          <a:solidFill>
            <a:schemeClr val="tx1">
              <a:alpha val="20000"/>
            </a:schemeClr>
          </a:solidFill>
        </a:fill>
      </a:tcStyle>
    </a:band1V>
    <a:lastCol>
      <a:tcTxStyle b="on"/>
      <a:tcStyle>
        <a:tcBdr/>
      </a:tcStyle>
    </a:lastCol>
    <a:firstCol>
      <a:tcTxStyle b="on"/>
      <a:tcStyle>
        <a:tcBdr/>
      </a:tcStyle>
    </a:firstCol>
    <a:lastRow>
      <a:tcTxStyle b="on"/>
      <a:tcStyle>
        <a:tcBdr>
          <a:top>
            <a:ln w="12700" cmpd="sng">
              <a:solidFill>
                <a:schemeClr val="tx1"/>
              </a:solidFill>
            </a:ln>
          </a:top>
        </a:tcBdr>
        <a:fill>
          <a:noFill/>
        </a:fill>
      </a:tcStyle>
    </a:lastRow>
    <a:firstRow>
      <a:tcTxStyle b="on"/>
      <a:tcStyle>
        <a:tcBdr>
          <a:bottom>
            <a:ln w="12700" cmpd="sng">
              <a:solidFill>
                <a:schemeClr val="tx1"/>
              </a:solidFill>
            </a:ln>
          </a:bottom>
        </a:tcBdr>
        <a:fill>
          <a:noFill/>
        </a:fill>
      </a:tcStyle>
    </a:firstRow>
  </a:tblStyle>
  <a:tblStyle styleId="{073A0DAA-6AF3-43AB-8588-CEC1D06C72B9}" styleName="Medium Style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dk1">
              <a:tint val="20000"/>
            </a:schemeClr>
          </a:solidFill>
        </a:fill>
      </a:tcStyle>
    </a:wholeTbl>
    <a:band1H>
      <a:tcStyle>
        <a:tcBdr/>
        <a:fill>
          <a:solidFill>
            <a:schemeClr val="dk1">
              <a:tint val="40000"/>
            </a:schemeClr>
          </a:solidFill>
        </a:fill>
      </a:tcStyle>
    </a:band1H>
    <a:band2H>
      <a:tcStyle>
        <a:tcBdr/>
      </a:tcStyle>
    </a:band2H>
    <a:band1V>
      <a:tcStyle>
        <a:tcBdr/>
        <a:fill>
          <a:solidFill>
            <a:schemeClr val="dk1">
              <a:tint val="40000"/>
            </a:schemeClr>
          </a:solidFill>
        </a:fill>
      </a:tcStyle>
    </a:band1V>
    <a:band2V>
      <a:tcStyle>
        <a:tcBdr/>
      </a:tcStyle>
    </a:band2V>
    <a:lastCol>
      <a:tcTxStyle b="on">
        <a:fontRef idx="minor">
          <a:prstClr val="black"/>
        </a:fontRef>
        <a:schemeClr val="lt1"/>
      </a:tcTxStyle>
      <a:tcStyle>
        <a:tcBdr/>
        <a:fill>
          <a:solidFill>
            <a:schemeClr val="dk1"/>
          </a:solidFill>
        </a:fill>
      </a:tcStyle>
    </a:lastCol>
    <a:firstCol>
      <a:tcTxStyle b="on">
        <a:fontRef idx="minor">
          <a:prstClr val="black"/>
        </a:fontRef>
        <a:schemeClr val="lt1"/>
      </a:tcTxStyle>
      <a:tcStyle>
        <a:tcBdr/>
        <a:fill>
          <a:solidFill>
            <a:schemeClr val="dk1"/>
          </a:solidFill>
        </a:fill>
      </a:tcStyle>
    </a:firstCol>
    <a:lastRow>
      <a:tcTxStyle b="on">
        <a:fontRef idx="minor">
          <a:prstClr val="black"/>
        </a:fontRef>
        <a:schemeClr val="lt1"/>
      </a:tcTxStyle>
      <a:tcStyle>
        <a:tcBdr>
          <a:top>
            <a:ln w="38100" cmpd="sng">
              <a:solidFill>
                <a:schemeClr val="lt1"/>
              </a:solidFill>
            </a:ln>
          </a:top>
        </a:tcBdr>
        <a:fill>
          <a:solidFill>
            <a:schemeClr val="dk1"/>
          </a:solidFill>
        </a:fill>
      </a:tcStyle>
    </a:lastRow>
    <a:firstRow>
      <a:tcTxStyle b="on">
        <a:fontRef idx="minor">
          <a:prstClr val="black"/>
        </a:fontRef>
        <a:schemeClr val="lt1"/>
      </a:tcTxStyle>
      <a:tcStyle>
        <a:tcBdr>
          <a:bottom>
            <a:ln w="38100" cmpd="sng">
              <a:solidFill>
                <a:schemeClr val="lt1"/>
              </a:solidFill>
            </a:ln>
          </a:bottom>
        </a:tcBdr>
        <a:fill>
          <a:solidFill>
            <a:schemeClr val="dk1"/>
          </a:solidFill>
        </a:fill>
      </a:tcStyle>
    </a:firstRow>
  </a:tblStyle>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 styleId="{6E25E649-3F16-4E02-A733-19D2CDBF48F0}" styleName="Medium Style 3 - Accent 1">
    <a:wholeTbl>
      <a:tcTxStyle>
        <a:fontRef idx="minor">
          <a:scrgbClr r="0" g="0" b="0"/>
        </a:fontRef>
        <a:schemeClr val="dk1"/>
      </a:tcTxStyle>
      <a:tcStyle>
        <a:tcBdr>
          <a:left>
            <a:ln>
              <a:noFill/>
            </a:ln>
          </a:left>
          <a:right>
            <a:ln>
              <a:noFill/>
            </a:ln>
          </a:right>
          <a:top>
            <a:ln w="25400" cmpd="sng">
              <a:solidFill>
                <a:schemeClr val="dk1"/>
              </a:solidFill>
            </a:ln>
          </a:top>
          <a:bottom>
            <a:ln w="25400" cmpd="sng">
              <a:solidFill>
                <a:schemeClr val="dk1"/>
              </a:solidFill>
            </a:ln>
          </a:bottom>
          <a:insideH>
            <a:ln>
              <a:noFill/>
            </a:ln>
          </a:insideH>
          <a:insideV>
            <a:ln>
              <a:noFill/>
            </a:ln>
          </a:insideV>
        </a:tcBdr>
        <a:fill>
          <a:solidFill>
            <a:schemeClr val="lt1"/>
          </a:solidFill>
        </a:fill>
      </a:tcStyle>
    </a:wholeTbl>
    <a:band1H>
      <a:tcStyle>
        <a:tcBdr/>
        <a:fill>
          <a:solidFill>
            <a:schemeClr val="dk1">
              <a:tint val="20000"/>
            </a:schemeClr>
          </a:solidFill>
        </a:fill>
      </a:tcStyle>
    </a:band1H>
    <a:band1V>
      <a:tcStyle>
        <a:tcBdr/>
        <a:fill>
          <a:solidFill>
            <a:schemeClr val="dk1">
              <a:tint val="20000"/>
            </a:schemeClr>
          </a:solidFill>
        </a:fill>
      </a:tcStyle>
    </a:band1V>
    <a:lastCol>
      <a:tcTxStyle b="on">
        <a:fontRef idx="minor">
          <a:scrgbClr r="0" g="0" b="0"/>
        </a:fontRef>
        <a:schemeClr val="lt1"/>
      </a:tcTxStyle>
      <a:tcStyle>
        <a:tcBdr/>
        <a:fill>
          <a:solidFill>
            <a:schemeClr val="accent1"/>
          </a:solidFill>
        </a:fill>
      </a:tcStyle>
    </a:lastCol>
    <a:firstCol>
      <a:tcTxStyle b="on">
        <a:fontRef idx="minor">
          <a:scrgbClr r="0" g="0" b="0"/>
        </a:fontRef>
        <a:schemeClr val="lt1"/>
      </a:tcTxStyle>
      <a:tcStyle>
        <a:tcBdr/>
        <a:fill>
          <a:solidFill>
            <a:schemeClr val="accent1"/>
          </a:solidFill>
        </a:fill>
      </a:tcStyle>
    </a:firstCol>
    <a:lastRow>
      <a:tcTxStyle b="on"/>
      <a:tcStyle>
        <a:tcBdr>
          <a:top>
            <a:ln w="50800" cmpd="dbl">
              <a:solidFill>
                <a:schemeClr val="dk1"/>
              </a:solidFill>
            </a:ln>
          </a:top>
        </a:tcBdr>
        <a:fill>
          <a:solidFill>
            <a:schemeClr val="lt1"/>
          </a:solidFill>
        </a:fill>
      </a:tcStyle>
    </a:lastRow>
    <a:seCell>
      <a:tcTxStyle b="on">
        <a:fontRef idx="minor">
          <a:scrgbClr r="0" g="0" b="0"/>
        </a:fontRef>
        <a:schemeClr val="dk1"/>
      </a:tcTxStyle>
      <a:tcStyle>
        <a:tcBdr/>
      </a:tcStyle>
    </a:seCell>
    <a:swCell>
      <a:tcTxStyle b="on">
        <a:fontRef idx="minor">
          <a:scrgbClr r="0" g="0" b="0"/>
        </a:fontRef>
        <a:schemeClr val="dk1"/>
      </a:tcTxStyle>
      <a:tcStyle>
        <a:tcBdr/>
      </a:tcStyle>
    </a:swCell>
    <a:firstRow>
      <a:tcTxStyle b="on">
        <a:fontRef idx="minor">
          <a:scrgbClr r="0" g="0" b="0"/>
        </a:fontRef>
        <a:schemeClr val="lt1"/>
      </a:tcTxStyle>
      <a:tcStyle>
        <a:tcBdr>
          <a:bottom>
            <a:ln w="25400" cmpd="sng">
              <a:solidFill>
                <a:schemeClr val="dk1"/>
              </a:solidFill>
            </a:ln>
          </a:bottom>
        </a:tcBdr>
        <a:fill>
          <a:solidFill>
            <a:schemeClr val="accent1"/>
          </a:solidFill>
        </a:fill>
      </a:tcStyle>
    </a:firstRow>
  </a:tblStyle>
  <a:tblStyle styleId="{BC89EF96-8CEA-46FF-86C4-4CE0E7609802}" styleName="Light Style 3 - Accent 1">
    <a:wholeTbl>
      <a:tcTxStyle>
        <a:fontRef idx="minor">
          <a:scrgbClr r="0" g="0" b="0"/>
        </a:fontRef>
        <a:schemeClr val="tx1"/>
      </a:tcTxStyle>
      <a:tcStyle>
        <a:tcBdr>
          <a:left>
            <a:ln w="12700" cmpd="sng">
              <a:solidFill>
                <a:schemeClr val="accent1"/>
              </a:solidFill>
            </a:ln>
          </a:left>
          <a:right>
            <a:ln w="12700" cmpd="sng">
              <a:solidFill>
                <a:schemeClr val="accent1"/>
              </a:solidFill>
            </a:ln>
          </a:right>
          <a:top>
            <a:ln w="12700" cmpd="sng">
              <a:solidFill>
                <a:schemeClr val="accent1"/>
              </a:solidFill>
            </a:ln>
          </a:top>
          <a:bottom>
            <a:ln w="12700" cmpd="sng">
              <a:solidFill>
                <a:schemeClr val="accent1"/>
              </a:solidFill>
            </a:ln>
          </a:bottom>
          <a:insideH>
            <a:ln w="12700" cmpd="sng">
              <a:solidFill>
                <a:schemeClr val="accent1"/>
              </a:solidFill>
            </a:ln>
          </a:insideH>
          <a:insideV>
            <a:ln w="12700" cmpd="sng">
              <a:solidFill>
                <a:schemeClr val="accent1"/>
              </a:solidFill>
            </a:ln>
          </a:insideV>
        </a:tcBdr>
        <a:fill>
          <a:noFill/>
        </a:fill>
      </a:tcStyle>
    </a:wholeTbl>
    <a:band1H>
      <a:tcStyle>
        <a:tcBdr/>
        <a:fill>
          <a:solidFill>
            <a:schemeClr val="accent1">
              <a:alpha val="20000"/>
            </a:schemeClr>
          </a:solidFill>
        </a:fill>
      </a:tcStyle>
    </a:band1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50800" cmpd="dbl">
              <a:solidFill>
                <a:schemeClr val="accent1"/>
              </a:solidFill>
            </a:ln>
          </a:top>
        </a:tcBdr>
        <a:fill>
          <a:noFill/>
        </a:fill>
      </a:tcStyle>
    </a:lastRow>
    <a:firstRow>
      <a:tcTxStyle b="on"/>
      <a:tcStyle>
        <a:tcBdr>
          <a:bottom>
            <a:ln w="25400" cmpd="sng">
              <a:solidFill>
                <a:schemeClr val="accent1"/>
              </a:solidFill>
            </a:ln>
          </a:bottom>
        </a:tcBdr>
        <a:fill>
          <a:noFill/>
        </a:fill>
      </a:tcStyle>
    </a:firstRow>
  </a:tblStyle>
  <a:tblStyle styleId="{69012ECD-51FC-41F1-AA8D-1B2483CD663E}" styleName="Light Style 2 - Accent 1">
    <a:wholeTbl>
      <a:tcTxStyle>
        <a:fontRef idx="minor">
          <a:scrgbClr r="0" g="0" b="0"/>
        </a:fontRef>
        <a:schemeClr val="tx1"/>
      </a:tcTxStyle>
      <a:tcStyle>
        <a:tcBdr>
          <a:left>
            <a:lnRef idx="1">
              <a:schemeClr val="accent1"/>
            </a:lnRef>
          </a:left>
          <a:right>
            <a:lnRef idx="1">
              <a:schemeClr val="accent1"/>
            </a:lnRef>
          </a:right>
          <a:top>
            <a:lnRef idx="1">
              <a:schemeClr val="accent1"/>
            </a:lnRef>
          </a:top>
          <a:bottom>
            <a:lnRef idx="1">
              <a:schemeClr val="accent1"/>
            </a:lnRef>
          </a:bottom>
          <a:insideH>
            <a:ln>
              <a:noFill/>
            </a:ln>
          </a:insideH>
          <a:insideV>
            <a:ln>
              <a:noFill/>
            </a:ln>
          </a:insideV>
        </a:tcBdr>
        <a:fill>
          <a:noFill/>
        </a:fill>
      </a:tcStyle>
    </a:wholeTbl>
    <a:band1H>
      <a:tcStyle>
        <a:tcBdr>
          <a:top>
            <a:lnRef idx="1">
              <a:schemeClr val="accent1"/>
            </a:lnRef>
          </a:top>
          <a:bottom>
            <a:lnRef idx="1">
              <a:schemeClr val="accent1"/>
            </a:lnRef>
          </a:bottom>
        </a:tcBdr>
      </a:tcStyle>
    </a:band1H>
    <a:band1V>
      <a:tcStyle>
        <a:tcBdr>
          <a:left>
            <a:lnRef idx="1">
              <a:schemeClr val="accent1"/>
            </a:lnRef>
          </a:left>
          <a:right>
            <a:lnRef idx="1">
              <a:schemeClr val="accent1"/>
            </a:lnRef>
          </a:right>
        </a:tcBdr>
      </a:tcStyle>
    </a:band1V>
    <a:band2V>
      <a:tcStyle>
        <a:tcBdr>
          <a:left>
            <a:lnRef idx="1">
              <a:schemeClr val="accent1"/>
            </a:lnRef>
          </a:left>
          <a:right>
            <a:lnRef idx="1">
              <a:schemeClr val="accent1"/>
            </a:lnRef>
          </a:right>
        </a:tcBdr>
      </a:tcStyle>
    </a:band2V>
    <a:lastCol>
      <a:tcTxStyle b="on"/>
      <a:tcStyle>
        <a:tcBdr/>
      </a:tcStyle>
    </a:lastCol>
    <a:firstCol>
      <a:tcTxStyle b="on"/>
      <a:tcStyle>
        <a:tcBdr/>
      </a:tcStyle>
    </a:firstCol>
    <a:lastRow>
      <a:tcTxStyle b="on"/>
      <a:tcStyle>
        <a:tcBdr>
          <a:top>
            <a:ln w="50800" cmpd="dbl">
              <a:solidFill>
                <a:schemeClr val="accent1"/>
              </a:solidFill>
            </a:ln>
          </a:top>
        </a:tcBdr>
      </a:tcStyle>
    </a:lastRow>
    <a:firstRow>
      <a:tcTxStyle b="on">
        <a:fontRef idx="minor">
          <a:scrgbClr r="0" g="0" b="0"/>
        </a:fontRef>
        <a:schemeClr val="bg1"/>
      </a:tcTxStyle>
      <a:tcStyle>
        <a:tcBdr/>
        <a:fillRef idx="1">
          <a:schemeClr val="accent1"/>
        </a:fillRef>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75657" autoAdjust="0"/>
  </p:normalViewPr>
  <p:slideViewPr>
    <p:cSldViewPr snapToGrid="0" snapToObjects="1">
      <p:cViewPr varScale="1">
        <p:scale>
          <a:sx n="100" d="100"/>
          <a:sy n="100" d="100"/>
        </p:scale>
        <p:origin x="954" y="84"/>
      </p:cViewPr>
      <p:guideLst>
        <p:guide orient="horz" pos="2160"/>
        <p:guide pos="3840"/>
      </p:guideLst>
    </p:cSldViewPr>
  </p:slideViewPr>
  <p:notesTextViewPr>
    <p:cViewPr>
      <p:scale>
        <a:sx n="100" d="100"/>
        <a:sy n="100" d="100"/>
      </p:scale>
      <p:origin x="0" y="0"/>
    </p:cViewPr>
  </p:notesTextViewPr>
  <p:sorterViewPr>
    <p:cViewPr>
      <p:scale>
        <a:sx n="130" d="100"/>
        <a:sy n="130" d="100"/>
      </p:scale>
      <p:origin x="0" y="0"/>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Master" Target="slideMasters/slideMaster5.xml"/><Relationship Id="rId13" Type="http://schemas.openxmlformats.org/officeDocument/2006/relationships/slide" Target="slides/slide5.xml"/><Relationship Id="rId18" Type="http://schemas.openxmlformats.org/officeDocument/2006/relationships/viewProps" Target="viewProps.xml"/><Relationship Id="rId3" Type="http://schemas.openxmlformats.org/officeDocument/2006/relationships/customXml" Target="../customXml/item3.xml"/><Relationship Id="rId7" Type="http://schemas.openxmlformats.org/officeDocument/2006/relationships/slideMaster" Target="slideMasters/slideMaster4.xml"/><Relationship Id="rId12" Type="http://schemas.openxmlformats.org/officeDocument/2006/relationships/slide" Target="slides/slide4.xml"/><Relationship Id="rId17" Type="http://schemas.openxmlformats.org/officeDocument/2006/relationships/presProps" Target="presProps.xml"/><Relationship Id="rId2" Type="http://schemas.openxmlformats.org/officeDocument/2006/relationships/customXml" Target="../customXml/item2.xml"/><Relationship Id="rId16" Type="http://schemas.openxmlformats.org/officeDocument/2006/relationships/handoutMaster" Target="handoutMasters/handoutMaster1.xml"/><Relationship Id="rId20" Type="http://schemas.openxmlformats.org/officeDocument/2006/relationships/tableStyles" Target="tableStyles.xml"/><Relationship Id="rId1" Type="http://schemas.openxmlformats.org/officeDocument/2006/relationships/customXml" Target="../customXml/item1.xml"/><Relationship Id="rId6" Type="http://schemas.openxmlformats.org/officeDocument/2006/relationships/slideMaster" Target="slideMasters/slideMaster3.xml"/><Relationship Id="rId11" Type="http://schemas.openxmlformats.org/officeDocument/2006/relationships/slide" Target="slides/slide3.xml"/><Relationship Id="rId5" Type="http://schemas.openxmlformats.org/officeDocument/2006/relationships/slideMaster" Target="slideMasters/slideMaster2.xml"/><Relationship Id="rId15" Type="http://schemas.openxmlformats.org/officeDocument/2006/relationships/notesMaster" Target="notesMasters/notesMaster1.xml"/><Relationship Id="rId10" Type="http://schemas.openxmlformats.org/officeDocument/2006/relationships/slide" Target="slides/slide2.xml"/><Relationship Id="rId19" Type="http://schemas.openxmlformats.org/officeDocument/2006/relationships/theme" Target="theme/theme1.xml"/><Relationship Id="rId4" Type="http://schemas.openxmlformats.org/officeDocument/2006/relationships/slideMaster" Target="slideMasters/slideMaster1.xml"/><Relationship Id="rId9" Type="http://schemas.openxmlformats.org/officeDocument/2006/relationships/slide" Target="slides/slide1.xml"/><Relationship Id="rId14" Type="http://schemas.openxmlformats.org/officeDocument/2006/relationships/slide" Target="slides/slide6.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7.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8475" cy="466725"/>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sz="quarter" idx="1"/>
          </p:nvPr>
        </p:nvSpPr>
        <p:spPr>
          <a:xfrm>
            <a:off x="3970338" y="0"/>
            <a:ext cx="3038475" cy="466725"/>
          </a:xfrm>
          <a:prstGeom prst="rect">
            <a:avLst/>
          </a:prstGeom>
        </p:spPr>
        <p:txBody>
          <a:bodyPr vert="horz" lIns="91440" tIns="45720" rIns="91440" bIns="45720" rtlCol="0"/>
          <a:lstStyle>
            <a:lvl1pPr algn="r">
              <a:defRPr sz="1200"/>
            </a:lvl1pPr>
          </a:lstStyle>
          <a:p>
            <a:fld id="{85C46522-D4FE-4791-B650-BD5F7C4287B8}" type="datetimeFigureOut">
              <a:rPr lang="en-US" smtClean="0"/>
              <a:t>2/9/2022</a:t>
            </a:fld>
            <a:endParaRPr lang="en-US"/>
          </a:p>
        </p:txBody>
      </p:sp>
      <p:sp>
        <p:nvSpPr>
          <p:cNvPr id="4" name="Footer Placeholder 3"/>
          <p:cNvSpPr>
            <a:spLocks noGrp="1"/>
          </p:cNvSpPr>
          <p:nvPr>
            <p:ph type="ftr" sz="quarter" idx="2"/>
          </p:nvPr>
        </p:nvSpPr>
        <p:spPr>
          <a:xfrm>
            <a:off x="0" y="8829675"/>
            <a:ext cx="3038475" cy="466725"/>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p:cNvSpPr>
            <a:spLocks noGrp="1"/>
          </p:cNvSpPr>
          <p:nvPr>
            <p:ph type="sldNum" sz="quarter" idx="3"/>
          </p:nvPr>
        </p:nvSpPr>
        <p:spPr>
          <a:xfrm>
            <a:off x="3970338" y="8829675"/>
            <a:ext cx="3038475" cy="466725"/>
          </a:xfrm>
          <a:prstGeom prst="rect">
            <a:avLst/>
          </a:prstGeom>
        </p:spPr>
        <p:txBody>
          <a:bodyPr vert="horz" lIns="91440" tIns="45720" rIns="91440" bIns="45720" rtlCol="0" anchor="b"/>
          <a:lstStyle>
            <a:lvl1pPr algn="r">
              <a:defRPr sz="1200"/>
            </a:lvl1pPr>
          </a:lstStyle>
          <a:p>
            <a:fld id="{02EFF645-E457-4926-9E52-55C4966B8DF8}" type="slidenum">
              <a:rPr lang="en-US" smtClean="0"/>
              <a:t>‹#›</a:t>
            </a:fld>
            <a:endParaRPr lang="en-US"/>
          </a:p>
        </p:txBody>
      </p:sp>
    </p:spTree>
    <p:extLst>
      <p:ext uri="{BB962C8B-B14F-4D97-AF65-F5344CB8AC3E}">
        <p14:creationId xmlns:p14="http://schemas.microsoft.com/office/powerpoint/2010/main" val="1587562366"/>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6.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6434"/>
          </a:xfrm>
          <a:prstGeom prst="rect">
            <a:avLst/>
          </a:prstGeom>
        </p:spPr>
        <p:txBody>
          <a:bodyPr vert="horz" lIns="93177" tIns="46589" rIns="93177" bIns="46589" rtlCol="0"/>
          <a:lstStyle>
            <a:lvl1pPr algn="l">
              <a:defRPr sz="1200"/>
            </a:lvl1pPr>
          </a:lstStyle>
          <a:p>
            <a:endParaRPr lang="en-US"/>
          </a:p>
        </p:txBody>
      </p:sp>
      <p:sp>
        <p:nvSpPr>
          <p:cNvPr id="3" name="Date Placeholder 2"/>
          <p:cNvSpPr>
            <a:spLocks noGrp="1"/>
          </p:cNvSpPr>
          <p:nvPr>
            <p:ph type="dt" idx="1"/>
          </p:nvPr>
        </p:nvSpPr>
        <p:spPr>
          <a:xfrm>
            <a:off x="3970938" y="0"/>
            <a:ext cx="3037840" cy="466434"/>
          </a:xfrm>
          <a:prstGeom prst="rect">
            <a:avLst/>
          </a:prstGeom>
        </p:spPr>
        <p:txBody>
          <a:bodyPr vert="horz" lIns="93177" tIns="46589" rIns="93177" bIns="46589" rtlCol="0"/>
          <a:lstStyle>
            <a:lvl1pPr algn="r">
              <a:defRPr sz="1200"/>
            </a:lvl1pPr>
          </a:lstStyle>
          <a:p>
            <a:fld id="{378AFABF-0FA9-420B-A599-C081FC1F1B50}" type="datetimeFigureOut">
              <a:rPr lang="en-US" smtClean="0"/>
              <a:t>2/9/2022</a:t>
            </a:fld>
            <a:endParaRPr lang="en-US"/>
          </a:p>
        </p:txBody>
      </p:sp>
      <p:sp>
        <p:nvSpPr>
          <p:cNvPr id="4" name="Slide Image Placeholder 3"/>
          <p:cNvSpPr>
            <a:spLocks noGrp="1" noRot="1" noChangeAspect="1"/>
          </p:cNvSpPr>
          <p:nvPr>
            <p:ph type="sldImg" idx="2"/>
          </p:nvPr>
        </p:nvSpPr>
        <p:spPr>
          <a:xfrm>
            <a:off x="717550" y="1162050"/>
            <a:ext cx="5575300" cy="3136900"/>
          </a:xfrm>
          <a:prstGeom prst="rect">
            <a:avLst/>
          </a:prstGeom>
          <a:noFill/>
          <a:ln w="12700">
            <a:solidFill>
              <a:prstClr val="black"/>
            </a:solidFill>
          </a:ln>
        </p:spPr>
        <p:txBody>
          <a:bodyPr vert="horz" lIns="93177" tIns="46589" rIns="93177" bIns="46589" rtlCol="0" anchor="ctr"/>
          <a:lstStyle/>
          <a:p>
            <a:endParaRPr lang="en-US"/>
          </a:p>
        </p:txBody>
      </p:sp>
      <p:sp>
        <p:nvSpPr>
          <p:cNvPr id="5" name="Notes Placeholder 4"/>
          <p:cNvSpPr>
            <a:spLocks noGrp="1"/>
          </p:cNvSpPr>
          <p:nvPr>
            <p:ph type="body" sz="quarter" idx="3"/>
          </p:nvPr>
        </p:nvSpPr>
        <p:spPr>
          <a:xfrm>
            <a:off x="701040" y="4473892"/>
            <a:ext cx="5608320" cy="3660458"/>
          </a:xfrm>
          <a:prstGeom prst="rect">
            <a:avLst/>
          </a:prstGeom>
        </p:spPr>
        <p:txBody>
          <a:bodyPr vert="horz" lIns="93177" tIns="46589" rIns="93177" bIns="46589"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829967"/>
            <a:ext cx="3037840" cy="466433"/>
          </a:xfrm>
          <a:prstGeom prst="rect">
            <a:avLst/>
          </a:prstGeom>
        </p:spPr>
        <p:txBody>
          <a:bodyPr vert="horz" lIns="93177" tIns="46589" rIns="93177" bIns="46589" rtlCol="0" anchor="b"/>
          <a:lstStyle>
            <a:lvl1pPr algn="l">
              <a:defRPr sz="1200"/>
            </a:lvl1pPr>
          </a:lstStyle>
          <a:p>
            <a:endParaRPr lang="en-US"/>
          </a:p>
        </p:txBody>
      </p:sp>
      <p:sp>
        <p:nvSpPr>
          <p:cNvPr id="7" name="Slide Number Placeholder 6"/>
          <p:cNvSpPr>
            <a:spLocks noGrp="1"/>
          </p:cNvSpPr>
          <p:nvPr>
            <p:ph type="sldNum" sz="quarter" idx="5"/>
          </p:nvPr>
        </p:nvSpPr>
        <p:spPr>
          <a:xfrm>
            <a:off x="3970938" y="8829967"/>
            <a:ext cx="3037840" cy="466433"/>
          </a:xfrm>
          <a:prstGeom prst="rect">
            <a:avLst/>
          </a:prstGeom>
        </p:spPr>
        <p:txBody>
          <a:bodyPr vert="horz" lIns="93177" tIns="46589" rIns="93177" bIns="46589" rtlCol="0" anchor="b"/>
          <a:lstStyle>
            <a:lvl1pPr algn="r">
              <a:defRPr sz="1200"/>
            </a:lvl1pPr>
          </a:lstStyle>
          <a:p>
            <a:fld id="{7E75197D-1938-498D-8903-4394957D5DF6}" type="slidenum">
              <a:rPr lang="en-US" smtClean="0"/>
              <a:t>‹#›</a:t>
            </a:fld>
            <a:endParaRPr lang="en-US"/>
          </a:p>
        </p:txBody>
      </p:sp>
    </p:spTree>
    <p:extLst>
      <p:ext uri="{BB962C8B-B14F-4D97-AF65-F5344CB8AC3E}">
        <p14:creationId xmlns:p14="http://schemas.microsoft.com/office/powerpoint/2010/main" val="50284464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190A6B56-0F8F-4670-9E3E-473EC7F7361F}" type="slidenum">
              <a:rPr lang="en-US" smtClean="0">
                <a:solidFill>
                  <a:prstClr val="black"/>
                </a:solidFill>
              </a:rPr>
              <a:pPr/>
              <a:t>1</a:t>
            </a:fld>
            <a:endParaRPr lang="en-US">
              <a:solidFill>
                <a:prstClr val="black"/>
              </a:solidFill>
            </a:endParaRPr>
          </a:p>
        </p:txBody>
      </p:sp>
    </p:spTree>
    <p:extLst>
      <p:ext uri="{BB962C8B-B14F-4D97-AF65-F5344CB8AC3E}">
        <p14:creationId xmlns:p14="http://schemas.microsoft.com/office/powerpoint/2010/main" val="181185391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aseline="0" dirty="0" smtClean="0"/>
              <a:t>TAKEAWAY – The requirements are constantly evolving.  The system will never stay the same.  Solutions will be purchased and added, deprecated and replaced, and upgraded.</a:t>
            </a:r>
          </a:p>
          <a:p>
            <a:endParaRPr lang="en-US" baseline="0" dirty="0" smtClean="0"/>
          </a:p>
          <a:p>
            <a:r>
              <a:rPr lang="en-US" baseline="0" dirty="0" smtClean="0"/>
              <a:t>Staff will need to be able to manage change – with a high demand on support and training.</a:t>
            </a:r>
            <a:endParaRPr lang="en-US" dirty="0" smtClean="0"/>
          </a:p>
          <a:p>
            <a:endParaRPr lang="en-US" dirty="0"/>
          </a:p>
        </p:txBody>
      </p:sp>
      <p:sp>
        <p:nvSpPr>
          <p:cNvPr id="4" name="Slide Number Placeholder 3"/>
          <p:cNvSpPr>
            <a:spLocks noGrp="1"/>
          </p:cNvSpPr>
          <p:nvPr>
            <p:ph type="sldNum" sz="quarter" idx="10"/>
          </p:nvPr>
        </p:nvSpPr>
        <p:spPr/>
        <p:txBody>
          <a:bodyPr/>
          <a:lstStyle/>
          <a:p>
            <a:fld id="{7E75197D-1938-498D-8903-4394957D5DF6}" type="slidenum">
              <a:rPr lang="en-US" smtClean="0"/>
              <a:t>2</a:t>
            </a:fld>
            <a:endParaRPr lang="en-US"/>
          </a:p>
        </p:txBody>
      </p:sp>
    </p:spTree>
    <p:extLst>
      <p:ext uri="{BB962C8B-B14F-4D97-AF65-F5344CB8AC3E}">
        <p14:creationId xmlns:p14="http://schemas.microsoft.com/office/powerpoint/2010/main" val="301505560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What is a</a:t>
            </a:r>
            <a:r>
              <a:rPr lang="en-US" baseline="0" dirty="0" smtClean="0"/>
              <a:t> “centralized, modern, core HIT system” ?  Who defines “Modern” ?</a:t>
            </a:r>
            <a:endParaRPr lang="en-US" dirty="0"/>
          </a:p>
        </p:txBody>
      </p:sp>
      <p:sp>
        <p:nvSpPr>
          <p:cNvPr id="4" name="Slide Number Placeholder 3"/>
          <p:cNvSpPr>
            <a:spLocks noGrp="1"/>
          </p:cNvSpPr>
          <p:nvPr>
            <p:ph type="sldNum" sz="quarter" idx="10"/>
          </p:nvPr>
        </p:nvSpPr>
        <p:spPr/>
        <p:txBody>
          <a:bodyPr/>
          <a:lstStyle/>
          <a:p>
            <a:fld id="{7E75197D-1938-498D-8903-4394957D5DF6}" type="slidenum">
              <a:rPr lang="en-US" smtClean="0"/>
              <a:t>3</a:t>
            </a:fld>
            <a:endParaRPr lang="en-US"/>
          </a:p>
        </p:txBody>
      </p:sp>
    </p:spTree>
    <p:extLst>
      <p:ext uri="{BB962C8B-B14F-4D97-AF65-F5344CB8AC3E}">
        <p14:creationId xmlns:p14="http://schemas.microsoft.com/office/powerpoint/2010/main" val="1488990648"/>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What is contained</a:t>
            </a:r>
            <a:r>
              <a:rPr lang="en-US" baseline="0" dirty="0" smtClean="0"/>
              <a:t> in the concept of a “modern” EHR?  </a:t>
            </a:r>
          </a:p>
          <a:p>
            <a:r>
              <a:rPr lang="en-US" dirty="0" smtClean="0"/>
              <a:t>Changing</a:t>
            </a:r>
            <a:r>
              <a:rPr lang="en-US" baseline="0" dirty="0" smtClean="0"/>
              <a:t> the EHR means much more than changing the patient record system.</a:t>
            </a:r>
          </a:p>
          <a:p>
            <a:endParaRPr lang="en-US" baseline="0" dirty="0" smtClean="0"/>
          </a:p>
          <a:p>
            <a:r>
              <a:rPr lang="en-US" baseline="0" dirty="0" smtClean="0"/>
              <a:t>TAKEAWAYS – EHR Modernization may affect every aspect of your organization.  Not just IT and providers, but revenue cycle, ancillary services, Biomed, compliance, legal, regulatory, quality, etc.</a:t>
            </a:r>
          </a:p>
          <a:p>
            <a:endParaRPr lang="en-US" baseline="0" dirty="0" smtClean="0"/>
          </a:p>
          <a:p>
            <a:r>
              <a:rPr lang="en-US" baseline="0" dirty="0" smtClean="0"/>
              <a:t>This single slide should energize anyone contemplating “IT Modernization” to be engaged in learning and understanding what’s involved and how your organization will participate and manage this change.</a:t>
            </a:r>
          </a:p>
          <a:p>
            <a:r>
              <a:rPr lang="en-US" dirty="0" smtClean="0"/>
              <a:t> </a:t>
            </a:r>
            <a:endParaRPr lang="en-US" dirty="0"/>
          </a:p>
        </p:txBody>
      </p:sp>
      <p:sp>
        <p:nvSpPr>
          <p:cNvPr id="4" name="Slide Number Placeholder 3"/>
          <p:cNvSpPr>
            <a:spLocks noGrp="1"/>
          </p:cNvSpPr>
          <p:nvPr>
            <p:ph type="sldNum" sz="quarter" idx="10"/>
          </p:nvPr>
        </p:nvSpPr>
        <p:spPr/>
        <p:txBody>
          <a:bodyPr/>
          <a:lstStyle/>
          <a:p>
            <a:fld id="{7E75197D-1938-498D-8903-4394957D5DF6}" type="slidenum">
              <a:rPr lang="en-US" smtClean="0"/>
              <a:t>4</a:t>
            </a:fld>
            <a:endParaRPr lang="en-US"/>
          </a:p>
        </p:txBody>
      </p:sp>
    </p:spTree>
    <p:extLst>
      <p:ext uri="{BB962C8B-B14F-4D97-AF65-F5344CB8AC3E}">
        <p14:creationId xmlns:p14="http://schemas.microsoft.com/office/powerpoint/2010/main" val="157744285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This is very different from RPMS.  IHS is not the expert.</a:t>
            </a:r>
          </a:p>
          <a:p>
            <a:r>
              <a:rPr lang="en-US" dirty="0" smtClean="0"/>
              <a:t>This is going to be a massive change.  Do not underestimate the impact on all aspects of patient care in your organization.</a:t>
            </a:r>
          </a:p>
          <a:p>
            <a:r>
              <a:rPr lang="en-US" dirty="0" smtClean="0"/>
              <a:t>You have local requirements.  You have your own needs.  Define them.</a:t>
            </a:r>
          </a:p>
          <a:p>
            <a:r>
              <a:rPr lang="en-US" dirty="0" smtClean="0"/>
              <a:t>You need to understand the costs in terms of resources, time, and change.  But also the benefits.</a:t>
            </a:r>
          </a:p>
          <a:p>
            <a:r>
              <a:rPr lang="en-US" dirty="0" smtClean="0"/>
              <a:t>This will be expensive in terms of your local resources.</a:t>
            </a:r>
          </a:p>
          <a:p>
            <a:r>
              <a:rPr lang="en-US" dirty="0" smtClean="0"/>
              <a:t>Tribes and IHS must develop a shared-governance model early.</a:t>
            </a:r>
          </a:p>
          <a:p>
            <a:r>
              <a:rPr lang="en-US" dirty="0" smtClean="0"/>
              <a:t>You will learn by participating.  COTS sites – you may also benefit.</a:t>
            </a:r>
          </a:p>
          <a:p>
            <a:endParaRPr lang="en-US" dirty="0" smtClean="0"/>
          </a:p>
          <a:p>
            <a:r>
              <a:rPr lang="en-US" dirty="0" smtClean="0"/>
              <a:t>Why participate if already moved to COTS?</a:t>
            </a:r>
          </a:p>
          <a:p>
            <a:pPr marL="342900" lvl="1" indent="-342900">
              <a:buFont typeface="Arial" pitchFamily="34" charset="0"/>
              <a:buChar char="•"/>
            </a:pPr>
            <a:r>
              <a:rPr lang="en-US" sz="2800" dirty="0" smtClean="0"/>
              <a:t>Contract negotiations and preferential pricing – e.g. reduced remote hosting (50% of cost)</a:t>
            </a:r>
          </a:p>
          <a:p>
            <a:pPr marL="342900" lvl="1" indent="-342900">
              <a:buFont typeface="Arial" pitchFamily="34" charset="0"/>
              <a:buChar char="•"/>
            </a:pPr>
            <a:r>
              <a:rPr lang="en-US" sz="2800" dirty="0" smtClean="0"/>
              <a:t>Non-existing/new solutions e.g. PRC</a:t>
            </a:r>
          </a:p>
          <a:p>
            <a:pPr marL="342900" lvl="1" indent="-342900">
              <a:buFont typeface="Arial" pitchFamily="34" charset="0"/>
              <a:buChar char="•"/>
            </a:pPr>
            <a:r>
              <a:rPr lang="en-US" sz="2800" dirty="0" smtClean="0"/>
              <a:t>Data/</a:t>
            </a:r>
            <a:r>
              <a:rPr lang="en-US" sz="2800" dirty="0" err="1" smtClean="0"/>
              <a:t>nalytics</a:t>
            </a:r>
            <a:r>
              <a:rPr lang="en-US" sz="2800" dirty="0" smtClean="0"/>
              <a:t> – leverage analytics and display</a:t>
            </a:r>
            <a:r>
              <a:rPr lang="en-US" sz="2800" baseline="0" dirty="0" smtClean="0"/>
              <a:t> front ends, ETL</a:t>
            </a:r>
            <a:endParaRPr lang="en-US" sz="2800" dirty="0" smtClean="0"/>
          </a:p>
          <a:p>
            <a:pPr marL="342900" lvl="1" indent="-342900">
              <a:buFont typeface="Arial" pitchFamily="34" charset="0"/>
              <a:buChar char="•"/>
            </a:pPr>
            <a:r>
              <a:rPr lang="en-US" sz="2800" dirty="0" smtClean="0"/>
              <a:t>Support – IHS or vendor may provide better, lower costs support</a:t>
            </a:r>
          </a:p>
          <a:p>
            <a:pPr marL="342900" lvl="1" indent="-342900">
              <a:buFont typeface="Arial" pitchFamily="34" charset="0"/>
              <a:buChar char="•"/>
            </a:pPr>
            <a:r>
              <a:rPr lang="en-US" sz="2800" dirty="0" smtClean="0"/>
              <a:t>Training – see above for training</a:t>
            </a:r>
          </a:p>
          <a:p>
            <a:pPr marL="342900" lvl="1" indent="-342900">
              <a:buFont typeface="Arial" pitchFamily="34" charset="0"/>
              <a:buChar char="•"/>
            </a:pPr>
            <a:r>
              <a:rPr lang="en-US" sz="2800" dirty="0" smtClean="0"/>
              <a:t>RPMS Legacy archiving – support for integrating RPMS data, or archiving system</a:t>
            </a:r>
          </a:p>
          <a:p>
            <a:pPr marL="342900" lvl="1" indent="-342900">
              <a:buFont typeface="Arial" pitchFamily="34" charset="0"/>
              <a:buChar char="•"/>
            </a:pPr>
            <a:r>
              <a:rPr lang="en-US" sz="2800" dirty="0" smtClean="0"/>
              <a:t>3</a:t>
            </a:r>
            <a:r>
              <a:rPr lang="en-US" sz="2800" baseline="30000" dirty="0" smtClean="0"/>
              <a:t>rd</a:t>
            </a:r>
            <a:r>
              <a:rPr lang="en-US" sz="2800" dirty="0" smtClean="0"/>
              <a:t> party solution – e.g. Nuance DMO, Lab, Pharmacy, hardware.</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dirty="0" smtClean="0"/>
              <a:t>Migration – maybe move to the IHS product?</a:t>
            </a:r>
          </a:p>
          <a:p>
            <a:endParaRPr lang="en-US" dirty="0"/>
          </a:p>
        </p:txBody>
      </p:sp>
      <p:sp>
        <p:nvSpPr>
          <p:cNvPr id="4" name="Slide Number Placeholder 3"/>
          <p:cNvSpPr>
            <a:spLocks noGrp="1"/>
          </p:cNvSpPr>
          <p:nvPr>
            <p:ph type="sldNum" sz="quarter" idx="10"/>
          </p:nvPr>
        </p:nvSpPr>
        <p:spPr/>
        <p:txBody>
          <a:bodyPr/>
          <a:lstStyle/>
          <a:p>
            <a:fld id="{7E75197D-1938-498D-8903-4394957D5DF6}" type="slidenum">
              <a:rPr lang="en-US" smtClean="0"/>
              <a:t>5</a:t>
            </a:fld>
            <a:endParaRPr lang="en-US"/>
          </a:p>
        </p:txBody>
      </p:sp>
    </p:spTree>
    <p:extLst>
      <p:ext uri="{BB962C8B-B14F-4D97-AF65-F5344CB8AC3E}">
        <p14:creationId xmlns:p14="http://schemas.microsoft.com/office/powerpoint/2010/main" val="67899425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7E75197D-1938-498D-8903-4394957D5DF6}" type="slidenum">
              <a:rPr lang="en-US" smtClean="0"/>
              <a:t>6</a:t>
            </a:fld>
            <a:endParaRPr lang="en-US"/>
          </a:p>
        </p:txBody>
      </p:sp>
    </p:spTree>
    <p:extLst>
      <p:ext uri="{BB962C8B-B14F-4D97-AF65-F5344CB8AC3E}">
        <p14:creationId xmlns:p14="http://schemas.microsoft.com/office/powerpoint/2010/main" val="493015027"/>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png"/><Relationship Id="rId1" Type="http://schemas.openxmlformats.org/officeDocument/2006/relationships/slideMaster" Target="../slideMasters/slideMaster2.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1.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hyperlink" Target="https://www.advisory.com/" TargetMode="External"/><Relationship Id="rId1" Type="http://schemas.openxmlformats.org/officeDocument/2006/relationships/slideMaster" Target="../slideMasters/slideMaster2.xml"/></Relationships>
</file>

<file path=ppt/slideLayouts/_rels/slideLayout32.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hyperlink" Target="https://www.advisory.com/" TargetMode="External"/><Relationship Id="rId1" Type="http://schemas.openxmlformats.org/officeDocument/2006/relationships/slideMaster" Target="../slideMasters/slideMaster2.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5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5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5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5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56.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Master" Target="../slideMasters/slideMaster3.xml"/></Relationships>
</file>

<file path=ppt/slideLayouts/_rels/slideLayout5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5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5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6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6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6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6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6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6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6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6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6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6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7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7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7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7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7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7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7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7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7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7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8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8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8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8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8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8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8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8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8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89.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Master" Target="../slideMasters/slideMaster4.xml"/></Relationships>
</file>

<file path=ppt/slideLayouts/_rels/slideLayout9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9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9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9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9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9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9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9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9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99.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100.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101.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102.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103.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104.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105.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106.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107.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108.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109.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110.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111.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112.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113.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114.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115.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116.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117.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118.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119.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8"/>
            <a:ext cx="10363200" cy="1470025"/>
          </a:xfrm>
        </p:spPr>
        <p:txBody>
          <a:bodyPr/>
          <a:lstStyle/>
          <a:p>
            <a:r>
              <a:rPr lang="en-US"/>
              <a:t>Click to edit Master title style</a:t>
            </a:r>
          </a:p>
        </p:txBody>
      </p:sp>
      <p:sp>
        <p:nvSpPr>
          <p:cNvPr id="3" name="Subtitle 2"/>
          <p:cNvSpPr>
            <a:spLocks noGrp="1"/>
          </p:cNvSpPr>
          <p:nvPr>
            <p:ph type="subTitle" idx="1"/>
          </p:nvPr>
        </p:nvSpPr>
        <p:spPr>
          <a:xfrm>
            <a:off x="1828800" y="3886200"/>
            <a:ext cx="85344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fld id="{30F2ABD2-BDF5-084E-8E77-F965560DF6C3}" type="datetimeFigureOut">
              <a:rPr lang="en-US" smtClean="0"/>
              <a:t>2/9/2022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a:xfrm>
            <a:off x="9347200" y="0"/>
            <a:ext cx="2844800" cy="365125"/>
          </a:xfrm>
        </p:spPr>
        <p:txBody>
          <a:bodyPr/>
          <a:lstStyle/>
          <a:p>
            <a:fld id="{A2EC3479-2FE1-F844-9B56-BB965D2EDF03}" type="slidenum">
              <a:rPr lang="en-US" smtClean="0"/>
              <a:t>‹#›</a:t>
            </a:fld>
            <a:endParaRPr lang="en-US"/>
          </a:p>
        </p:txBody>
      </p:sp>
    </p:spTree>
    <p:extLst>
      <p:ext uri="{BB962C8B-B14F-4D97-AF65-F5344CB8AC3E}">
        <p14:creationId xmlns:p14="http://schemas.microsoft.com/office/powerpoint/2010/main" val="2620105676"/>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30F2ABD2-BDF5-084E-8E77-F965560DF6C3}" type="datetimeFigureOut">
              <a:rPr lang="en-US" smtClean="0"/>
              <a:t>2/9/2022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2EC3479-2FE1-F844-9B56-BB965D2EDF03}" type="slidenum">
              <a:rPr lang="en-US" smtClean="0"/>
              <a:t>‹#›</a:t>
            </a:fld>
            <a:endParaRPr lang="en-US"/>
          </a:p>
        </p:txBody>
      </p:sp>
    </p:spTree>
    <p:extLst>
      <p:ext uri="{BB962C8B-B14F-4D97-AF65-F5344CB8AC3E}">
        <p14:creationId xmlns:p14="http://schemas.microsoft.com/office/powerpoint/2010/main" val="3990709422"/>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3"/>
            <a:ext cx="103632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30F2ABD2-BDF5-084E-8E77-F965560DF6C3}" type="datetimeFigureOut">
              <a:rPr lang="en-US" smtClean="0"/>
              <a:t>2/9/2022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2EC3479-2FE1-F844-9B56-BB965D2EDF03}" type="slidenum">
              <a:rPr lang="en-US" smtClean="0"/>
              <a:t>‹#›</a:t>
            </a:fld>
            <a:endParaRPr lang="en-US"/>
          </a:p>
        </p:txBody>
      </p:sp>
    </p:spTree>
    <p:extLst>
      <p:ext uri="{BB962C8B-B14F-4D97-AF65-F5344CB8AC3E}">
        <p14:creationId xmlns:p14="http://schemas.microsoft.com/office/powerpoint/2010/main" val="1729847577"/>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609600" y="1600203"/>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600203"/>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30F2ABD2-BDF5-084E-8E77-F965560DF6C3}" type="datetimeFigureOut">
              <a:rPr lang="en-US" smtClean="0"/>
              <a:t>2/9/2022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2EC3479-2FE1-F844-9B56-BB965D2EDF03}" type="slidenum">
              <a:rPr lang="en-US" smtClean="0"/>
              <a:t>‹#›</a:t>
            </a:fld>
            <a:endParaRPr lang="en-US"/>
          </a:p>
        </p:txBody>
      </p:sp>
    </p:spTree>
    <p:extLst>
      <p:ext uri="{BB962C8B-B14F-4D97-AF65-F5344CB8AC3E}">
        <p14:creationId xmlns:p14="http://schemas.microsoft.com/office/powerpoint/2010/main" val="3808375709"/>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9"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369"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30F2ABD2-BDF5-084E-8E77-F965560DF6C3}" type="datetimeFigureOut">
              <a:rPr lang="en-US" smtClean="0"/>
              <a:t>2/9/2022</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A2EC3479-2FE1-F844-9B56-BB965D2EDF03}" type="slidenum">
              <a:rPr lang="en-US" smtClean="0"/>
              <a:t>‹#›</a:t>
            </a:fld>
            <a:endParaRPr lang="en-US"/>
          </a:p>
        </p:txBody>
      </p:sp>
    </p:spTree>
    <p:extLst>
      <p:ext uri="{BB962C8B-B14F-4D97-AF65-F5344CB8AC3E}">
        <p14:creationId xmlns:p14="http://schemas.microsoft.com/office/powerpoint/2010/main" val="1305423727"/>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30F2ABD2-BDF5-084E-8E77-F965560DF6C3}" type="datetimeFigureOut">
              <a:rPr lang="en-US" smtClean="0"/>
              <a:t>2/9/2022</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2EC3479-2FE1-F844-9B56-BB965D2EDF03}" type="slidenum">
              <a:rPr lang="en-US" smtClean="0"/>
              <a:t>‹#›</a:t>
            </a:fld>
            <a:endParaRPr lang="en-US"/>
          </a:p>
        </p:txBody>
      </p:sp>
    </p:spTree>
    <p:extLst>
      <p:ext uri="{BB962C8B-B14F-4D97-AF65-F5344CB8AC3E}">
        <p14:creationId xmlns:p14="http://schemas.microsoft.com/office/powerpoint/2010/main" val="1229362928"/>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30F2ABD2-BDF5-084E-8E77-F965560DF6C3}" type="datetimeFigureOut">
              <a:rPr lang="en-US" smtClean="0"/>
              <a:t>2/9/2022</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A2EC3479-2FE1-F844-9B56-BB965D2EDF03}" type="slidenum">
              <a:rPr lang="en-US" smtClean="0"/>
              <a:t>‹#›</a:t>
            </a:fld>
            <a:endParaRPr lang="en-US"/>
          </a:p>
        </p:txBody>
      </p:sp>
    </p:spTree>
    <p:extLst>
      <p:ext uri="{BB962C8B-B14F-4D97-AF65-F5344CB8AC3E}">
        <p14:creationId xmlns:p14="http://schemas.microsoft.com/office/powerpoint/2010/main" val="131579299"/>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2" y="273050"/>
            <a:ext cx="4011084"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4766733" y="273053"/>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09602" y="1435103"/>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30F2ABD2-BDF5-084E-8E77-F965560DF6C3}" type="datetimeFigureOut">
              <a:rPr lang="en-US" smtClean="0"/>
              <a:t>2/9/2022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2EC3479-2FE1-F844-9B56-BB965D2EDF03}" type="slidenum">
              <a:rPr lang="en-US" smtClean="0"/>
              <a:t>‹#›</a:t>
            </a:fld>
            <a:endParaRPr lang="en-US"/>
          </a:p>
        </p:txBody>
      </p:sp>
    </p:spTree>
    <p:extLst>
      <p:ext uri="{BB962C8B-B14F-4D97-AF65-F5344CB8AC3E}">
        <p14:creationId xmlns:p14="http://schemas.microsoft.com/office/powerpoint/2010/main" val="922633089"/>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2389717" y="612775"/>
            <a:ext cx="73152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30F2ABD2-BDF5-084E-8E77-F965560DF6C3}" type="datetimeFigureOut">
              <a:rPr lang="en-US" smtClean="0"/>
              <a:t>2/9/2022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2EC3479-2FE1-F844-9B56-BB965D2EDF03}" type="slidenum">
              <a:rPr lang="en-US" smtClean="0"/>
              <a:t>‹#›</a:t>
            </a:fld>
            <a:endParaRPr lang="en-US"/>
          </a:p>
        </p:txBody>
      </p:sp>
    </p:spTree>
    <p:extLst>
      <p:ext uri="{BB962C8B-B14F-4D97-AF65-F5344CB8AC3E}">
        <p14:creationId xmlns:p14="http://schemas.microsoft.com/office/powerpoint/2010/main" val="2539602199"/>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30F2ABD2-BDF5-084E-8E77-F965560DF6C3}" type="datetimeFigureOut">
              <a:rPr lang="en-US" smtClean="0"/>
              <a:t>2/9/2022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2EC3479-2FE1-F844-9B56-BB965D2EDF03}" type="slidenum">
              <a:rPr lang="en-US" smtClean="0"/>
              <a:t>‹#›</a:t>
            </a:fld>
            <a:endParaRPr lang="en-US"/>
          </a:p>
        </p:txBody>
      </p:sp>
    </p:spTree>
    <p:extLst>
      <p:ext uri="{BB962C8B-B14F-4D97-AF65-F5344CB8AC3E}">
        <p14:creationId xmlns:p14="http://schemas.microsoft.com/office/powerpoint/2010/main" val="288697265"/>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41"/>
            <a:ext cx="27432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609600" y="274641"/>
            <a:ext cx="80264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30F2ABD2-BDF5-084E-8E77-F965560DF6C3}" type="datetimeFigureOut">
              <a:rPr lang="en-US" smtClean="0"/>
              <a:t>2/9/2022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2EC3479-2FE1-F844-9B56-BB965D2EDF03}" type="slidenum">
              <a:rPr lang="en-US" smtClean="0"/>
              <a:t>‹#›</a:t>
            </a:fld>
            <a:endParaRPr lang="en-US"/>
          </a:p>
        </p:txBody>
      </p:sp>
    </p:spTree>
    <p:extLst>
      <p:ext uri="{BB962C8B-B14F-4D97-AF65-F5344CB8AC3E}">
        <p14:creationId xmlns:p14="http://schemas.microsoft.com/office/powerpoint/2010/main" val="1653460966"/>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12.xml><?xml version="1.0" encoding="utf-8"?>
<p:sldLayout xmlns:a="http://schemas.openxmlformats.org/drawingml/2006/main" xmlns:r="http://schemas.openxmlformats.org/officeDocument/2006/relationships" xmlns:p="http://schemas.openxmlformats.org/presentationml/2006/main">
  <p:cSld name="4_Title and Content">
    <p:spTree>
      <p:nvGrpSpPr>
        <p:cNvPr id="1" name=""/>
        <p:cNvGrpSpPr/>
        <p:nvPr/>
      </p:nvGrpSpPr>
      <p:grpSpPr>
        <a:xfrm>
          <a:off x="0" y="0"/>
          <a:ext cx="0" cy="0"/>
          <a:chOff x="0" y="0"/>
          <a:chExt cx="0" cy="0"/>
        </a:xfrm>
      </p:grpSpPr>
      <p:sp>
        <p:nvSpPr>
          <p:cNvPr id="5" name="Date Placeholder 3"/>
          <p:cNvSpPr>
            <a:spLocks noGrp="1"/>
          </p:cNvSpPr>
          <p:nvPr>
            <p:ph type="dt" sz="half" idx="10"/>
          </p:nvPr>
        </p:nvSpPr>
        <p:spPr>
          <a:xfrm>
            <a:off x="8534401" y="6400801"/>
            <a:ext cx="1697567" cy="365125"/>
          </a:xfrm>
          <a:prstGeom prst="rect">
            <a:avLst/>
          </a:prstGeom>
        </p:spPr>
        <p:txBody>
          <a:bodyPr/>
          <a:lstStyle>
            <a:lvl1pPr>
              <a:defRPr/>
            </a:lvl1pPr>
            <a:extLst/>
          </a:lstStyle>
          <a:p>
            <a:pPr>
              <a:defRPr/>
            </a:pPr>
            <a:endParaRPr lang="en-US">
              <a:solidFill>
                <a:prstClr val="black"/>
              </a:solidFill>
            </a:endParaRPr>
          </a:p>
        </p:txBody>
      </p:sp>
      <p:sp>
        <p:nvSpPr>
          <p:cNvPr id="6" name="Footer Placeholder 4"/>
          <p:cNvSpPr>
            <a:spLocks noGrp="1"/>
          </p:cNvSpPr>
          <p:nvPr>
            <p:ph type="ftr" sz="quarter" idx="11"/>
          </p:nvPr>
        </p:nvSpPr>
        <p:spPr>
          <a:xfrm>
            <a:off x="5839885" y="6408739"/>
            <a:ext cx="2592916" cy="365125"/>
          </a:xfrm>
          <a:prstGeom prst="rect">
            <a:avLst/>
          </a:prstGeom>
        </p:spPr>
        <p:txBody>
          <a:bodyPr/>
          <a:lstStyle>
            <a:lvl1pPr>
              <a:defRPr/>
            </a:lvl1pPr>
            <a:extLst/>
          </a:lstStyle>
          <a:p>
            <a:pPr>
              <a:defRPr/>
            </a:pPr>
            <a:endParaRPr lang="en-US">
              <a:solidFill>
                <a:prstClr val="black"/>
              </a:solidFill>
            </a:endParaRPr>
          </a:p>
        </p:txBody>
      </p:sp>
      <p:sp>
        <p:nvSpPr>
          <p:cNvPr id="8" name="Slide Number Placeholder 5"/>
          <p:cNvSpPr>
            <a:spLocks noGrp="1"/>
          </p:cNvSpPr>
          <p:nvPr>
            <p:ph type="sldNum" sz="quarter" idx="12"/>
          </p:nvPr>
        </p:nvSpPr>
        <p:spPr/>
        <p:txBody>
          <a:bodyPr/>
          <a:lstStyle>
            <a:lvl1pPr>
              <a:defRPr/>
            </a:lvl1pPr>
            <a:extLst/>
          </a:lstStyle>
          <a:p>
            <a:pPr>
              <a:defRPr/>
            </a:pPr>
            <a:fld id="{B7E04184-ED3D-4395-8CB6-55E1F9F96EDC}" type="slidenum">
              <a:rPr lang="en-US" smtClean="0">
                <a:solidFill>
                  <a:prstClr val="black"/>
                </a:solidFill>
              </a:rPr>
              <a:pPr>
                <a:defRPr/>
              </a:pPr>
              <a:t>‹#›</a:t>
            </a:fld>
            <a:endParaRPr lang="en-US">
              <a:solidFill>
                <a:prstClr val="black"/>
              </a:solidFill>
            </a:endParaRPr>
          </a:p>
        </p:txBody>
      </p:sp>
      <p:sp>
        <p:nvSpPr>
          <p:cNvPr id="9" name="Title 8"/>
          <p:cNvSpPr>
            <a:spLocks noGrp="1"/>
          </p:cNvSpPr>
          <p:nvPr>
            <p:ph type="ctrTitle"/>
          </p:nvPr>
        </p:nvSpPr>
        <p:spPr>
          <a:xfrm>
            <a:off x="914400" y="1752602"/>
            <a:ext cx="10363200" cy="1829761"/>
          </a:xfrm>
        </p:spPr>
        <p:txBody>
          <a:bodyPr anchor="b"/>
          <a:lstStyle>
            <a:lvl1pPr algn="r">
              <a:defRPr sz="4800" b="1">
                <a:solidFill>
                  <a:schemeClr val="tx2"/>
                </a:solidFill>
                <a:effectLst>
                  <a:outerShdw blurRad="31750" dist="25400" dir="5400000" algn="tl" rotWithShape="0">
                    <a:srgbClr val="000000">
                      <a:alpha val="25000"/>
                    </a:srgbClr>
                  </a:outerShdw>
                </a:effectLst>
              </a:defRPr>
            </a:lvl1pPr>
            <a:extLst/>
          </a:lstStyle>
          <a:p>
            <a:r>
              <a:rPr lang="en-US" smtClean="0"/>
              <a:t>Click to edit Master title style</a:t>
            </a:r>
            <a:endParaRPr lang="en-US"/>
          </a:p>
        </p:txBody>
      </p:sp>
      <p:sp>
        <p:nvSpPr>
          <p:cNvPr id="10" name="Subtitle 16"/>
          <p:cNvSpPr>
            <a:spLocks noGrp="1"/>
          </p:cNvSpPr>
          <p:nvPr>
            <p:ph type="subTitle" idx="1"/>
          </p:nvPr>
        </p:nvSpPr>
        <p:spPr>
          <a:xfrm>
            <a:off x="914400" y="3611607"/>
            <a:ext cx="10363200" cy="1199704"/>
          </a:xfrm>
        </p:spPr>
        <p:txBody>
          <a:bodyPr lIns="45720" rIns="45720"/>
          <a:lstStyle>
            <a:lvl1pPr marL="0" marR="64008" indent="0" algn="r">
              <a:buNone/>
              <a:defRPr>
                <a:solidFill>
                  <a:schemeClr val="tx2"/>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extLst/>
          </a:lstStyle>
          <a:p>
            <a:r>
              <a:rPr lang="en-US" smtClean="0"/>
              <a:t>Click to edit Master subtitle style</a:t>
            </a:r>
            <a:endParaRPr lang="en-US"/>
          </a:p>
        </p:txBody>
      </p:sp>
    </p:spTree>
    <p:extLst>
      <p:ext uri="{BB962C8B-B14F-4D97-AF65-F5344CB8AC3E}">
        <p14:creationId xmlns:p14="http://schemas.microsoft.com/office/powerpoint/2010/main" val="2131150953"/>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hf hdr="0" ftr="0" dt="0"/>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1_Standard">
    <p:bg>
      <p:bgPr>
        <a:solidFill>
          <a:schemeClr val="bg1"/>
        </a:solidFill>
        <a:effectLst/>
      </p:bgPr>
    </p:bg>
    <p:spTree>
      <p:nvGrpSpPr>
        <p:cNvPr id="1" name=""/>
        <p:cNvGrpSpPr/>
        <p:nvPr/>
      </p:nvGrpSpPr>
      <p:grpSpPr>
        <a:xfrm>
          <a:off x="0" y="0"/>
          <a:ext cx="0" cy="0"/>
          <a:chOff x="0" y="0"/>
          <a:chExt cx="0" cy="0"/>
        </a:xfrm>
      </p:grpSpPr>
      <p:pic>
        <p:nvPicPr>
          <p:cNvPr id="20" name="Picture 19" descr="PPT_Onscreen_Banner.jpg"/>
          <p:cNvPicPr>
            <a:picLocks noChangeAspect="1"/>
          </p:cNvPicPr>
          <p:nvPr userDrawn="1"/>
        </p:nvPicPr>
        <p:blipFill>
          <a:blip r:embed="rId2" cstate="print"/>
          <a:stretch>
            <a:fillRect/>
          </a:stretch>
        </p:blipFill>
        <p:spPr bwMode="gray">
          <a:xfrm>
            <a:off x="0" y="0"/>
            <a:ext cx="12192000" cy="914400"/>
          </a:xfrm>
          <a:prstGeom prst="rect">
            <a:avLst/>
          </a:prstGeom>
        </p:spPr>
      </p:pic>
      <p:cxnSp>
        <p:nvCxnSpPr>
          <p:cNvPr id="21" name="Straight Connector 20"/>
          <p:cNvCxnSpPr/>
          <p:nvPr userDrawn="1"/>
        </p:nvCxnSpPr>
        <p:spPr bwMode="gray">
          <a:xfrm>
            <a:off x="0" y="951924"/>
            <a:ext cx="12192000" cy="0"/>
          </a:xfrm>
          <a:prstGeom prst="line">
            <a:avLst/>
          </a:prstGeom>
          <a:ln w="12700">
            <a:solidFill>
              <a:schemeClr val="accent6"/>
            </a:solidFill>
          </a:ln>
        </p:spPr>
        <p:style>
          <a:lnRef idx="1">
            <a:schemeClr val="accent1"/>
          </a:lnRef>
          <a:fillRef idx="0">
            <a:schemeClr val="accent1"/>
          </a:fillRef>
          <a:effectRef idx="0">
            <a:schemeClr val="accent1"/>
          </a:effectRef>
          <a:fontRef idx="minor">
            <a:schemeClr val="tx1"/>
          </a:fontRef>
        </p:style>
      </p:cxnSp>
      <p:sp>
        <p:nvSpPr>
          <p:cNvPr id="3" name="Title 2"/>
          <p:cNvSpPr>
            <a:spLocks noGrp="1"/>
          </p:cNvSpPr>
          <p:nvPr>
            <p:ph type="title" hasCustomPrompt="1"/>
          </p:nvPr>
        </p:nvSpPr>
        <p:spPr bwMode="gray">
          <a:xfrm>
            <a:off x="623831" y="259345"/>
            <a:ext cx="10970381" cy="395713"/>
          </a:xfrm>
        </p:spPr>
        <p:txBody>
          <a:bodyPr/>
          <a:lstStyle>
            <a:lvl1pPr>
              <a:defRPr>
                <a:solidFill>
                  <a:srgbClr val="FFFF00"/>
                </a:solidFill>
              </a:defRPr>
            </a:lvl1pPr>
          </a:lstStyle>
          <a:p>
            <a:r>
              <a:rPr lang="en-US" dirty="0" smtClean="0"/>
              <a:t>Slide Title – Arial 18pt Bold, Use Title Case</a:t>
            </a:r>
          </a:p>
        </p:txBody>
      </p:sp>
      <p:sp>
        <p:nvSpPr>
          <p:cNvPr id="10" name="Slide Number Placeholder 2"/>
          <p:cNvSpPr txBox="1">
            <a:spLocks/>
          </p:cNvSpPr>
          <p:nvPr userDrawn="1"/>
        </p:nvSpPr>
        <p:spPr bwMode="gray">
          <a:xfrm>
            <a:off x="11594213" y="1"/>
            <a:ext cx="597789" cy="263223"/>
          </a:xfrm>
          <a:prstGeom prst="rect">
            <a:avLst/>
          </a:prstGeom>
        </p:spPr>
        <p:txBody>
          <a:bodyPr vert="horz" lIns="65314" tIns="65314" rIns="65314" bIns="65314" rtlCol="0" anchor="t" anchorCtr="0"/>
          <a:lstStyle>
            <a:defPPr>
              <a:defRPr lang="en-US"/>
            </a:defPPr>
            <a:lvl1pPr marL="0" algn="r" defTabSz="640080" rtl="0" eaLnBrk="1" latinLnBrk="0" hangingPunct="1">
              <a:defRPr sz="800" kern="1200">
                <a:solidFill>
                  <a:schemeClr val="bg1"/>
                </a:solidFill>
                <a:latin typeface="+mn-lt"/>
                <a:ea typeface="+mn-ea"/>
                <a:cs typeface="+mn-cs"/>
              </a:defRPr>
            </a:lvl1pPr>
            <a:lvl2pPr marL="320040" algn="l" defTabSz="640080" rtl="0" eaLnBrk="1" latinLnBrk="0" hangingPunct="1">
              <a:defRPr sz="1300" kern="1200">
                <a:solidFill>
                  <a:schemeClr val="tx1"/>
                </a:solidFill>
                <a:latin typeface="+mn-lt"/>
                <a:ea typeface="+mn-ea"/>
                <a:cs typeface="+mn-cs"/>
              </a:defRPr>
            </a:lvl2pPr>
            <a:lvl3pPr marL="640080" algn="l" defTabSz="640080" rtl="0" eaLnBrk="1" latinLnBrk="0" hangingPunct="1">
              <a:defRPr sz="1300" kern="1200">
                <a:solidFill>
                  <a:schemeClr val="tx1"/>
                </a:solidFill>
                <a:latin typeface="+mn-lt"/>
                <a:ea typeface="+mn-ea"/>
                <a:cs typeface="+mn-cs"/>
              </a:defRPr>
            </a:lvl3pPr>
            <a:lvl4pPr marL="960120" algn="l" defTabSz="640080" rtl="0" eaLnBrk="1" latinLnBrk="0" hangingPunct="1">
              <a:defRPr sz="1300" kern="1200">
                <a:solidFill>
                  <a:schemeClr val="tx1"/>
                </a:solidFill>
                <a:latin typeface="+mn-lt"/>
                <a:ea typeface="+mn-ea"/>
                <a:cs typeface="+mn-cs"/>
              </a:defRPr>
            </a:lvl4pPr>
            <a:lvl5pPr marL="1280160" algn="l" defTabSz="640080" rtl="0" eaLnBrk="1" latinLnBrk="0" hangingPunct="1">
              <a:defRPr sz="1300" kern="1200">
                <a:solidFill>
                  <a:schemeClr val="tx1"/>
                </a:solidFill>
                <a:latin typeface="+mn-lt"/>
                <a:ea typeface="+mn-ea"/>
                <a:cs typeface="+mn-cs"/>
              </a:defRPr>
            </a:lvl5pPr>
            <a:lvl6pPr marL="1600200" algn="l" defTabSz="640080" rtl="0" eaLnBrk="1" latinLnBrk="0" hangingPunct="1">
              <a:defRPr sz="1300" kern="1200">
                <a:solidFill>
                  <a:schemeClr val="tx1"/>
                </a:solidFill>
                <a:latin typeface="+mn-lt"/>
                <a:ea typeface="+mn-ea"/>
                <a:cs typeface="+mn-cs"/>
              </a:defRPr>
            </a:lvl6pPr>
            <a:lvl7pPr marL="1920240" algn="l" defTabSz="640080" rtl="0" eaLnBrk="1" latinLnBrk="0" hangingPunct="1">
              <a:defRPr sz="1300" kern="1200">
                <a:solidFill>
                  <a:schemeClr val="tx1"/>
                </a:solidFill>
                <a:latin typeface="+mn-lt"/>
                <a:ea typeface="+mn-ea"/>
                <a:cs typeface="+mn-cs"/>
              </a:defRPr>
            </a:lvl7pPr>
            <a:lvl8pPr marL="2240280" algn="l" defTabSz="640080" rtl="0" eaLnBrk="1" latinLnBrk="0" hangingPunct="1">
              <a:defRPr sz="1300" kern="1200">
                <a:solidFill>
                  <a:schemeClr val="tx1"/>
                </a:solidFill>
                <a:latin typeface="+mn-lt"/>
                <a:ea typeface="+mn-ea"/>
                <a:cs typeface="+mn-cs"/>
              </a:defRPr>
            </a:lvl8pPr>
            <a:lvl9pPr marL="2560320" algn="l" defTabSz="640080" rtl="0" eaLnBrk="1" latinLnBrk="0" hangingPunct="1">
              <a:defRPr sz="1300" kern="1200">
                <a:solidFill>
                  <a:schemeClr val="tx1"/>
                </a:solidFill>
                <a:latin typeface="+mn-lt"/>
                <a:ea typeface="+mn-ea"/>
                <a:cs typeface="+mn-cs"/>
              </a:defRPr>
            </a:lvl9pPr>
          </a:lstStyle>
          <a:p>
            <a:fld id="{56095604-8455-4BAB-96FE-C18C970BAFF4}" type="slidenum">
              <a:rPr lang="en-US" sz="1143" smtClean="0"/>
              <a:pPr/>
              <a:t>‹#›</a:t>
            </a:fld>
            <a:endParaRPr lang="en-US" sz="1143" dirty="0"/>
          </a:p>
        </p:txBody>
      </p:sp>
      <p:sp>
        <p:nvSpPr>
          <p:cNvPr id="2" name="Rectangle 1"/>
          <p:cNvSpPr/>
          <p:nvPr userDrawn="1"/>
        </p:nvSpPr>
        <p:spPr bwMode="gray">
          <a:xfrm>
            <a:off x="1" y="6700221"/>
            <a:ext cx="3463859" cy="157781"/>
          </a:xfrm>
          <a:prstGeom prst="rect">
            <a:avLst/>
          </a:prstGeom>
          <a:solidFill>
            <a:schemeClr val="bg1"/>
          </a:solidFill>
          <a:ln w="19050">
            <a:noFill/>
            <a:miter lim="800000"/>
          </a:ln>
        </p:spPr>
        <p:style>
          <a:lnRef idx="2">
            <a:schemeClr val="accent1">
              <a:shade val="50000"/>
            </a:schemeClr>
          </a:lnRef>
          <a:fillRef idx="1">
            <a:schemeClr val="accent1"/>
          </a:fillRef>
          <a:effectRef idx="0">
            <a:schemeClr val="accent1"/>
          </a:effectRef>
          <a:fontRef idx="minor">
            <a:schemeClr val="lt1"/>
          </a:fontRef>
        </p:style>
        <p:txBody>
          <a:bodyPr rot="0" spcFirstLastPara="0" vert="horz" wrap="square" lIns="130629" tIns="65314" rIns="130629" bIns="65314" numCol="1" spcCol="0" rtlCol="0" fromWordArt="0" anchor="t" anchorCtr="0" forceAA="0" compatLnSpc="1">
            <a:prstTxWarp prst="textNoShape">
              <a:avLst/>
            </a:prstTxWarp>
            <a:noAutofit/>
          </a:bodyPr>
          <a:lstStyle/>
          <a:p>
            <a:pPr algn="ctr">
              <a:spcBef>
                <a:spcPts val="714"/>
              </a:spcBef>
            </a:pPr>
            <a:endParaRPr lang="en-US" sz="1429" dirty="0" err="1" smtClean="0">
              <a:solidFill>
                <a:schemeClr val="bg1"/>
              </a:solidFill>
            </a:endParaRPr>
          </a:p>
        </p:txBody>
      </p:sp>
    </p:spTree>
    <p:extLst>
      <p:ext uri="{BB962C8B-B14F-4D97-AF65-F5344CB8AC3E}">
        <p14:creationId xmlns:p14="http://schemas.microsoft.com/office/powerpoint/2010/main" val="910235132"/>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extLst mod="1">
    <p:ext uri="{DCECCB84-F9BA-43D5-87BE-67443E8EF086}">
      <p15:sldGuideLst xmlns:p15="http://schemas.microsoft.com/office/powerpoint/2012/main"/>
    </p:ext>
  </p:extLst>
</p:sldLayout>
</file>

<file path=ppt/slideLayouts/slideLayout14.xml><?xml version="1.0" encoding="utf-8"?>
<p:sldLayout xmlns:a="http://schemas.openxmlformats.org/drawingml/2006/main" xmlns:r="http://schemas.openxmlformats.org/officeDocument/2006/relationships" xmlns:p="http://schemas.openxmlformats.org/presentationml/2006/main" showMasterSp="0" preserve="1" userDrawn="1">
  <p:cSld name="Title: Logo Lock-up">
    <p:spTree>
      <p:nvGrpSpPr>
        <p:cNvPr id="1" name=""/>
        <p:cNvGrpSpPr/>
        <p:nvPr/>
      </p:nvGrpSpPr>
      <p:grpSpPr>
        <a:xfrm>
          <a:off x="0" y="0"/>
          <a:ext cx="0" cy="0"/>
          <a:chOff x="0" y="0"/>
          <a:chExt cx="0" cy="0"/>
        </a:xfrm>
      </p:grpSpPr>
      <p:sp>
        <p:nvSpPr>
          <p:cNvPr id="15" name="Rectangle 14"/>
          <p:cNvSpPr/>
          <p:nvPr userDrawn="1"/>
        </p:nvSpPr>
        <p:spPr bwMode="gray">
          <a:xfrm>
            <a:off x="453" y="1"/>
            <a:ext cx="12192000" cy="6861440"/>
          </a:xfrm>
          <a:prstGeom prst="rect">
            <a:avLst/>
          </a:prstGeom>
          <a:solidFill>
            <a:schemeClr val="accent4"/>
          </a:solidFill>
          <a:ln w="19050">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130629" tIns="65314" rIns="130629" bIns="65314" numCol="1" spcCol="0" rtlCol="0" fromWordArt="0" anchor="t" anchorCtr="0" forceAA="0" compatLnSpc="1">
            <a:prstTxWarp prst="textNoShape">
              <a:avLst/>
            </a:prstTxWarp>
            <a:noAutofit/>
          </a:bodyPr>
          <a:lstStyle/>
          <a:p>
            <a:pPr algn="ctr">
              <a:spcBef>
                <a:spcPts val="714"/>
              </a:spcBef>
            </a:pPr>
            <a:endParaRPr lang="en-US" sz="1429" dirty="0" err="1" smtClean="0">
              <a:solidFill>
                <a:schemeClr val="bg1"/>
              </a:solidFill>
            </a:endParaRPr>
          </a:p>
        </p:txBody>
      </p:sp>
      <p:grpSp>
        <p:nvGrpSpPr>
          <p:cNvPr id="3" name="Group 2"/>
          <p:cNvGrpSpPr/>
          <p:nvPr userDrawn="1"/>
        </p:nvGrpSpPr>
        <p:grpSpPr bwMode="gray">
          <a:xfrm>
            <a:off x="5459144" y="1471839"/>
            <a:ext cx="6733310" cy="4869271"/>
            <a:chOff x="2866050" y="1030287"/>
            <a:chExt cx="3534988" cy="3408490"/>
          </a:xfrm>
        </p:grpSpPr>
        <p:sp>
          <p:nvSpPr>
            <p:cNvPr id="28" name="Freeform 6"/>
            <p:cNvSpPr>
              <a:spLocks/>
            </p:cNvSpPr>
            <p:nvPr userDrawn="1"/>
          </p:nvSpPr>
          <p:spPr bwMode="gray">
            <a:xfrm>
              <a:off x="2866050" y="2801691"/>
              <a:ext cx="2101665" cy="1637086"/>
            </a:xfrm>
            <a:custGeom>
              <a:avLst/>
              <a:gdLst>
                <a:gd name="T0" fmla="*/ 0 w 1009"/>
                <a:gd name="T1" fmla="*/ 781 h 781"/>
                <a:gd name="T2" fmla="*/ 0 w 1009"/>
                <a:gd name="T3" fmla="*/ 781 h 781"/>
                <a:gd name="T4" fmla="*/ 506 w 1009"/>
                <a:gd name="T5" fmla="*/ 781 h 781"/>
                <a:gd name="T6" fmla="*/ 1009 w 1009"/>
                <a:gd name="T7" fmla="*/ 0 h 781"/>
                <a:gd name="T8" fmla="*/ 503 w 1009"/>
                <a:gd name="T9" fmla="*/ 0 h 781"/>
                <a:gd name="T10" fmla="*/ 0 w 1009"/>
                <a:gd name="T11" fmla="*/ 781 h 781"/>
              </a:gdLst>
              <a:ahLst/>
              <a:cxnLst>
                <a:cxn ang="0">
                  <a:pos x="T0" y="T1"/>
                </a:cxn>
                <a:cxn ang="0">
                  <a:pos x="T2" y="T3"/>
                </a:cxn>
                <a:cxn ang="0">
                  <a:pos x="T4" y="T5"/>
                </a:cxn>
                <a:cxn ang="0">
                  <a:pos x="T6" y="T7"/>
                </a:cxn>
                <a:cxn ang="0">
                  <a:pos x="T8" y="T9"/>
                </a:cxn>
                <a:cxn ang="0">
                  <a:pos x="T10" y="T11"/>
                </a:cxn>
              </a:cxnLst>
              <a:rect l="0" t="0" r="r" b="b"/>
              <a:pathLst>
                <a:path w="1009" h="781">
                  <a:moveTo>
                    <a:pt x="0" y="781"/>
                  </a:moveTo>
                  <a:lnTo>
                    <a:pt x="0" y="781"/>
                  </a:lnTo>
                  <a:lnTo>
                    <a:pt x="506" y="781"/>
                  </a:lnTo>
                  <a:lnTo>
                    <a:pt x="1009" y="0"/>
                  </a:lnTo>
                  <a:lnTo>
                    <a:pt x="503" y="0"/>
                  </a:lnTo>
                  <a:lnTo>
                    <a:pt x="0" y="781"/>
                  </a:lnTo>
                  <a:close/>
                </a:path>
              </a:pathLst>
            </a:custGeom>
            <a:solidFill>
              <a:schemeClr val="accent1">
                <a:lumMod val="50000"/>
              </a:schemeClr>
            </a:solidFill>
            <a:ln w="0">
              <a:noFill/>
              <a:prstDash val="solid"/>
              <a:round/>
              <a:headEnd/>
              <a:tailEnd/>
            </a:ln>
          </p:spPr>
          <p:txBody>
            <a:bodyPr vert="horz" wrap="square" lIns="91440" tIns="45720" rIns="91440" bIns="45720" numCol="1" anchor="t" anchorCtr="0" compatLnSpc="1">
              <a:prstTxWarp prst="textNoShape">
                <a:avLst/>
              </a:prstTxWarp>
            </a:bodyPr>
            <a:lstStyle/>
            <a:p>
              <a:endParaRPr lang="en-US" sz="1857"/>
            </a:p>
          </p:txBody>
        </p:sp>
        <p:sp>
          <p:nvSpPr>
            <p:cNvPr id="29" name="Freeform 7"/>
            <p:cNvSpPr>
              <a:spLocks/>
            </p:cNvSpPr>
            <p:nvPr userDrawn="1"/>
          </p:nvSpPr>
          <p:spPr bwMode="gray">
            <a:xfrm>
              <a:off x="4003793" y="1030287"/>
              <a:ext cx="2100085" cy="1638667"/>
            </a:xfrm>
            <a:custGeom>
              <a:avLst/>
              <a:gdLst>
                <a:gd name="T0" fmla="*/ 1008 w 1008"/>
                <a:gd name="T1" fmla="*/ 781 h 781"/>
                <a:gd name="T2" fmla="*/ 1008 w 1008"/>
                <a:gd name="T3" fmla="*/ 781 h 781"/>
                <a:gd name="T4" fmla="*/ 502 w 1008"/>
                <a:gd name="T5" fmla="*/ 781 h 781"/>
                <a:gd name="T6" fmla="*/ 0 w 1008"/>
                <a:gd name="T7" fmla="*/ 0 h 781"/>
                <a:gd name="T8" fmla="*/ 505 w 1008"/>
                <a:gd name="T9" fmla="*/ 0 h 781"/>
                <a:gd name="T10" fmla="*/ 1008 w 1008"/>
                <a:gd name="T11" fmla="*/ 781 h 781"/>
              </a:gdLst>
              <a:ahLst/>
              <a:cxnLst>
                <a:cxn ang="0">
                  <a:pos x="T0" y="T1"/>
                </a:cxn>
                <a:cxn ang="0">
                  <a:pos x="T2" y="T3"/>
                </a:cxn>
                <a:cxn ang="0">
                  <a:pos x="T4" y="T5"/>
                </a:cxn>
                <a:cxn ang="0">
                  <a:pos x="T6" y="T7"/>
                </a:cxn>
                <a:cxn ang="0">
                  <a:pos x="T8" y="T9"/>
                </a:cxn>
                <a:cxn ang="0">
                  <a:pos x="T10" y="T11"/>
                </a:cxn>
              </a:cxnLst>
              <a:rect l="0" t="0" r="r" b="b"/>
              <a:pathLst>
                <a:path w="1008" h="781">
                  <a:moveTo>
                    <a:pt x="1008" y="781"/>
                  </a:moveTo>
                  <a:lnTo>
                    <a:pt x="1008" y="781"/>
                  </a:lnTo>
                  <a:lnTo>
                    <a:pt x="502" y="781"/>
                  </a:lnTo>
                  <a:lnTo>
                    <a:pt x="0" y="0"/>
                  </a:lnTo>
                  <a:lnTo>
                    <a:pt x="505" y="0"/>
                  </a:lnTo>
                  <a:lnTo>
                    <a:pt x="1008" y="781"/>
                  </a:lnTo>
                  <a:close/>
                </a:path>
              </a:pathLst>
            </a:custGeom>
            <a:solidFill>
              <a:schemeClr val="accent1">
                <a:lumMod val="50000"/>
              </a:schemeClr>
            </a:solidFill>
            <a:ln w="0">
              <a:noFill/>
              <a:prstDash val="solid"/>
              <a:round/>
              <a:headEnd/>
              <a:tailEnd/>
            </a:ln>
          </p:spPr>
          <p:txBody>
            <a:bodyPr vert="horz" wrap="square" lIns="91440" tIns="45720" rIns="91440" bIns="45720" numCol="1" anchor="t" anchorCtr="0" compatLnSpc="1">
              <a:prstTxWarp prst="textNoShape">
                <a:avLst/>
              </a:prstTxWarp>
            </a:bodyPr>
            <a:lstStyle/>
            <a:p>
              <a:endParaRPr lang="en-US" sz="1857"/>
            </a:p>
          </p:txBody>
        </p:sp>
        <p:sp>
          <p:nvSpPr>
            <p:cNvPr id="30" name="Freeform 5"/>
            <p:cNvSpPr>
              <a:spLocks/>
            </p:cNvSpPr>
            <p:nvPr userDrawn="1"/>
          </p:nvSpPr>
          <p:spPr bwMode="gray">
            <a:xfrm>
              <a:off x="5130476" y="2801691"/>
              <a:ext cx="1270562" cy="1637086"/>
            </a:xfrm>
            <a:custGeom>
              <a:avLst/>
              <a:gdLst/>
              <a:ahLst/>
              <a:cxnLst/>
              <a:rect l="l" t="t" r="r" b="b"/>
              <a:pathLst>
                <a:path w="1270562" h="1637086">
                  <a:moveTo>
                    <a:pt x="0" y="0"/>
                  </a:moveTo>
                  <a:lnTo>
                    <a:pt x="1052918" y="0"/>
                  </a:lnTo>
                  <a:lnTo>
                    <a:pt x="1270562" y="339741"/>
                  </a:lnTo>
                  <a:lnTo>
                    <a:pt x="1270562" y="1637086"/>
                  </a:lnTo>
                  <a:lnTo>
                    <a:pt x="1048748" y="1637086"/>
                  </a:lnTo>
                  <a:close/>
                </a:path>
              </a:pathLst>
            </a:custGeom>
            <a:solidFill>
              <a:schemeClr val="accent1">
                <a:lumMod val="50000"/>
              </a:schemeClr>
            </a:solidFill>
            <a:ln w="0">
              <a:noFill/>
              <a:prstDash val="solid"/>
              <a:round/>
              <a:headEnd/>
              <a:tailEnd/>
            </a:ln>
          </p:spPr>
          <p:txBody>
            <a:bodyPr vert="horz" wrap="square" lIns="91440" tIns="45720" rIns="91440" bIns="45720" numCol="1" anchor="t" anchorCtr="0" compatLnSpc="1">
              <a:prstTxWarp prst="textNoShape">
                <a:avLst/>
              </a:prstTxWarp>
            </a:bodyPr>
            <a:lstStyle/>
            <a:p>
              <a:endParaRPr lang="en-US" sz="1857"/>
            </a:p>
          </p:txBody>
        </p:sp>
      </p:grpSp>
      <p:sp>
        <p:nvSpPr>
          <p:cNvPr id="24" name="Rectangle 23"/>
          <p:cNvSpPr/>
          <p:nvPr userDrawn="1"/>
        </p:nvSpPr>
        <p:spPr bwMode="gray">
          <a:xfrm>
            <a:off x="0" y="1367364"/>
            <a:ext cx="12192000" cy="118810"/>
          </a:xfrm>
          <a:prstGeom prst="rect">
            <a:avLst/>
          </a:prstGeom>
          <a:solidFill>
            <a:schemeClr val="accent1">
              <a:lumMod val="50000"/>
            </a:schemeClr>
          </a:solidFill>
          <a:ln w="19050">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130629" tIns="65314" rIns="130629" bIns="65314" numCol="1" spcCol="0" rtlCol="0" fromWordArt="0" anchor="t" anchorCtr="0" forceAA="0" compatLnSpc="1">
            <a:prstTxWarp prst="textNoShape">
              <a:avLst/>
            </a:prstTxWarp>
            <a:noAutofit/>
          </a:bodyPr>
          <a:lstStyle/>
          <a:p>
            <a:pPr algn="ctr">
              <a:spcBef>
                <a:spcPts val="714"/>
              </a:spcBef>
            </a:pPr>
            <a:endParaRPr lang="en-US" sz="1429" dirty="0" err="1" smtClean="0">
              <a:solidFill>
                <a:schemeClr val="bg1"/>
              </a:solidFill>
            </a:endParaRPr>
          </a:p>
        </p:txBody>
      </p:sp>
      <p:sp>
        <p:nvSpPr>
          <p:cNvPr id="4" name="Title 3"/>
          <p:cNvSpPr>
            <a:spLocks noGrp="1"/>
          </p:cNvSpPr>
          <p:nvPr userDrawn="1">
            <p:ph type="title" hasCustomPrompt="1"/>
          </p:nvPr>
        </p:nvSpPr>
        <p:spPr bwMode="gray">
          <a:xfrm>
            <a:off x="1088570" y="2549857"/>
            <a:ext cx="6966857" cy="1055234"/>
          </a:xfrm>
        </p:spPr>
        <p:txBody>
          <a:bodyPr/>
          <a:lstStyle>
            <a:lvl1pPr>
              <a:defRPr sz="3429" b="0"/>
            </a:lvl1pPr>
          </a:lstStyle>
          <a:p>
            <a:r>
              <a:rPr lang="en-US" dirty="0" smtClean="0"/>
              <a:t>Presentation Title – Arial 24pt Regular, Title Case</a:t>
            </a:r>
          </a:p>
        </p:txBody>
      </p:sp>
      <p:sp>
        <p:nvSpPr>
          <p:cNvPr id="6" name="Text Placeholder 5"/>
          <p:cNvSpPr>
            <a:spLocks noGrp="1"/>
          </p:cNvSpPr>
          <p:nvPr userDrawn="1">
            <p:ph type="body" sz="quarter" idx="20" hasCustomPrompt="1"/>
          </p:nvPr>
        </p:nvSpPr>
        <p:spPr bwMode="gray">
          <a:xfrm>
            <a:off x="1088571" y="3791360"/>
            <a:ext cx="5225143" cy="263809"/>
          </a:xfrm>
        </p:spPr>
        <p:txBody>
          <a:bodyPr/>
          <a:lstStyle>
            <a:lvl1pPr marL="0" indent="0">
              <a:spcBef>
                <a:spcPts val="0"/>
              </a:spcBef>
              <a:buNone/>
              <a:defRPr sz="1714" baseline="0">
                <a:solidFill>
                  <a:schemeClr val="accent1"/>
                </a:solidFill>
              </a:defRPr>
            </a:lvl1pPr>
            <a:lvl2pPr marL="163289" indent="0">
              <a:spcBef>
                <a:spcPts val="0"/>
              </a:spcBef>
              <a:buNone/>
              <a:defRPr sz="1714">
                <a:solidFill>
                  <a:schemeClr val="bg1"/>
                </a:solidFill>
              </a:defRPr>
            </a:lvl2pPr>
            <a:lvl3pPr marL="326578" indent="0">
              <a:spcBef>
                <a:spcPts val="0"/>
              </a:spcBef>
              <a:buNone/>
              <a:defRPr sz="1714">
                <a:solidFill>
                  <a:schemeClr val="bg1"/>
                </a:solidFill>
              </a:defRPr>
            </a:lvl3pPr>
            <a:lvl4pPr marL="489867" indent="0">
              <a:spcBef>
                <a:spcPts val="0"/>
              </a:spcBef>
              <a:buNone/>
              <a:defRPr sz="1714">
                <a:solidFill>
                  <a:schemeClr val="bg1"/>
                </a:solidFill>
              </a:defRPr>
            </a:lvl4pPr>
            <a:lvl5pPr marL="653156" indent="0">
              <a:spcBef>
                <a:spcPts val="0"/>
              </a:spcBef>
              <a:buNone/>
              <a:defRPr sz="1714">
                <a:solidFill>
                  <a:schemeClr val="bg1"/>
                </a:solidFill>
              </a:defRPr>
            </a:lvl5pPr>
          </a:lstStyle>
          <a:p>
            <a:pPr lvl="0"/>
            <a:r>
              <a:rPr lang="en-US" dirty="0" smtClean="0"/>
              <a:t>Presentation Subtitle – Arial 12pt Regular, Title Case</a:t>
            </a:r>
          </a:p>
        </p:txBody>
      </p:sp>
      <p:sp>
        <p:nvSpPr>
          <p:cNvPr id="20" name="Rectangle 19"/>
          <p:cNvSpPr/>
          <p:nvPr userDrawn="1"/>
        </p:nvSpPr>
        <p:spPr>
          <a:xfrm>
            <a:off x="0" y="6204857"/>
            <a:ext cx="12192000" cy="653143"/>
          </a:xfrm>
          <a:prstGeom prst="rect">
            <a:avLst/>
          </a:prstGeom>
          <a:solidFill>
            <a:schemeClr val="accent1">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fontAlgn="base">
              <a:spcBef>
                <a:spcPct val="0"/>
              </a:spcBef>
              <a:spcAft>
                <a:spcPct val="0"/>
              </a:spcAft>
            </a:pPr>
            <a:endParaRPr lang="en-US" sz="1929" dirty="0">
              <a:solidFill>
                <a:prstClr val="white"/>
              </a:solidFill>
            </a:endParaRPr>
          </a:p>
        </p:txBody>
      </p:sp>
      <p:grpSp>
        <p:nvGrpSpPr>
          <p:cNvPr id="2" name="Group 1"/>
          <p:cNvGrpSpPr/>
          <p:nvPr userDrawn="1"/>
        </p:nvGrpSpPr>
        <p:grpSpPr>
          <a:xfrm>
            <a:off x="-452" y="6199554"/>
            <a:ext cx="12192453" cy="658446"/>
            <a:chOff x="-317" y="4339688"/>
            <a:chExt cx="8534717" cy="460912"/>
          </a:xfrm>
        </p:grpSpPr>
        <p:pic>
          <p:nvPicPr>
            <p:cNvPr id="14" name="Picture 13" descr="ANTHC PPT Footer.jpg"/>
            <p:cNvPicPr>
              <a:picLocks noChangeAspect="1"/>
            </p:cNvPicPr>
            <p:nvPr userDrawn="1"/>
          </p:nvPicPr>
          <p:blipFill rotWithShape="1">
            <a:blip r:embed="rId2">
              <a:extLst>
                <a:ext uri="{28A0092B-C50C-407E-A947-70E740481C1C}">
                  <a14:useLocalDpi xmlns:a14="http://schemas.microsoft.com/office/drawing/2010/main" val="0"/>
                </a:ext>
              </a:extLst>
            </a:blip>
            <a:srcRect r="27587"/>
            <a:stretch/>
          </p:blipFill>
          <p:spPr>
            <a:xfrm>
              <a:off x="-317" y="4339688"/>
              <a:ext cx="4381817" cy="460912"/>
            </a:xfrm>
            <a:prstGeom prst="rect">
              <a:avLst/>
            </a:prstGeom>
          </p:spPr>
        </p:pic>
        <p:pic>
          <p:nvPicPr>
            <p:cNvPr id="17" name="Picture 16" descr="ANTHC PPT Footer.jpg"/>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4317717" y="4339688"/>
              <a:ext cx="4216683" cy="460912"/>
            </a:xfrm>
            <a:prstGeom prst="rect">
              <a:avLst/>
            </a:prstGeom>
          </p:spPr>
        </p:pic>
      </p:grpSp>
    </p:spTree>
    <p:extLst>
      <p:ext uri="{BB962C8B-B14F-4D97-AF65-F5344CB8AC3E}">
        <p14:creationId xmlns:p14="http://schemas.microsoft.com/office/powerpoint/2010/main" val="1825637954"/>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extLst mod="1">
    <p:ext uri="{DCECCB84-F9BA-43D5-87BE-67443E8EF086}">
      <p15:sldGuideLst xmlns:p15="http://schemas.microsoft.com/office/powerpoint/2012/main">
        <p15:guide id="1" pos="480">
          <p15:clr>
            <a:srgbClr val="FBAE40"/>
          </p15:clr>
        </p15:guide>
        <p15:guide id="2" orient="horz" pos="1681">
          <p15:clr>
            <a:srgbClr val="FBAE40"/>
          </p15:clr>
        </p15:guide>
        <p15:guide id="3" orient="horz" pos="1759">
          <p15:clr>
            <a:srgbClr val="FBAE40"/>
          </p15:clr>
        </p15:guide>
      </p15:sldGuideLst>
    </p:ext>
  </p:extLst>
</p:sldLayout>
</file>

<file path=ppt/slideLayouts/slideLayout15.xml><?xml version="1.0" encoding="utf-8"?>
<p:sldLayout xmlns:a="http://schemas.openxmlformats.org/drawingml/2006/main" xmlns:r="http://schemas.openxmlformats.org/officeDocument/2006/relationships" xmlns:p="http://schemas.openxmlformats.org/presentationml/2006/main" showMasterSp="0" preserve="1" userDrawn="1">
  <p:cSld name="1_Title: Logo Lock-up">
    <p:spTree>
      <p:nvGrpSpPr>
        <p:cNvPr id="1" name=""/>
        <p:cNvGrpSpPr/>
        <p:nvPr/>
      </p:nvGrpSpPr>
      <p:grpSpPr>
        <a:xfrm>
          <a:off x="0" y="0"/>
          <a:ext cx="0" cy="0"/>
          <a:chOff x="0" y="0"/>
          <a:chExt cx="0" cy="0"/>
        </a:xfrm>
      </p:grpSpPr>
      <p:sp>
        <p:nvSpPr>
          <p:cNvPr id="15" name="Rectangle 14"/>
          <p:cNvSpPr/>
          <p:nvPr userDrawn="1"/>
        </p:nvSpPr>
        <p:spPr bwMode="gray">
          <a:xfrm>
            <a:off x="453" y="1"/>
            <a:ext cx="12192000" cy="6861440"/>
          </a:xfrm>
          <a:prstGeom prst="rect">
            <a:avLst/>
          </a:prstGeom>
          <a:solidFill>
            <a:schemeClr val="bg1">
              <a:lumMod val="85000"/>
            </a:schemeClr>
          </a:solidFill>
          <a:ln w="19050">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130629" tIns="65314" rIns="130629" bIns="65314" numCol="1" spcCol="0" rtlCol="0" fromWordArt="0" anchor="t" anchorCtr="0" forceAA="0" compatLnSpc="1">
            <a:prstTxWarp prst="textNoShape">
              <a:avLst/>
            </a:prstTxWarp>
            <a:noAutofit/>
          </a:bodyPr>
          <a:lstStyle/>
          <a:p>
            <a:pPr algn="ctr">
              <a:spcBef>
                <a:spcPts val="714"/>
              </a:spcBef>
            </a:pPr>
            <a:endParaRPr lang="en-US" sz="1429" dirty="0" err="1" smtClean="0">
              <a:solidFill>
                <a:schemeClr val="bg1"/>
              </a:solidFill>
            </a:endParaRPr>
          </a:p>
        </p:txBody>
      </p:sp>
      <p:grpSp>
        <p:nvGrpSpPr>
          <p:cNvPr id="3" name="Group 2"/>
          <p:cNvGrpSpPr/>
          <p:nvPr userDrawn="1"/>
        </p:nvGrpSpPr>
        <p:grpSpPr bwMode="gray">
          <a:xfrm>
            <a:off x="5459144" y="1471839"/>
            <a:ext cx="6733310" cy="4869271"/>
            <a:chOff x="2866050" y="1030287"/>
            <a:chExt cx="3534988" cy="3408490"/>
          </a:xfrm>
        </p:grpSpPr>
        <p:sp>
          <p:nvSpPr>
            <p:cNvPr id="28" name="Freeform 6"/>
            <p:cNvSpPr>
              <a:spLocks/>
            </p:cNvSpPr>
            <p:nvPr userDrawn="1"/>
          </p:nvSpPr>
          <p:spPr bwMode="gray">
            <a:xfrm>
              <a:off x="2866050" y="2801691"/>
              <a:ext cx="2101665" cy="1637086"/>
            </a:xfrm>
            <a:custGeom>
              <a:avLst/>
              <a:gdLst>
                <a:gd name="T0" fmla="*/ 0 w 1009"/>
                <a:gd name="T1" fmla="*/ 781 h 781"/>
                <a:gd name="T2" fmla="*/ 0 w 1009"/>
                <a:gd name="T3" fmla="*/ 781 h 781"/>
                <a:gd name="T4" fmla="*/ 506 w 1009"/>
                <a:gd name="T5" fmla="*/ 781 h 781"/>
                <a:gd name="T6" fmla="*/ 1009 w 1009"/>
                <a:gd name="T7" fmla="*/ 0 h 781"/>
                <a:gd name="T8" fmla="*/ 503 w 1009"/>
                <a:gd name="T9" fmla="*/ 0 h 781"/>
                <a:gd name="T10" fmla="*/ 0 w 1009"/>
                <a:gd name="T11" fmla="*/ 781 h 781"/>
              </a:gdLst>
              <a:ahLst/>
              <a:cxnLst>
                <a:cxn ang="0">
                  <a:pos x="T0" y="T1"/>
                </a:cxn>
                <a:cxn ang="0">
                  <a:pos x="T2" y="T3"/>
                </a:cxn>
                <a:cxn ang="0">
                  <a:pos x="T4" y="T5"/>
                </a:cxn>
                <a:cxn ang="0">
                  <a:pos x="T6" y="T7"/>
                </a:cxn>
                <a:cxn ang="0">
                  <a:pos x="T8" y="T9"/>
                </a:cxn>
                <a:cxn ang="0">
                  <a:pos x="T10" y="T11"/>
                </a:cxn>
              </a:cxnLst>
              <a:rect l="0" t="0" r="r" b="b"/>
              <a:pathLst>
                <a:path w="1009" h="781">
                  <a:moveTo>
                    <a:pt x="0" y="781"/>
                  </a:moveTo>
                  <a:lnTo>
                    <a:pt x="0" y="781"/>
                  </a:lnTo>
                  <a:lnTo>
                    <a:pt x="506" y="781"/>
                  </a:lnTo>
                  <a:lnTo>
                    <a:pt x="1009" y="0"/>
                  </a:lnTo>
                  <a:lnTo>
                    <a:pt x="503" y="0"/>
                  </a:lnTo>
                  <a:lnTo>
                    <a:pt x="0" y="781"/>
                  </a:lnTo>
                  <a:close/>
                </a:path>
              </a:pathLst>
            </a:custGeom>
            <a:solidFill>
              <a:schemeClr val="bg1">
                <a:lumMod val="75000"/>
              </a:schemeClr>
            </a:solidFill>
            <a:ln w="0">
              <a:noFill/>
              <a:prstDash val="solid"/>
              <a:round/>
              <a:headEnd/>
              <a:tailEnd/>
            </a:ln>
          </p:spPr>
          <p:txBody>
            <a:bodyPr vert="horz" wrap="square" lIns="91440" tIns="45720" rIns="91440" bIns="45720" numCol="1" anchor="t" anchorCtr="0" compatLnSpc="1">
              <a:prstTxWarp prst="textNoShape">
                <a:avLst/>
              </a:prstTxWarp>
            </a:bodyPr>
            <a:lstStyle/>
            <a:p>
              <a:endParaRPr lang="en-US" sz="1857"/>
            </a:p>
          </p:txBody>
        </p:sp>
        <p:sp>
          <p:nvSpPr>
            <p:cNvPr id="29" name="Freeform 7"/>
            <p:cNvSpPr>
              <a:spLocks/>
            </p:cNvSpPr>
            <p:nvPr userDrawn="1"/>
          </p:nvSpPr>
          <p:spPr bwMode="gray">
            <a:xfrm>
              <a:off x="4003793" y="1030287"/>
              <a:ext cx="2100085" cy="1638667"/>
            </a:xfrm>
            <a:custGeom>
              <a:avLst/>
              <a:gdLst>
                <a:gd name="T0" fmla="*/ 1008 w 1008"/>
                <a:gd name="T1" fmla="*/ 781 h 781"/>
                <a:gd name="T2" fmla="*/ 1008 w 1008"/>
                <a:gd name="T3" fmla="*/ 781 h 781"/>
                <a:gd name="T4" fmla="*/ 502 w 1008"/>
                <a:gd name="T5" fmla="*/ 781 h 781"/>
                <a:gd name="T6" fmla="*/ 0 w 1008"/>
                <a:gd name="T7" fmla="*/ 0 h 781"/>
                <a:gd name="T8" fmla="*/ 505 w 1008"/>
                <a:gd name="T9" fmla="*/ 0 h 781"/>
                <a:gd name="T10" fmla="*/ 1008 w 1008"/>
                <a:gd name="T11" fmla="*/ 781 h 781"/>
              </a:gdLst>
              <a:ahLst/>
              <a:cxnLst>
                <a:cxn ang="0">
                  <a:pos x="T0" y="T1"/>
                </a:cxn>
                <a:cxn ang="0">
                  <a:pos x="T2" y="T3"/>
                </a:cxn>
                <a:cxn ang="0">
                  <a:pos x="T4" y="T5"/>
                </a:cxn>
                <a:cxn ang="0">
                  <a:pos x="T6" y="T7"/>
                </a:cxn>
                <a:cxn ang="0">
                  <a:pos x="T8" y="T9"/>
                </a:cxn>
                <a:cxn ang="0">
                  <a:pos x="T10" y="T11"/>
                </a:cxn>
              </a:cxnLst>
              <a:rect l="0" t="0" r="r" b="b"/>
              <a:pathLst>
                <a:path w="1008" h="781">
                  <a:moveTo>
                    <a:pt x="1008" y="781"/>
                  </a:moveTo>
                  <a:lnTo>
                    <a:pt x="1008" y="781"/>
                  </a:lnTo>
                  <a:lnTo>
                    <a:pt x="502" y="781"/>
                  </a:lnTo>
                  <a:lnTo>
                    <a:pt x="0" y="0"/>
                  </a:lnTo>
                  <a:lnTo>
                    <a:pt x="505" y="0"/>
                  </a:lnTo>
                  <a:lnTo>
                    <a:pt x="1008" y="781"/>
                  </a:lnTo>
                  <a:close/>
                </a:path>
              </a:pathLst>
            </a:custGeom>
            <a:solidFill>
              <a:schemeClr val="bg1">
                <a:lumMod val="75000"/>
              </a:schemeClr>
            </a:solidFill>
            <a:ln w="0">
              <a:noFill/>
              <a:prstDash val="solid"/>
              <a:round/>
              <a:headEnd/>
              <a:tailEnd/>
            </a:ln>
          </p:spPr>
          <p:txBody>
            <a:bodyPr vert="horz" wrap="square" lIns="91440" tIns="45720" rIns="91440" bIns="45720" numCol="1" anchor="t" anchorCtr="0" compatLnSpc="1">
              <a:prstTxWarp prst="textNoShape">
                <a:avLst/>
              </a:prstTxWarp>
            </a:bodyPr>
            <a:lstStyle/>
            <a:p>
              <a:endParaRPr lang="en-US" sz="1857"/>
            </a:p>
          </p:txBody>
        </p:sp>
        <p:sp>
          <p:nvSpPr>
            <p:cNvPr id="30" name="Freeform 5"/>
            <p:cNvSpPr>
              <a:spLocks/>
            </p:cNvSpPr>
            <p:nvPr userDrawn="1"/>
          </p:nvSpPr>
          <p:spPr bwMode="gray">
            <a:xfrm>
              <a:off x="5130476" y="2801691"/>
              <a:ext cx="1270562" cy="1637086"/>
            </a:xfrm>
            <a:custGeom>
              <a:avLst/>
              <a:gdLst/>
              <a:ahLst/>
              <a:cxnLst/>
              <a:rect l="l" t="t" r="r" b="b"/>
              <a:pathLst>
                <a:path w="1270562" h="1637086">
                  <a:moveTo>
                    <a:pt x="0" y="0"/>
                  </a:moveTo>
                  <a:lnTo>
                    <a:pt x="1052918" y="0"/>
                  </a:lnTo>
                  <a:lnTo>
                    <a:pt x="1270562" y="339741"/>
                  </a:lnTo>
                  <a:lnTo>
                    <a:pt x="1270562" y="1637086"/>
                  </a:lnTo>
                  <a:lnTo>
                    <a:pt x="1048748" y="1637086"/>
                  </a:lnTo>
                  <a:close/>
                </a:path>
              </a:pathLst>
            </a:custGeom>
            <a:solidFill>
              <a:schemeClr val="bg1">
                <a:lumMod val="75000"/>
              </a:schemeClr>
            </a:solidFill>
            <a:ln w="0">
              <a:noFill/>
              <a:prstDash val="solid"/>
              <a:round/>
              <a:headEnd/>
              <a:tailEnd/>
            </a:ln>
          </p:spPr>
          <p:txBody>
            <a:bodyPr vert="horz" wrap="square" lIns="91440" tIns="45720" rIns="91440" bIns="45720" numCol="1" anchor="t" anchorCtr="0" compatLnSpc="1">
              <a:prstTxWarp prst="textNoShape">
                <a:avLst/>
              </a:prstTxWarp>
            </a:bodyPr>
            <a:lstStyle/>
            <a:p>
              <a:endParaRPr lang="en-US" sz="1857"/>
            </a:p>
          </p:txBody>
        </p:sp>
      </p:grpSp>
      <p:sp>
        <p:nvSpPr>
          <p:cNvPr id="24" name="Rectangle 23"/>
          <p:cNvSpPr/>
          <p:nvPr userDrawn="1"/>
        </p:nvSpPr>
        <p:spPr bwMode="gray">
          <a:xfrm>
            <a:off x="0" y="894444"/>
            <a:ext cx="12192000" cy="118810"/>
          </a:xfrm>
          <a:prstGeom prst="rect">
            <a:avLst/>
          </a:prstGeom>
          <a:solidFill>
            <a:schemeClr val="accent1">
              <a:lumMod val="50000"/>
            </a:schemeClr>
          </a:solidFill>
          <a:ln w="19050">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130629" tIns="65314" rIns="130629" bIns="65314" numCol="1" spcCol="0" rtlCol="0" fromWordArt="0" anchor="t" anchorCtr="0" forceAA="0" compatLnSpc="1">
            <a:prstTxWarp prst="textNoShape">
              <a:avLst/>
            </a:prstTxWarp>
            <a:noAutofit/>
          </a:bodyPr>
          <a:lstStyle/>
          <a:p>
            <a:pPr algn="ctr">
              <a:spcBef>
                <a:spcPts val="714"/>
              </a:spcBef>
            </a:pPr>
            <a:endParaRPr lang="en-US" sz="1429" dirty="0" err="1" smtClean="0">
              <a:solidFill>
                <a:schemeClr val="bg1"/>
              </a:solidFill>
            </a:endParaRPr>
          </a:p>
        </p:txBody>
      </p:sp>
      <p:sp>
        <p:nvSpPr>
          <p:cNvPr id="4" name="Title 3"/>
          <p:cNvSpPr>
            <a:spLocks noGrp="1"/>
          </p:cNvSpPr>
          <p:nvPr userDrawn="1">
            <p:ph type="title" hasCustomPrompt="1"/>
          </p:nvPr>
        </p:nvSpPr>
        <p:spPr bwMode="gray">
          <a:xfrm>
            <a:off x="152779" y="138102"/>
            <a:ext cx="11677179" cy="527617"/>
          </a:xfrm>
        </p:spPr>
        <p:txBody>
          <a:bodyPr/>
          <a:lstStyle>
            <a:lvl1pPr>
              <a:defRPr sz="3429" b="0">
                <a:solidFill>
                  <a:srgbClr val="0070C0"/>
                </a:solidFill>
              </a:defRPr>
            </a:lvl1pPr>
          </a:lstStyle>
          <a:p>
            <a:r>
              <a:rPr lang="en-US" dirty="0" smtClean="0"/>
              <a:t>Title Case</a:t>
            </a:r>
          </a:p>
        </p:txBody>
      </p:sp>
      <p:cxnSp>
        <p:nvCxnSpPr>
          <p:cNvPr id="13" name="Straight Connector 12"/>
          <p:cNvCxnSpPr/>
          <p:nvPr userDrawn="1"/>
        </p:nvCxnSpPr>
        <p:spPr bwMode="gray">
          <a:xfrm>
            <a:off x="0" y="834506"/>
            <a:ext cx="12192000" cy="0"/>
          </a:xfrm>
          <a:prstGeom prst="line">
            <a:avLst/>
          </a:prstGeom>
          <a:ln w="12700">
            <a:solidFill>
              <a:schemeClr val="accent6"/>
            </a:solidFill>
          </a:ln>
        </p:spPr>
        <p:style>
          <a:lnRef idx="1">
            <a:schemeClr val="accent1"/>
          </a:lnRef>
          <a:fillRef idx="0">
            <a:schemeClr val="accent1"/>
          </a:fillRef>
          <a:effectRef idx="0">
            <a:schemeClr val="accent1"/>
          </a:effectRef>
          <a:fontRef idx="minor">
            <a:schemeClr val="tx1"/>
          </a:fontRef>
        </p:style>
      </p:cxnSp>
      <p:grpSp>
        <p:nvGrpSpPr>
          <p:cNvPr id="14" name="Group 13"/>
          <p:cNvGrpSpPr/>
          <p:nvPr userDrawn="1"/>
        </p:nvGrpSpPr>
        <p:grpSpPr>
          <a:xfrm>
            <a:off x="-452" y="6199554"/>
            <a:ext cx="12192453" cy="658446"/>
            <a:chOff x="-317" y="4339688"/>
            <a:chExt cx="8534717" cy="460912"/>
          </a:xfrm>
        </p:grpSpPr>
        <p:pic>
          <p:nvPicPr>
            <p:cNvPr id="16" name="Picture 15" descr="ANTHC PPT Footer.jpg"/>
            <p:cNvPicPr>
              <a:picLocks noChangeAspect="1"/>
            </p:cNvPicPr>
            <p:nvPr userDrawn="1"/>
          </p:nvPicPr>
          <p:blipFill rotWithShape="1">
            <a:blip r:embed="rId2">
              <a:extLst>
                <a:ext uri="{28A0092B-C50C-407E-A947-70E740481C1C}">
                  <a14:useLocalDpi xmlns:a14="http://schemas.microsoft.com/office/drawing/2010/main" val="0"/>
                </a:ext>
              </a:extLst>
            </a:blip>
            <a:srcRect r="27587"/>
            <a:stretch/>
          </p:blipFill>
          <p:spPr>
            <a:xfrm>
              <a:off x="-317" y="4339688"/>
              <a:ext cx="4381817" cy="460912"/>
            </a:xfrm>
            <a:prstGeom prst="rect">
              <a:avLst/>
            </a:prstGeom>
          </p:spPr>
        </p:pic>
        <p:pic>
          <p:nvPicPr>
            <p:cNvPr id="17" name="Picture 16" descr="ANTHC PPT Footer.jpg"/>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4317717" y="4339688"/>
              <a:ext cx="4216683" cy="460912"/>
            </a:xfrm>
            <a:prstGeom prst="rect">
              <a:avLst/>
            </a:prstGeom>
          </p:spPr>
        </p:pic>
      </p:grpSp>
    </p:spTree>
    <p:extLst>
      <p:ext uri="{BB962C8B-B14F-4D97-AF65-F5344CB8AC3E}">
        <p14:creationId xmlns:p14="http://schemas.microsoft.com/office/powerpoint/2010/main" val="294254523"/>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extLst mod="1">
    <p:ext uri="{DCECCB84-F9BA-43D5-87BE-67443E8EF086}">
      <p15:sldGuideLst xmlns:p15="http://schemas.microsoft.com/office/powerpoint/2012/main">
        <p15:guide id="1" pos="480">
          <p15:clr>
            <a:srgbClr val="FBAE40"/>
          </p15:clr>
        </p15:guide>
        <p15:guide id="2" orient="horz" pos="1681">
          <p15:clr>
            <a:srgbClr val="FBAE40"/>
          </p15:clr>
        </p15:guide>
        <p15:guide id="3" orient="horz" pos="1759">
          <p15:clr>
            <a:srgbClr val="FBAE40"/>
          </p15:clr>
        </p15:guide>
      </p15:sldGuideLst>
    </p:ext>
  </p:extLst>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Road Map (Editable)">
    <p:bg bwMode="gray">
      <p:bgPr>
        <a:solidFill>
          <a:schemeClr val="accent4"/>
        </a:solidFill>
        <a:effectLst/>
      </p:bgPr>
    </p:bg>
    <p:spTree>
      <p:nvGrpSpPr>
        <p:cNvPr id="1" name=""/>
        <p:cNvGrpSpPr/>
        <p:nvPr/>
      </p:nvGrpSpPr>
      <p:grpSpPr>
        <a:xfrm>
          <a:off x="0" y="0"/>
          <a:ext cx="0" cy="0"/>
          <a:chOff x="0" y="0"/>
          <a:chExt cx="0" cy="0"/>
        </a:xfrm>
      </p:grpSpPr>
      <p:sp>
        <p:nvSpPr>
          <p:cNvPr id="11" name="Rectangle 10"/>
          <p:cNvSpPr/>
          <p:nvPr userDrawn="1"/>
        </p:nvSpPr>
        <p:spPr bwMode="gray">
          <a:xfrm rot="10800000">
            <a:off x="9553958" y="2"/>
            <a:ext cx="1606641" cy="494774"/>
          </a:xfrm>
          <a:prstGeom prst="rect">
            <a:avLst/>
          </a:prstGeom>
          <a:solidFill>
            <a:schemeClr val="accent6"/>
          </a:solidFill>
          <a:ln w="19050" cap="sq" cmpd="sng" algn="ctr">
            <a:noFill/>
            <a:prstDash val="solid"/>
            <a:miter lim="800000"/>
          </a:ln>
          <a:effectLst/>
        </p:spPr>
        <p:txBody>
          <a:bodyPr rot="0" spcFirstLastPara="0" vert="horz" wrap="square" lIns="130629" tIns="65314" rIns="130629" bIns="65314" numCol="1" spcCol="0" rtlCol="0" fromWordArt="0" anchor="t" anchorCtr="0" forceAA="0" compatLnSpc="1">
            <a:prstTxWarp prst="textNoShape">
              <a:avLst/>
            </a:prstTxWarp>
            <a:noAutofit/>
          </a:bodyPr>
          <a:lstStyle/>
          <a:p>
            <a:pPr algn="ctr"/>
            <a:endParaRPr lang="en-US" sz="1429" dirty="0"/>
          </a:p>
        </p:txBody>
      </p:sp>
      <p:cxnSp>
        <p:nvCxnSpPr>
          <p:cNvPr id="24" name="Straight Connector 23"/>
          <p:cNvCxnSpPr/>
          <p:nvPr userDrawn="1"/>
        </p:nvCxnSpPr>
        <p:spPr bwMode="gray">
          <a:xfrm>
            <a:off x="1645297" y="5632106"/>
            <a:ext cx="8901406" cy="0"/>
          </a:xfrm>
          <a:prstGeom prst="line">
            <a:avLst/>
          </a:prstGeom>
          <a:noFill/>
          <a:ln w="6350" cap="flat" cmpd="sng" algn="ctr">
            <a:solidFill>
              <a:schemeClr val="bg1"/>
            </a:solidFill>
            <a:prstDash val="solid"/>
            <a:miter lim="800000"/>
          </a:ln>
          <a:effectLst/>
        </p:spPr>
      </p:cxnSp>
      <p:sp>
        <p:nvSpPr>
          <p:cNvPr id="27" name="TextBox 26"/>
          <p:cNvSpPr txBox="1"/>
          <p:nvPr userDrawn="1"/>
        </p:nvSpPr>
        <p:spPr bwMode="gray">
          <a:xfrm>
            <a:off x="9553962" y="202856"/>
            <a:ext cx="1606641" cy="197875"/>
          </a:xfrm>
          <a:prstGeom prst="rect">
            <a:avLst/>
          </a:prstGeom>
          <a:noFill/>
        </p:spPr>
        <p:txBody>
          <a:bodyPr wrap="square" lIns="0" tIns="0" rIns="0" bIns="0" rtlCol="0">
            <a:spAutoFit/>
          </a:bodyPr>
          <a:lstStyle/>
          <a:p>
            <a:pPr algn="ctr">
              <a:spcBef>
                <a:spcPts val="714"/>
              </a:spcBef>
            </a:pPr>
            <a:r>
              <a:rPr lang="en-US" sz="1286" spc="0" baseline="0" dirty="0" smtClean="0">
                <a:solidFill>
                  <a:schemeClr val="bg1"/>
                </a:solidFill>
                <a:latin typeface="+mj-lt"/>
              </a:rPr>
              <a:t>ROAD MAP</a:t>
            </a:r>
          </a:p>
        </p:txBody>
      </p:sp>
      <p:sp>
        <p:nvSpPr>
          <p:cNvPr id="32" name="Text Placeholder 3"/>
          <p:cNvSpPr>
            <a:spLocks noGrp="1"/>
          </p:cNvSpPr>
          <p:nvPr>
            <p:ph type="body" sz="quarter" idx="13" hasCustomPrompt="1"/>
          </p:nvPr>
        </p:nvSpPr>
        <p:spPr bwMode="gray">
          <a:xfrm>
            <a:off x="2596480" y="1484057"/>
            <a:ext cx="7141029" cy="307777"/>
          </a:xfrm>
        </p:spPr>
        <p:txBody>
          <a:bodyPr anchor="ctr" anchorCtr="0"/>
          <a:lstStyle>
            <a:lvl1pPr marL="0" indent="0">
              <a:spcBef>
                <a:spcPts val="0"/>
              </a:spcBef>
              <a:buNone/>
              <a:defRPr sz="2000">
                <a:solidFill>
                  <a:schemeClr val="bg1"/>
                </a:solidFill>
                <a:latin typeface="+mj-lt"/>
              </a:defRPr>
            </a:lvl1pPr>
            <a:lvl2pPr marL="163289" indent="0">
              <a:buNone/>
              <a:defRPr>
                <a:solidFill>
                  <a:schemeClr val="accent1"/>
                </a:solidFill>
              </a:defRPr>
            </a:lvl2pPr>
            <a:lvl3pPr marL="326578" indent="0">
              <a:buNone/>
              <a:defRPr>
                <a:solidFill>
                  <a:schemeClr val="accent1"/>
                </a:solidFill>
              </a:defRPr>
            </a:lvl3pPr>
            <a:lvl4pPr marL="489867" indent="0">
              <a:buNone/>
              <a:defRPr>
                <a:solidFill>
                  <a:schemeClr val="accent1"/>
                </a:solidFill>
              </a:defRPr>
            </a:lvl4pPr>
            <a:lvl5pPr marL="653156" indent="0">
              <a:buNone/>
              <a:defRPr>
                <a:solidFill>
                  <a:schemeClr val="accent1"/>
                </a:solidFill>
              </a:defRPr>
            </a:lvl5pPr>
          </a:lstStyle>
          <a:p>
            <a:pPr lvl="0"/>
            <a:r>
              <a:rPr lang="en-US" dirty="0" smtClean="0"/>
              <a:t>Section Title – Arial 14pt, White, Title Case</a:t>
            </a:r>
          </a:p>
        </p:txBody>
      </p:sp>
      <p:sp>
        <p:nvSpPr>
          <p:cNvPr id="18" name="Title 17"/>
          <p:cNvSpPr>
            <a:spLocks noGrp="1"/>
          </p:cNvSpPr>
          <p:nvPr>
            <p:ph type="title" hasCustomPrompt="1"/>
          </p:nvPr>
        </p:nvSpPr>
        <p:spPr bwMode="gray">
          <a:xfrm>
            <a:off x="1626544" y="1442003"/>
            <a:ext cx="522514" cy="391886"/>
          </a:xfrm>
          <a:prstGeom prst="ellipse">
            <a:avLst/>
          </a:prstGeom>
          <a:solidFill>
            <a:schemeClr val="bg1"/>
          </a:solidFill>
          <a:ln>
            <a:noFill/>
          </a:ln>
        </p:spPr>
        <p:txBody>
          <a:bodyPr wrap="none" anchor="ctr" anchorCtr="1">
            <a:noAutofit/>
          </a:bodyPr>
          <a:lstStyle>
            <a:lvl1pPr>
              <a:defRPr sz="2000" b="0">
                <a:solidFill>
                  <a:schemeClr val="accent6"/>
                </a:solidFill>
              </a:defRPr>
            </a:lvl1pPr>
          </a:lstStyle>
          <a:p>
            <a:r>
              <a:rPr lang="en-US" dirty="0" smtClean="0"/>
              <a:t>#</a:t>
            </a:r>
            <a:endParaRPr lang="en-US" dirty="0"/>
          </a:p>
        </p:txBody>
      </p:sp>
      <p:sp>
        <p:nvSpPr>
          <p:cNvPr id="20" name="Text Placeholder 19"/>
          <p:cNvSpPr>
            <a:spLocks noGrp="1"/>
          </p:cNvSpPr>
          <p:nvPr>
            <p:ph type="body" sz="quarter" idx="17" hasCustomPrompt="1"/>
          </p:nvPr>
        </p:nvSpPr>
        <p:spPr bwMode="gray">
          <a:xfrm>
            <a:off x="1626544" y="2269678"/>
            <a:ext cx="522514" cy="395713"/>
          </a:xfrm>
          <a:prstGeom prst="ellipse">
            <a:avLst/>
          </a:prstGeom>
          <a:solidFill>
            <a:schemeClr val="bg1"/>
          </a:solidFill>
          <a:ln>
            <a:noFill/>
          </a:ln>
        </p:spPr>
        <p:txBody>
          <a:bodyPr wrap="none" anchor="ctr" anchorCtr="1">
            <a:noAutofit/>
          </a:bodyPr>
          <a:lstStyle>
            <a:lvl1pPr marL="0" indent="0">
              <a:buNone/>
              <a:defRPr sz="2000">
                <a:solidFill>
                  <a:schemeClr val="accent6"/>
                </a:solidFill>
                <a:latin typeface="+mj-lt"/>
              </a:defRPr>
            </a:lvl1pPr>
          </a:lstStyle>
          <a:p>
            <a:pPr lvl="0"/>
            <a:r>
              <a:rPr lang="en-US" dirty="0" smtClean="0"/>
              <a:t>#</a:t>
            </a:r>
            <a:endParaRPr lang="en-US" dirty="0"/>
          </a:p>
        </p:txBody>
      </p:sp>
      <p:sp>
        <p:nvSpPr>
          <p:cNvPr id="39" name="Text Placeholder 3"/>
          <p:cNvSpPr>
            <a:spLocks noGrp="1"/>
          </p:cNvSpPr>
          <p:nvPr>
            <p:ph type="body" sz="quarter" idx="18" hasCustomPrompt="1"/>
          </p:nvPr>
        </p:nvSpPr>
        <p:spPr bwMode="gray">
          <a:xfrm>
            <a:off x="2596480" y="2357611"/>
            <a:ext cx="7141029" cy="219840"/>
          </a:xfrm>
        </p:spPr>
        <p:txBody>
          <a:bodyPr anchor="ctr" anchorCtr="0"/>
          <a:lstStyle>
            <a:lvl1pPr marL="0" indent="0">
              <a:spcBef>
                <a:spcPts val="0"/>
              </a:spcBef>
              <a:buNone/>
              <a:defRPr sz="1429">
                <a:solidFill>
                  <a:schemeClr val="accent1"/>
                </a:solidFill>
                <a:latin typeface="+mn-lt"/>
              </a:defRPr>
            </a:lvl1pPr>
            <a:lvl2pPr marL="163289" indent="0">
              <a:buNone/>
              <a:defRPr>
                <a:solidFill>
                  <a:schemeClr val="accent1"/>
                </a:solidFill>
              </a:defRPr>
            </a:lvl2pPr>
            <a:lvl3pPr marL="326578" indent="0">
              <a:buNone/>
              <a:defRPr>
                <a:solidFill>
                  <a:schemeClr val="accent1"/>
                </a:solidFill>
              </a:defRPr>
            </a:lvl3pPr>
            <a:lvl4pPr marL="489867" indent="0">
              <a:buNone/>
              <a:defRPr>
                <a:solidFill>
                  <a:schemeClr val="accent1"/>
                </a:solidFill>
              </a:defRPr>
            </a:lvl4pPr>
            <a:lvl5pPr marL="653156" indent="0">
              <a:buNone/>
              <a:defRPr>
                <a:solidFill>
                  <a:schemeClr val="accent1"/>
                </a:solidFill>
              </a:defRPr>
            </a:lvl5pPr>
          </a:lstStyle>
          <a:p>
            <a:pPr lvl="0"/>
            <a:r>
              <a:rPr lang="en-US" dirty="0" smtClean="0"/>
              <a:t>Section Title – Arial 10pt Regular, Accent 1, Title Case</a:t>
            </a:r>
          </a:p>
        </p:txBody>
      </p:sp>
      <p:sp>
        <p:nvSpPr>
          <p:cNvPr id="40" name="Text Placeholder 19"/>
          <p:cNvSpPr>
            <a:spLocks noGrp="1"/>
          </p:cNvSpPr>
          <p:nvPr>
            <p:ph type="body" sz="quarter" idx="19" hasCustomPrompt="1"/>
          </p:nvPr>
        </p:nvSpPr>
        <p:spPr bwMode="gray">
          <a:xfrm>
            <a:off x="1626544" y="3101178"/>
            <a:ext cx="522514" cy="395713"/>
          </a:xfrm>
          <a:prstGeom prst="ellipse">
            <a:avLst/>
          </a:prstGeom>
          <a:solidFill>
            <a:schemeClr val="bg1"/>
          </a:solidFill>
          <a:ln>
            <a:noFill/>
          </a:ln>
        </p:spPr>
        <p:txBody>
          <a:bodyPr wrap="none" anchor="ctr" anchorCtr="1">
            <a:noAutofit/>
          </a:bodyPr>
          <a:lstStyle>
            <a:lvl1pPr marL="0" indent="0">
              <a:buNone/>
              <a:defRPr sz="2000">
                <a:solidFill>
                  <a:schemeClr val="accent6"/>
                </a:solidFill>
                <a:latin typeface="+mj-lt"/>
              </a:defRPr>
            </a:lvl1pPr>
          </a:lstStyle>
          <a:p>
            <a:pPr lvl="0"/>
            <a:r>
              <a:rPr lang="en-US" dirty="0" smtClean="0"/>
              <a:t>#</a:t>
            </a:r>
            <a:endParaRPr lang="en-US" dirty="0"/>
          </a:p>
        </p:txBody>
      </p:sp>
      <p:sp>
        <p:nvSpPr>
          <p:cNvPr id="41" name="Text Placeholder 3"/>
          <p:cNvSpPr>
            <a:spLocks noGrp="1"/>
          </p:cNvSpPr>
          <p:nvPr>
            <p:ph type="body" sz="quarter" idx="20" hasCustomPrompt="1"/>
          </p:nvPr>
        </p:nvSpPr>
        <p:spPr bwMode="gray">
          <a:xfrm>
            <a:off x="2596480" y="3189111"/>
            <a:ext cx="7141029" cy="219840"/>
          </a:xfrm>
        </p:spPr>
        <p:txBody>
          <a:bodyPr anchor="ctr" anchorCtr="0"/>
          <a:lstStyle>
            <a:lvl1pPr marL="0" indent="0">
              <a:spcBef>
                <a:spcPts val="0"/>
              </a:spcBef>
              <a:buNone/>
              <a:defRPr sz="1429">
                <a:solidFill>
                  <a:schemeClr val="accent1"/>
                </a:solidFill>
                <a:latin typeface="+mn-lt"/>
              </a:defRPr>
            </a:lvl1pPr>
            <a:lvl2pPr marL="163289" indent="0">
              <a:buNone/>
              <a:defRPr>
                <a:solidFill>
                  <a:schemeClr val="accent1"/>
                </a:solidFill>
              </a:defRPr>
            </a:lvl2pPr>
            <a:lvl3pPr marL="326578" indent="0">
              <a:buNone/>
              <a:defRPr>
                <a:solidFill>
                  <a:schemeClr val="accent1"/>
                </a:solidFill>
              </a:defRPr>
            </a:lvl3pPr>
            <a:lvl4pPr marL="489867" indent="0">
              <a:buNone/>
              <a:defRPr>
                <a:solidFill>
                  <a:schemeClr val="accent1"/>
                </a:solidFill>
              </a:defRPr>
            </a:lvl4pPr>
            <a:lvl5pPr marL="653156" indent="0">
              <a:buNone/>
              <a:defRPr>
                <a:solidFill>
                  <a:schemeClr val="accent1"/>
                </a:solidFill>
              </a:defRPr>
            </a:lvl5pPr>
          </a:lstStyle>
          <a:p>
            <a:pPr lvl="0"/>
            <a:r>
              <a:rPr lang="en-US" dirty="0" smtClean="0"/>
              <a:t>Section Title – Arial 10pt Regular, Accent 1, Title Case</a:t>
            </a:r>
          </a:p>
        </p:txBody>
      </p:sp>
      <p:sp>
        <p:nvSpPr>
          <p:cNvPr id="42" name="Text Placeholder 19"/>
          <p:cNvSpPr>
            <a:spLocks noGrp="1"/>
          </p:cNvSpPr>
          <p:nvPr>
            <p:ph type="body" sz="quarter" idx="21" hasCustomPrompt="1"/>
          </p:nvPr>
        </p:nvSpPr>
        <p:spPr bwMode="gray">
          <a:xfrm>
            <a:off x="1626544" y="3932678"/>
            <a:ext cx="522514" cy="395713"/>
          </a:xfrm>
          <a:prstGeom prst="ellipse">
            <a:avLst/>
          </a:prstGeom>
          <a:solidFill>
            <a:schemeClr val="bg1"/>
          </a:solidFill>
          <a:ln>
            <a:noFill/>
          </a:ln>
        </p:spPr>
        <p:txBody>
          <a:bodyPr wrap="none" anchor="ctr" anchorCtr="1">
            <a:noAutofit/>
          </a:bodyPr>
          <a:lstStyle>
            <a:lvl1pPr marL="0" indent="0">
              <a:buNone/>
              <a:defRPr sz="2000">
                <a:solidFill>
                  <a:schemeClr val="accent6"/>
                </a:solidFill>
                <a:latin typeface="+mj-lt"/>
              </a:defRPr>
            </a:lvl1pPr>
          </a:lstStyle>
          <a:p>
            <a:pPr lvl="0"/>
            <a:r>
              <a:rPr lang="en-US" dirty="0" smtClean="0"/>
              <a:t>#</a:t>
            </a:r>
            <a:endParaRPr lang="en-US" dirty="0"/>
          </a:p>
        </p:txBody>
      </p:sp>
      <p:sp>
        <p:nvSpPr>
          <p:cNvPr id="43" name="Text Placeholder 3"/>
          <p:cNvSpPr>
            <a:spLocks noGrp="1"/>
          </p:cNvSpPr>
          <p:nvPr>
            <p:ph type="body" sz="quarter" idx="22" hasCustomPrompt="1"/>
          </p:nvPr>
        </p:nvSpPr>
        <p:spPr bwMode="gray">
          <a:xfrm>
            <a:off x="2596480" y="4020611"/>
            <a:ext cx="7141029" cy="219840"/>
          </a:xfrm>
        </p:spPr>
        <p:txBody>
          <a:bodyPr anchor="ctr" anchorCtr="0"/>
          <a:lstStyle>
            <a:lvl1pPr marL="0" indent="0">
              <a:spcBef>
                <a:spcPts val="0"/>
              </a:spcBef>
              <a:buNone/>
              <a:defRPr sz="1429">
                <a:solidFill>
                  <a:schemeClr val="accent1"/>
                </a:solidFill>
                <a:latin typeface="+mn-lt"/>
              </a:defRPr>
            </a:lvl1pPr>
            <a:lvl2pPr marL="163289" indent="0">
              <a:buNone/>
              <a:defRPr>
                <a:solidFill>
                  <a:schemeClr val="accent1"/>
                </a:solidFill>
              </a:defRPr>
            </a:lvl2pPr>
            <a:lvl3pPr marL="326578" indent="0">
              <a:buNone/>
              <a:defRPr>
                <a:solidFill>
                  <a:schemeClr val="accent1"/>
                </a:solidFill>
              </a:defRPr>
            </a:lvl3pPr>
            <a:lvl4pPr marL="489867" indent="0">
              <a:buNone/>
              <a:defRPr>
                <a:solidFill>
                  <a:schemeClr val="accent1"/>
                </a:solidFill>
              </a:defRPr>
            </a:lvl4pPr>
            <a:lvl5pPr marL="653156" indent="0">
              <a:buNone/>
              <a:defRPr>
                <a:solidFill>
                  <a:schemeClr val="accent1"/>
                </a:solidFill>
              </a:defRPr>
            </a:lvl5pPr>
          </a:lstStyle>
          <a:p>
            <a:pPr lvl="0"/>
            <a:r>
              <a:rPr lang="en-US" dirty="0" smtClean="0"/>
              <a:t>Section Title – Arial 10pt Regular, Accent 1, Title Case</a:t>
            </a:r>
          </a:p>
        </p:txBody>
      </p:sp>
      <p:sp>
        <p:nvSpPr>
          <p:cNvPr id="44" name="Text Placeholder 19"/>
          <p:cNvSpPr>
            <a:spLocks noGrp="1"/>
          </p:cNvSpPr>
          <p:nvPr>
            <p:ph type="body" sz="quarter" idx="23" hasCustomPrompt="1"/>
          </p:nvPr>
        </p:nvSpPr>
        <p:spPr bwMode="gray">
          <a:xfrm>
            <a:off x="1626544" y="4764176"/>
            <a:ext cx="522514" cy="395713"/>
          </a:xfrm>
          <a:prstGeom prst="ellipse">
            <a:avLst/>
          </a:prstGeom>
          <a:solidFill>
            <a:schemeClr val="bg1"/>
          </a:solidFill>
          <a:ln>
            <a:noFill/>
          </a:ln>
        </p:spPr>
        <p:txBody>
          <a:bodyPr wrap="none" anchor="ctr" anchorCtr="1">
            <a:noAutofit/>
          </a:bodyPr>
          <a:lstStyle>
            <a:lvl1pPr marL="0" indent="0">
              <a:buNone/>
              <a:defRPr sz="2000">
                <a:solidFill>
                  <a:schemeClr val="accent6"/>
                </a:solidFill>
                <a:latin typeface="+mj-lt"/>
              </a:defRPr>
            </a:lvl1pPr>
          </a:lstStyle>
          <a:p>
            <a:pPr lvl="0"/>
            <a:r>
              <a:rPr lang="en-US" dirty="0" smtClean="0"/>
              <a:t>#</a:t>
            </a:r>
            <a:endParaRPr lang="en-US" dirty="0"/>
          </a:p>
        </p:txBody>
      </p:sp>
      <p:sp>
        <p:nvSpPr>
          <p:cNvPr id="45" name="Text Placeholder 3"/>
          <p:cNvSpPr>
            <a:spLocks noGrp="1"/>
          </p:cNvSpPr>
          <p:nvPr>
            <p:ph type="body" sz="quarter" idx="24" hasCustomPrompt="1"/>
          </p:nvPr>
        </p:nvSpPr>
        <p:spPr bwMode="gray">
          <a:xfrm>
            <a:off x="2596480" y="4852110"/>
            <a:ext cx="7141029" cy="219840"/>
          </a:xfrm>
        </p:spPr>
        <p:txBody>
          <a:bodyPr anchor="ctr" anchorCtr="0"/>
          <a:lstStyle>
            <a:lvl1pPr marL="0" indent="0">
              <a:spcBef>
                <a:spcPts val="0"/>
              </a:spcBef>
              <a:buNone/>
              <a:defRPr sz="1429">
                <a:solidFill>
                  <a:schemeClr val="accent1"/>
                </a:solidFill>
                <a:latin typeface="+mn-lt"/>
              </a:defRPr>
            </a:lvl1pPr>
            <a:lvl2pPr marL="163289" indent="0">
              <a:buNone/>
              <a:defRPr>
                <a:solidFill>
                  <a:schemeClr val="accent1"/>
                </a:solidFill>
              </a:defRPr>
            </a:lvl2pPr>
            <a:lvl3pPr marL="326578" indent="0">
              <a:buNone/>
              <a:defRPr>
                <a:solidFill>
                  <a:schemeClr val="accent1"/>
                </a:solidFill>
              </a:defRPr>
            </a:lvl3pPr>
            <a:lvl4pPr marL="489867" indent="0">
              <a:buNone/>
              <a:defRPr>
                <a:solidFill>
                  <a:schemeClr val="accent1"/>
                </a:solidFill>
              </a:defRPr>
            </a:lvl4pPr>
            <a:lvl5pPr marL="653156" indent="0">
              <a:buNone/>
              <a:defRPr>
                <a:solidFill>
                  <a:schemeClr val="accent1"/>
                </a:solidFill>
              </a:defRPr>
            </a:lvl5pPr>
          </a:lstStyle>
          <a:p>
            <a:pPr lvl="0"/>
            <a:r>
              <a:rPr lang="en-US" dirty="0" smtClean="0"/>
              <a:t>Section Title – Arial 10pt Regular, Accent 1, Title Case</a:t>
            </a:r>
          </a:p>
        </p:txBody>
      </p:sp>
      <p:sp>
        <p:nvSpPr>
          <p:cNvPr id="17" name="Slide Number Placeholder 2"/>
          <p:cNvSpPr txBox="1">
            <a:spLocks/>
          </p:cNvSpPr>
          <p:nvPr userDrawn="1"/>
        </p:nvSpPr>
        <p:spPr bwMode="gray">
          <a:xfrm>
            <a:off x="11594213" y="1"/>
            <a:ext cx="597789" cy="263223"/>
          </a:xfrm>
          <a:prstGeom prst="rect">
            <a:avLst/>
          </a:prstGeom>
        </p:spPr>
        <p:txBody>
          <a:bodyPr vert="horz" lIns="65314" tIns="65314" rIns="65314" bIns="65314" rtlCol="0" anchor="t" anchorCtr="0"/>
          <a:lstStyle>
            <a:defPPr>
              <a:defRPr lang="en-US"/>
            </a:defPPr>
            <a:lvl1pPr marL="0" algn="r" defTabSz="640080" rtl="0" eaLnBrk="1" latinLnBrk="0" hangingPunct="1">
              <a:defRPr sz="800" kern="1200">
                <a:solidFill>
                  <a:schemeClr val="bg1"/>
                </a:solidFill>
                <a:latin typeface="+mn-lt"/>
                <a:ea typeface="+mn-ea"/>
                <a:cs typeface="+mn-cs"/>
              </a:defRPr>
            </a:lvl1pPr>
            <a:lvl2pPr marL="320040" algn="l" defTabSz="640080" rtl="0" eaLnBrk="1" latinLnBrk="0" hangingPunct="1">
              <a:defRPr sz="1300" kern="1200">
                <a:solidFill>
                  <a:schemeClr val="tx1"/>
                </a:solidFill>
                <a:latin typeface="+mn-lt"/>
                <a:ea typeface="+mn-ea"/>
                <a:cs typeface="+mn-cs"/>
              </a:defRPr>
            </a:lvl2pPr>
            <a:lvl3pPr marL="640080" algn="l" defTabSz="640080" rtl="0" eaLnBrk="1" latinLnBrk="0" hangingPunct="1">
              <a:defRPr sz="1300" kern="1200">
                <a:solidFill>
                  <a:schemeClr val="tx1"/>
                </a:solidFill>
                <a:latin typeface="+mn-lt"/>
                <a:ea typeface="+mn-ea"/>
                <a:cs typeface="+mn-cs"/>
              </a:defRPr>
            </a:lvl3pPr>
            <a:lvl4pPr marL="960120" algn="l" defTabSz="640080" rtl="0" eaLnBrk="1" latinLnBrk="0" hangingPunct="1">
              <a:defRPr sz="1300" kern="1200">
                <a:solidFill>
                  <a:schemeClr val="tx1"/>
                </a:solidFill>
                <a:latin typeface="+mn-lt"/>
                <a:ea typeface="+mn-ea"/>
                <a:cs typeface="+mn-cs"/>
              </a:defRPr>
            </a:lvl4pPr>
            <a:lvl5pPr marL="1280160" algn="l" defTabSz="640080" rtl="0" eaLnBrk="1" latinLnBrk="0" hangingPunct="1">
              <a:defRPr sz="1300" kern="1200">
                <a:solidFill>
                  <a:schemeClr val="tx1"/>
                </a:solidFill>
                <a:latin typeface="+mn-lt"/>
                <a:ea typeface="+mn-ea"/>
                <a:cs typeface="+mn-cs"/>
              </a:defRPr>
            </a:lvl5pPr>
            <a:lvl6pPr marL="1600200" algn="l" defTabSz="640080" rtl="0" eaLnBrk="1" latinLnBrk="0" hangingPunct="1">
              <a:defRPr sz="1300" kern="1200">
                <a:solidFill>
                  <a:schemeClr val="tx1"/>
                </a:solidFill>
                <a:latin typeface="+mn-lt"/>
                <a:ea typeface="+mn-ea"/>
                <a:cs typeface="+mn-cs"/>
              </a:defRPr>
            </a:lvl6pPr>
            <a:lvl7pPr marL="1920240" algn="l" defTabSz="640080" rtl="0" eaLnBrk="1" latinLnBrk="0" hangingPunct="1">
              <a:defRPr sz="1300" kern="1200">
                <a:solidFill>
                  <a:schemeClr val="tx1"/>
                </a:solidFill>
                <a:latin typeface="+mn-lt"/>
                <a:ea typeface="+mn-ea"/>
                <a:cs typeface="+mn-cs"/>
              </a:defRPr>
            </a:lvl7pPr>
            <a:lvl8pPr marL="2240280" algn="l" defTabSz="640080" rtl="0" eaLnBrk="1" latinLnBrk="0" hangingPunct="1">
              <a:defRPr sz="1300" kern="1200">
                <a:solidFill>
                  <a:schemeClr val="tx1"/>
                </a:solidFill>
                <a:latin typeface="+mn-lt"/>
                <a:ea typeface="+mn-ea"/>
                <a:cs typeface="+mn-cs"/>
              </a:defRPr>
            </a:lvl8pPr>
            <a:lvl9pPr marL="2560320" algn="l" defTabSz="640080" rtl="0" eaLnBrk="1" latinLnBrk="0" hangingPunct="1">
              <a:defRPr sz="1300" kern="1200">
                <a:solidFill>
                  <a:schemeClr val="tx1"/>
                </a:solidFill>
                <a:latin typeface="+mn-lt"/>
                <a:ea typeface="+mn-ea"/>
                <a:cs typeface="+mn-cs"/>
              </a:defRPr>
            </a:lvl9pPr>
          </a:lstStyle>
          <a:p>
            <a:fld id="{56095604-8455-4BAB-96FE-C18C970BAFF4}" type="slidenum">
              <a:rPr lang="en-US" sz="1143" smtClean="0"/>
              <a:pPr/>
              <a:t>‹#›</a:t>
            </a:fld>
            <a:endParaRPr lang="en-US" sz="1143" dirty="0"/>
          </a:p>
        </p:txBody>
      </p:sp>
    </p:spTree>
    <p:extLst>
      <p:ext uri="{BB962C8B-B14F-4D97-AF65-F5344CB8AC3E}">
        <p14:creationId xmlns:p14="http://schemas.microsoft.com/office/powerpoint/2010/main" val="538702343"/>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extLst mod="1">
    <p:ext uri="{DCECCB84-F9BA-43D5-87BE-67443E8EF086}">
      <p15:sldGuideLst xmlns:p15="http://schemas.microsoft.com/office/powerpoint/2012/main">
        <p15:guide id="1" pos="1136">
          <p15:clr>
            <a:srgbClr val="FBAE40"/>
          </p15:clr>
        </p15:guide>
      </p15:sldGuideLst>
    </p:ext>
  </p:extLst>
</p:sldLayout>
</file>

<file path=ppt/slideLayouts/slideLayout17.xml><?xml version="1.0" encoding="utf-8"?>
<p:sldLayout xmlns:a="http://schemas.openxmlformats.org/drawingml/2006/main" xmlns:r="http://schemas.openxmlformats.org/officeDocument/2006/relationships" xmlns:p="http://schemas.openxmlformats.org/presentationml/2006/main" preserve="1" userDrawn="1">
  <p:cSld name="Divider">
    <p:bg bwMode="gray">
      <p:bgPr>
        <a:solidFill>
          <a:schemeClr val="accent4"/>
        </a:solidFill>
        <a:effectLst/>
      </p:bgPr>
    </p:bg>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bwMode="gray">
          <a:xfrm>
            <a:off x="903228" y="812004"/>
            <a:ext cx="3195961" cy="914400"/>
          </a:xfrm>
          <a:prstGeom prst="rect">
            <a:avLst/>
          </a:prstGeom>
        </p:spPr>
      </p:pic>
      <p:sp>
        <p:nvSpPr>
          <p:cNvPr id="2" name="Title 1"/>
          <p:cNvSpPr>
            <a:spLocks noGrp="1"/>
          </p:cNvSpPr>
          <p:nvPr>
            <p:ph type="title" hasCustomPrompt="1"/>
          </p:nvPr>
        </p:nvSpPr>
        <p:spPr bwMode="gray">
          <a:xfrm>
            <a:off x="1133667" y="2944902"/>
            <a:ext cx="7837714" cy="949710"/>
          </a:xfrm>
          <a:prstGeom prst="rect">
            <a:avLst/>
          </a:prstGeom>
        </p:spPr>
        <p:txBody>
          <a:bodyPr lIns="0" tIns="0" rIns="0" bIns="0" anchor="b" anchorCtr="0">
            <a:spAutoFit/>
          </a:bodyPr>
          <a:lstStyle>
            <a:lvl1pPr>
              <a:lnSpc>
                <a:spcPct val="90000"/>
              </a:lnSpc>
              <a:defRPr sz="3429" b="0" baseline="0">
                <a:solidFill>
                  <a:schemeClr val="bg1"/>
                </a:solidFill>
              </a:defRPr>
            </a:lvl1pPr>
          </a:lstStyle>
          <a:p>
            <a:r>
              <a:rPr lang="en-US" dirty="0" smtClean="0"/>
              <a:t>Divider Title – Arial 25pt Regular, Title Case</a:t>
            </a:r>
          </a:p>
        </p:txBody>
      </p:sp>
      <p:sp>
        <p:nvSpPr>
          <p:cNvPr id="4" name="Text Placeholder 3"/>
          <p:cNvSpPr>
            <a:spLocks noGrp="1"/>
          </p:cNvSpPr>
          <p:nvPr>
            <p:ph type="body" sz="quarter" idx="19" hasCustomPrompt="1"/>
          </p:nvPr>
        </p:nvSpPr>
        <p:spPr bwMode="gray">
          <a:xfrm>
            <a:off x="1133667" y="4039167"/>
            <a:ext cx="7837714" cy="263809"/>
          </a:xfrm>
        </p:spPr>
        <p:txBody>
          <a:bodyPr/>
          <a:lstStyle>
            <a:lvl1pPr marL="0" indent="0">
              <a:spcBef>
                <a:spcPts val="0"/>
              </a:spcBef>
              <a:buNone/>
              <a:defRPr sz="1714">
                <a:solidFill>
                  <a:schemeClr val="accent2"/>
                </a:solidFill>
              </a:defRPr>
            </a:lvl1pPr>
            <a:lvl2pPr marL="163289" indent="0">
              <a:spcBef>
                <a:spcPts val="0"/>
              </a:spcBef>
              <a:buNone/>
              <a:defRPr sz="1571">
                <a:solidFill>
                  <a:schemeClr val="accent1"/>
                </a:solidFill>
              </a:defRPr>
            </a:lvl2pPr>
            <a:lvl3pPr marL="326578" indent="0">
              <a:spcBef>
                <a:spcPts val="0"/>
              </a:spcBef>
              <a:buNone/>
              <a:defRPr sz="1571">
                <a:solidFill>
                  <a:schemeClr val="accent1"/>
                </a:solidFill>
              </a:defRPr>
            </a:lvl3pPr>
            <a:lvl4pPr marL="489867" indent="0">
              <a:spcBef>
                <a:spcPts val="0"/>
              </a:spcBef>
              <a:buNone/>
              <a:defRPr sz="1571">
                <a:solidFill>
                  <a:schemeClr val="accent1"/>
                </a:solidFill>
              </a:defRPr>
            </a:lvl4pPr>
            <a:lvl5pPr marL="653156" indent="0">
              <a:spcBef>
                <a:spcPts val="0"/>
              </a:spcBef>
              <a:buNone/>
              <a:defRPr sz="1571">
                <a:solidFill>
                  <a:schemeClr val="accent1"/>
                </a:solidFill>
              </a:defRPr>
            </a:lvl5pPr>
          </a:lstStyle>
          <a:p>
            <a:pPr lvl="0"/>
            <a:r>
              <a:rPr lang="en-US" dirty="0" smtClean="0"/>
              <a:t>Divider Subtitle – Arial 12pt Regular, Title Case</a:t>
            </a:r>
          </a:p>
        </p:txBody>
      </p:sp>
      <p:sp>
        <p:nvSpPr>
          <p:cNvPr id="7" name="Text Placeholder 6"/>
          <p:cNvSpPr>
            <a:spLocks noGrp="1"/>
          </p:cNvSpPr>
          <p:nvPr>
            <p:ph type="body" sz="quarter" idx="20" hasCustomPrompt="1"/>
          </p:nvPr>
        </p:nvSpPr>
        <p:spPr bwMode="gray">
          <a:xfrm>
            <a:off x="1138201" y="5302372"/>
            <a:ext cx="4354286" cy="769441"/>
          </a:xfrm>
        </p:spPr>
        <p:txBody>
          <a:bodyPr/>
          <a:lstStyle>
            <a:lvl1pPr>
              <a:spcBef>
                <a:spcPts val="429"/>
              </a:spcBef>
              <a:defRPr sz="1429">
                <a:solidFill>
                  <a:schemeClr val="bg1"/>
                </a:solidFill>
              </a:defRPr>
            </a:lvl1pPr>
            <a:lvl2pPr>
              <a:spcBef>
                <a:spcPts val="429"/>
              </a:spcBef>
              <a:defRPr sz="1143">
                <a:solidFill>
                  <a:schemeClr val="bg1"/>
                </a:solidFill>
              </a:defRPr>
            </a:lvl2pPr>
            <a:lvl3pPr>
              <a:spcBef>
                <a:spcPts val="429"/>
              </a:spcBef>
              <a:defRPr sz="1143">
                <a:solidFill>
                  <a:schemeClr val="bg1"/>
                </a:solidFill>
              </a:defRPr>
            </a:lvl3pPr>
            <a:lvl4pPr>
              <a:spcBef>
                <a:spcPts val="429"/>
              </a:spcBef>
              <a:defRPr sz="1143">
                <a:solidFill>
                  <a:schemeClr val="bg1"/>
                </a:solidFill>
              </a:defRPr>
            </a:lvl4pPr>
            <a:lvl5pPr>
              <a:spcBef>
                <a:spcPts val="429"/>
              </a:spcBef>
              <a:defRPr sz="1143">
                <a:solidFill>
                  <a:schemeClr val="bg1"/>
                </a:solidFill>
              </a:defRPr>
            </a:lvl5pPr>
          </a:lstStyle>
          <a:p>
            <a:pPr lvl="0"/>
            <a:r>
              <a:rPr lang="en-US" dirty="0" smtClean="0"/>
              <a:t>Divider Bullet Placement (if needed)</a:t>
            </a:r>
          </a:p>
          <a:p>
            <a:pPr lvl="0"/>
            <a:r>
              <a:rPr lang="en-US" dirty="0" smtClean="0"/>
              <a:t>Divider Bullet Placement (if needed)</a:t>
            </a:r>
          </a:p>
          <a:p>
            <a:pPr lvl="0"/>
            <a:r>
              <a:rPr lang="en-US" dirty="0" smtClean="0"/>
              <a:t>Divider Bullet Placement (if needed)</a:t>
            </a:r>
          </a:p>
        </p:txBody>
      </p:sp>
      <p:sp>
        <p:nvSpPr>
          <p:cNvPr id="16" name="Text Placeholder 15"/>
          <p:cNvSpPr>
            <a:spLocks noGrp="1"/>
          </p:cNvSpPr>
          <p:nvPr>
            <p:ph type="body" sz="quarter" idx="21" hasCustomPrompt="1"/>
          </p:nvPr>
        </p:nvSpPr>
        <p:spPr bwMode="gray">
          <a:xfrm>
            <a:off x="8414329" y="4988395"/>
            <a:ext cx="1776255" cy="253274"/>
          </a:xfrm>
          <a:prstGeom prst="rect">
            <a:avLst/>
          </a:prstGeom>
          <a:solidFill>
            <a:schemeClr val="accent6"/>
          </a:solidFill>
          <a:ln cap="sq">
            <a:noFill/>
            <a:miter lim="800000"/>
          </a:ln>
        </p:spPr>
        <p:txBody>
          <a:bodyPr wrap="none" lIns="45720" tIns="27432" rIns="45720" bIns="27432">
            <a:spAutoFit/>
          </a:bodyPr>
          <a:lstStyle>
            <a:lvl1pPr marL="0" indent="0" algn="r">
              <a:spcBef>
                <a:spcPts val="0"/>
              </a:spcBef>
              <a:buNone/>
              <a:defRPr sz="1286" cap="all" spc="0" baseline="0">
                <a:solidFill>
                  <a:schemeClr val="bg1"/>
                </a:solidFill>
                <a:latin typeface="+mj-lt"/>
              </a:defRPr>
            </a:lvl1pPr>
          </a:lstStyle>
          <a:p>
            <a:pPr lvl="0"/>
            <a:r>
              <a:rPr lang="en-US" dirty="0" smtClean="0"/>
              <a:t>Insert break type</a:t>
            </a:r>
          </a:p>
        </p:txBody>
      </p:sp>
      <p:sp>
        <p:nvSpPr>
          <p:cNvPr id="18" name="Text Placeholder 17"/>
          <p:cNvSpPr>
            <a:spLocks noGrp="1"/>
          </p:cNvSpPr>
          <p:nvPr>
            <p:ph type="body" sz="quarter" idx="22" hasCustomPrompt="1"/>
          </p:nvPr>
        </p:nvSpPr>
        <p:spPr bwMode="gray">
          <a:xfrm>
            <a:off x="10280956" y="4530344"/>
            <a:ext cx="1306286" cy="1978564"/>
          </a:xfrm>
        </p:spPr>
        <p:txBody>
          <a:bodyPr/>
          <a:lstStyle>
            <a:lvl1pPr marL="0" indent="0" algn="r">
              <a:spcBef>
                <a:spcPts val="0"/>
              </a:spcBef>
              <a:buNone/>
              <a:defRPr sz="12857">
                <a:solidFill>
                  <a:schemeClr val="accent3"/>
                </a:solidFill>
                <a:latin typeface="+mj-lt"/>
              </a:defRPr>
            </a:lvl1pPr>
          </a:lstStyle>
          <a:p>
            <a:pPr lvl="0"/>
            <a:r>
              <a:rPr lang="en-US" dirty="0" smtClean="0"/>
              <a:t>#</a:t>
            </a:r>
            <a:endParaRPr lang="en-US" dirty="0"/>
          </a:p>
        </p:txBody>
      </p:sp>
      <p:sp>
        <p:nvSpPr>
          <p:cNvPr id="12" name="Slide Number Placeholder 2"/>
          <p:cNvSpPr txBox="1">
            <a:spLocks/>
          </p:cNvSpPr>
          <p:nvPr userDrawn="1"/>
        </p:nvSpPr>
        <p:spPr bwMode="gray">
          <a:xfrm>
            <a:off x="11594213" y="1"/>
            <a:ext cx="597789" cy="263223"/>
          </a:xfrm>
          <a:prstGeom prst="rect">
            <a:avLst/>
          </a:prstGeom>
        </p:spPr>
        <p:txBody>
          <a:bodyPr vert="horz" lIns="65314" tIns="65314" rIns="65314" bIns="65314" rtlCol="0" anchor="t" anchorCtr="0"/>
          <a:lstStyle>
            <a:defPPr>
              <a:defRPr lang="en-US"/>
            </a:defPPr>
            <a:lvl1pPr marL="0" algn="r" defTabSz="640080" rtl="0" eaLnBrk="1" latinLnBrk="0" hangingPunct="1">
              <a:defRPr sz="800" kern="1200">
                <a:solidFill>
                  <a:schemeClr val="bg1"/>
                </a:solidFill>
                <a:latin typeface="+mn-lt"/>
                <a:ea typeface="+mn-ea"/>
                <a:cs typeface="+mn-cs"/>
              </a:defRPr>
            </a:lvl1pPr>
            <a:lvl2pPr marL="320040" algn="l" defTabSz="640080" rtl="0" eaLnBrk="1" latinLnBrk="0" hangingPunct="1">
              <a:defRPr sz="1300" kern="1200">
                <a:solidFill>
                  <a:schemeClr val="tx1"/>
                </a:solidFill>
                <a:latin typeface="+mn-lt"/>
                <a:ea typeface="+mn-ea"/>
                <a:cs typeface="+mn-cs"/>
              </a:defRPr>
            </a:lvl2pPr>
            <a:lvl3pPr marL="640080" algn="l" defTabSz="640080" rtl="0" eaLnBrk="1" latinLnBrk="0" hangingPunct="1">
              <a:defRPr sz="1300" kern="1200">
                <a:solidFill>
                  <a:schemeClr val="tx1"/>
                </a:solidFill>
                <a:latin typeface="+mn-lt"/>
                <a:ea typeface="+mn-ea"/>
                <a:cs typeface="+mn-cs"/>
              </a:defRPr>
            </a:lvl3pPr>
            <a:lvl4pPr marL="960120" algn="l" defTabSz="640080" rtl="0" eaLnBrk="1" latinLnBrk="0" hangingPunct="1">
              <a:defRPr sz="1300" kern="1200">
                <a:solidFill>
                  <a:schemeClr val="tx1"/>
                </a:solidFill>
                <a:latin typeface="+mn-lt"/>
                <a:ea typeface="+mn-ea"/>
                <a:cs typeface="+mn-cs"/>
              </a:defRPr>
            </a:lvl4pPr>
            <a:lvl5pPr marL="1280160" algn="l" defTabSz="640080" rtl="0" eaLnBrk="1" latinLnBrk="0" hangingPunct="1">
              <a:defRPr sz="1300" kern="1200">
                <a:solidFill>
                  <a:schemeClr val="tx1"/>
                </a:solidFill>
                <a:latin typeface="+mn-lt"/>
                <a:ea typeface="+mn-ea"/>
                <a:cs typeface="+mn-cs"/>
              </a:defRPr>
            </a:lvl5pPr>
            <a:lvl6pPr marL="1600200" algn="l" defTabSz="640080" rtl="0" eaLnBrk="1" latinLnBrk="0" hangingPunct="1">
              <a:defRPr sz="1300" kern="1200">
                <a:solidFill>
                  <a:schemeClr val="tx1"/>
                </a:solidFill>
                <a:latin typeface="+mn-lt"/>
                <a:ea typeface="+mn-ea"/>
                <a:cs typeface="+mn-cs"/>
              </a:defRPr>
            </a:lvl6pPr>
            <a:lvl7pPr marL="1920240" algn="l" defTabSz="640080" rtl="0" eaLnBrk="1" latinLnBrk="0" hangingPunct="1">
              <a:defRPr sz="1300" kern="1200">
                <a:solidFill>
                  <a:schemeClr val="tx1"/>
                </a:solidFill>
                <a:latin typeface="+mn-lt"/>
                <a:ea typeface="+mn-ea"/>
                <a:cs typeface="+mn-cs"/>
              </a:defRPr>
            </a:lvl7pPr>
            <a:lvl8pPr marL="2240280" algn="l" defTabSz="640080" rtl="0" eaLnBrk="1" latinLnBrk="0" hangingPunct="1">
              <a:defRPr sz="1300" kern="1200">
                <a:solidFill>
                  <a:schemeClr val="tx1"/>
                </a:solidFill>
                <a:latin typeface="+mn-lt"/>
                <a:ea typeface="+mn-ea"/>
                <a:cs typeface="+mn-cs"/>
              </a:defRPr>
            </a:lvl8pPr>
            <a:lvl9pPr marL="2560320" algn="l" defTabSz="640080" rtl="0" eaLnBrk="1" latinLnBrk="0" hangingPunct="1">
              <a:defRPr sz="1300" kern="1200">
                <a:solidFill>
                  <a:schemeClr val="tx1"/>
                </a:solidFill>
                <a:latin typeface="+mn-lt"/>
                <a:ea typeface="+mn-ea"/>
                <a:cs typeface="+mn-cs"/>
              </a:defRPr>
            </a:lvl9pPr>
          </a:lstStyle>
          <a:p>
            <a:fld id="{56095604-8455-4BAB-96FE-C18C970BAFF4}" type="slidenum">
              <a:rPr lang="en-US" sz="1143" smtClean="0"/>
              <a:pPr/>
              <a:t>‹#›</a:t>
            </a:fld>
            <a:endParaRPr lang="en-US" sz="1143" dirty="0"/>
          </a:p>
        </p:txBody>
      </p:sp>
      <p:cxnSp>
        <p:nvCxnSpPr>
          <p:cNvPr id="11" name="Straight Connector 10"/>
          <p:cNvCxnSpPr/>
          <p:nvPr userDrawn="1"/>
        </p:nvCxnSpPr>
        <p:spPr bwMode="gray">
          <a:xfrm>
            <a:off x="1133667" y="4981151"/>
            <a:ext cx="9056914" cy="0"/>
          </a:xfrm>
          <a:prstGeom prst="line">
            <a:avLst/>
          </a:prstGeom>
          <a:ln w="6350">
            <a:solidFill>
              <a:schemeClr val="bg1"/>
            </a:solidFill>
            <a:miter lim="800000"/>
            <a:headEnd type="none"/>
            <a:tailEnd type="none"/>
          </a:ln>
        </p:spPr>
        <p:style>
          <a:lnRef idx="1">
            <a:schemeClr val="accent1"/>
          </a:lnRef>
          <a:fillRef idx="0">
            <a:schemeClr val="accent1"/>
          </a:fillRef>
          <a:effectRef idx="0">
            <a:schemeClr val="accent1"/>
          </a:effectRef>
          <a:fontRef idx="minor">
            <a:schemeClr val="tx1"/>
          </a:fontRef>
        </p:style>
      </p:cxnSp>
      <p:sp>
        <p:nvSpPr>
          <p:cNvPr id="13" name="Text Placeholder 1"/>
          <p:cNvSpPr txBox="1">
            <a:spLocks/>
          </p:cNvSpPr>
          <p:nvPr userDrawn="1"/>
        </p:nvSpPr>
        <p:spPr bwMode="gray">
          <a:xfrm>
            <a:off x="12323003" y="4302978"/>
            <a:ext cx="2940536" cy="2521019"/>
          </a:xfrm>
          <a:prstGeom prst="rect">
            <a:avLst/>
          </a:prstGeom>
          <a:solidFill>
            <a:srgbClr val="009900"/>
          </a:solidFill>
        </p:spPr>
        <p:txBody>
          <a:bodyPr vert="horz" wrap="square" lIns="91440" tIns="65314" rIns="91440" bIns="65314" rtlCol="0">
            <a:spAutoFit/>
          </a:bodyPr>
          <a:lstStyle>
            <a:lvl1pPr marL="0" indent="0" algn="l" defTabSz="640080" rtl="0" eaLnBrk="1" latinLnBrk="0" hangingPunct="1">
              <a:spcBef>
                <a:spcPts val="500"/>
              </a:spcBef>
              <a:buFontTx/>
              <a:buNone/>
              <a:defRPr sz="1000" kern="1200" baseline="0">
                <a:solidFill>
                  <a:schemeClr val="tx1"/>
                </a:solidFill>
                <a:latin typeface="+mn-lt"/>
                <a:ea typeface="+mn-ea"/>
                <a:cs typeface="+mn-cs"/>
              </a:defRPr>
            </a:lvl1pPr>
            <a:lvl2pPr marL="228600" indent="-114300" algn="l" defTabSz="640080" rtl="0" eaLnBrk="1" latinLnBrk="0" hangingPunct="1">
              <a:spcBef>
                <a:spcPts val="500"/>
              </a:spcBef>
              <a:buFont typeface="Arial" pitchFamily="34" charset="0"/>
              <a:buChar char="–"/>
              <a:defRPr sz="1000" kern="1200">
                <a:solidFill>
                  <a:schemeClr val="tx1"/>
                </a:solidFill>
                <a:latin typeface="+mn-lt"/>
                <a:ea typeface="+mn-ea"/>
                <a:cs typeface="+mn-cs"/>
              </a:defRPr>
            </a:lvl2pPr>
            <a:lvl3pPr marL="342900" indent="-114300" algn="l" defTabSz="640080" rtl="0" eaLnBrk="1" latinLnBrk="0" hangingPunct="1">
              <a:spcBef>
                <a:spcPts val="500"/>
              </a:spcBef>
              <a:buFont typeface="Arial" pitchFamily="34" charset="0"/>
              <a:buChar char="•"/>
              <a:defRPr sz="1000" kern="1200">
                <a:solidFill>
                  <a:schemeClr val="tx1"/>
                </a:solidFill>
                <a:latin typeface="+mn-lt"/>
                <a:ea typeface="+mn-ea"/>
                <a:cs typeface="+mn-cs"/>
              </a:defRPr>
            </a:lvl3pPr>
            <a:lvl4pPr marL="457200" indent="-114300" algn="l" defTabSz="640080" rtl="0" eaLnBrk="1" latinLnBrk="0" hangingPunct="1">
              <a:spcBef>
                <a:spcPts val="500"/>
              </a:spcBef>
              <a:buFont typeface="Arial" pitchFamily="34" charset="0"/>
              <a:buChar char="–"/>
              <a:defRPr sz="1000" kern="1200">
                <a:solidFill>
                  <a:schemeClr val="tx1"/>
                </a:solidFill>
                <a:latin typeface="+mn-lt"/>
                <a:ea typeface="+mn-ea"/>
                <a:cs typeface="+mn-cs"/>
              </a:defRPr>
            </a:lvl4pPr>
            <a:lvl5pPr marL="571500" indent="-114300" algn="l" defTabSz="640080" rtl="0" eaLnBrk="1" latinLnBrk="0" hangingPunct="1">
              <a:spcBef>
                <a:spcPts val="500"/>
              </a:spcBef>
              <a:buFont typeface="Arial" pitchFamily="34" charset="0"/>
              <a:buChar char="•"/>
              <a:defRPr sz="1000" kern="1200" baseline="0">
                <a:solidFill>
                  <a:schemeClr val="tx1"/>
                </a:solidFill>
                <a:latin typeface="+mn-lt"/>
                <a:ea typeface="+mn-ea"/>
                <a:cs typeface="+mn-cs"/>
              </a:defRPr>
            </a:lvl5pPr>
            <a:lvl6pPr marL="685800" indent="-114300" algn="l" defTabSz="640080" rtl="0" eaLnBrk="1" latinLnBrk="0" hangingPunct="1">
              <a:spcBef>
                <a:spcPts val="500"/>
              </a:spcBef>
              <a:buFont typeface="Arial" pitchFamily="34" charset="0"/>
              <a:buChar char="–"/>
              <a:defRPr sz="1000" kern="1200">
                <a:solidFill>
                  <a:schemeClr val="tx1"/>
                </a:solidFill>
                <a:latin typeface="+mn-lt"/>
                <a:ea typeface="+mn-ea"/>
                <a:cs typeface="+mn-cs"/>
              </a:defRPr>
            </a:lvl6pPr>
            <a:lvl7pPr marL="800100" indent="-114300" algn="l" defTabSz="640080" rtl="0" eaLnBrk="1" latinLnBrk="0" hangingPunct="1">
              <a:spcBef>
                <a:spcPts val="500"/>
              </a:spcBef>
              <a:buFont typeface="Arial" pitchFamily="34" charset="0"/>
              <a:buChar char="•"/>
              <a:defRPr sz="1000" kern="1200">
                <a:solidFill>
                  <a:schemeClr val="tx1"/>
                </a:solidFill>
                <a:latin typeface="+mn-lt"/>
                <a:ea typeface="+mn-ea"/>
                <a:cs typeface="+mn-cs"/>
              </a:defRPr>
            </a:lvl7pPr>
            <a:lvl8pPr marL="914400" indent="-114300" algn="l" defTabSz="640080" rtl="0" eaLnBrk="1" latinLnBrk="0" hangingPunct="1">
              <a:spcBef>
                <a:spcPts val="500"/>
              </a:spcBef>
              <a:buFont typeface="Arial" pitchFamily="34" charset="0"/>
              <a:buChar char="–"/>
              <a:defRPr sz="1000" kern="1200">
                <a:solidFill>
                  <a:schemeClr val="tx1"/>
                </a:solidFill>
                <a:latin typeface="+mn-lt"/>
                <a:ea typeface="+mn-ea"/>
                <a:cs typeface="+mn-cs"/>
              </a:defRPr>
            </a:lvl8pPr>
            <a:lvl9pPr marL="1028700" indent="-114300" algn="l" defTabSz="640080" rtl="0" eaLnBrk="1" latinLnBrk="0" hangingPunct="1">
              <a:spcBef>
                <a:spcPts val="500"/>
              </a:spcBef>
              <a:buFont typeface="Arial" pitchFamily="34" charset="0"/>
              <a:buChar char="•"/>
              <a:defRPr sz="1000" kern="1200" baseline="0">
                <a:solidFill>
                  <a:schemeClr val="tx1"/>
                </a:solidFill>
                <a:latin typeface="+mn-lt"/>
                <a:ea typeface="+mn-ea"/>
                <a:cs typeface="+mn-cs"/>
              </a:defRPr>
            </a:lvl9pPr>
          </a:lstStyle>
          <a:p>
            <a:r>
              <a:rPr lang="en-US" sz="1429" b="1" dirty="0" smtClean="0">
                <a:solidFill>
                  <a:schemeClr val="bg1"/>
                </a:solidFill>
              </a:rPr>
              <a:t>What’s a Break Type?</a:t>
            </a:r>
          </a:p>
          <a:p>
            <a:pPr marL="0" indent="0">
              <a:spcBef>
                <a:spcPts val="429"/>
              </a:spcBef>
              <a:buFont typeface="+mj-lt"/>
              <a:buNone/>
            </a:pPr>
            <a:r>
              <a:rPr lang="en-US" sz="1143" b="0" dirty="0" smtClean="0">
                <a:solidFill>
                  <a:schemeClr val="bg1"/>
                </a:solidFill>
              </a:rPr>
              <a:t>Break types</a:t>
            </a:r>
            <a:r>
              <a:rPr lang="en-US" sz="1143" b="0" baseline="0" dirty="0" smtClean="0">
                <a:solidFill>
                  <a:schemeClr val="bg1"/>
                </a:solidFill>
              </a:rPr>
              <a:t> can be anything that you want to consider the section following the divider as:</a:t>
            </a:r>
          </a:p>
          <a:p>
            <a:pPr marL="167825" indent="-167825">
              <a:spcBef>
                <a:spcPts val="714"/>
              </a:spcBef>
              <a:buFont typeface="Arial" panose="020B0604020202020204" pitchFamily="34" charset="0"/>
              <a:buChar char="•"/>
            </a:pPr>
            <a:r>
              <a:rPr lang="en-US" sz="1143" b="0" baseline="0" dirty="0" smtClean="0">
                <a:solidFill>
                  <a:schemeClr val="bg1"/>
                </a:solidFill>
              </a:rPr>
              <a:t>Section</a:t>
            </a:r>
          </a:p>
          <a:p>
            <a:pPr marL="167825" indent="-167825">
              <a:spcBef>
                <a:spcPts val="286"/>
              </a:spcBef>
              <a:buFont typeface="Arial" panose="020B0604020202020204" pitchFamily="34" charset="0"/>
              <a:buChar char="•"/>
            </a:pPr>
            <a:r>
              <a:rPr lang="en-US" sz="1143" b="0" baseline="0" dirty="0" smtClean="0">
                <a:solidFill>
                  <a:schemeClr val="bg1"/>
                </a:solidFill>
              </a:rPr>
              <a:t>Chapter</a:t>
            </a:r>
          </a:p>
          <a:p>
            <a:pPr marL="167825" indent="-167825">
              <a:spcBef>
                <a:spcPts val="286"/>
              </a:spcBef>
              <a:buFont typeface="Arial" panose="020B0604020202020204" pitchFamily="34" charset="0"/>
              <a:buChar char="•"/>
            </a:pPr>
            <a:r>
              <a:rPr lang="en-US" sz="1143" b="0" baseline="0" dirty="0" smtClean="0">
                <a:solidFill>
                  <a:schemeClr val="bg1"/>
                </a:solidFill>
              </a:rPr>
              <a:t>Essay</a:t>
            </a:r>
          </a:p>
          <a:p>
            <a:pPr marL="167825" indent="-167825">
              <a:spcBef>
                <a:spcPts val="286"/>
              </a:spcBef>
              <a:buFont typeface="Arial" panose="020B0604020202020204" pitchFamily="34" charset="0"/>
              <a:buChar char="•"/>
            </a:pPr>
            <a:r>
              <a:rPr lang="en-US" sz="1143" b="0" baseline="0" dirty="0" smtClean="0">
                <a:solidFill>
                  <a:schemeClr val="bg1"/>
                </a:solidFill>
              </a:rPr>
              <a:t>Appendix</a:t>
            </a:r>
          </a:p>
          <a:p>
            <a:pPr marL="167825" indent="-167825">
              <a:spcBef>
                <a:spcPts val="286"/>
              </a:spcBef>
              <a:buFont typeface="Arial" panose="020B0604020202020204" pitchFamily="34" charset="0"/>
              <a:buChar char="•"/>
            </a:pPr>
            <a:r>
              <a:rPr lang="en-US" sz="1143" b="0" baseline="0" dirty="0" smtClean="0">
                <a:solidFill>
                  <a:schemeClr val="bg1"/>
                </a:solidFill>
              </a:rPr>
              <a:t>Etc.</a:t>
            </a:r>
          </a:p>
          <a:p>
            <a:pPr marL="0" indent="0">
              <a:spcBef>
                <a:spcPts val="857"/>
              </a:spcBef>
              <a:buFont typeface="Arial" panose="020B0604020202020204" pitchFamily="34" charset="0"/>
              <a:buNone/>
            </a:pPr>
            <a:r>
              <a:rPr lang="en-US" sz="1143" b="0" i="1" baseline="0" dirty="0" smtClean="0">
                <a:solidFill>
                  <a:schemeClr val="bg1"/>
                </a:solidFill>
              </a:rPr>
              <a:t>If not needed, you may delete the break type box.</a:t>
            </a:r>
            <a:endParaRPr lang="en-US" sz="1143" b="0" i="1" dirty="0">
              <a:solidFill>
                <a:schemeClr val="bg1"/>
              </a:solidFill>
            </a:endParaRPr>
          </a:p>
        </p:txBody>
      </p:sp>
    </p:spTree>
    <p:extLst>
      <p:ext uri="{BB962C8B-B14F-4D97-AF65-F5344CB8AC3E}">
        <p14:creationId xmlns:p14="http://schemas.microsoft.com/office/powerpoint/2010/main" val="1654255511"/>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extLst mod="1">
    <p:ext uri="{DCECCB84-F9BA-43D5-87BE-67443E8EF086}">
      <p15:sldGuideLst xmlns:p15="http://schemas.microsoft.com/office/powerpoint/2012/main">
        <p15:guide id="1" pos="493">
          <p15:clr>
            <a:srgbClr val="FBAE40"/>
          </p15:clr>
        </p15:guide>
        <p15:guide id="2" orient="horz" pos="1718">
          <p15:clr>
            <a:srgbClr val="FBAE40"/>
          </p15:clr>
        </p15:guide>
        <p15:guide id="3" orient="horz" pos="1779">
          <p15:clr>
            <a:srgbClr val="FBAE40"/>
          </p15:clr>
        </p15:guide>
      </p15:sldGuideLst>
    </p:ext>
  </p:extLst>
</p:sldLayout>
</file>

<file path=ppt/slideLayouts/slideLayout18.xml><?xml version="1.0" encoding="utf-8"?>
<p:sldLayout xmlns:a="http://schemas.openxmlformats.org/drawingml/2006/main" xmlns:r="http://schemas.openxmlformats.org/officeDocument/2006/relationships" xmlns:p="http://schemas.openxmlformats.org/presentationml/2006/main" preserve="1" userDrawn="1">
  <p:cSld name="Standard">
    <p:bg>
      <p:bgPr>
        <a:solidFill>
          <a:schemeClr val="bg1"/>
        </a:solidFill>
        <a:effectLst/>
      </p:bgPr>
    </p:bg>
    <p:spTree>
      <p:nvGrpSpPr>
        <p:cNvPr id="1" name=""/>
        <p:cNvGrpSpPr/>
        <p:nvPr/>
      </p:nvGrpSpPr>
      <p:grpSpPr>
        <a:xfrm>
          <a:off x="0" y="0"/>
          <a:ext cx="0" cy="0"/>
          <a:chOff x="0" y="0"/>
          <a:chExt cx="0" cy="0"/>
        </a:xfrm>
      </p:grpSpPr>
      <p:pic>
        <p:nvPicPr>
          <p:cNvPr id="20" name="Picture 19" descr="PPT_Onscreen_Banner.jpg"/>
          <p:cNvPicPr>
            <a:picLocks noChangeAspect="1"/>
          </p:cNvPicPr>
          <p:nvPr userDrawn="1"/>
        </p:nvPicPr>
        <p:blipFill>
          <a:blip r:embed="rId2" cstate="print"/>
          <a:stretch>
            <a:fillRect/>
          </a:stretch>
        </p:blipFill>
        <p:spPr bwMode="gray">
          <a:xfrm>
            <a:off x="0" y="0"/>
            <a:ext cx="12192000" cy="914400"/>
          </a:xfrm>
          <a:prstGeom prst="rect">
            <a:avLst/>
          </a:prstGeom>
        </p:spPr>
      </p:pic>
      <p:cxnSp>
        <p:nvCxnSpPr>
          <p:cNvPr id="21" name="Straight Connector 20"/>
          <p:cNvCxnSpPr/>
          <p:nvPr userDrawn="1"/>
        </p:nvCxnSpPr>
        <p:spPr bwMode="gray">
          <a:xfrm>
            <a:off x="0" y="951924"/>
            <a:ext cx="12192000" cy="0"/>
          </a:xfrm>
          <a:prstGeom prst="line">
            <a:avLst/>
          </a:prstGeom>
          <a:ln w="12700">
            <a:solidFill>
              <a:schemeClr val="accent6"/>
            </a:solidFill>
          </a:ln>
        </p:spPr>
        <p:style>
          <a:lnRef idx="1">
            <a:schemeClr val="accent1"/>
          </a:lnRef>
          <a:fillRef idx="0">
            <a:schemeClr val="accent1"/>
          </a:fillRef>
          <a:effectRef idx="0">
            <a:schemeClr val="accent1"/>
          </a:effectRef>
          <a:fontRef idx="minor">
            <a:schemeClr val="tx1"/>
          </a:fontRef>
        </p:style>
      </p:cxnSp>
      <p:sp>
        <p:nvSpPr>
          <p:cNvPr id="3" name="Title 2"/>
          <p:cNvSpPr>
            <a:spLocks noGrp="1"/>
          </p:cNvSpPr>
          <p:nvPr>
            <p:ph type="title" hasCustomPrompt="1"/>
          </p:nvPr>
        </p:nvSpPr>
        <p:spPr bwMode="gray">
          <a:xfrm>
            <a:off x="503177" y="259345"/>
            <a:ext cx="10970381" cy="395713"/>
          </a:xfrm>
        </p:spPr>
        <p:txBody>
          <a:bodyPr/>
          <a:lstStyle/>
          <a:p>
            <a:r>
              <a:rPr lang="en-US" dirty="0" smtClean="0"/>
              <a:t>Slide Title – Arial 18pt Bold, Use Title Case</a:t>
            </a:r>
          </a:p>
        </p:txBody>
      </p:sp>
      <p:sp>
        <p:nvSpPr>
          <p:cNvPr id="5" name="Text Placeholder 4"/>
          <p:cNvSpPr>
            <a:spLocks noGrp="1"/>
          </p:cNvSpPr>
          <p:nvPr>
            <p:ph type="body" sz="quarter" idx="25" hasCustomPrompt="1"/>
          </p:nvPr>
        </p:nvSpPr>
        <p:spPr bwMode="gray">
          <a:xfrm>
            <a:off x="610810" y="1026223"/>
            <a:ext cx="10972800" cy="307777"/>
          </a:xfrm>
        </p:spPr>
        <p:txBody>
          <a:bodyPr/>
          <a:lstStyle>
            <a:lvl1pPr marL="0" indent="0">
              <a:spcBef>
                <a:spcPts val="0"/>
              </a:spcBef>
              <a:buNone/>
              <a:defRPr sz="2000">
                <a:solidFill>
                  <a:schemeClr val="accent3"/>
                </a:solidFill>
              </a:defRPr>
            </a:lvl1pPr>
            <a:lvl2pPr marL="163289" indent="0">
              <a:spcBef>
                <a:spcPts val="0"/>
              </a:spcBef>
              <a:buNone/>
              <a:defRPr sz="2000">
                <a:solidFill>
                  <a:schemeClr val="accent3"/>
                </a:solidFill>
              </a:defRPr>
            </a:lvl2pPr>
            <a:lvl3pPr marL="326578" indent="0">
              <a:spcBef>
                <a:spcPts val="0"/>
              </a:spcBef>
              <a:buNone/>
              <a:defRPr sz="2000">
                <a:solidFill>
                  <a:schemeClr val="accent3"/>
                </a:solidFill>
              </a:defRPr>
            </a:lvl3pPr>
            <a:lvl4pPr marL="489867" indent="0">
              <a:spcBef>
                <a:spcPts val="0"/>
              </a:spcBef>
              <a:buNone/>
              <a:defRPr sz="2000">
                <a:solidFill>
                  <a:schemeClr val="accent3"/>
                </a:solidFill>
              </a:defRPr>
            </a:lvl4pPr>
            <a:lvl5pPr marL="653156" indent="0">
              <a:spcBef>
                <a:spcPts val="0"/>
              </a:spcBef>
              <a:buNone/>
              <a:defRPr sz="2000">
                <a:solidFill>
                  <a:schemeClr val="accent3"/>
                </a:solidFill>
              </a:defRPr>
            </a:lvl5pPr>
          </a:lstStyle>
          <a:p>
            <a:pPr lvl="0"/>
            <a:r>
              <a:rPr lang="en-US" dirty="0" smtClean="0"/>
              <a:t>Slide Subtitle – Arial 14pt Regular, Use Title Case</a:t>
            </a:r>
          </a:p>
        </p:txBody>
      </p:sp>
      <p:sp>
        <p:nvSpPr>
          <p:cNvPr id="7" name="Text Placeholder 6"/>
          <p:cNvSpPr>
            <a:spLocks noGrp="1"/>
          </p:cNvSpPr>
          <p:nvPr>
            <p:ph type="body" sz="quarter" idx="27" hasCustomPrompt="1"/>
          </p:nvPr>
        </p:nvSpPr>
        <p:spPr bwMode="gray">
          <a:xfrm>
            <a:off x="8360229" y="6610496"/>
            <a:ext cx="3831771" cy="247504"/>
          </a:xfrm>
        </p:spPr>
        <p:txBody>
          <a:bodyPr rIns="45720" bIns="27432" anchor="b" anchorCtr="0"/>
          <a:lstStyle>
            <a:lvl1pPr marL="0" indent="0">
              <a:spcBef>
                <a:spcPts val="0"/>
              </a:spcBef>
              <a:buNone/>
              <a:defRPr sz="714"/>
            </a:lvl1pPr>
            <a:lvl2pPr marL="163289" indent="0">
              <a:spcBef>
                <a:spcPts val="0"/>
              </a:spcBef>
              <a:buNone/>
              <a:defRPr sz="714"/>
            </a:lvl2pPr>
            <a:lvl3pPr marL="326578" indent="0">
              <a:spcBef>
                <a:spcPts val="0"/>
              </a:spcBef>
              <a:buNone/>
              <a:defRPr sz="714"/>
            </a:lvl3pPr>
            <a:lvl4pPr marL="489867" indent="0">
              <a:spcBef>
                <a:spcPts val="0"/>
              </a:spcBef>
              <a:buNone/>
              <a:defRPr sz="714"/>
            </a:lvl4pPr>
            <a:lvl5pPr marL="653156" indent="0">
              <a:spcBef>
                <a:spcPts val="0"/>
              </a:spcBef>
              <a:buNone/>
              <a:defRPr sz="714"/>
            </a:lvl5pPr>
          </a:lstStyle>
          <a:p>
            <a:pPr lvl="0"/>
            <a:r>
              <a:rPr lang="en-US" dirty="0" smtClean="0"/>
              <a:t>Source: Click to add source. Use a single space after “Source:” and a period at the end of the source. Stretch the box to the left as needed.</a:t>
            </a:r>
          </a:p>
        </p:txBody>
      </p:sp>
      <p:sp>
        <p:nvSpPr>
          <p:cNvPr id="14" name="Text Placeholder 6"/>
          <p:cNvSpPr>
            <a:spLocks noGrp="1"/>
          </p:cNvSpPr>
          <p:nvPr>
            <p:ph type="body" sz="quarter" idx="28" hasCustomPrompt="1"/>
          </p:nvPr>
        </p:nvSpPr>
        <p:spPr bwMode="gray">
          <a:xfrm>
            <a:off x="0" y="6271604"/>
            <a:ext cx="3326674" cy="329760"/>
          </a:xfrm>
        </p:spPr>
        <p:txBody>
          <a:bodyPr lIns="45720" rIns="0" bIns="0" anchor="b" anchorCtr="0"/>
          <a:lstStyle>
            <a:lvl1pPr marL="130631" indent="-130631">
              <a:spcBef>
                <a:spcPts val="143"/>
              </a:spcBef>
              <a:buFont typeface="+mj-lt"/>
              <a:buAutoNum type="arabicParenR"/>
              <a:defRPr sz="714"/>
            </a:lvl1pPr>
            <a:lvl2pPr marL="163289" indent="0">
              <a:spcBef>
                <a:spcPts val="0"/>
              </a:spcBef>
              <a:buNone/>
              <a:defRPr sz="714"/>
            </a:lvl2pPr>
            <a:lvl3pPr marL="326578" indent="0">
              <a:spcBef>
                <a:spcPts val="0"/>
              </a:spcBef>
              <a:buNone/>
              <a:defRPr sz="714"/>
            </a:lvl3pPr>
            <a:lvl4pPr marL="489867" indent="0">
              <a:spcBef>
                <a:spcPts val="0"/>
              </a:spcBef>
              <a:buNone/>
              <a:defRPr sz="714"/>
            </a:lvl4pPr>
            <a:lvl5pPr marL="653156" indent="0">
              <a:spcBef>
                <a:spcPts val="0"/>
              </a:spcBef>
              <a:buNone/>
              <a:defRPr sz="714"/>
            </a:lvl5pPr>
          </a:lstStyle>
          <a:p>
            <a:pPr lvl="0"/>
            <a:r>
              <a:rPr lang="en-US" dirty="0" smtClean="0"/>
              <a:t>Click to add footnote. Numbers appear automatically (no additional space or tab needed). Use a period at the end of each footnote. Stretch the box to the right as needed.</a:t>
            </a:r>
          </a:p>
        </p:txBody>
      </p:sp>
      <p:sp>
        <p:nvSpPr>
          <p:cNvPr id="10" name="Slide Number Placeholder 2"/>
          <p:cNvSpPr txBox="1">
            <a:spLocks/>
          </p:cNvSpPr>
          <p:nvPr userDrawn="1"/>
        </p:nvSpPr>
        <p:spPr bwMode="gray">
          <a:xfrm>
            <a:off x="11594213" y="1"/>
            <a:ext cx="597789" cy="263223"/>
          </a:xfrm>
          <a:prstGeom prst="rect">
            <a:avLst/>
          </a:prstGeom>
        </p:spPr>
        <p:txBody>
          <a:bodyPr vert="horz" lIns="65314" tIns="65314" rIns="65314" bIns="65314" rtlCol="0" anchor="t" anchorCtr="0"/>
          <a:lstStyle>
            <a:defPPr>
              <a:defRPr lang="en-US"/>
            </a:defPPr>
            <a:lvl1pPr marL="0" algn="r" defTabSz="640080" rtl="0" eaLnBrk="1" latinLnBrk="0" hangingPunct="1">
              <a:defRPr sz="800" kern="1200">
                <a:solidFill>
                  <a:schemeClr val="bg1"/>
                </a:solidFill>
                <a:latin typeface="+mn-lt"/>
                <a:ea typeface="+mn-ea"/>
                <a:cs typeface="+mn-cs"/>
              </a:defRPr>
            </a:lvl1pPr>
            <a:lvl2pPr marL="320040" algn="l" defTabSz="640080" rtl="0" eaLnBrk="1" latinLnBrk="0" hangingPunct="1">
              <a:defRPr sz="1300" kern="1200">
                <a:solidFill>
                  <a:schemeClr val="tx1"/>
                </a:solidFill>
                <a:latin typeface="+mn-lt"/>
                <a:ea typeface="+mn-ea"/>
                <a:cs typeface="+mn-cs"/>
              </a:defRPr>
            </a:lvl2pPr>
            <a:lvl3pPr marL="640080" algn="l" defTabSz="640080" rtl="0" eaLnBrk="1" latinLnBrk="0" hangingPunct="1">
              <a:defRPr sz="1300" kern="1200">
                <a:solidFill>
                  <a:schemeClr val="tx1"/>
                </a:solidFill>
                <a:latin typeface="+mn-lt"/>
                <a:ea typeface="+mn-ea"/>
                <a:cs typeface="+mn-cs"/>
              </a:defRPr>
            </a:lvl3pPr>
            <a:lvl4pPr marL="960120" algn="l" defTabSz="640080" rtl="0" eaLnBrk="1" latinLnBrk="0" hangingPunct="1">
              <a:defRPr sz="1300" kern="1200">
                <a:solidFill>
                  <a:schemeClr val="tx1"/>
                </a:solidFill>
                <a:latin typeface="+mn-lt"/>
                <a:ea typeface="+mn-ea"/>
                <a:cs typeface="+mn-cs"/>
              </a:defRPr>
            </a:lvl4pPr>
            <a:lvl5pPr marL="1280160" algn="l" defTabSz="640080" rtl="0" eaLnBrk="1" latinLnBrk="0" hangingPunct="1">
              <a:defRPr sz="1300" kern="1200">
                <a:solidFill>
                  <a:schemeClr val="tx1"/>
                </a:solidFill>
                <a:latin typeface="+mn-lt"/>
                <a:ea typeface="+mn-ea"/>
                <a:cs typeface="+mn-cs"/>
              </a:defRPr>
            </a:lvl5pPr>
            <a:lvl6pPr marL="1600200" algn="l" defTabSz="640080" rtl="0" eaLnBrk="1" latinLnBrk="0" hangingPunct="1">
              <a:defRPr sz="1300" kern="1200">
                <a:solidFill>
                  <a:schemeClr val="tx1"/>
                </a:solidFill>
                <a:latin typeface="+mn-lt"/>
                <a:ea typeface="+mn-ea"/>
                <a:cs typeface="+mn-cs"/>
              </a:defRPr>
            </a:lvl6pPr>
            <a:lvl7pPr marL="1920240" algn="l" defTabSz="640080" rtl="0" eaLnBrk="1" latinLnBrk="0" hangingPunct="1">
              <a:defRPr sz="1300" kern="1200">
                <a:solidFill>
                  <a:schemeClr val="tx1"/>
                </a:solidFill>
                <a:latin typeface="+mn-lt"/>
                <a:ea typeface="+mn-ea"/>
                <a:cs typeface="+mn-cs"/>
              </a:defRPr>
            </a:lvl7pPr>
            <a:lvl8pPr marL="2240280" algn="l" defTabSz="640080" rtl="0" eaLnBrk="1" latinLnBrk="0" hangingPunct="1">
              <a:defRPr sz="1300" kern="1200">
                <a:solidFill>
                  <a:schemeClr val="tx1"/>
                </a:solidFill>
                <a:latin typeface="+mn-lt"/>
                <a:ea typeface="+mn-ea"/>
                <a:cs typeface="+mn-cs"/>
              </a:defRPr>
            </a:lvl8pPr>
            <a:lvl9pPr marL="2560320" algn="l" defTabSz="640080" rtl="0" eaLnBrk="1" latinLnBrk="0" hangingPunct="1">
              <a:defRPr sz="1300" kern="1200">
                <a:solidFill>
                  <a:schemeClr val="tx1"/>
                </a:solidFill>
                <a:latin typeface="+mn-lt"/>
                <a:ea typeface="+mn-ea"/>
                <a:cs typeface="+mn-cs"/>
              </a:defRPr>
            </a:lvl9pPr>
          </a:lstStyle>
          <a:p>
            <a:fld id="{56095604-8455-4BAB-96FE-C18C970BAFF4}" type="slidenum">
              <a:rPr lang="en-US" sz="1143" smtClean="0"/>
              <a:pPr/>
              <a:t>‹#›</a:t>
            </a:fld>
            <a:endParaRPr lang="en-US" sz="1143" dirty="0"/>
          </a:p>
        </p:txBody>
      </p:sp>
    </p:spTree>
    <p:extLst>
      <p:ext uri="{BB962C8B-B14F-4D97-AF65-F5344CB8AC3E}">
        <p14:creationId xmlns:p14="http://schemas.microsoft.com/office/powerpoint/2010/main" val="2751362319"/>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extLst mod="1">
    <p:ext uri="{DCECCB84-F9BA-43D5-87BE-67443E8EF086}">
      <p15:sldGuideLst xmlns:p15="http://schemas.microsoft.com/office/powerpoint/2012/main"/>
    </p:ext>
  </p:extLst>
</p:sldLayout>
</file>

<file path=ppt/slideLayouts/slideLayout19.xml><?xml version="1.0" encoding="utf-8"?>
<p:sldLayout xmlns:a="http://schemas.openxmlformats.org/drawingml/2006/main" xmlns:r="http://schemas.openxmlformats.org/officeDocument/2006/relationships" xmlns:p="http://schemas.openxmlformats.org/presentationml/2006/main" preserve="1" userDrawn="1">
  <p:cSld name="1_Standard">
    <p:bg>
      <p:bgPr>
        <a:solidFill>
          <a:schemeClr val="bg1"/>
        </a:solidFill>
        <a:effectLst/>
      </p:bgPr>
    </p:bg>
    <p:spTree>
      <p:nvGrpSpPr>
        <p:cNvPr id="1" name=""/>
        <p:cNvGrpSpPr/>
        <p:nvPr/>
      </p:nvGrpSpPr>
      <p:grpSpPr>
        <a:xfrm>
          <a:off x="0" y="0"/>
          <a:ext cx="0" cy="0"/>
          <a:chOff x="0" y="0"/>
          <a:chExt cx="0" cy="0"/>
        </a:xfrm>
      </p:grpSpPr>
      <p:pic>
        <p:nvPicPr>
          <p:cNvPr id="20" name="Picture 19" descr="PPT_Onscreen_Banner.jpg"/>
          <p:cNvPicPr>
            <a:picLocks noChangeAspect="1"/>
          </p:cNvPicPr>
          <p:nvPr userDrawn="1"/>
        </p:nvPicPr>
        <p:blipFill>
          <a:blip r:embed="rId2" cstate="print"/>
          <a:stretch>
            <a:fillRect/>
          </a:stretch>
        </p:blipFill>
        <p:spPr bwMode="gray">
          <a:xfrm>
            <a:off x="0" y="0"/>
            <a:ext cx="12192000" cy="914400"/>
          </a:xfrm>
          <a:prstGeom prst="rect">
            <a:avLst/>
          </a:prstGeom>
        </p:spPr>
      </p:pic>
      <p:cxnSp>
        <p:nvCxnSpPr>
          <p:cNvPr id="21" name="Straight Connector 20"/>
          <p:cNvCxnSpPr/>
          <p:nvPr userDrawn="1"/>
        </p:nvCxnSpPr>
        <p:spPr bwMode="gray">
          <a:xfrm>
            <a:off x="0" y="951924"/>
            <a:ext cx="12192000" cy="0"/>
          </a:xfrm>
          <a:prstGeom prst="line">
            <a:avLst/>
          </a:prstGeom>
          <a:ln w="12700">
            <a:solidFill>
              <a:schemeClr val="accent6"/>
            </a:solidFill>
          </a:ln>
        </p:spPr>
        <p:style>
          <a:lnRef idx="1">
            <a:schemeClr val="accent1"/>
          </a:lnRef>
          <a:fillRef idx="0">
            <a:schemeClr val="accent1"/>
          </a:fillRef>
          <a:effectRef idx="0">
            <a:schemeClr val="accent1"/>
          </a:effectRef>
          <a:fontRef idx="minor">
            <a:schemeClr val="tx1"/>
          </a:fontRef>
        </p:style>
      </p:cxnSp>
      <p:sp>
        <p:nvSpPr>
          <p:cNvPr id="3" name="Title 2"/>
          <p:cNvSpPr>
            <a:spLocks noGrp="1"/>
          </p:cNvSpPr>
          <p:nvPr>
            <p:ph type="title" hasCustomPrompt="1"/>
          </p:nvPr>
        </p:nvSpPr>
        <p:spPr bwMode="gray">
          <a:xfrm>
            <a:off x="623831" y="259345"/>
            <a:ext cx="10970381" cy="395713"/>
          </a:xfrm>
        </p:spPr>
        <p:txBody>
          <a:bodyPr/>
          <a:lstStyle>
            <a:lvl1pPr>
              <a:defRPr>
                <a:solidFill>
                  <a:srgbClr val="FFFF00"/>
                </a:solidFill>
              </a:defRPr>
            </a:lvl1pPr>
          </a:lstStyle>
          <a:p>
            <a:r>
              <a:rPr lang="en-US" dirty="0" smtClean="0"/>
              <a:t>Slide Title – Arial 18pt Bold, Use Title Case</a:t>
            </a:r>
          </a:p>
        </p:txBody>
      </p:sp>
      <p:sp>
        <p:nvSpPr>
          <p:cNvPr id="10" name="Slide Number Placeholder 2"/>
          <p:cNvSpPr txBox="1">
            <a:spLocks/>
          </p:cNvSpPr>
          <p:nvPr userDrawn="1"/>
        </p:nvSpPr>
        <p:spPr bwMode="gray">
          <a:xfrm>
            <a:off x="11594213" y="1"/>
            <a:ext cx="597789" cy="263223"/>
          </a:xfrm>
          <a:prstGeom prst="rect">
            <a:avLst/>
          </a:prstGeom>
        </p:spPr>
        <p:txBody>
          <a:bodyPr vert="horz" lIns="65314" tIns="65314" rIns="65314" bIns="65314" rtlCol="0" anchor="t" anchorCtr="0"/>
          <a:lstStyle>
            <a:defPPr>
              <a:defRPr lang="en-US"/>
            </a:defPPr>
            <a:lvl1pPr marL="0" algn="r" defTabSz="640080" rtl="0" eaLnBrk="1" latinLnBrk="0" hangingPunct="1">
              <a:defRPr sz="800" kern="1200">
                <a:solidFill>
                  <a:schemeClr val="bg1"/>
                </a:solidFill>
                <a:latin typeface="+mn-lt"/>
                <a:ea typeface="+mn-ea"/>
                <a:cs typeface="+mn-cs"/>
              </a:defRPr>
            </a:lvl1pPr>
            <a:lvl2pPr marL="320040" algn="l" defTabSz="640080" rtl="0" eaLnBrk="1" latinLnBrk="0" hangingPunct="1">
              <a:defRPr sz="1300" kern="1200">
                <a:solidFill>
                  <a:schemeClr val="tx1"/>
                </a:solidFill>
                <a:latin typeface="+mn-lt"/>
                <a:ea typeface="+mn-ea"/>
                <a:cs typeface="+mn-cs"/>
              </a:defRPr>
            </a:lvl2pPr>
            <a:lvl3pPr marL="640080" algn="l" defTabSz="640080" rtl="0" eaLnBrk="1" latinLnBrk="0" hangingPunct="1">
              <a:defRPr sz="1300" kern="1200">
                <a:solidFill>
                  <a:schemeClr val="tx1"/>
                </a:solidFill>
                <a:latin typeface="+mn-lt"/>
                <a:ea typeface="+mn-ea"/>
                <a:cs typeface="+mn-cs"/>
              </a:defRPr>
            </a:lvl3pPr>
            <a:lvl4pPr marL="960120" algn="l" defTabSz="640080" rtl="0" eaLnBrk="1" latinLnBrk="0" hangingPunct="1">
              <a:defRPr sz="1300" kern="1200">
                <a:solidFill>
                  <a:schemeClr val="tx1"/>
                </a:solidFill>
                <a:latin typeface="+mn-lt"/>
                <a:ea typeface="+mn-ea"/>
                <a:cs typeface="+mn-cs"/>
              </a:defRPr>
            </a:lvl4pPr>
            <a:lvl5pPr marL="1280160" algn="l" defTabSz="640080" rtl="0" eaLnBrk="1" latinLnBrk="0" hangingPunct="1">
              <a:defRPr sz="1300" kern="1200">
                <a:solidFill>
                  <a:schemeClr val="tx1"/>
                </a:solidFill>
                <a:latin typeface="+mn-lt"/>
                <a:ea typeface="+mn-ea"/>
                <a:cs typeface="+mn-cs"/>
              </a:defRPr>
            </a:lvl5pPr>
            <a:lvl6pPr marL="1600200" algn="l" defTabSz="640080" rtl="0" eaLnBrk="1" latinLnBrk="0" hangingPunct="1">
              <a:defRPr sz="1300" kern="1200">
                <a:solidFill>
                  <a:schemeClr val="tx1"/>
                </a:solidFill>
                <a:latin typeface="+mn-lt"/>
                <a:ea typeface="+mn-ea"/>
                <a:cs typeface="+mn-cs"/>
              </a:defRPr>
            </a:lvl6pPr>
            <a:lvl7pPr marL="1920240" algn="l" defTabSz="640080" rtl="0" eaLnBrk="1" latinLnBrk="0" hangingPunct="1">
              <a:defRPr sz="1300" kern="1200">
                <a:solidFill>
                  <a:schemeClr val="tx1"/>
                </a:solidFill>
                <a:latin typeface="+mn-lt"/>
                <a:ea typeface="+mn-ea"/>
                <a:cs typeface="+mn-cs"/>
              </a:defRPr>
            </a:lvl7pPr>
            <a:lvl8pPr marL="2240280" algn="l" defTabSz="640080" rtl="0" eaLnBrk="1" latinLnBrk="0" hangingPunct="1">
              <a:defRPr sz="1300" kern="1200">
                <a:solidFill>
                  <a:schemeClr val="tx1"/>
                </a:solidFill>
                <a:latin typeface="+mn-lt"/>
                <a:ea typeface="+mn-ea"/>
                <a:cs typeface="+mn-cs"/>
              </a:defRPr>
            </a:lvl8pPr>
            <a:lvl9pPr marL="2560320" algn="l" defTabSz="640080" rtl="0" eaLnBrk="1" latinLnBrk="0" hangingPunct="1">
              <a:defRPr sz="1300" kern="1200">
                <a:solidFill>
                  <a:schemeClr val="tx1"/>
                </a:solidFill>
                <a:latin typeface="+mn-lt"/>
                <a:ea typeface="+mn-ea"/>
                <a:cs typeface="+mn-cs"/>
              </a:defRPr>
            </a:lvl9pPr>
          </a:lstStyle>
          <a:p>
            <a:fld id="{56095604-8455-4BAB-96FE-C18C970BAFF4}" type="slidenum">
              <a:rPr lang="en-US" sz="1143" smtClean="0"/>
              <a:pPr/>
              <a:t>‹#›</a:t>
            </a:fld>
            <a:endParaRPr lang="en-US" sz="1143" dirty="0"/>
          </a:p>
        </p:txBody>
      </p:sp>
      <p:sp>
        <p:nvSpPr>
          <p:cNvPr id="2" name="Rectangle 1"/>
          <p:cNvSpPr/>
          <p:nvPr userDrawn="1"/>
        </p:nvSpPr>
        <p:spPr bwMode="gray">
          <a:xfrm>
            <a:off x="1" y="6700221"/>
            <a:ext cx="3463859" cy="157781"/>
          </a:xfrm>
          <a:prstGeom prst="rect">
            <a:avLst/>
          </a:prstGeom>
          <a:solidFill>
            <a:schemeClr val="bg1"/>
          </a:solidFill>
          <a:ln w="19050">
            <a:noFill/>
            <a:miter lim="800000"/>
          </a:ln>
        </p:spPr>
        <p:style>
          <a:lnRef idx="2">
            <a:schemeClr val="accent1">
              <a:shade val="50000"/>
            </a:schemeClr>
          </a:lnRef>
          <a:fillRef idx="1">
            <a:schemeClr val="accent1"/>
          </a:fillRef>
          <a:effectRef idx="0">
            <a:schemeClr val="accent1"/>
          </a:effectRef>
          <a:fontRef idx="minor">
            <a:schemeClr val="lt1"/>
          </a:fontRef>
        </p:style>
        <p:txBody>
          <a:bodyPr rot="0" spcFirstLastPara="0" vert="horz" wrap="square" lIns="130629" tIns="65314" rIns="130629" bIns="65314" numCol="1" spcCol="0" rtlCol="0" fromWordArt="0" anchor="t" anchorCtr="0" forceAA="0" compatLnSpc="1">
            <a:prstTxWarp prst="textNoShape">
              <a:avLst/>
            </a:prstTxWarp>
            <a:noAutofit/>
          </a:bodyPr>
          <a:lstStyle/>
          <a:p>
            <a:pPr algn="ctr">
              <a:spcBef>
                <a:spcPts val="714"/>
              </a:spcBef>
            </a:pPr>
            <a:endParaRPr lang="en-US" sz="1429" dirty="0" err="1" smtClean="0">
              <a:solidFill>
                <a:schemeClr val="bg1"/>
              </a:solidFill>
            </a:endParaRPr>
          </a:p>
        </p:txBody>
      </p:sp>
    </p:spTree>
    <p:extLst>
      <p:ext uri="{BB962C8B-B14F-4D97-AF65-F5344CB8AC3E}">
        <p14:creationId xmlns:p14="http://schemas.microsoft.com/office/powerpoint/2010/main" val="1066231852"/>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extLst mod="1">
    <p:ext uri="{DCECCB84-F9BA-43D5-87BE-67443E8EF086}">
      <p15:sldGuideLst xmlns:p15="http://schemas.microsoft.com/office/powerpoint/2012/main"/>
    </p:ext>
  </p:extLst>
</p:sldLayout>
</file>

<file path=ppt/slideLayouts/slideLayout20.xml><?xml version="1.0" encoding="utf-8"?>
<p:sldLayout xmlns:a="http://schemas.openxmlformats.org/drawingml/2006/main" xmlns:r="http://schemas.openxmlformats.org/officeDocument/2006/relationships" xmlns:p="http://schemas.openxmlformats.org/presentationml/2006/main" preserve="1" userDrawn="1">
  <p:cSld name="Hidden Slide (Remember to Right Click and Hide It)">
    <p:bg bwMode="gray">
      <p:bgRef idx="1001">
        <a:schemeClr val="bg2"/>
      </p:bgRef>
    </p:bg>
    <p:spTree>
      <p:nvGrpSpPr>
        <p:cNvPr id="1" name=""/>
        <p:cNvGrpSpPr/>
        <p:nvPr/>
      </p:nvGrpSpPr>
      <p:grpSpPr>
        <a:xfrm>
          <a:off x="0" y="0"/>
          <a:ext cx="0" cy="0"/>
          <a:chOff x="0" y="0"/>
          <a:chExt cx="0" cy="0"/>
        </a:xfrm>
      </p:grpSpPr>
      <p:sp>
        <p:nvSpPr>
          <p:cNvPr id="8" name="Rectangle 7"/>
          <p:cNvSpPr/>
          <p:nvPr userDrawn="1"/>
        </p:nvSpPr>
        <p:spPr bwMode="gray">
          <a:xfrm>
            <a:off x="0" y="853851"/>
            <a:ext cx="12192000" cy="139473"/>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sz="1857"/>
          </a:p>
        </p:txBody>
      </p:sp>
      <p:pic>
        <p:nvPicPr>
          <p:cNvPr id="12" name="Picture 11" descr="PPT_Onscreen_Banner.jpg"/>
          <p:cNvPicPr>
            <a:picLocks noChangeAspect="1"/>
          </p:cNvPicPr>
          <p:nvPr userDrawn="1"/>
        </p:nvPicPr>
        <p:blipFill>
          <a:blip r:embed="rId2" cstate="print"/>
          <a:stretch>
            <a:fillRect/>
          </a:stretch>
        </p:blipFill>
        <p:spPr bwMode="gray">
          <a:xfrm>
            <a:off x="0" y="0"/>
            <a:ext cx="12192000" cy="914400"/>
          </a:xfrm>
          <a:prstGeom prst="rect">
            <a:avLst/>
          </a:prstGeom>
        </p:spPr>
      </p:pic>
      <p:cxnSp>
        <p:nvCxnSpPr>
          <p:cNvPr id="13" name="Straight Connector 12"/>
          <p:cNvCxnSpPr/>
          <p:nvPr userDrawn="1"/>
        </p:nvCxnSpPr>
        <p:spPr bwMode="gray">
          <a:xfrm>
            <a:off x="0" y="951924"/>
            <a:ext cx="12192000" cy="0"/>
          </a:xfrm>
          <a:prstGeom prst="line">
            <a:avLst/>
          </a:prstGeom>
          <a:ln w="12700">
            <a:solidFill>
              <a:schemeClr val="accent6"/>
            </a:solidFill>
          </a:ln>
        </p:spPr>
        <p:style>
          <a:lnRef idx="1">
            <a:schemeClr val="accent1"/>
          </a:lnRef>
          <a:fillRef idx="0">
            <a:schemeClr val="accent1"/>
          </a:fillRef>
          <a:effectRef idx="0">
            <a:schemeClr val="accent1"/>
          </a:effectRef>
          <a:fontRef idx="minor">
            <a:schemeClr val="tx1"/>
          </a:fontRef>
        </p:style>
      </p:cxnSp>
      <p:sp>
        <p:nvSpPr>
          <p:cNvPr id="6" name="Title 2"/>
          <p:cNvSpPr>
            <a:spLocks noGrp="1"/>
          </p:cNvSpPr>
          <p:nvPr>
            <p:ph type="title" hasCustomPrompt="1"/>
          </p:nvPr>
        </p:nvSpPr>
        <p:spPr bwMode="gray">
          <a:xfrm>
            <a:off x="610811" y="454149"/>
            <a:ext cx="10970381" cy="395713"/>
          </a:xfrm>
        </p:spPr>
        <p:txBody>
          <a:bodyPr/>
          <a:lstStyle/>
          <a:p>
            <a:r>
              <a:rPr lang="en-US" dirty="0" smtClean="0"/>
              <a:t>Slide Title – Arial 18pt Bold, Use Title Case</a:t>
            </a:r>
          </a:p>
        </p:txBody>
      </p:sp>
      <p:sp>
        <p:nvSpPr>
          <p:cNvPr id="7" name="Text Placeholder 4"/>
          <p:cNvSpPr>
            <a:spLocks noGrp="1"/>
          </p:cNvSpPr>
          <p:nvPr>
            <p:ph type="body" sz="quarter" idx="25" hasCustomPrompt="1"/>
          </p:nvPr>
        </p:nvSpPr>
        <p:spPr bwMode="gray">
          <a:xfrm>
            <a:off x="610810" y="1026223"/>
            <a:ext cx="10972800" cy="307777"/>
          </a:xfrm>
        </p:spPr>
        <p:txBody>
          <a:bodyPr/>
          <a:lstStyle>
            <a:lvl1pPr marL="0" indent="0">
              <a:spcBef>
                <a:spcPts val="0"/>
              </a:spcBef>
              <a:buNone/>
              <a:defRPr sz="2000">
                <a:solidFill>
                  <a:schemeClr val="accent3"/>
                </a:solidFill>
              </a:defRPr>
            </a:lvl1pPr>
            <a:lvl2pPr marL="163289" indent="0">
              <a:spcBef>
                <a:spcPts val="0"/>
              </a:spcBef>
              <a:buNone/>
              <a:defRPr sz="2000">
                <a:solidFill>
                  <a:schemeClr val="accent3"/>
                </a:solidFill>
              </a:defRPr>
            </a:lvl2pPr>
            <a:lvl3pPr marL="326578" indent="0">
              <a:spcBef>
                <a:spcPts val="0"/>
              </a:spcBef>
              <a:buNone/>
              <a:defRPr sz="2000">
                <a:solidFill>
                  <a:schemeClr val="accent3"/>
                </a:solidFill>
              </a:defRPr>
            </a:lvl3pPr>
            <a:lvl4pPr marL="489867" indent="0">
              <a:spcBef>
                <a:spcPts val="0"/>
              </a:spcBef>
              <a:buNone/>
              <a:defRPr sz="2000">
                <a:solidFill>
                  <a:schemeClr val="accent3"/>
                </a:solidFill>
              </a:defRPr>
            </a:lvl4pPr>
            <a:lvl5pPr marL="653156" indent="0">
              <a:spcBef>
                <a:spcPts val="0"/>
              </a:spcBef>
              <a:buNone/>
              <a:defRPr sz="2000">
                <a:solidFill>
                  <a:schemeClr val="accent3"/>
                </a:solidFill>
              </a:defRPr>
            </a:lvl5pPr>
          </a:lstStyle>
          <a:p>
            <a:pPr lvl="0"/>
            <a:r>
              <a:rPr lang="en-US" dirty="0" smtClean="0"/>
              <a:t>Slide Subtitle – Arial 14pt Regular, Use Title Case</a:t>
            </a:r>
          </a:p>
        </p:txBody>
      </p:sp>
      <p:sp>
        <p:nvSpPr>
          <p:cNvPr id="9" name="Text Placeholder 4"/>
          <p:cNvSpPr>
            <a:spLocks noGrp="1"/>
          </p:cNvSpPr>
          <p:nvPr>
            <p:ph type="body" sz="quarter" idx="26" hasCustomPrompt="1"/>
          </p:nvPr>
        </p:nvSpPr>
        <p:spPr bwMode="gray">
          <a:xfrm>
            <a:off x="610810" y="65641"/>
            <a:ext cx="5573486" cy="197856"/>
          </a:xfrm>
        </p:spPr>
        <p:txBody>
          <a:bodyPr/>
          <a:lstStyle>
            <a:lvl1pPr marL="0" indent="0">
              <a:spcBef>
                <a:spcPts val="0"/>
              </a:spcBef>
              <a:buNone/>
              <a:defRPr sz="1286">
                <a:solidFill>
                  <a:schemeClr val="bg1"/>
                </a:solidFill>
              </a:defRPr>
            </a:lvl1pPr>
            <a:lvl2pPr marL="163289" indent="0">
              <a:spcBef>
                <a:spcPts val="0"/>
              </a:spcBef>
              <a:buNone/>
              <a:defRPr sz="2000">
                <a:solidFill>
                  <a:schemeClr val="accent3"/>
                </a:solidFill>
              </a:defRPr>
            </a:lvl2pPr>
            <a:lvl3pPr marL="326578" indent="0">
              <a:spcBef>
                <a:spcPts val="0"/>
              </a:spcBef>
              <a:buNone/>
              <a:defRPr sz="2000">
                <a:solidFill>
                  <a:schemeClr val="accent3"/>
                </a:solidFill>
              </a:defRPr>
            </a:lvl3pPr>
            <a:lvl4pPr marL="489867" indent="0">
              <a:spcBef>
                <a:spcPts val="0"/>
              </a:spcBef>
              <a:buNone/>
              <a:defRPr sz="2000">
                <a:solidFill>
                  <a:schemeClr val="accent3"/>
                </a:solidFill>
              </a:defRPr>
            </a:lvl4pPr>
            <a:lvl5pPr marL="653156" indent="0">
              <a:spcBef>
                <a:spcPts val="0"/>
              </a:spcBef>
              <a:buNone/>
              <a:defRPr sz="2000">
                <a:solidFill>
                  <a:schemeClr val="accent3"/>
                </a:solidFill>
              </a:defRPr>
            </a:lvl5pPr>
          </a:lstStyle>
          <a:p>
            <a:pPr lvl="0"/>
            <a:r>
              <a:rPr lang="en-US" dirty="0" smtClean="0"/>
              <a:t>Top Kicker – Arial 9pt Regular, Use Title Case</a:t>
            </a:r>
          </a:p>
        </p:txBody>
      </p:sp>
      <p:sp>
        <p:nvSpPr>
          <p:cNvPr id="10" name="Text Placeholder 6"/>
          <p:cNvSpPr>
            <a:spLocks noGrp="1"/>
          </p:cNvSpPr>
          <p:nvPr>
            <p:ph type="body" sz="quarter" idx="27" hasCustomPrompt="1"/>
          </p:nvPr>
        </p:nvSpPr>
        <p:spPr bwMode="gray">
          <a:xfrm>
            <a:off x="8360229" y="6610496"/>
            <a:ext cx="3831771" cy="247504"/>
          </a:xfrm>
        </p:spPr>
        <p:txBody>
          <a:bodyPr rIns="45720" bIns="27432" anchor="b" anchorCtr="0"/>
          <a:lstStyle>
            <a:lvl1pPr marL="0" indent="0">
              <a:spcBef>
                <a:spcPts val="0"/>
              </a:spcBef>
              <a:buNone/>
              <a:defRPr sz="714"/>
            </a:lvl1pPr>
            <a:lvl2pPr marL="163289" indent="0">
              <a:spcBef>
                <a:spcPts val="0"/>
              </a:spcBef>
              <a:buNone/>
              <a:defRPr sz="714"/>
            </a:lvl2pPr>
            <a:lvl3pPr marL="326578" indent="0">
              <a:spcBef>
                <a:spcPts val="0"/>
              </a:spcBef>
              <a:buNone/>
              <a:defRPr sz="714"/>
            </a:lvl3pPr>
            <a:lvl4pPr marL="489867" indent="0">
              <a:spcBef>
                <a:spcPts val="0"/>
              </a:spcBef>
              <a:buNone/>
              <a:defRPr sz="714"/>
            </a:lvl4pPr>
            <a:lvl5pPr marL="653156" indent="0">
              <a:spcBef>
                <a:spcPts val="0"/>
              </a:spcBef>
              <a:buNone/>
              <a:defRPr sz="714"/>
            </a:lvl5pPr>
          </a:lstStyle>
          <a:p>
            <a:pPr lvl="0"/>
            <a:r>
              <a:rPr lang="en-US" dirty="0" smtClean="0"/>
              <a:t>Source: Click to add source. Use a single space after “Source:” and a period at the end of the source. Stretch the box to the left as needed.</a:t>
            </a:r>
          </a:p>
        </p:txBody>
      </p:sp>
      <p:sp>
        <p:nvSpPr>
          <p:cNvPr id="11" name="Text Placeholder 6"/>
          <p:cNvSpPr>
            <a:spLocks noGrp="1"/>
          </p:cNvSpPr>
          <p:nvPr>
            <p:ph type="body" sz="quarter" idx="28" hasCustomPrompt="1"/>
          </p:nvPr>
        </p:nvSpPr>
        <p:spPr bwMode="gray">
          <a:xfrm>
            <a:off x="0" y="6271604"/>
            <a:ext cx="3326674" cy="329760"/>
          </a:xfrm>
        </p:spPr>
        <p:txBody>
          <a:bodyPr lIns="45720" rIns="0" bIns="0" anchor="b" anchorCtr="0"/>
          <a:lstStyle>
            <a:lvl1pPr marL="130631" indent="-130631">
              <a:spcBef>
                <a:spcPts val="143"/>
              </a:spcBef>
              <a:buFont typeface="+mj-lt"/>
              <a:buAutoNum type="arabicParenR"/>
              <a:defRPr sz="714"/>
            </a:lvl1pPr>
            <a:lvl2pPr marL="163289" indent="0">
              <a:spcBef>
                <a:spcPts val="0"/>
              </a:spcBef>
              <a:buNone/>
              <a:defRPr sz="714"/>
            </a:lvl2pPr>
            <a:lvl3pPr marL="326578" indent="0">
              <a:spcBef>
                <a:spcPts val="0"/>
              </a:spcBef>
              <a:buNone/>
              <a:defRPr sz="714"/>
            </a:lvl3pPr>
            <a:lvl4pPr marL="489867" indent="0">
              <a:spcBef>
                <a:spcPts val="0"/>
              </a:spcBef>
              <a:buNone/>
              <a:defRPr sz="714"/>
            </a:lvl4pPr>
            <a:lvl5pPr marL="653156" indent="0">
              <a:spcBef>
                <a:spcPts val="0"/>
              </a:spcBef>
              <a:buNone/>
              <a:defRPr sz="714"/>
            </a:lvl5pPr>
          </a:lstStyle>
          <a:p>
            <a:pPr lvl="0"/>
            <a:r>
              <a:rPr lang="en-US" dirty="0" smtClean="0"/>
              <a:t>Click to add footnote. Numbers appear automatically (no additional space or tab needed). Use a period at the end of each footnote. Stretch the box to the right as needed.</a:t>
            </a:r>
          </a:p>
        </p:txBody>
      </p:sp>
      <p:sp>
        <p:nvSpPr>
          <p:cNvPr id="15" name="Slide Number Placeholder 2"/>
          <p:cNvSpPr txBox="1">
            <a:spLocks/>
          </p:cNvSpPr>
          <p:nvPr userDrawn="1"/>
        </p:nvSpPr>
        <p:spPr bwMode="gray">
          <a:xfrm>
            <a:off x="11594213" y="1"/>
            <a:ext cx="597789" cy="263223"/>
          </a:xfrm>
          <a:prstGeom prst="rect">
            <a:avLst/>
          </a:prstGeom>
        </p:spPr>
        <p:txBody>
          <a:bodyPr vert="horz" lIns="65314" tIns="65314" rIns="65314" bIns="65314" rtlCol="0" anchor="t" anchorCtr="0"/>
          <a:lstStyle>
            <a:defPPr>
              <a:defRPr lang="en-US"/>
            </a:defPPr>
            <a:lvl1pPr marL="0" algn="r" defTabSz="640080" rtl="0" eaLnBrk="1" latinLnBrk="0" hangingPunct="1">
              <a:defRPr sz="800" kern="1200">
                <a:solidFill>
                  <a:schemeClr val="bg1"/>
                </a:solidFill>
                <a:latin typeface="+mn-lt"/>
                <a:ea typeface="+mn-ea"/>
                <a:cs typeface="+mn-cs"/>
              </a:defRPr>
            </a:lvl1pPr>
            <a:lvl2pPr marL="320040" algn="l" defTabSz="640080" rtl="0" eaLnBrk="1" latinLnBrk="0" hangingPunct="1">
              <a:defRPr sz="1300" kern="1200">
                <a:solidFill>
                  <a:schemeClr val="tx1"/>
                </a:solidFill>
                <a:latin typeface="+mn-lt"/>
                <a:ea typeface="+mn-ea"/>
                <a:cs typeface="+mn-cs"/>
              </a:defRPr>
            </a:lvl2pPr>
            <a:lvl3pPr marL="640080" algn="l" defTabSz="640080" rtl="0" eaLnBrk="1" latinLnBrk="0" hangingPunct="1">
              <a:defRPr sz="1300" kern="1200">
                <a:solidFill>
                  <a:schemeClr val="tx1"/>
                </a:solidFill>
                <a:latin typeface="+mn-lt"/>
                <a:ea typeface="+mn-ea"/>
                <a:cs typeface="+mn-cs"/>
              </a:defRPr>
            </a:lvl3pPr>
            <a:lvl4pPr marL="960120" algn="l" defTabSz="640080" rtl="0" eaLnBrk="1" latinLnBrk="0" hangingPunct="1">
              <a:defRPr sz="1300" kern="1200">
                <a:solidFill>
                  <a:schemeClr val="tx1"/>
                </a:solidFill>
                <a:latin typeface="+mn-lt"/>
                <a:ea typeface="+mn-ea"/>
                <a:cs typeface="+mn-cs"/>
              </a:defRPr>
            </a:lvl4pPr>
            <a:lvl5pPr marL="1280160" algn="l" defTabSz="640080" rtl="0" eaLnBrk="1" latinLnBrk="0" hangingPunct="1">
              <a:defRPr sz="1300" kern="1200">
                <a:solidFill>
                  <a:schemeClr val="tx1"/>
                </a:solidFill>
                <a:latin typeface="+mn-lt"/>
                <a:ea typeface="+mn-ea"/>
                <a:cs typeface="+mn-cs"/>
              </a:defRPr>
            </a:lvl5pPr>
            <a:lvl6pPr marL="1600200" algn="l" defTabSz="640080" rtl="0" eaLnBrk="1" latinLnBrk="0" hangingPunct="1">
              <a:defRPr sz="1300" kern="1200">
                <a:solidFill>
                  <a:schemeClr val="tx1"/>
                </a:solidFill>
                <a:latin typeface="+mn-lt"/>
                <a:ea typeface="+mn-ea"/>
                <a:cs typeface="+mn-cs"/>
              </a:defRPr>
            </a:lvl6pPr>
            <a:lvl7pPr marL="1920240" algn="l" defTabSz="640080" rtl="0" eaLnBrk="1" latinLnBrk="0" hangingPunct="1">
              <a:defRPr sz="1300" kern="1200">
                <a:solidFill>
                  <a:schemeClr val="tx1"/>
                </a:solidFill>
                <a:latin typeface="+mn-lt"/>
                <a:ea typeface="+mn-ea"/>
                <a:cs typeface="+mn-cs"/>
              </a:defRPr>
            </a:lvl7pPr>
            <a:lvl8pPr marL="2240280" algn="l" defTabSz="640080" rtl="0" eaLnBrk="1" latinLnBrk="0" hangingPunct="1">
              <a:defRPr sz="1300" kern="1200">
                <a:solidFill>
                  <a:schemeClr val="tx1"/>
                </a:solidFill>
                <a:latin typeface="+mn-lt"/>
                <a:ea typeface="+mn-ea"/>
                <a:cs typeface="+mn-cs"/>
              </a:defRPr>
            </a:lvl8pPr>
            <a:lvl9pPr marL="2560320" algn="l" defTabSz="640080" rtl="0" eaLnBrk="1" latinLnBrk="0" hangingPunct="1">
              <a:defRPr sz="1300" kern="1200">
                <a:solidFill>
                  <a:schemeClr val="tx1"/>
                </a:solidFill>
                <a:latin typeface="+mn-lt"/>
                <a:ea typeface="+mn-ea"/>
                <a:cs typeface="+mn-cs"/>
              </a:defRPr>
            </a:lvl9pPr>
          </a:lstStyle>
          <a:p>
            <a:fld id="{56095604-8455-4BAB-96FE-C18C970BAFF4}" type="slidenum">
              <a:rPr lang="en-US" sz="1143" smtClean="0"/>
              <a:pPr/>
              <a:t>‹#›</a:t>
            </a:fld>
            <a:endParaRPr lang="en-US" sz="1143" dirty="0"/>
          </a:p>
        </p:txBody>
      </p:sp>
    </p:spTree>
    <p:extLst>
      <p:ext uri="{BB962C8B-B14F-4D97-AF65-F5344CB8AC3E}">
        <p14:creationId xmlns:p14="http://schemas.microsoft.com/office/powerpoint/2010/main" val="2928811412"/>
      </p:ext>
    </p:extLst>
  </p:cSld>
  <p:clrMapOvr>
    <a:overrideClrMapping bg1="lt1" tx1="dk1" bg2="lt2" tx2="dk2" accent1="accent1" accent2="accent2" accent3="accent3" accent4="accent4" accent5="accent5" accent6="accent6" hlink="hlink" folHlink="folHlink"/>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extLst mod="1">
    <p:ext uri="{DCECCB84-F9BA-43D5-87BE-67443E8EF086}">
      <p15:sldGuideLst xmlns:p15="http://schemas.microsoft.com/office/powerpoint/2012/main"/>
    </p:ext>
  </p:extLst>
</p:sldLayout>
</file>

<file path=ppt/slideLayouts/slideLayout21.xml><?xml version="1.0" encoding="utf-8"?>
<p:sldLayout xmlns:a="http://schemas.openxmlformats.org/drawingml/2006/main" xmlns:r="http://schemas.openxmlformats.org/officeDocument/2006/relationships" xmlns:p="http://schemas.openxmlformats.org/presentationml/2006/main" preserve="1" userDrawn="1">
  <p:cSld name="Impact Slide">
    <p:bg bwMode="gray">
      <p:bgPr>
        <a:solidFill>
          <a:schemeClr val="accent4"/>
        </a:solidFill>
        <a:effectLst/>
      </p:bgPr>
    </p:bg>
    <p:spTree>
      <p:nvGrpSpPr>
        <p:cNvPr id="1" name=""/>
        <p:cNvGrpSpPr/>
        <p:nvPr/>
      </p:nvGrpSpPr>
      <p:grpSpPr>
        <a:xfrm>
          <a:off x="0" y="0"/>
          <a:ext cx="0" cy="0"/>
          <a:chOff x="0" y="0"/>
          <a:chExt cx="0" cy="0"/>
        </a:xfrm>
      </p:grpSpPr>
      <p:sp>
        <p:nvSpPr>
          <p:cNvPr id="10" name="Title 2"/>
          <p:cNvSpPr>
            <a:spLocks noGrp="1"/>
          </p:cNvSpPr>
          <p:nvPr>
            <p:ph type="title" hasCustomPrompt="1"/>
          </p:nvPr>
        </p:nvSpPr>
        <p:spPr bwMode="gray">
          <a:xfrm>
            <a:off x="610811" y="454149"/>
            <a:ext cx="10970381" cy="395713"/>
          </a:xfrm>
        </p:spPr>
        <p:txBody>
          <a:bodyPr/>
          <a:lstStyle/>
          <a:p>
            <a:r>
              <a:rPr lang="en-US" dirty="0" smtClean="0"/>
              <a:t>Slide Title – Arial 18pt Bold, Use Title Case</a:t>
            </a:r>
          </a:p>
        </p:txBody>
      </p:sp>
      <p:sp>
        <p:nvSpPr>
          <p:cNvPr id="12" name="Text Placeholder 4"/>
          <p:cNvSpPr>
            <a:spLocks noGrp="1"/>
          </p:cNvSpPr>
          <p:nvPr>
            <p:ph type="body" sz="quarter" idx="25" hasCustomPrompt="1"/>
          </p:nvPr>
        </p:nvSpPr>
        <p:spPr bwMode="gray">
          <a:xfrm>
            <a:off x="610810" y="1026223"/>
            <a:ext cx="10972800" cy="307777"/>
          </a:xfrm>
        </p:spPr>
        <p:txBody>
          <a:bodyPr/>
          <a:lstStyle>
            <a:lvl1pPr marL="0" indent="0">
              <a:spcBef>
                <a:spcPts val="0"/>
              </a:spcBef>
              <a:buNone/>
              <a:defRPr sz="2000">
                <a:solidFill>
                  <a:schemeClr val="accent2"/>
                </a:solidFill>
              </a:defRPr>
            </a:lvl1pPr>
            <a:lvl2pPr marL="163289" indent="0">
              <a:spcBef>
                <a:spcPts val="0"/>
              </a:spcBef>
              <a:buNone/>
              <a:defRPr sz="2000">
                <a:solidFill>
                  <a:schemeClr val="accent3"/>
                </a:solidFill>
              </a:defRPr>
            </a:lvl2pPr>
            <a:lvl3pPr marL="326578" indent="0">
              <a:spcBef>
                <a:spcPts val="0"/>
              </a:spcBef>
              <a:buNone/>
              <a:defRPr sz="2000">
                <a:solidFill>
                  <a:schemeClr val="accent3"/>
                </a:solidFill>
              </a:defRPr>
            </a:lvl3pPr>
            <a:lvl4pPr marL="489867" indent="0">
              <a:spcBef>
                <a:spcPts val="0"/>
              </a:spcBef>
              <a:buNone/>
              <a:defRPr sz="2000">
                <a:solidFill>
                  <a:schemeClr val="accent3"/>
                </a:solidFill>
              </a:defRPr>
            </a:lvl4pPr>
            <a:lvl5pPr marL="653156" indent="0">
              <a:spcBef>
                <a:spcPts val="0"/>
              </a:spcBef>
              <a:buNone/>
              <a:defRPr sz="2000">
                <a:solidFill>
                  <a:schemeClr val="accent3"/>
                </a:solidFill>
              </a:defRPr>
            </a:lvl5pPr>
          </a:lstStyle>
          <a:p>
            <a:pPr lvl="0"/>
            <a:r>
              <a:rPr lang="en-US" dirty="0" smtClean="0"/>
              <a:t>Slide Subtitle – Arial 14pt Regular, Use Title Case</a:t>
            </a:r>
          </a:p>
        </p:txBody>
      </p:sp>
      <p:sp>
        <p:nvSpPr>
          <p:cNvPr id="13" name="Text Placeholder 4"/>
          <p:cNvSpPr>
            <a:spLocks noGrp="1"/>
          </p:cNvSpPr>
          <p:nvPr>
            <p:ph type="body" sz="quarter" idx="27" hasCustomPrompt="1"/>
          </p:nvPr>
        </p:nvSpPr>
        <p:spPr bwMode="gray">
          <a:xfrm>
            <a:off x="1820907" y="2515470"/>
            <a:ext cx="8550189" cy="1813683"/>
          </a:xfrm>
        </p:spPr>
        <p:txBody>
          <a:bodyPr/>
          <a:lstStyle>
            <a:lvl1pPr marL="0" indent="0">
              <a:lnSpc>
                <a:spcPct val="110000"/>
              </a:lnSpc>
              <a:spcBef>
                <a:spcPts val="1714"/>
              </a:spcBef>
              <a:buNone/>
              <a:defRPr sz="2143" baseline="0">
                <a:solidFill>
                  <a:schemeClr val="bg1"/>
                </a:solidFill>
              </a:defRPr>
            </a:lvl1pPr>
            <a:lvl2pPr marL="163289" indent="0">
              <a:spcBef>
                <a:spcPts val="0"/>
              </a:spcBef>
              <a:buNone/>
              <a:defRPr sz="2000">
                <a:solidFill>
                  <a:schemeClr val="accent3"/>
                </a:solidFill>
              </a:defRPr>
            </a:lvl2pPr>
            <a:lvl3pPr marL="326578" indent="0">
              <a:spcBef>
                <a:spcPts val="0"/>
              </a:spcBef>
              <a:buNone/>
              <a:defRPr sz="2000">
                <a:solidFill>
                  <a:schemeClr val="accent3"/>
                </a:solidFill>
              </a:defRPr>
            </a:lvl3pPr>
            <a:lvl4pPr marL="489867" indent="0">
              <a:spcBef>
                <a:spcPts val="0"/>
              </a:spcBef>
              <a:buNone/>
              <a:defRPr sz="2000">
                <a:solidFill>
                  <a:schemeClr val="accent3"/>
                </a:solidFill>
              </a:defRPr>
            </a:lvl4pPr>
            <a:lvl5pPr marL="653156" indent="0">
              <a:spcBef>
                <a:spcPts val="0"/>
              </a:spcBef>
              <a:buNone/>
              <a:defRPr sz="2000">
                <a:solidFill>
                  <a:schemeClr val="accent3"/>
                </a:solidFill>
              </a:defRPr>
            </a:lvl5pPr>
          </a:lstStyle>
          <a:p>
            <a:pPr lvl="0"/>
            <a:r>
              <a:rPr lang="en-US" dirty="0" smtClean="0"/>
              <a:t>Use dark background slides sparingly as impact slides (ex: a single quote, statistic, or large image). See sample impact slides in the AB PPT On-screen Graphic and Layout Guide. Impact quote text – Arial 15pt Regular. Keep quote short and minimize slide titling. Be sure to incorporate the large quote graphic from the GLG.</a:t>
            </a:r>
          </a:p>
        </p:txBody>
      </p:sp>
      <p:sp>
        <p:nvSpPr>
          <p:cNvPr id="14" name="Text Placeholder 6"/>
          <p:cNvSpPr>
            <a:spLocks noGrp="1"/>
          </p:cNvSpPr>
          <p:nvPr>
            <p:ph type="body" sz="quarter" idx="28" hasCustomPrompt="1"/>
          </p:nvPr>
        </p:nvSpPr>
        <p:spPr bwMode="gray">
          <a:xfrm>
            <a:off x="8360229" y="6610496"/>
            <a:ext cx="3831771" cy="247504"/>
          </a:xfrm>
        </p:spPr>
        <p:txBody>
          <a:bodyPr rIns="45720" bIns="27432" anchor="b" anchorCtr="0"/>
          <a:lstStyle>
            <a:lvl1pPr marL="0" indent="0">
              <a:spcBef>
                <a:spcPts val="0"/>
              </a:spcBef>
              <a:buNone/>
              <a:defRPr sz="714">
                <a:solidFill>
                  <a:schemeClr val="accent1"/>
                </a:solidFill>
              </a:defRPr>
            </a:lvl1pPr>
            <a:lvl2pPr marL="163289" indent="0">
              <a:spcBef>
                <a:spcPts val="0"/>
              </a:spcBef>
              <a:buNone/>
              <a:defRPr sz="714"/>
            </a:lvl2pPr>
            <a:lvl3pPr marL="326578" indent="0">
              <a:spcBef>
                <a:spcPts val="0"/>
              </a:spcBef>
              <a:buNone/>
              <a:defRPr sz="714"/>
            </a:lvl3pPr>
            <a:lvl4pPr marL="489867" indent="0">
              <a:spcBef>
                <a:spcPts val="0"/>
              </a:spcBef>
              <a:buNone/>
              <a:defRPr sz="714"/>
            </a:lvl4pPr>
            <a:lvl5pPr marL="653156" indent="0">
              <a:spcBef>
                <a:spcPts val="0"/>
              </a:spcBef>
              <a:buNone/>
              <a:defRPr sz="714"/>
            </a:lvl5pPr>
          </a:lstStyle>
          <a:p>
            <a:pPr lvl="0"/>
            <a:r>
              <a:rPr lang="en-US" dirty="0" smtClean="0"/>
              <a:t>Source: Click to add source. Use a single space after “Source:” and a period at the end of the source. Stretch the box to the left as needed.</a:t>
            </a:r>
          </a:p>
        </p:txBody>
      </p:sp>
      <p:sp>
        <p:nvSpPr>
          <p:cNvPr id="9" name="Text Placeholder 6"/>
          <p:cNvSpPr>
            <a:spLocks noGrp="1"/>
          </p:cNvSpPr>
          <p:nvPr>
            <p:ph type="body" sz="quarter" idx="30" hasCustomPrompt="1"/>
          </p:nvPr>
        </p:nvSpPr>
        <p:spPr bwMode="gray">
          <a:xfrm>
            <a:off x="0" y="6271604"/>
            <a:ext cx="3326674" cy="329760"/>
          </a:xfrm>
        </p:spPr>
        <p:txBody>
          <a:bodyPr lIns="45720" rIns="0" bIns="0" anchor="b" anchorCtr="0"/>
          <a:lstStyle>
            <a:lvl1pPr marL="130631" indent="-130631">
              <a:spcBef>
                <a:spcPts val="143"/>
              </a:spcBef>
              <a:buFont typeface="+mj-lt"/>
              <a:buAutoNum type="arabicParenR"/>
              <a:defRPr sz="714">
                <a:solidFill>
                  <a:schemeClr val="accent1"/>
                </a:solidFill>
              </a:defRPr>
            </a:lvl1pPr>
            <a:lvl2pPr marL="163289" indent="0">
              <a:spcBef>
                <a:spcPts val="0"/>
              </a:spcBef>
              <a:buNone/>
              <a:defRPr sz="714"/>
            </a:lvl2pPr>
            <a:lvl3pPr marL="326578" indent="0">
              <a:spcBef>
                <a:spcPts val="0"/>
              </a:spcBef>
              <a:buNone/>
              <a:defRPr sz="714"/>
            </a:lvl3pPr>
            <a:lvl4pPr marL="489867" indent="0">
              <a:spcBef>
                <a:spcPts val="0"/>
              </a:spcBef>
              <a:buNone/>
              <a:defRPr sz="714"/>
            </a:lvl4pPr>
            <a:lvl5pPr marL="653156" indent="0">
              <a:spcBef>
                <a:spcPts val="0"/>
              </a:spcBef>
              <a:buNone/>
              <a:defRPr sz="714"/>
            </a:lvl5pPr>
          </a:lstStyle>
          <a:p>
            <a:pPr lvl="0"/>
            <a:r>
              <a:rPr lang="en-US" dirty="0" smtClean="0"/>
              <a:t>Click to add footnote. Numbers appear automatically (no additional space or tab needed). Use a period at the end of each footnote. Stretch the box to the right as needed.</a:t>
            </a:r>
          </a:p>
        </p:txBody>
      </p:sp>
      <p:sp>
        <p:nvSpPr>
          <p:cNvPr id="15" name="Slide Number Placeholder 2"/>
          <p:cNvSpPr txBox="1">
            <a:spLocks/>
          </p:cNvSpPr>
          <p:nvPr userDrawn="1"/>
        </p:nvSpPr>
        <p:spPr bwMode="gray">
          <a:xfrm>
            <a:off x="11594213" y="1"/>
            <a:ext cx="597789" cy="263223"/>
          </a:xfrm>
          <a:prstGeom prst="rect">
            <a:avLst/>
          </a:prstGeom>
        </p:spPr>
        <p:txBody>
          <a:bodyPr vert="horz" lIns="65314" tIns="65314" rIns="65314" bIns="65314" rtlCol="0" anchor="t" anchorCtr="0"/>
          <a:lstStyle>
            <a:defPPr>
              <a:defRPr lang="en-US"/>
            </a:defPPr>
            <a:lvl1pPr marL="0" algn="r" defTabSz="640080" rtl="0" eaLnBrk="1" latinLnBrk="0" hangingPunct="1">
              <a:defRPr sz="800" kern="1200">
                <a:solidFill>
                  <a:schemeClr val="bg1"/>
                </a:solidFill>
                <a:latin typeface="+mn-lt"/>
                <a:ea typeface="+mn-ea"/>
                <a:cs typeface="+mn-cs"/>
              </a:defRPr>
            </a:lvl1pPr>
            <a:lvl2pPr marL="320040" algn="l" defTabSz="640080" rtl="0" eaLnBrk="1" latinLnBrk="0" hangingPunct="1">
              <a:defRPr sz="1300" kern="1200">
                <a:solidFill>
                  <a:schemeClr val="tx1"/>
                </a:solidFill>
                <a:latin typeface="+mn-lt"/>
                <a:ea typeface="+mn-ea"/>
                <a:cs typeface="+mn-cs"/>
              </a:defRPr>
            </a:lvl2pPr>
            <a:lvl3pPr marL="640080" algn="l" defTabSz="640080" rtl="0" eaLnBrk="1" latinLnBrk="0" hangingPunct="1">
              <a:defRPr sz="1300" kern="1200">
                <a:solidFill>
                  <a:schemeClr val="tx1"/>
                </a:solidFill>
                <a:latin typeface="+mn-lt"/>
                <a:ea typeface="+mn-ea"/>
                <a:cs typeface="+mn-cs"/>
              </a:defRPr>
            </a:lvl3pPr>
            <a:lvl4pPr marL="960120" algn="l" defTabSz="640080" rtl="0" eaLnBrk="1" latinLnBrk="0" hangingPunct="1">
              <a:defRPr sz="1300" kern="1200">
                <a:solidFill>
                  <a:schemeClr val="tx1"/>
                </a:solidFill>
                <a:latin typeface="+mn-lt"/>
                <a:ea typeface="+mn-ea"/>
                <a:cs typeface="+mn-cs"/>
              </a:defRPr>
            </a:lvl4pPr>
            <a:lvl5pPr marL="1280160" algn="l" defTabSz="640080" rtl="0" eaLnBrk="1" latinLnBrk="0" hangingPunct="1">
              <a:defRPr sz="1300" kern="1200">
                <a:solidFill>
                  <a:schemeClr val="tx1"/>
                </a:solidFill>
                <a:latin typeface="+mn-lt"/>
                <a:ea typeface="+mn-ea"/>
                <a:cs typeface="+mn-cs"/>
              </a:defRPr>
            </a:lvl5pPr>
            <a:lvl6pPr marL="1600200" algn="l" defTabSz="640080" rtl="0" eaLnBrk="1" latinLnBrk="0" hangingPunct="1">
              <a:defRPr sz="1300" kern="1200">
                <a:solidFill>
                  <a:schemeClr val="tx1"/>
                </a:solidFill>
                <a:latin typeface="+mn-lt"/>
                <a:ea typeface="+mn-ea"/>
                <a:cs typeface="+mn-cs"/>
              </a:defRPr>
            </a:lvl6pPr>
            <a:lvl7pPr marL="1920240" algn="l" defTabSz="640080" rtl="0" eaLnBrk="1" latinLnBrk="0" hangingPunct="1">
              <a:defRPr sz="1300" kern="1200">
                <a:solidFill>
                  <a:schemeClr val="tx1"/>
                </a:solidFill>
                <a:latin typeface="+mn-lt"/>
                <a:ea typeface="+mn-ea"/>
                <a:cs typeface="+mn-cs"/>
              </a:defRPr>
            </a:lvl7pPr>
            <a:lvl8pPr marL="2240280" algn="l" defTabSz="640080" rtl="0" eaLnBrk="1" latinLnBrk="0" hangingPunct="1">
              <a:defRPr sz="1300" kern="1200">
                <a:solidFill>
                  <a:schemeClr val="tx1"/>
                </a:solidFill>
                <a:latin typeface="+mn-lt"/>
                <a:ea typeface="+mn-ea"/>
                <a:cs typeface="+mn-cs"/>
              </a:defRPr>
            </a:lvl8pPr>
            <a:lvl9pPr marL="2560320" algn="l" defTabSz="640080" rtl="0" eaLnBrk="1" latinLnBrk="0" hangingPunct="1">
              <a:defRPr sz="1300" kern="1200">
                <a:solidFill>
                  <a:schemeClr val="tx1"/>
                </a:solidFill>
                <a:latin typeface="+mn-lt"/>
                <a:ea typeface="+mn-ea"/>
                <a:cs typeface="+mn-cs"/>
              </a:defRPr>
            </a:lvl9pPr>
          </a:lstStyle>
          <a:p>
            <a:fld id="{56095604-8455-4BAB-96FE-C18C970BAFF4}" type="slidenum">
              <a:rPr lang="en-US" sz="1143" smtClean="0"/>
              <a:pPr/>
              <a:t>‹#›</a:t>
            </a:fld>
            <a:endParaRPr lang="en-US" sz="1143" dirty="0"/>
          </a:p>
        </p:txBody>
      </p:sp>
    </p:spTree>
    <p:extLst>
      <p:ext uri="{BB962C8B-B14F-4D97-AF65-F5344CB8AC3E}">
        <p14:creationId xmlns:p14="http://schemas.microsoft.com/office/powerpoint/2010/main" val="208182194"/>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extLst mod="1">
    <p:ext uri="{DCECCB84-F9BA-43D5-87BE-67443E8EF086}">
      <p15:sldGuideLst xmlns:p15="http://schemas.microsoft.com/office/powerpoint/2012/main"/>
    </p:ext>
  </p:extLst>
</p:sldLayout>
</file>

<file path=ppt/slideLayouts/slideLayout22.xml><?xml version="1.0" encoding="utf-8"?>
<p:sldLayout xmlns:a="http://schemas.openxmlformats.org/drawingml/2006/main" xmlns:r="http://schemas.openxmlformats.org/officeDocument/2006/relationships" xmlns:p="http://schemas.openxmlformats.org/presentationml/2006/main" preserve="1" userDrawn="1">
  <p:cSld name="Notes">
    <p:spTree>
      <p:nvGrpSpPr>
        <p:cNvPr id="1" name=""/>
        <p:cNvGrpSpPr/>
        <p:nvPr/>
      </p:nvGrpSpPr>
      <p:grpSpPr>
        <a:xfrm>
          <a:off x="0" y="0"/>
          <a:ext cx="0" cy="0"/>
          <a:chOff x="0" y="0"/>
          <a:chExt cx="0" cy="0"/>
        </a:xfrm>
      </p:grpSpPr>
      <p:pic>
        <p:nvPicPr>
          <p:cNvPr id="15" name="Picture 14" descr="PPT_Onscreen_Banner.jpg"/>
          <p:cNvPicPr>
            <a:picLocks noChangeAspect="1"/>
          </p:cNvPicPr>
          <p:nvPr userDrawn="1"/>
        </p:nvPicPr>
        <p:blipFill>
          <a:blip r:embed="rId2" cstate="print"/>
          <a:stretch>
            <a:fillRect/>
          </a:stretch>
        </p:blipFill>
        <p:spPr bwMode="gray">
          <a:xfrm>
            <a:off x="0" y="0"/>
            <a:ext cx="12192000" cy="914400"/>
          </a:xfrm>
          <a:prstGeom prst="rect">
            <a:avLst/>
          </a:prstGeom>
        </p:spPr>
      </p:pic>
      <p:cxnSp>
        <p:nvCxnSpPr>
          <p:cNvPr id="16" name="Straight Connector 15"/>
          <p:cNvCxnSpPr/>
          <p:nvPr userDrawn="1"/>
        </p:nvCxnSpPr>
        <p:spPr bwMode="gray">
          <a:xfrm>
            <a:off x="0" y="951924"/>
            <a:ext cx="12192000" cy="0"/>
          </a:xfrm>
          <a:prstGeom prst="line">
            <a:avLst/>
          </a:prstGeom>
          <a:ln w="12700">
            <a:solidFill>
              <a:schemeClr val="accent6"/>
            </a:solidFill>
          </a:ln>
        </p:spPr>
        <p:style>
          <a:lnRef idx="1">
            <a:schemeClr val="accent1"/>
          </a:lnRef>
          <a:fillRef idx="0">
            <a:schemeClr val="accent1"/>
          </a:fillRef>
          <a:effectRef idx="0">
            <a:schemeClr val="accent1"/>
          </a:effectRef>
          <a:fontRef idx="minor">
            <a:schemeClr val="tx1"/>
          </a:fontRef>
        </p:style>
      </p:cxnSp>
      <p:cxnSp>
        <p:nvCxnSpPr>
          <p:cNvPr id="20" name="Straight Connector 19"/>
          <p:cNvCxnSpPr/>
          <p:nvPr userDrawn="1"/>
        </p:nvCxnSpPr>
        <p:spPr bwMode="gray">
          <a:xfrm>
            <a:off x="610811" y="1741714"/>
            <a:ext cx="10970381" cy="0"/>
          </a:xfrm>
          <a:prstGeom prst="line">
            <a:avLst/>
          </a:prstGeom>
          <a:ln>
            <a:solidFill>
              <a:schemeClr val="accent2"/>
            </a:solidFill>
            <a:miter lim="800000"/>
          </a:ln>
        </p:spPr>
        <p:style>
          <a:lnRef idx="1">
            <a:schemeClr val="accent1"/>
          </a:lnRef>
          <a:fillRef idx="0">
            <a:schemeClr val="accent1"/>
          </a:fillRef>
          <a:effectRef idx="0">
            <a:schemeClr val="accent1"/>
          </a:effectRef>
          <a:fontRef idx="minor">
            <a:schemeClr val="tx1"/>
          </a:fontRef>
        </p:style>
      </p:cxnSp>
      <p:cxnSp>
        <p:nvCxnSpPr>
          <p:cNvPr id="22" name="Straight Connector 21"/>
          <p:cNvCxnSpPr/>
          <p:nvPr userDrawn="1"/>
        </p:nvCxnSpPr>
        <p:spPr bwMode="gray">
          <a:xfrm>
            <a:off x="610811" y="2263573"/>
            <a:ext cx="10970381" cy="0"/>
          </a:xfrm>
          <a:prstGeom prst="line">
            <a:avLst/>
          </a:prstGeom>
          <a:ln>
            <a:solidFill>
              <a:schemeClr val="accent2"/>
            </a:solidFill>
            <a:miter lim="800000"/>
          </a:ln>
        </p:spPr>
        <p:style>
          <a:lnRef idx="1">
            <a:schemeClr val="accent1"/>
          </a:lnRef>
          <a:fillRef idx="0">
            <a:schemeClr val="accent1"/>
          </a:fillRef>
          <a:effectRef idx="0">
            <a:schemeClr val="accent1"/>
          </a:effectRef>
          <a:fontRef idx="minor">
            <a:schemeClr val="tx1"/>
          </a:fontRef>
        </p:style>
      </p:cxnSp>
      <p:cxnSp>
        <p:nvCxnSpPr>
          <p:cNvPr id="23" name="Straight Connector 22"/>
          <p:cNvCxnSpPr/>
          <p:nvPr userDrawn="1"/>
        </p:nvCxnSpPr>
        <p:spPr bwMode="gray">
          <a:xfrm>
            <a:off x="610811" y="2785431"/>
            <a:ext cx="10970381" cy="0"/>
          </a:xfrm>
          <a:prstGeom prst="line">
            <a:avLst/>
          </a:prstGeom>
          <a:ln>
            <a:solidFill>
              <a:schemeClr val="accent2"/>
            </a:solidFill>
            <a:miter lim="800000"/>
          </a:ln>
        </p:spPr>
        <p:style>
          <a:lnRef idx="1">
            <a:schemeClr val="accent1"/>
          </a:lnRef>
          <a:fillRef idx="0">
            <a:schemeClr val="accent1"/>
          </a:fillRef>
          <a:effectRef idx="0">
            <a:schemeClr val="accent1"/>
          </a:effectRef>
          <a:fontRef idx="minor">
            <a:schemeClr val="tx1"/>
          </a:fontRef>
        </p:style>
      </p:cxnSp>
      <p:cxnSp>
        <p:nvCxnSpPr>
          <p:cNvPr id="24" name="Straight Connector 23"/>
          <p:cNvCxnSpPr/>
          <p:nvPr userDrawn="1"/>
        </p:nvCxnSpPr>
        <p:spPr bwMode="gray">
          <a:xfrm>
            <a:off x="610811" y="3307290"/>
            <a:ext cx="10970381" cy="0"/>
          </a:xfrm>
          <a:prstGeom prst="line">
            <a:avLst/>
          </a:prstGeom>
          <a:ln>
            <a:solidFill>
              <a:schemeClr val="accent2"/>
            </a:solidFill>
            <a:miter lim="800000"/>
          </a:ln>
        </p:spPr>
        <p:style>
          <a:lnRef idx="1">
            <a:schemeClr val="accent1"/>
          </a:lnRef>
          <a:fillRef idx="0">
            <a:schemeClr val="accent1"/>
          </a:fillRef>
          <a:effectRef idx="0">
            <a:schemeClr val="accent1"/>
          </a:effectRef>
          <a:fontRef idx="minor">
            <a:schemeClr val="tx1"/>
          </a:fontRef>
        </p:style>
      </p:cxnSp>
      <p:cxnSp>
        <p:nvCxnSpPr>
          <p:cNvPr id="25" name="Straight Connector 24"/>
          <p:cNvCxnSpPr/>
          <p:nvPr userDrawn="1"/>
        </p:nvCxnSpPr>
        <p:spPr bwMode="gray">
          <a:xfrm>
            <a:off x="610811" y="3829149"/>
            <a:ext cx="10970381" cy="0"/>
          </a:xfrm>
          <a:prstGeom prst="line">
            <a:avLst/>
          </a:prstGeom>
          <a:ln>
            <a:solidFill>
              <a:schemeClr val="accent2"/>
            </a:solidFill>
            <a:miter lim="800000"/>
          </a:ln>
        </p:spPr>
        <p:style>
          <a:lnRef idx="1">
            <a:schemeClr val="accent1"/>
          </a:lnRef>
          <a:fillRef idx="0">
            <a:schemeClr val="accent1"/>
          </a:fillRef>
          <a:effectRef idx="0">
            <a:schemeClr val="accent1"/>
          </a:effectRef>
          <a:fontRef idx="minor">
            <a:schemeClr val="tx1"/>
          </a:fontRef>
        </p:style>
      </p:cxnSp>
      <p:cxnSp>
        <p:nvCxnSpPr>
          <p:cNvPr id="26" name="Straight Connector 25"/>
          <p:cNvCxnSpPr/>
          <p:nvPr userDrawn="1"/>
        </p:nvCxnSpPr>
        <p:spPr bwMode="gray">
          <a:xfrm>
            <a:off x="610811" y="4351007"/>
            <a:ext cx="10970381" cy="0"/>
          </a:xfrm>
          <a:prstGeom prst="line">
            <a:avLst/>
          </a:prstGeom>
          <a:ln>
            <a:solidFill>
              <a:schemeClr val="accent2"/>
            </a:solidFill>
            <a:miter lim="800000"/>
          </a:ln>
        </p:spPr>
        <p:style>
          <a:lnRef idx="1">
            <a:schemeClr val="accent1"/>
          </a:lnRef>
          <a:fillRef idx="0">
            <a:schemeClr val="accent1"/>
          </a:fillRef>
          <a:effectRef idx="0">
            <a:schemeClr val="accent1"/>
          </a:effectRef>
          <a:fontRef idx="minor">
            <a:schemeClr val="tx1"/>
          </a:fontRef>
        </p:style>
      </p:cxnSp>
      <p:cxnSp>
        <p:nvCxnSpPr>
          <p:cNvPr id="27" name="Straight Connector 26"/>
          <p:cNvCxnSpPr/>
          <p:nvPr userDrawn="1"/>
        </p:nvCxnSpPr>
        <p:spPr bwMode="gray">
          <a:xfrm>
            <a:off x="610811" y="4872866"/>
            <a:ext cx="10970381" cy="0"/>
          </a:xfrm>
          <a:prstGeom prst="line">
            <a:avLst/>
          </a:prstGeom>
          <a:ln>
            <a:solidFill>
              <a:schemeClr val="accent2"/>
            </a:solidFill>
            <a:miter lim="800000"/>
          </a:ln>
        </p:spPr>
        <p:style>
          <a:lnRef idx="1">
            <a:schemeClr val="accent1"/>
          </a:lnRef>
          <a:fillRef idx="0">
            <a:schemeClr val="accent1"/>
          </a:fillRef>
          <a:effectRef idx="0">
            <a:schemeClr val="accent1"/>
          </a:effectRef>
          <a:fontRef idx="minor">
            <a:schemeClr val="tx1"/>
          </a:fontRef>
        </p:style>
      </p:cxnSp>
      <p:cxnSp>
        <p:nvCxnSpPr>
          <p:cNvPr id="28" name="Straight Connector 27"/>
          <p:cNvCxnSpPr/>
          <p:nvPr userDrawn="1"/>
        </p:nvCxnSpPr>
        <p:spPr bwMode="gray">
          <a:xfrm>
            <a:off x="610811" y="5394724"/>
            <a:ext cx="10970381" cy="0"/>
          </a:xfrm>
          <a:prstGeom prst="line">
            <a:avLst/>
          </a:prstGeom>
          <a:ln>
            <a:solidFill>
              <a:schemeClr val="accent2"/>
            </a:solidFill>
            <a:miter lim="800000"/>
          </a:ln>
        </p:spPr>
        <p:style>
          <a:lnRef idx="1">
            <a:schemeClr val="accent1"/>
          </a:lnRef>
          <a:fillRef idx="0">
            <a:schemeClr val="accent1"/>
          </a:fillRef>
          <a:effectRef idx="0">
            <a:schemeClr val="accent1"/>
          </a:effectRef>
          <a:fontRef idx="minor">
            <a:schemeClr val="tx1"/>
          </a:fontRef>
        </p:style>
      </p:cxnSp>
      <p:cxnSp>
        <p:nvCxnSpPr>
          <p:cNvPr id="29" name="Straight Connector 28"/>
          <p:cNvCxnSpPr/>
          <p:nvPr userDrawn="1"/>
        </p:nvCxnSpPr>
        <p:spPr bwMode="gray">
          <a:xfrm>
            <a:off x="610811" y="5916583"/>
            <a:ext cx="10970381" cy="0"/>
          </a:xfrm>
          <a:prstGeom prst="line">
            <a:avLst/>
          </a:prstGeom>
          <a:ln>
            <a:solidFill>
              <a:schemeClr val="accent2"/>
            </a:solidFill>
            <a:miter lim="800000"/>
          </a:ln>
        </p:spPr>
        <p:style>
          <a:lnRef idx="1">
            <a:schemeClr val="accent1"/>
          </a:lnRef>
          <a:fillRef idx="0">
            <a:schemeClr val="accent1"/>
          </a:fillRef>
          <a:effectRef idx="0">
            <a:schemeClr val="accent1"/>
          </a:effectRef>
          <a:fontRef idx="minor">
            <a:schemeClr val="tx1"/>
          </a:fontRef>
        </p:style>
      </p:cxnSp>
      <p:cxnSp>
        <p:nvCxnSpPr>
          <p:cNvPr id="30" name="Straight Connector 29"/>
          <p:cNvCxnSpPr/>
          <p:nvPr userDrawn="1"/>
        </p:nvCxnSpPr>
        <p:spPr bwMode="gray">
          <a:xfrm>
            <a:off x="610811" y="6438447"/>
            <a:ext cx="10970381" cy="0"/>
          </a:xfrm>
          <a:prstGeom prst="line">
            <a:avLst/>
          </a:prstGeom>
          <a:ln>
            <a:solidFill>
              <a:schemeClr val="accent2"/>
            </a:solidFill>
            <a:miter lim="800000"/>
          </a:ln>
        </p:spPr>
        <p:style>
          <a:lnRef idx="1">
            <a:schemeClr val="accent1"/>
          </a:lnRef>
          <a:fillRef idx="0">
            <a:schemeClr val="accent1"/>
          </a:fillRef>
          <a:effectRef idx="0">
            <a:schemeClr val="accent1"/>
          </a:effectRef>
          <a:fontRef idx="minor">
            <a:schemeClr val="tx1"/>
          </a:fontRef>
        </p:style>
      </p:cxnSp>
      <p:sp>
        <p:nvSpPr>
          <p:cNvPr id="14" name="TextBox 13"/>
          <p:cNvSpPr txBox="1"/>
          <p:nvPr userDrawn="1"/>
        </p:nvSpPr>
        <p:spPr bwMode="gray">
          <a:xfrm>
            <a:off x="609600" y="454760"/>
            <a:ext cx="7663543" cy="395621"/>
          </a:xfrm>
          <a:prstGeom prst="rect">
            <a:avLst/>
          </a:prstGeom>
          <a:noFill/>
        </p:spPr>
        <p:txBody>
          <a:bodyPr wrap="square" lIns="0" tIns="0" rIns="0" bIns="0" rtlCol="0" anchor="b" anchorCtr="0">
            <a:spAutoFit/>
          </a:bodyPr>
          <a:lstStyle/>
          <a:p>
            <a:r>
              <a:rPr lang="en-US" sz="2571" b="1" dirty="0" smtClean="0">
                <a:solidFill>
                  <a:schemeClr val="bg1"/>
                </a:solidFill>
                <a:latin typeface="Arial" pitchFamily="34" charset="0"/>
                <a:cs typeface="Arial" pitchFamily="34" charset="0"/>
              </a:rPr>
              <a:t>Notes:</a:t>
            </a:r>
          </a:p>
        </p:txBody>
      </p:sp>
      <p:sp>
        <p:nvSpPr>
          <p:cNvPr id="17" name="Slide Number Placeholder 2"/>
          <p:cNvSpPr txBox="1">
            <a:spLocks/>
          </p:cNvSpPr>
          <p:nvPr userDrawn="1"/>
        </p:nvSpPr>
        <p:spPr bwMode="gray">
          <a:xfrm>
            <a:off x="11594213" y="1"/>
            <a:ext cx="597789" cy="263223"/>
          </a:xfrm>
          <a:prstGeom prst="rect">
            <a:avLst/>
          </a:prstGeom>
        </p:spPr>
        <p:txBody>
          <a:bodyPr vert="horz" lIns="65314" tIns="65314" rIns="65314" bIns="65314" rtlCol="0" anchor="t" anchorCtr="0"/>
          <a:lstStyle>
            <a:defPPr>
              <a:defRPr lang="en-US"/>
            </a:defPPr>
            <a:lvl1pPr marL="0" algn="r" defTabSz="640080" rtl="0" eaLnBrk="1" latinLnBrk="0" hangingPunct="1">
              <a:defRPr sz="800" kern="1200">
                <a:solidFill>
                  <a:schemeClr val="bg1"/>
                </a:solidFill>
                <a:latin typeface="+mn-lt"/>
                <a:ea typeface="+mn-ea"/>
                <a:cs typeface="+mn-cs"/>
              </a:defRPr>
            </a:lvl1pPr>
            <a:lvl2pPr marL="320040" algn="l" defTabSz="640080" rtl="0" eaLnBrk="1" latinLnBrk="0" hangingPunct="1">
              <a:defRPr sz="1300" kern="1200">
                <a:solidFill>
                  <a:schemeClr val="tx1"/>
                </a:solidFill>
                <a:latin typeface="+mn-lt"/>
                <a:ea typeface="+mn-ea"/>
                <a:cs typeface="+mn-cs"/>
              </a:defRPr>
            </a:lvl2pPr>
            <a:lvl3pPr marL="640080" algn="l" defTabSz="640080" rtl="0" eaLnBrk="1" latinLnBrk="0" hangingPunct="1">
              <a:defRPr sz="1300" kern="1200">
                <a:solidFill>
                  <a:schemeClr val="tx1"/>
                </a:solidFill>
                <a:latin typeface="+mn-lt"/>
                <a:ea typeface="+mn-ea"/>
                <a:cs typeface="+mn-cs"/>
              </a:defRPr>
            </a:lvl3pPr>
            <a:lvl4pPr marL="960120" algn="l" defTabSz="640080" rtl="0" eaLnBrk="1" latinLnBrk="0" hangingPunct="1">
              <a:defRPr sz="1300" kern="1200">
                <a:solidFill>
                  <a:schemeClr val="tx1"/>
                </a:solidFill>
                <a:latin typeface="+mn-lt"/>
                <a:ea typeface="+mn-ea"/>
                <a:cs typeface="+mn-cs"/>
              </a:defRPr>
            </a:lvl4pPr>
            <a:lvl5pPr marL="1280160" algn="l" defTabSz="640080" rtl="0" eaLnBrk="1" latinLnBrk="0" hangingPunct="1">
              <a:defRPr sz="1300" kern="1200">
                <a:solidFill>
                  <a:schemeClr val="tx1"/>
                </a:solidFill>
                <a:latin typeface="+mn-lt"/>
                <a:ea typeface="+mn-ea"/>
                <a:cs typeface="+mn-cs"/>
              </a:defRPr>
            </a:lvl5pPr>
            <a:lvl6pPr marL="1600200" algn="l" defTabSz="640080" rtl="0" eaLnBrk="1" latinLnBrk="0" hangingPunct="1">
              <a:defRPr sz="1300" kern="1200">
                <a:solidFill>
                  <a:schemeClr val="tx1"/>
                </a:solidFill>
                <a:latin typeface="+mn-lt"/>
                <a:ea typeface="+mn-ea"/>
                <a:cs typeface="+mn-cs"/>
              </a:defRPr>
            </a:lvl6pPr>
            <a:lvl7pPr marL="1920240" algn="l" defTabSz="640080" rtl="0" eaLnBrk="1" latinLnBrk="0" hangingPunct="1">
              <a:defRPr sz="1300" kern="1200">
                <a:solidFill>
                  <a:schemeClr val="tx1"/>
                </a:solidFill>
                <a:latin typeface="+mn-lt"/>
                <a:ea typeface="+mn-ea"/>
                <a:cs typeface="+mn-cs"/>
              </a:defRPr>
            </a:lvl7pPr>
            <a:lvl8pPr marL="2240280" algn="l" defTabSz="640080" rtl="0" eaLnBrk="1" latinLnBrk="0" hangingPunct="1">
              <a:defRPr sz="1300" kern="1200">
                <a:solidFill>
                  <a:schemeClr val="tx1"/>
                </a:solidFill>
                <a:latin typeface="+mn-lt"/>
                <a:ea typeface="+mn-ea"/>
                <a:cs typeface="+mn-cs"/>
              </a:defRPr>
            </a:lvl8pPr>
            <a:lvl9pPr marL="2560320" algn="l" defTabSz="640080" rtl="0" eaLnBrk="1" latinLnBrk="0" hangingPunct="1">
              <a:defRPr sz="1300" kern="1200">
                <a:solidFill>
                  <a:schemeClr val="tx1"/>
                </a:solidFill>
                <a:latin typeface="+mn-lt"/>
                <a:ea typeface="+mn-ea"/>
                <a:cs typeface="+mn-cs"/>
              </a:defRPr>
            </a:lvl9pPr>
          </a:lstStyle>
          <a:p>
            <a:fld id="{56095604-8455-4BAB-96FE-C18C970BAFF4}" type="slidenum">
              <a:rPr lang="en-US" sz="1143" smtClean="0"/>
              <a:pPr/>
              <a:t>‹#›</a:t>
            </a:fld>
            <a:endParaRPr lang="en-US" sz="1143" dirty="0"/>
          </a:p>
        </p:txBody>
      </p:sp>
    </p:spTree>
    <p:extLst>
      <p:ext uri="{BB962C8B-B14F-4D97-AF65-F5344CB8AC3E}">
        <p14:creationId xmlns:p14="http://schemas.microsoft.com/office/powerpoint/2010/main" val="1390179870"/>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extLst mod="1">
    <p:ext uri="{DCECCB84-F9BA-43D5-87BE-67443E8EF086}">
      <p15:sldGuideLst xmlns:p15="http://schemas.microsoft.com/office/powerpoint/2012/main"/>
    </p:ext>
  </p:extLst>
</p:sldLayout>
</file>

<file path=ppt/slideLayouts/slideLayout23.xml><?xml version="1.0" encoding="utf-8"?>
<p:sldLayout xmlns:a="http://schemas.openxmlformats.org/drawingml/2006/main" xmlns:r="http://schemas.openxmlformats.org/officeDocument/2006/relationships" xmlns:p="http://schemas.openxmlformats.org/presentationml/2006/main" preserve="1" userDrawn="1">
  <p:cSld name="Blank (Copyright)">
    <p:spTree>
      <p:nvGrpSpPr>
        <p:cNvPr id="1" name=""/>
        <p:cNvGrpSpPr/>
        <p:nvPr/>
      </p:nvGrpSpPr>
      <p:grpSpPr>
        <a:xfrm>
          <a:off x="0" y="0"/>
          <a:ext cx="0" cy="0"/>
          <a:chOff x="0" y="0"/>
          <a:chExt cx="0" cy="0"/>
        </a:xfrm>
      </p:grpSpPr>
      <p:sp>
        <p:nvSpPr>
          <p:cNvPr id="7" name="Slide Number Placeholder 2"/>
          <p:cNvSpPr txBox="1">
            <a:spLocks/>
          </p:cNvSpPr>
          <p:nvPr userDrawn="1"/>
        </p:nvSpPr>
        <p:spPr bwMode="gray">
          <a:xfrm>
            <a:off x="11594213" y="1"/>
            <a:ext cx="597789" cy="263223"/>
          </a:xfrm>
          <a:prstGeom prst="rect">
            <a:avLst/>
          </a:prstGeom>
        </p:spPr>
        <p:txBody>
          <a:bodyPr vert="horz" lIns="65314" tIns="65314" rIns="65314" bIns="65314" rtlCol="0" anchor="t" anchorCtr="0"/>
          <a:lstStyle>
            <a:defPPr>
              <a:defRPr lang="en-US"/>
            </a:defPPr>
            <a:lvl1pPr marL="0" algn="r" defTabSz="640080" rtl="0" eaLnBrk="1" latinLnBrk="0" hangingPunct="1">
              <a:defRPr sz="800" kern="1200">
                <a:solidFill>
                  <a:schemeClr val="bg1"/>
                </a:solidFill>
                <a:latin typeface="+mn-lt"/>
                <a:ea typeface="+mn-ea"/>
                <a:cs typeface="+mn-cs"/>
              </a:defRPr>
            </a:lvl1pPr>
            <a:lvl2pPr marL="320040" algn="l" defTabSz="640080" rtl="0" eaLnBrk="1" latinLnBrk="0" hangingPunct="1">
              <a:defRPr sz="1300" kern="1200">
                <a:solidFill>
                  <a:schemeClr val="tx1"/>
                </a:solidFill>
                <a:latin typeface="+mn-lt"/>
                <a:ea typeface="+mn-ea"/>
                <a:cs typeface="+mn-cs"/>
              </a:defRPr>
            </a:lvl2pPr>
            <a:lvl3pPr marL="640080" algn="l" defTabSz="640080" rtl="0" eaLnBrk="1" latinLnBrk="0" hangingPunct="1">
              <a:defRPr sz="1300" kern="1200">
                <a:solidFill>
                  <a:schemeClr val="tx1"/>
                </a:solidFill>
                <a:latin typeface="+mn-lt"/>
                <a:ea typeface="+mn-ea"/>
                <a:cs typeface="+mn-cs"/>
              </a:defRPr>
            </a:lvl3pPr>
            <a:lvl4pPr marL="960120" algn="l" defTabSz="640080" rtl="0" eaLnBrk="1" latinLnBrk="0" hangingPunct="1">
              <a:defRPr sz="1300" kern="1200">
                <a:solidFill>
                  <a:schemeClr val="tx1"/>
                </a:solidFill>
                <a:latin typeface="+mn-lt"/>
                <a:ea typeface="+mn-ea"/>
                <a:cs typeface="+mn-cs"/>
              </a:defRPr>
            </a:lvl4pPr>
            <a:lvl5pPr marL="1280160" algn="l" defTabSz="640080" rtl="0" eaLnBrk="1" latinLnBrk="0" hangingPunct="1">
              <a:defRPr sz="1300" kern="1200">
                <a:solidFill>
                  <a:schemeClr val="tx1"/>
                </a:solidFill>
                <a:latin typeface="+mn-lt"/>
                <a:ea typeface="+mn-ea"/>
                <a:cs typeface="+mn-cs"/>
              </a:defRPr>
            </a:lvl5pPr>
            <a:lvl6pPr marL="1600200" algn="l" defTabSz="640080" rtl="0" eaLnBrk="1" latinLnBrk="0" hangingPunct="1">
              <a:defRPr sz="1300" kern="1200">
                <a:solidFill>
                  <a:schemeClr val="tx1"/>
                </a:solidFill>
                <a:latin typeface="+mn-lt"/>
                <a:ea typeface="+mn-ea"/>
                <a:cs typeface="+mn-cs"/>
              </a:defRPr>
            </a:lvl6pPr>
            <a:lvl7pPr marL="1920240" algn="l" defTabSz="640080" rtl="0" eaLnBrk="1" latinLnBrk="0" hangingPunct="1">
              <a:defRPr sz="1300" kern="1200">
                <a:solidFill>
                  <a:schemeClr val="tx1"/>
                </a:solidFill>
                <a:latin typeface="+mn-lt"/>
                <a:ea typeface="+mn-ea"/>
                <a:cs typeface="+mn-cs"/>
              </a:defRPr>
            </a:lvl7pPr>
            <a:lvl8pPr marL="2240280" algn="l" defTabSz="640080" rtl="0" eaLnBrk="1" latinLnBrk="0" hangingPunct="1">
              <a:defRPr sz="1300" kern="1200">
                <a:solidFill>
                  <a:schemeClr val="tx1"/>
                </a:solidFill>
                <a:latin typeface="+mn-lt"/>
                <a:ea typeface="+mn-ea"/>
                <a:cs typeface="+mn-cs"/>
              </a:defRPr>
            </a:lvl8pPr>
            <a:lvl9pPr marL="2560320" algn="l" defTabSz="640080" rtl="0" eaLnBrk="1" latinLnBrk="0" hangingPunct="1">
              <a:defRPr sz="1300" kern="1200">
                <a:solidFill>
                  <a:schemeClr val="tx1"/>
                </a:solidFill>
                <a:latin typeface="+mn-lt"/>
                <a:ea typeface="+mn-ea"/>
                <a:cs typeface="+mn-cs"/>
              </a:defRPr>
            </a:lvl9pPr>
          </a:lstStyle>
          <a:p>
            <a:fld id="{56095604-8455-4BAB-96FE-C18C970BAFF4}" type="slidenum">
              <a:rPr lang="en-US" sz="1143" smtClean="0">
                <a:solidFill>
                  <a:schemeClr val="tx1"/>
                </a:solidFill>
              </a:rPr>
              <a:pPr/>
              <a:t>‹#›</a:t>
            </a:fld>
            <a:endParaRPr lang="en-US" sz="1143" dirty="0">
              <a:solidFill>
                <a:schemeClr val="tx1"/>
              </a:solidFill>
            </a:endParaRPr>
          </a:p>
        </p:txBody>
      </p:sp>
    </p:spTree>
    <p:extLst>
      <p:ext uri="{BB962C8B-B14F-4D97-AF65-F5344CB8AC3E}">
        <p14:creationId xmlns:p14="http://schemas.microsoft.com/office/powerpoint/2010/main" val="3288849549"/>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extLst mod="1">
    <p:ext uri="{DCECCB84-F9BA-43D5-87BE-67443E8EF086}">
      <p15:sldGuideLst xmlns:p15="http://schemas.microsoft.com/office/powerpoint/2012/main"/>
    </p:ext>
  </p:extLst>
</p:sldLayout>
</file>

<file path=ppt/slideLayouts/slideLayout24.xml><?xml version="1.0" encoding="utf-8"?>
<p:sldLayout xmlns:a="http://schemas.openxmlformats.org/drawingml/2006/main" xmlns:r="http://schemas.openxmlformats.org/officeDocument/2006/relationships" xmlns:p="http://schemas.openxmlformats.org/presentationml/2006/main" showMasterSp="0" preserve="1" userDrawn="1">
  <p:cSld name="Cover Page Lockup: Top Slide">
    <p:spTree>
      <p:nvGrpSpPr>
        <p:cNvPr id="1" name=""/>
        <p:cNvGrpSpPr/>
        <p:nvPr/>
      </p:nvGrpSpPr>
      <p:grpSpPr>
        <a:xfrm>
          <a:off x="0" y="0"/>
          <a:ext cx="0" cy="0"/>
          <a:chOff x="0" y="0"/>
          <a:chExt cx="0" cy="0"/>
        </a:xfrm>
      </p:grpSpPr>
      <p:sp>
        <p:nvSpPr>
          <p:cNvPr id="5" name="Title 3"/>
          <p:cNvSpPr>
            <a:spLocks noGrp="1"/>
          </p:cNvSpPr>
          <p:nvPr>
            <p:ph type="title" hasCustomPrompt="1"/>
          </p:nvPr>
        </p:nvSpPr>
        <p:spPr bwMode="gray">
          <a:xfrm>
            <a:off x="943429" y="5156653"/>
            <a:ext cx="10897810" cy="1538883"/>
          </a:xfrm>
        </p:spPr>
        <p:txBody>
          <a:bodyPr/>
          <a:lstStyle>
            <a:lvl1pPr>
              <a:defRPr sz="5000" b="0">
                <a:solidFill>
                  <a:schemeClr val="tx1"/>
                </a:solidFill>
              </a:defRPr>
            </a:lvl1pPr>
          </a:lstStyle>
          <a:p>
            <a:r>
              <a:rPr lang="en-US" dirty="0" smtClean="0"/>
              <a:t>Presentation Title – Arial 35pt Regular, Use Title Case</a:t>
            </a:r>
          </a:p>
        </p:txBody>
      </p:sp>
      <p:sp>
        <p:nvSpPr>
          <p:cNvPr id="6" name="Text Placeholder 5"/>
          <p:cNvSpPr>
            <a:spLocks noGrp="1"/>
          </p:cNvSpPr>
          <p:nvPr>
            <p:ph type="body" sz="quarter" idx="21" hasCustomPrompt="1"/>
          </p:nvPr>
        </p:nvSpPr>
        <p:spPr bwMode="gray">
          <a:xfrm>
            <a:off x="3532001" y="514163"/>
            <a:ext cx="4354286" cy="613954"/>
          </a:xfrm>
        </p:spPr>
        <p:txBody>
          <a:bodyPr anchor="ctr">
            <a:noAutofit/>
          </a:bodyPr>
          <a:lstStyle>
            <a:lvl1pPr marL="0" indent="0">
              <a:spcBef>
                <a:spcPts val="0"/>
              </a:spcBef>
              <a:buNone/>
              <a:defRPr sz="1643">
                <a:solidFill>
                  <a:schemeClr val="tx1"/>
                </a:solidFill>
              </a:defRPr>
            </a:lvl1pPr>
            <a:lvl2pPr marL="163289" indent="0">
              <a:spcBef>
                <a:spcPts val="0"/>
              </a:spcBef>
              <a:buNone/>
              <a:defRPr sz="1714">
                <a:solidFill>
                  <a:schemeClr val="bg1"/>
                </a:solidFill>
              </a:defRPr>
            </a:lvl2pPr>
            <a:lvl3pPr marL="326578" indent="0">
              <a:spcBef>
                <a:spcPts val="0"/>
              </a:spcBef>
              <a:buNone/>
              <a:defRPr sz="1714">
                <a:solidFill>
                  <a:schemeClr val="bg1"/>
                </a:solidFill>
              </a:defRPr>
            </a:lvl3pPr>
            <a:lvl4pPr marL="489867" indent="0">
              <a:spcBef>
                <a:spcPts val="0"/>
              </a:spcBef>
              <a:buNone/>
              <a:defRPr sz="1714">
                <a:solidFill>
                  <a:schemeClr val="bg1"/>
                </a:solidFill>
              </a:defRPr>
            </a:lvl4pPr>
            <a:lvl5pPr marL="653156" indent="0">
              <a:spcBef>
                <a:spcPts val="0"/>
              </a:spcBef>
              <a:buNone/>
              <a:defRPr sz="1714">
                <a:solidFill>
                  <a:schemeClr val="bg1"/>
                </a:solidFill>
              </a:defRPr>
            </a:lvl5pPr>
          </a:lstStyle>
          <a:p>
            <a:pPr lvl="0"/>
            <a:r>
              <a:rPr lang="en-US" dirty="0" smtClean="0"/>
              <a:t>Program Name Appears Here Identically to Official Lock-up</a:t>
            </a:r>
          </a:p>
        </p:txBody>
      </p:sp>
      <p:cxnSp>
        <p:nvCxnSpPr>
          <p:cNvPr id="12" name="Straight Connector 11"/>
          <p:cNvCxnSpPr/>
          <p:nvPr userDrawn="1"/>
        </p:nvCxnSpPr>
        <p:spPr bwMode="gray">
          <a:xfrm>
            <a:off x="3294137" y="514165"/>
            <a:ext cx="0" cy="617764"/>
          </a:xfrm>
          <a:prstGeom prst="line">
            <a:avLst/>
          </a:prstGeom>
          <a:ln w="6350">
            <a:solidFill>
              <a:schemeClr val="accent4"/>
            </a:solidFill>
            <a:miter lim="800000"/>
          </a:ln>
        </p:spPr>
        <p:style>
          <a:lnRef idx="1">
            <a:schemeClr val="accent1"/>
          </a:lnRef>
          <a:fillRef idx="0">
            <a:schemeClr val="accent1"/>
          </a:fillRef>
          <a:effectRef idx="0">
            <a:schemeClr val="accent1"/>
          </a:effectRef>
          <a:fontRef idx="minor">
            <a:schemeClr val="tx1"/>
          </a:fontRef>
        </p:style>
      </p:cxnSp>
      <p:pic>
        <p:nvPicPr>
          <p:cNvPr id="13" name="Picture 12"/>
          <p:cNvPicPr/>
          <p:nvPr userDrawn="1"/>
        </p:nvPicPr>
        <p:blipFill>
          <a:blip r:embed="rId2">
            <a:extLst>
              <a:ext uri="{28A0092B-C50C-407E-A947-70E740481C1C}">
                <a14:useLocalDpi xmlns:a14="http://schemas.microsoft.com/office/drawing/2010/main" val="0"/>
              </a:ext>
            </a:extLst>
          </a:blip>
          <a:stretch>
            <a:fillRect/>
          </a:stretch>
        </p:blipFill>
        <p:spPr bwMode="gray">
          <a:xfrm>
            <a:off x="52006" y="514163"/>
            <a:ext cx="2951239" cy="616857"/>
          </a:xfrm>
          <a:prstGeom prst="rect">
            <a:avLst/>
          </a:prstGeom>
        </p:spPr>
      </p:pic>
    </p:spTree>
    <p:extLst>
      <p:ext uri="{BB962C8B-B14F-4D97-AF65-F5344CB8AC3E}">
        <p14:creationId xmlns:p14="http://schemas.microsoft.com/office/powerpoint/2010/main" val="3518510933"/>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extLst mod="1">
    <p:ext uri="{DCECCB84-F9BA-43D5-87BE-67443E8EF086}">
      <p15:sldGuideLst xmlns:p15="http://schemas.microsoft.com/office/powerpoint/2012/main">
        <p15:guide id="1" pos="416">
          <p15:clr>
            <a:srgbClr val="FBAE40"/>
          </p15:clr>
        </p15:guide>
        <p15:guide id="2" orient="horz" pos="2952">
          <p15:clr>
            <a:srgbClr val="FBAE40"/>
          </p15:clr>
        </p15:guide>
      </p15:sldGuideLst>
    </p:ext>
  </p:extLst>
</p:sldLayout>
</file>

<file path=ppt/slideLayouts/slideLayout25.xml><?xml version="1.0" encoding="utf-8"?>
<p:sldLayout xmlns:a="http://schemas.openxmlformats.org/drawingml/2006/main" xmlns:r="http://schemas.openxmlformats.org/officeDocument/2006/relationships" xmlns:p="http://schemas.openxmlformats.org/presentationml/2006/main" showMasterSp="0" preserve="1" userDrawn="1">
  <p:cSld name="Cover Page Logo: Top Slide">
    <p:spTree>
      <p:nvGrpSpPr>
        <p:cNvPr id="1" name=""/>
        <p:cNvGrpSpPr/>
        <p:nvPr/>
      </p:nvGrpSpPr>
      <p:grpSpPr>
        <a:xfrm>
          <a:off x="0" y="0"/>
          <a:ext cx="0" cy="0"/>
          <a:chOff x="0" y="0"/>
          <a:chExt cx="0" cy="0"/>
        </a:xfrm>
      </p:grpSpPr>
      <p:sp>
        <p:nvSpPr>
          <p:cNvPr id="5" name="Title 3"/>
          <p:cNvSpPr>
            <a:spLocks noGrp="1"/>
          </p:cNvSpPr>
          <p:nvPr>
            <p:ph type="title" hasCustomPrompt="1"/>
          </p:nvPr>
        </p:nvSpPr>
        <p:spPr bwMode="gray">
          <a:xfrm>
            <a:off x="943429" y="5156653"/>
            <a:ext cx="10897810" cy="1538883"/>
          </a:xfrm>
        </p:spPr>
        <p:txBody>
          <a:bodyPr/>
          <a:lstStyle>
            <a:lvl1pPr>
              <a:defRPr sz="5000" b="0">
                <a:solidFill>
                  <a:schemeClr val="tx1"/>
                </a:solidFill>
              </a:defRPr>
            </a:lvl1pPr>
          </a:lstStyle>
          <a:p>
            <a:r>
              <a:rPr lang="en-US" dirty="0" smtClean="0"/>
              <a:t>Presentation Title – Arial 35pt Regular, Use Title Case</a:t>
            </a:r>
          </a:p>
        </p:txBody>
      </p:sp>
      <p:pic>
        <p:nvPicPr>
          <p:cNvPr id="13" name="Picture 12"/>
          <p:cNvPicPr/>
          <p:nvPr userDrawn="1"/>
        </p:nvPicPr>
        <p:blipFill>
          <a:blip r:embed="rId2">
            <a:extLst>
              <a:ext uri="{28A0092B-C50C-407E-A947-70E740481C1C}">
                <a14:useLocalDpi xmlns:a14="http://schemas.microsoft.com/office/drawing/2010/main" val="0"/>
              </a:ext>
            </a:extLst>
          </a:blip>
          <a:stretch>
            <a:fillRect/>
          </a:stretch>
        </p:blipFill>
        <p:spPr bwMode="gray">
          <a:xfrm>
            <a:off x="52006" y="514163"/>
            <a:ext cx="2951239" cy="616857"/>
          </a:xfrm>
          <a:prstGeom prst="rect">
            <a:avLst/>
          </a:prstGeom>
        </p:spPr>
      </p:pic>
    </p:spTree>
    <p:extLst>
      <p:ext uri="{BB962C8B-B14F-4D97-AF65-F5344CB8AC3E}">
        <p14:creationId xmlns:p14="http://schemas.microsoft.com/office/powerpoint/2010/main" val="3941420050"/>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extLst mod="1">
    <p:ext uri="{DCECCB84-F9BA-43D5-87BE-67443E8EF086}">
      <p15:sldGuideLst xmlns:p15="http://schemas.microsoft.com/office/powerpoint/2012/main">
        <p15:guide id="1" pos="416">
          <p15:clr>
            <a:srgbClr val="FBAE40"/>
          </p15:clr>
        </p15:guide>
        <p15:guide id="2" orient="horz" pos="2952">
          <p15:clr>
            <a:srgbClr val="FBAE40"/>
          </p15:clr>
        </p15:guide>
      </p15:sldGuideLst>
    </p:ext>
  </p:extLst>
</p:sldLayout>
</file>

<file path=ppt/slideLayouts/slideLayout26.xml><?xml version="1.0" encoding="utf-8"?>
<p:sldLayout xmlns:a="http://schemas.openxmlformats.org/drawingml/2006/main" xmlns:r="http://schemas.openxmlformats.org/officeDocument/2006/relationships" xmlns:p="http://schemas.openxmlformats.org/presentationml/2006/main" showMasterSp="0" preserve="1" userDrawn="1">
  <p:cSld name="Cover Page: Bottom Slide">
    <p:spTree>
      <p:nvGrpSpPr>
        <p:cNvPr id="1" name=""/>
        <p:cNvGrpSpPr/>
        <p:nvPr/>
      </p:nvGrpSpPr>
      <p:grpSpPr>
        <a:xfrm>
          <a:off x="0" y="0"/>
          <a:ext cx="0" cy="0"/>
          <a:chOff x="0" y="0"/>
          <a:chExt cx="0" cy="0"/>
        </a:xfrm>
      </p:grpSpPr>
      <p:sp>
        <p:nvSpPr>
          <p:cNvPr id="2" name="Title 1"/>
          <p:cNvSpPr>
            <a:spLocks noGrp="1"/>
          </p:cNvSpPr>
          <p:nvPr>
            <p:ph type="title" hasCustomPrompt="1"/>
          </p:nvPr>
        </p:nvSpPr>
        <p:spPr bwMode="gray">
          <a:xfrm>
            <a:off x="954625" y="24183"/>
            <a:ext cx="10641581" cy="329770"/>
          </a:xfrm>
        </p:spPr>
        <p:txBody>
          <a:bodyPr anchor="t" anchorCtr="0"/>
          <a:lstStyle>
            <a:lvl1pPr>
              <a:defRPr sz="2143" b="0">
                <a:solidFill>
                  <a:schemeClr val="tx1"/>
                </a:solidFill>
              </a:defRPr>
            </a:lvl1pPr>
          </a:lstStyle>
          <a:p>
            <a:r>
              <a:rPr lang="en-US" sz="2143" dirty="0" smtClean="0"/>
              <a:t>Presentation Subtitle – Arial 15pt Regular, Use Title Case</a:t>
            </a:r>
          </a:p>
        </p:txBody>
      </p:sp>
      <p:cxnSp>
        <p:nvCxnSpPr>
          <p:cNvPr id="10" name="Straight Connector 9"/>
          <p:cNvCxnSpPr/>
          <p:nvPr userDrawn="1"/>
        </p:nvCxnSpPr>
        <p:spPr bwMode="gray">
          <a:xfrm>
            <a:off x="-8171" y="6194353"/>
            <a:ext cx="12200171" cy="0"/>
          </a:xfrm>
          <a:prstGeom prst="line">
            <a:avLst/>
          </a:prstGeom>
          <a:noFill/>
          <a:ln w="12700" cap="flat" cmpd="sng" algn="ctr">
            <a:solidFill>
              <a:schemeClr val="accent4"/>
            </a:solidFill>
            <a:prstDash val="solid"/>
            <a:miter lim="800000"/>
          </a:ln>
          <a:effectLst/>
        </p:spPr>
      </p:cxnSp>
      <p:sp>
        <p:nvSpPr>
          <p:cNvPr id="25" name="Text Placeholder 5"/>
          <p:cNvSpPr>
            <a:spLocks noGrp="1"/>
          </p:cNvSpPr>
          <p:nvPr>
            <p:ph type="body" sz="quarter" idx="21" hasCustomPrompt="1"/>
          </p:nvPr>
        </p:nvSpPr>
        <p:spPr bwMode="gray">
          <a:xfrm>
            <a:off x="954625" y="1871705"/>
            <a:ext cx="8708571" cy="241824"/>
          </a:xfrm>
        </p:spPr>
        <p:txBody>
          <a:bodyPr/>
          <a:lstStyle>
            <a:lvl1pPr marL="0" indent="0">
              <a:spcBef>
                <a:spcPts val="0"/>
              </a:spcBef>
              <a:buNone/>
              <a:defRPr sz="1571" b="1" baseline="0">
                <a:solidFill>
                  <a:schemeClr val="tx1"/>
                </a:solidFill>
              </a:defRPr>
            </a:lvl1pPr>
            <a:lvl2pPr marL="163289" indent="0">
              <a:spcBef>
                <a:spcPts val="0"/>
              </a:spcBef>
              <a:buNone/>
              <a:defRPr sz="1714">
                <a:solidFill>
                  <a:schemeClr val="bg1"/>
                </a:solidFill>
              </a:defRPr>
            </a:lvl2pPr>
            <a:lvl3pPr marL="326578" indent="0">
              <a:spcBef>
                <a:spcPts val="0"/>
              </a:spcBef>
              <a:buNone/>
              <a:defRPr sz="1714">
                <a:solidFill>
                  <a:schemeClr val="bg1"/>
                </a:solidFill>
              </a:defRPr>
            </a:lvl3pPr>
            <a:lvl4pPr marL="489867" indent="0">
              <a:spcBef>
                <a:spcPts val="0"/>
              </a:spcBef>
              <a:buNone/>
              <a:defRPr sz="1714">
                <a:solidFill>
                  <a:schemeClr val="bg1"/>
                </a:solidFill>
              </a:defRPr>
            </a:lvl4pPr>
            <a:lvl5pPr marL="653156" indent="0">
              <a:spcBef>
                <a:spcPts val="0"/>
              </a:spcBef>
              <a:buNone/>
              <a:defRPr sz="1714">
                <a:solidFill>
                  <a:schemeClr val="bg1"/>
                </a:solidFill>
              </a:defRPr>
            </a:lvl5pPr>
          </a:lstStyle>
          <a:p>
            <a:r>
              <a:rPr lang="en-US" dirty="0" smtClean="0"/>
              <a:t>Add Institution Name (If You Need to Customize)</a:t>
            </a:r>
          </a:p>
        </p:txBody>
      </p:sp>
      <p:sp>
        <p:nvSpPr>
          <p:cNvPr id="26" name="Text Placeholder 5"/>
          <p:cNvSpPr>
            <a:spLocks noGrp="1"/>
          </p:cNvSpPr>
          <p:nvPr>
            <p:ph type="body" sz="quarter" idx="22" hasCustomPrompt="1"/>
          </p:nvPr>
        </p:nvSpPr>
        <p:spPr bwMode="gray">
          <a:xfrm>
            <a:off x="954625" y="2205239"/>
            <a:ext cx="8708571" cy="241824"/>
          </a:xfrm>
        </p:spPr>
        <p:txBody>
          <a:bodyPr/>
          <a:lstStyle>
            <a:lvl1pPr marL="0" indent="0">
              <a:spcBef>
                <a:spcPts val="0"/>
              </a:spcBef>
              <a:buNone/>
              <a:defRPr sz="1571" b="0" baseline="0">
                <a:solidFill>
                  <a:schemeClr val="tx1"/>
                </a:solidFill>
              </a:defRPr>
            </a:lvl1pPr>
            <a:lvl2pPr marL="163289" indent="0">
              <a:spcBef>
                <a:spcPts val="0"/>
              </a:spcBef>
              <a:buNone/>
              <a:defRPr sz="1714">
                <a:solidFill>
                  <a:schemeClr val="bg1"/>
                </a:solidFill>
              </a:defRPr>
            </a:lvl2pPr>
            <a:lvl3pPr marL="326578" indent="0">
              <a:spcBef>
                <a:spcPts val="0"/>
              </a:spcBef>
              <a:buNone/>
              <a:defRPr sz="1714">
                <a:solidFill>
                  <a:schemeClr val="bg1"/>
                </a:solidFill>
              </a:defRPr>
            </a:lvl3pPr>
            <a:lvl4pPr marL="489867" indent="0">
              <a:spcBef>
                <a:spcPts val="0"/>
              </a:spcBef>
              <a:buNone/>
              <a:defRPr sz="1714">
                <a:solidFill>
                  <a:schemeClr val="bg1"/>
                </a:solidFill>
              </a:defRPr>
            </a:lvl4pPr>
            <a:lvl5pPr marL="653156" indent="0">
              <a:spcBef>
                <a:spcPts val="0"/>
              </a:spcBef>
              <a:buNone/>
              <a:defRPr sz="1714">
                <a:solidFill>
                  <a:schemeClr val="bg1"/>
                </a:solidFill>
              </a:defRPr>
            </a:lvl5pPr>
          </a:lstStyle>
          <a:p>
            <a:pPr lvl="0"/>
            <a:r>
              <a:rPr lang="en-US" dirty="0" smtClean="0"/>
              <a:t>Add Date of Presentation (If You Need to Customize)</a:t>
            </a:r>
          </a:p>
        </p:txBody>
      </p:sp>
      <p:pic>
        <p:nvPicPr>
          <p:cNvPr id="27" name="Picture 26"/>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bwMode="gray">
          <a:xfrm>
            <a:off x="49650" y="6501630"/>
            <a:ext cx="5228834" cy="169563"/>
          </a:xfrm>
          <a:prstGeom prst="rect">
            <a:avLst/>
          </a:prstGeom>
        </p:spPr>
      </p:pic>
      <p:pic>
        <p:nvPicPr>
          <p:cNvPr id="29" name="Picture 28"/>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7116538" y="6392670"/>
            <a:ext cx="5053430" cy="340680"/>
          </a:xfrm>
          <a:prstGeom prst="rect">
            <a:avLst/>
          </a:prstGeom>
        </p:spPr>
      </p:pic>
    </p:spTree>
    <p:extLst>
      <p:ext uri="{BB962C8B-B14F-4D97-AF65-F5344CB8AC3E}">
        <p14:creationId xmlns:p14="http://schemas.microsoft.com/office/powerpoint/2010/main" val="2577339277"/>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extLst mod="1">
    <p:ext uri="{DCECCB84-F9BA-43D5-87BE-67443E8EF086}">
      <p15:sldGuideLst xmlns:p15="http://schemas.microsoft.com/office/powerpoint/2012/main">
        <p15:guide id="1" pos="416">
          <p15:clr>
            <a:srgbClr val="FBAE40"/>
          </p15:clr>
        </p15:guide>
      </p15:sldGuideLst>
    </p:ext>
  </p:extLst>
</p:sldLayout>
</file>

<file path=ppt/slideLayouts/slideLayout27.xml><?xml version="1.0" encoding="utf-8"?>
<p:sldLayout xmlns:a="http://schemas.openxmlformats.org/drawingml/2006/main" xmlns:r="http://schemas.openxmlformats.org/officeDocument/2006/relationships" xmlns:p="http://schemas.openxmlformats.org/presentationml/2006/main" showMasterSp="0" preserve="1" userDrawn="1">
  <p:cSld name="Inside Cover: Top Slide">
    <p:spTree>
      <p:nvGrpSpPr>
        <p:cNvPr id="1" name=""/>
        <p:cNvGrpSpPr/>
        <p:nvPr/>
      </p:nvGrpSpPr>
      <p:grpSpPr>
        <a:xfrm>
          <a:off x="0" y="0"/>
          <a:ext cx="0" cy="0"/>
          <a:chOff x="0" y="0"/>
          <a:chExt cx="0" cy="0"/>
        </a:xfrm>
      </p:grpSpPr>
      <p:sp>
        <p:nvSpPr>
          <p:cNvPr id="3" name="Title 2"/>
          <p:cNvSpPr>
            <a:spLocks noGrp="1"/>
          </p:cNvSpPr>
          <p:nvPr>
            <p:ph type="title" hasCustomPrompt="1"/>
          </p:nvPr>
        </p:nvSpPr>
        <p:spPr bwMode="gray">
          <a:xfrm>
            <a:off x="622579" y="455058"/>
            <a:ext cx="7501336" cy="439681"/>
          </a:xfrm>
        </p:spPr>
        <p:txBody>
          <a:bodyPr anchor="t" anchorCtr="0"/>
          <a:lstStyle>
            <a:lvl1pPr>
              <a:defRPr sz="2857" b="0">
                <a:solidFill>
                  <a:schemeClr val="tx1"/>
                </a:solidFill>
              </a:defRPr>
            </a:lvl1pPr>
          </a:lstStyle>
          <a:p>
            <a:r>
              <a:rPr lang="en-US" dirty="0" smtClean="0"/>
              <a:t>Insert Program Name Here</a:t>
            </a:r>
          </a:p>
        </p:txBody>
      </p:sp>
      <p:sp>
        <p:nvSpPr>
          <p:cNvPr id="15" name="Text Placeholder 5"/>
          <p:cNvSpPr>
            <a:spLocks noGrp="1"/>
          </p:cNvSpPr>
          <p:nvPr>
            <p:ph type="body" sz="quarter" idx="20" hasCustomPrompt="1"/>
          </p:nvPr>
        </p:nvSpPr>
        <p:spPr bwMode="gray">
          <a:xfrm>
            <a:off x="1493630" y="1633908"/>
            <a:ext cx="6618514" cy="263809"/>
          </a:xfrm>
        </p:spPr>
        <p:txBody>
          <a:bodyPr/>
          <a:lstStyle>
            <a:lvl1pPr marL="0" indent="0">
              <a:spcBef>
                <a:spcPts val="0"/>
              </a:spcBef>
              <a:buNone/>
              <a:defRPr sz="1714" baseline="0">
                <a:solidFill>
                  <a:schemeClr val="tx1"/>
                </a:solidFill>
              </a:defRPr>
            </a:lvl1pPr>
            <a:lvl2pPr marL="163289" indent="0">
              <a:spcBef>
                <a:spcPts val="0"/>
              </a:spcBef>
              <a:buNone/>
              <a:defRPr sz="1714">
                <a:solidFill>
                  <a:schemeClr val="bg1"/>
                </a:solidFill>
              </a:defRPr>
            </a:lvl2pPr>
            <a:lvl3pPr marL="326578" indent="0">
              <a:spcBef>
                <a:spcPts val="0"/>
              </a:spcBef>
              <a:buNone/>
              <a:defRPr sz="1714">
                <a:solidFill>
                  <a:schemeClr val="bg1"/>
                </a:solidFill>
              </a:defRPr>
            </a:lvl3pPr>
            <a:lvl4pPr marL="489867" indent="0">
              <a:spcBef>
                <a:spcPts val="0"/>
              </a:spcBef>
              <a:buNone/>
              <a:defRPr sz="1714">
                <a:solidFill>
                  <a:schemeClr val="bg1"/>
                </a:solidFill>
              </a:defRPr>
            </a:lvl4pPr>
            <a:lvl5pPr marL="653156" indent="0">
              <a:spcBef>
                <a:spcPts val="0"/>
              </a:spcBef>
              <a:buNone/>
              <a:defRPr sz="1714">
                <a:solidFill>
                  <a:schemeClr val="bg1"/>
                </a:solidFill>
              </a:defRPr>
            </a:lvl5pPr>
          </a:lstStyle>
          <a:p>
            <a:pPr lvl="0"/>
            <a:r>
              <a:rPr lang="en-US" dirty="0" smtClean="0"/>
              <a:t>Project Director (click to add desired text)</a:t>
            </a:r>
          </a:p>
        </p:txBody>
      </p:sp>
      <p:sp>
        <p:nvSpPr>
          <p:cNvPr id="5" name="Text Placeholder 4"/>
          <p:cNvSpPr>
            <a:spLocks noGrp="1"/>
          </p:cNvSpPr>
          <p:nvPr>
            <p:ph type="body" sz="quarter" idx="30" hasCustomPrompt="1"/>
          </p:nvPr>
        </p:nvSpPr>
        <p:spPr bwMode="gray">
          <a:xfrm>
            <a:off x="1493630" y="1926828"/>
            <a:ext cx="6618514" cy="197856"/>
          </a:xfrm>
        </p:spPr>
        <p:txBody>
          <a:bodyPr/>
          <a:lstStyle>
            <a:lvl1pPr marL="0" indent="0">
              <a:spcBef>
                <a:spcPts val="286"/>
              </a:spcBef>
              <a:buNone/>
              <a:defRPr sz="1286">
                <a:solidFill>
                  <a:schemeClr val="accent3"/>
                </a:solidFill>
              </a:defRPr>
            </a:lvl1pPr>
            <a:lvl2pPr marL="163289" indent="0">
              <a:spcBef>
                <a:spcPts val="286"/>
              </a:spcBef>
              <a:buNone/>
              <a:defRPr>
                <a:solidFill>
                  <a:schemeClr val="accent3"/>
                </a:solidFill>
              </a:defRPr>
            </a:lvl2pPr>
            <a:lvl3pPr marL="326578" indent="0">
              <a:spcBef>
                <a:spcPts val="286"/>
              </a:spcBef>
              <a:buNone/>
              <a:defRPr>
                <a:solidFill>
                  <a:schemeClr val="accent3"/>
                </a:solidFill>
              </a:defRPr>
            </a:lvl3pPr>
            <a:lvl4pPr marL="489867" indent="0">
              <a:spcBef>
                <a:spcPts val="286"/>
              </a:spcBef>
              <a:buNone/>
              <a:defRPr>
                <a:solidFill>
                  <a:schemeClr val="accent3"/>
                </a:solidFill>
              </a:defRPr>
            </a:lvl4pPr>
            <a:lvl5pPr marL="653156" indent="0">
              <a:spcBef>
                <a:spcPts val="286"/>
              </a:spcBef>
              <a:buNone/>
              <a:defRPr>
                <a:solidFill>
                  <a:schemeClr val="accent3"/>
                </a:solidFill>
              </a:defRPr>
            </a:lvl5pPr>
          </a:lstStyle>
          <a:p>
            <a:pPr lvl="0"/>
            <a:r>
              <a:rPr lang="en-US" dirty="0" smtClean="0"/>
              <a:t>Insert Name Here</a:t>
            </a:r>
          </a:p>
        </p:txBody>
      </p:sp>
      <p:cxnSp>
        <p:nvCxnSpPr>
          <p:cNvPr id="24" name="Straight Connector 23"/>
          <p:cNvCxnSpPr/>
          <p:nvPr userDrawn="1"/>
        </p:nvCxnSpPr>
        <p:spPr bwMode="gray">
          <a:xfrm>
            <a:off x="9294939" y="544288"/>
            <a:ext cx="0" cy="6313713"/>
          </a:xfrm>
          <a:prstGeom prst="line">
            <a:avLst/>
          </a:prstGeom>
          <a:ln w="6350">
            <a:solidFill>
              <a:schemeClr val="accent3"/>
            </a:solidFill>
            <a:miter lim="800000"/>
            <a:headEnd type="none"/>
            <a:tailEnd type="none"/>
          </a:ln>
        </p:spPr>
        <p:style>
          <a:lnRef idx="1">
            <a:schemeClr val="accent1"/>
          </a:lnRef>
          <a:fillRef idx="0">
            <a:schemeClr val="accent1"/>
          </a:fillRef>
          <a:effectRef idx="0">
            <a:schemeClr val="accent1"/>
          </a:effectRef>
          <a:fontRef idx="minor">
            <a:schemeClr val="tx1"/>
          </a:fontRef>
        </p:style>
      </p:cxnSp>
      <p:sp>
        <p:nvSpPr>
          <p:cNvPr id="25" name="TextBox 24"/>
          <p:cNvSpPr txBox="1"/>
          <p:nvPr userDrawn="1"/>
        </p:nvSpPr>
        <p:spPr bwMode="gray">
          <a:xfrm>
            <a:off x="9436083" y="524898"/>
            <a:ext cx="2704239" cy="4697633"/>
          </a:xfrm>
          <a:prstGeom prst="rect">
            <a:avLst/>
          </a:prstGeom>
          <a:noFill/>
        </p:spPr>
        <p:txBody>
          <a:bodyPr wrap="square" lIns="0" tIns="0" rIns="0" bIns="0" rtlCol="0">
            <a:spAutoFit/>
          </a:bodyPr>
          <a:lstStyle/>
          <a:p>
            <a:pPr>
              <a:spcBef>
                <a:spcPts val="571"/>
              </a:spcBef>
            </a:pPr>
            <a:r>
              <a:rPr lang="en-US" sz="757" b="1" baseline="0" dirty="0" smtClean="0">
                <a:solidFill>
                  <a:schemeClr val="tx1"/>
                </a:solidFill>
                <a:latin typeface="+mn-lt"/>
                <a:cs typeface="Arial"/>
              </a:rPr>
              <a:t>LEGAL CAVEAT</a:t>
            </a:r>
          </a:p>
          <a:p>
            <a:pPr>
              <a:spcBef>
                <a:spcPts val="571"/>
              </a:spcBef>
            </a:pPr>
            <a:r>
              <a:rPr lang="en-US" sz="757" baseline="0" dirty="0" smtClean="0">
                <a:solidFill>
                  <a:schemeClr val="tx1"/>
                </a:solidFill>
                <a:latin typeface="+mn-lt"/>
                <a:cs typeface="Arial"/>
              </a:rPr>
              <a:t>Advisory Board is a division of The Advisory Board Company. Advisory Board has made efforts to verify the accuracy of the information it provides to members. This report relies on data obtained from many sources, however, and Advisory Board cannot guarantee the accuracy of the information provided or any analysis based thereon. In addition, Advisory Board is not in the business of giving legal, medical, accounting, or other professional advice, and its reports should not be construed as professional advice. In particular, members should not rely on any legal commentary in this report as a basis for action, or assume that any tactics described herein would be permitted</a:t>
            </a:r>
            <a:br>
              <a:rPr lang="en-US" sz="757" baseline="0" dirty="0" smtClean="0">
                <a:solidFill>
                  <a:schemeClr val="tx1"/>
                </a:solidFill>
                <a:latin typeface="+mn-lt"/>
                <a:cs typeface="Arial"/>
              </a:rPr>
            </a:br>
            <a:r>
              <a:rPr lang="en-US" sz="757" baseline="0" dirty="0" smtClean="0">
                <a:solidFill>
                  <a:schemeClr val="tx1"/>
                </a:solidFill>
                <a:latin typeface="+mn-lt"/>
                <a:cs typeface="Arial"/>
              </a:rPr>
              <a:t>by applicable law or appropriate for a given member’s situation. Members are advised to consult with appropriate professionals concerning legal, medical, tax, or accounting issues, before implementing any of these tactics. Neither Advisory Board nor its officers, directors, trustees, employees, and agents shall be liable for any claims, liabilities, or expenses relating to (a) any errors or omissions in this report, whether caused by Advisory Board or any of its employees or agents, or sources or other third parties,</a:t>
            </a:r>
            <a:br>
              <a:rPr lang="en-US" sz="757" baseline="0" dirty="0" smtClean="0">
                <a:solidFill>
                  <a:schemeClr val="tx1"/>
                </a:solidFill>
                <a:latin typeface="+mn-lt"/>
                <a:cs typeface="Arial"/>
              </a:rPr>
            </a:br>
            <a:r>
              <a:rPr lang="en-US" sz="757" baseline="0" dirty="0" smtClean="0">
                <a:solidFill>
                  <a:schemeClr val="tx1"/>
                </a:solidFill>
                <a:latin typeface="+mn-lt"/>
                <a:cs typeface="Arial"/>
              </a:rPr>
              <a:t>(b) any recommendation or graded ranking by Advisory Board, or (c) failure of member and its employees and agents to abide by the terms set forth herein.</a:t>
            </a:r>
          </a:p>
          <a:p>
            <a:pPr>
              <a:spcBef>
                <a:spcPts val="571"/>
              </a:spcBef>
            </a:pPr>
            <a:r>
              <a:rPr lang="en-US" sz="757" baseline="0" dirty="0" smtClean="0">
                <a:solidFill>
                  <a:schemeClr val="tx1"/>
                </a:solidFill>
                <a:latin typeface="+mn-lt"/>
                <a:cs typeface="Arial"/>
              </a:rPr>
              <a:t>The Advisory Board Company and the “A” logo are registered trademarks of The Advisory Board Company in the United States and other countries. Members are not permitted to use these trademarks, or any other trademark, product name, service name, trade name, and logo of Advisory Board without prior written consent of Advisory Board. All other trademarks, product names, service names, trade names, and logos used within these pages are the property of their respective holders. Use of other company trademarks, product names, service names, trade names, and logos or images of the same does not necessarily constitute (a) an endorsement by such company of Advisory Board and its products and services, or (b) an endorsement of the company or its products or services by Advisory Board. Advisory Board is not affiliated with any such company.</a:t>
            </a:r>
          </a:p>
        </p:txBody>
      </p:sp>
      <p:sp>
        <p:nvSpPr>
          <p:cNvPr id="6" name="Text Placeholder 5"/>
          <p:cNvSpPr>
            <a:spLocks noGrp="1"/>
          </p:cNvSpPr>
          <p:nvPr>
            <p:ph type="body" sz="quarter" idx="37" hasCustomPrompt="1"/>
          </p:nvPr>
        </p:nvSpPr>
        <p:spPr bwMode="gray">
          <a:xfrm>
            <a:off x="1493630" y="2210095"/>
            <a:ext cx="6618514" cy="175873"/>
          </a:xfrm>
        </p:spPr>
        <p:txBody>
          <a:bodyPr/>
          <a:lstStyle>
            <a:lvl1pPr marL="0" indent="0">
              <a:spcBef>
                <a:spcPts val="0"/>
              </a:spcBef>
              <a:buNone/>
              <a:defRPr sz="1143" baseline="0">
                <a:solidFill>
                  <a:schemeClr val="accent3"/>
                </a:solidFill>
              </a:defRPr>
            </a:lvl1pPr>
            <a:lvl2pPr marL="163289" indent="0">
              <a:buNone/>
              <a:defRPr sz="1143">
                <a:solidFill>
                  <a:schemeClr val="accent3"/>
                </a:solidFill>
              </a:defRPr>
            </a:lvl2pPr>
            <a:lvl3pPr marL="326578" indent="0">
              <a:buNone/>
              <a:defRPr sz="1143">
                <a:solidFill>
                  <a:schemeClr val="accent3"/>
                </a:solidFill>
              </a:defRPr>
            </a:lvl3pPr>
            <a:lvl4pPr marL="489867" indent="0">
              <a:buNone/>
              <a:defRPr sz="1143">
                <a:solidFill>
                  <a:schemeClr val="accent3"/>
                </a:solidFill>
              </a:defRPr>
            </a:lvl4pPr>
            <a:lvl5pPr marL="653156" indent="0">
              <a:buNone/>
              <a:defRPr sz="1143">
                <a:solidFill>
                  <a:schemeClr val="accent3"/>
                </a:solidFill>
              </a:defRPr>
            </a:lvl5pPr>
          </a:lstStyle>
          <a:p>
            <a:pPr lvl="0"/>
            <a:r>
              <a:rPr lang="en-US" dirty="0" smtClean="0"/>
              <a:t>Insert Project Director email (i.e., smithj@advisory.com)</a:t>
            </a:r>
            <a:endParaRPr lang="en-US" dirty="0"/>
          </a:p>
        </p:txBody>
      </p:sp>
      <p:sp>
        <p:nvSpPr>
          <p:cNvPr id="16" name="Text Placeholder 5"/>
          <p:cNvSpPr>
            <a:spLocks noGrp="1"/>
          </p:cNvSpPr>
          <p:nvPr>
            <p:ph type="body" sz="quarter" idx="38" hasCustomPrompt="1"/>
          </p:nvPr>
        </p:nvSpPr>
        <p:spPr bwMode="gray">
          <a:xfrm>
            <a:off x="1493630" y="2395792"/>
            <a:ext cx="6618514" cy="175873"/>
          </a:xfrm>
        </p:spPr>
        <p:txBody>
          <a:bodyPr/>
          <a:lstStyle>
            <a:lvl1pPr marL="0" indent="0">
              <a:spcBef>
                <a:spcPts val="0"/>
              </a:spcBef>
              <a:buNone/>
              <a:defRPr sz="1143">
                <a:solidFill>
                  <a:schemeClr val="accent3"/>
                </a:solidFill>
              </a:defRPr>
            </a:lvl1pPr>
            <a:lvl2pPr marL="163289" indent="0">
              <a:buNone/>
              <a:defRPr sz="1143">
                <a:solidFill>
                  <a:schemeClr val="accent3"/>
                </a:solidFill>
              </a:defRPr>
            </a:lvl2pPr>
            <a:lvl3pPr marL="326578" indent="0">
              <a:buNone/>
              <a:defRPr sz="1143">
                <a:solidFill>
                  <a:schemeClr val="accent3"/>
                </a:solidFill>
              </a:defRPr>
            </a:lvl3pPr>
            <a:lvl4pPr marL="489867" indent="0">
              <a:buNone/>
              <a:defRPr sz="1143">
                <a:solidFill>
                  <a:schemeClr val="accent3"/>
                </a:solidFill>
              </a:defRPr>
            </a:lvl4pPr>
            <a:lvl5pPr marL="653156" indent="0">
              <a:buNone/>
              <a:defRPr sz="1143">
                <a:solidFill>
                  <a:schemeClr val="accent3"/>
                </a:solidFill>
              </a:defRPr>
            </a:lvl5pPr>
          </a:lstStyle>
          <a:p>
            <a:pPr lvl="0"/>
            <a:r>
              <a:rPr lang="en-US" dirty="0" smtClean="0"/>
              <a:t>Insert Project Director phone (i.e., 202-266-XXXX)</a:t>
            </a:r>
          </a:p>
        </p:txBody>
      </p:sp>
      <p:sp>
        <p:nvSpPr>
          <p:cNvPr id="18" name="Text Placeholder 5"/>
          <p:cNvSpPr>
            <a:spLocks noGrp="1"/>
          </p:cNvSpPr>
          <p:nvPr>
            <p:ph type="body" sz="quarter" idx="39" hasCustomPrompt="1"/>
          </p:nvPr>
        </p:nvSpPr>
        <p:spPr bwMode="gray">
          <a:xfrm>
            <a:off x="1493630" y="3016921"/>
            <a:ext cx="6618514" cy="263809"/>
          </a:xfrm>
        </p:spPr>
        <p:txBody>
          <a:bodyPr/>
          <a:lstStyle>
            <a:lvl1pPr marL="0" indent="0">
              <a:spcBef>
                <a:spcPts val="0"/>
              </a:spcBef>
              <a:buNone/>
              <a:defRPr sz="1714" baseline="0">
                <a:solidFill>
                  <a:schemeClr val="tx1"/>
                </a:solidFill>
              </a:defRPr>
            </a:lvl1pPr>
            <a:lvl2pPr marL="163289" indent="0">
              <a:spcBef>
                <a:spcPts val="0"/>
              </a:spcBef>
              <a:buNone/>
              <a:defRPr sz="1714">
                <a:solidFill>
                  <a:schemeClr val="bg1"/>
                </a:solidFill>
              </a:defRPr>
            </a:lvl2pPr>
            <a:lvl3pPr marL="326578" indent="0">
              <a:spcBef>
                <a:spcPts val="0"/>
              </a:spcBef>
              <a:buNone/>
              <a:defRPr sz="1714">
                <a:solidFill>
                  <a:schemeClr val="bg1"/>
                </a:solidFill>
              </a:defRPr>
            </a:lvl3pPr>
            <a:lvl4pPr marL="489867" indent="0">
              <a:spcBef>
                <a:spcPts val="0"/>
              </a:spcBef>
              <a:buNone/>
              <a:defRPr sz="1714">
                <a:solidFill>
                  <a:schemeClr val="bg1"/>
                </a:solidFill>
              </a:defRPr>
            </a:lvl4pPr>
            <a:lvl5pPr marL="653156" indent="0">
              <a:spcBef>
                <a:spcPts val="0"/>
              </a:spcBef>
              <a:buNone/>
              <a:defRPr sz="1714">
                <a:solidFill>
                  <a:schemeClr val="bg1"/>
                </a:solidFill>
              </a:defRPr>
            </a:lvl5pPr>
          </a:lstStyle>
          <a:p>
            <a:pPr lvl="0"/>
            <a:r>
              <a:rPr lang="en-US" dirty="0" smtClean="0"/>
              <a:t>Research Team (click to add desired text)</a:t>
            </a:r>
          </a:p>
        </p:txBody>
      </p:sp>
      <p:sp>
        <p:nvSpPr>
          <p:cNvPr id="26" name="Text Placeholder 4"/>
          <p:cNvSpPr>
            <a:spLocks noGrp="1"/>
          </p:cNvSpPr>
          <p:nvPr>
            <p:ph type="body" sz="quarter" idx="40" hasCustomPrompt="1"/>
          </p:nvPr>
        </p:nvSpPr>
        <p:spPr bwMode="gray">
          <a:xfrm>
            <a:off x="1493630" y="3316248"/>
            <a:ext cx="6618514" cy="197856"/>
          </a:xfrm>
        </p:spPr>
        <p:txBody>
          <a:bodyPr/>
          <a:lstStyle>
            <a:lvl1pPr marL="0" indent="0">
              <a:spcBef>
                <a:spcPts val="714"/>
              </a:spcBef>
              <a:buNone/>
              <a:defRPr sz="1286">
                <a:solidFill>
                  <a:schemeClr val="accent3"/>
                </a:solidFill>
              </a:defRPr>
            </a:lvl1pPr>
            <a:lvl2pPr marL="163289" indent="0">
              <a:spcBef>
                <a:spcPts val="286"/>
              </a:spcBef>
              <a:buNone/>
              <a:defRPr>
                <a:solidFill>
                  <a:schemeClr val="accent3"/>
                </a:solidFill>
              </a:defRPr>
            </a:lvl2pPr>
            <a:lvl3pPr marL="326578" indent="0">
              <a:spcBef>
                <a:spcPts val="286"/>
              </a:spcBef>
              <a:buNone/>
              <a:defRPr>
                <a:solidFill>
                  <a:schemeClr val="accent3"/>
                </a:solidFill>
              </a:defRPr>
            </a:lvl3pPr>
            <a:lvl4pPr marL="489867" indent="0">
              <a:spcBef>
                <a:spcPts val="286"/>
              </a:spcBef>
              <a:buNone/>
              <a:defRPr>
                <a:solidFill>
                  <a:schemeClr val="accent3"/>
                </a:solidFill>
              </a:defRPr>
            </a:lvl4pPr>
            <a:lvl5pPr marL="653156" indent="0">
              <a:spcBef>
                <a:spcPts val="286"/>
              </a:spcBef>
              <a:buNone/>
              <a:defRPr>
                <a:solidFill>
                  <a:schemeClr val="accent3"/>
                </a:solidFill>
              </a:defRPr>
            </a:lvl5pPr>
          </a:lstStyle>
          <a:p>
            <a:pPr lvl="0"/>
            <a:r>
              <a:rPr lang="en-US" dirty="0" smtClean="0"/>
              <a:t>Insert Name(s) Here</a:t>
            </a:r>
          </a:p>
        </p:txBody>
      </p:sp>
      <p:sp>
        <p:nvSpPr>
          <p:cNvPr id="27" name="Text Placeholder 5"/>
          <p:cNvSpPr>
            <a:spLocks noGrp="1"/>
          </p:cNvSpPr>
          <p:nvPr>
            <p:ph type="body" sz="quarter" idx="41" hasCustomPrompt="1"/>
          </p:nvPr>
        </p:nvSpPr>
        <p:spPr bwMode="gray">
          <a:xfrm>
            <a:off x="1493630" y="3964617"/>
            <a:ext cx="6618514" cy="263809"/>
          </a:xfrm>
        </p:spPr>
        <p:txBody>
          <a:bodyPr/>
          <a:lstStyle>
            <a:lvl1pPr marL="0" indent="0">
              <a:spcBef>
                <a:spcPts val="0"/>
              </a:spcBef>
              <a:buNone/>
              <a:defRPr sz="1714" baseline="0">
                <a:solidFill>
                  <a:schemeClr val="tx1"/>
                </a:solidFill>
              </a:defRPr>
            </a:lvl1pPr>
            <a:lvl2pPr marL="163289" indent="0">
              <a:spcBef>
                <a:spcPts val="0"/>
              </a:spcBef>
              <a:buNone/>
              <a:defRPr sz="1714">
                <a:solidFill>
                  <a:schemeClr val="bg1"/>
                </a:solidFill>
              </a:defRPr>
            </a:lvl2pPr>
            <a:lvl3pPr marL="326578" indent="0">
              <a:spcBef>
                <a:spcPts val="0"/>
              </a:spcBef>
              <a:buNone/>
              <a:defRPr sz="1714">
                <a:solidFill>
                  <a:schemeClr val="bg1"/>
                </a:solidFill>
              </a:defRPr>
            </a:lvl3pPr>
            <a:lvl4pPr marL="489867" indent="0">
              <a:spcBef>
                <a:spcPts val="0"/>
              </a:spcBef>
              <a:buNone/>
              <a:defRPr sz="1714">
                <a:solidFill>
                  <a:schemeClr val="bg1"/>
                </a:solidFill>
              </a:defRPr>
            </a:lvl4pPr>
            <a:lvl5pPr marL="653156" indent="0">
              <a:spcBef>
                <a:spcPts val="0"/>
              </a:spcBef>
              <a:buNone/>
              <a:defRPr sz="1714">
                <a:solidFill>
                  <a:schemeClr val="bg1"/>
                </a:solidFill>
              </a:defRPr>
            </a:lvl5pPr>
          </a:lstStyle>
          <a:p>
            <a:pPr lvl="0"/>
            <a:r>
              <a:rPr lang="en-US" dirty="0" smtClean="0"/>
              <a:t>Program Leadership (click to add desired text)</a:t>
            </a:r>
          </a:p>
        </p:txBody>
      </p:sp>
      <p:sp>
        <p:nvSpPr>
          <p:cNvPr id="28" name="Text Placeholder 4"/>
          <p:cNvSpPr>
            <a:spLocks noGrp="1"/>
          </p:cNvSpPr>
          <p:nvPr>
            <p:ph type="body" sz="quarter" idx="42" hasCustomPrompt="1"/>
          </p:nvPr>
        </p:nvSpPr>
        <p:spPr bwMode="gray">
          <a:xfrm>
            <a:off x="1493630" y="4263943"/>
            <a:ext cx="6618514" cy="197856"/>
          </a:xfrm>
        </p:spPr>
        <p:txBody>
          <a:bodyPr/>
          <a:lstStyle>
            <a:lvl1pPr marL="0" indent="0">
              <a:spcBef>
                <a:spcPts val="714"/>
              </a:spcBef>
              <a:buNone/>
              <a:defRPr sz="1286">
                <a:solidFill>
                  <a:schemeClr val="accent3"/>
                </a:solidFill>
              </a:defRPr>
            </a:lvl1pPr>
            <a:lvl2pPr marL="163289" indent="0">
              <a:spcBef>
                <a:spcPts val="286"/>
              </a:spcBef>
              <a:buNone/>
              <a:defRPr>
                <a:solidFill>
                  <a:schemeClr val="accent3"/>
                </a:solidFill>
              </a:defRPr>
            </a:lvl2pPr>
            <a:lvl3pPr marL="326578" indent="0">
              <a:spcBef>
                <a:spcPts val="286"/>
              </a:spcBef>
              <a:buNone/>
              <a:defRPr>
                <a:solidFill>
                  <a:schemeClr val="accent3"/>
                </a:solidFill>
              </a:defRPr>
            </a:lvl3pPr>
            <a:lvl4pPr marL="489867" indent="0">
              <a:spcBef>
                <a:spcPts val="286"/>
              </a:spcBef>
              <a:buNone/>
              <a:defRPr>
                <a:solidFill>
                  <a:schemeClr val="accent3"/>
                </a:solidFill>
              </a:defRPr>
            </a:lvl4pPr>
            <a:lvl5pPr marL="653156" indent="0">
              <a:spcBef>
                <a:spcPts val="286"/>
              </a:spcBef>
              <a:buNone/>
              <a:defRPr>
                <a:solidFill>
                  <a:schemeClr val="accent3"/>
                </a:solidFill>
              </a:defRPr>
            </a:lvl5pPr>
          </a:lstStyle>
          <a:p>
            <a:pPr lvl="0"/>
            <a:r>
              <a:rPr lang="en-US" dirty="0" smtClean="0"/>
              <a:t>Insert Name(s) Here</a:t>
            </a:r>
          </a:p>
        </p:txBody>
      </p:sp>
      <p:sp>
        <p:nvSpPr>
          <p:cNvPr id="29" name="Text Placeholder 5"/>
          <p:cNvSpPr>
            <a:spLocks noGrp="1"/>
          </p:cNvSpPr>
          <p:nvPr>
            <p:ph type="body" sz="quarter" idx="43" hasCustomPrompt="1"/>
          </p:nvPr>
        </p:nvSpPr>
        <p:spPr bwMode="gray">
          <a:xfrm>
            <a:off x="1493630" y="4912337"/>
            <a:ext cx="6618514" cy="263809"/>
          </a:xfrm>
        </p:spPr>
        <p:txBody>
          <a:bodyPr/>
          <a:lstStyle>
            <a:lvl1pPr marL="0" indent="0">
              <a:spcBef>
                <a:spcPts val="0"/>
              </a:spcBef>
              <a:buNone/>
              <a:defRPr sz="1714" baseline="0">
                <a:solidFill>
                  <a:schemeClr val="tx1"/>
                </a:solidFill>
              </a:defRPr>
            </a:lvl1pPr>
            <a:lvl2pPr marL="163289" indent="0">
              <a:spcBef>
                <a:spcPts val="0"/>
              </a:spcBef>
              <a:buNone/>
              <a:defRPr sz="1714">
                <a:solidFill>
                  <a:schemeClr val="bg1"/>
                </a:solidFill>
              </a:defRPr>
            </a:lvl2pPr>
            <a:lvl3pPr marL="326578" indent="0">
              <a:spcBef>
                <a:spcPts val="0"/>
              </a:spcBef>
              <a:buNone/>
              <a:defRPr sz="1714">
                <a:solidFill>
                  <a:schemeClr val="bg1"/>
                </a:solidFill>
              </a:defRPr>
            </a:lvl3pPr>
            <a:lvl4pPr marL="489867" indent="0">
              <a:spcBef>
                <a:spcPts val="0"/>
              </a:spcBef>
              <a:buNone/>
              <a:defRPr sz="1714">
                <a:solidFill>
                  <a:schemeClr val="bg1"/>
                </a:solidFill>
              </a:defRPr>
            </a:lvl4pPr>
            <a:lvl5pPr marL="653156" indent="0">
              <a:spcBef>
                <a:spcPts val="0"/>
              </a:spcBef>
              <a:buNone/>
              <a:defRPr sz="1714">
                <a:solidFill>
                  <a:schemeClr val="bg1"/>
                </a:solidFill>
              </a:defRPr>
            </a:lvl5pPr>
          </a:lstStyle>
          <a:p>
            <a:pPr lvl="0"/>
            <a:r>
              <a:rPr lang="en-US" dirty="0" smtClean="0"/>
              <a:t>Design Consultant (click to add desired text)</a:t>
            </a:r>
          </a:p>
        </p:txBody>
      </p:sp>
      <p:sp>
        <p:nvSpPr>
          <p:cNvPr id="30" name="Text Placeholder 4"/>
          <p:cNvSpPr>
            <a:spLocks noGrp="1"/>
          </p:cNvSpPr>
          <p:nvPr>
            <p:ph type="body" sz="quarter" idx="44" hasCustomPrompt="1"/>
          </p:nvPr>
        </p:nvSpPr>
        <p:spPr bwMode="gray">
          <a:xfrm>
            <a:off x="1493630" y="5211663"/>
            <a:ext cx="6618514" cy="197856"/>
          </a:xfrm>
        </p:spPr>
        <p:txBody>
          <a:bodyPr/>
          <a:lstStyle>
            <a:lvl1pPr marL="0" indent="0">
              <a:spcBef>
                <a:spcPts val="714"/>
              </a:spcBef>
              <a:buNone/>
              <a:defRPr sz="1286">
                <a:solidFill>
                  <a:schemeClr val="accent3"/>
                </a:solidFill>
              </a:defRPr>
            </a:lvl1pPr>
            <a:lvl2pPr marL="163289" indent="0">
              <a:spcBef>
                <a:spcPts val="286"/>
              </a:spcBef>
              <a:buNone/>
              <a:defRPr>
                <a:solidFill>
                  <a:schemeClr val="accent3"/>
                </a:solidFill>
              </a:defRPr>
            </a:lvl2pPr>
            <a:lvl3pPr marL="326578" indent="0">
              <a:spcBef>
                <a:spcPts val="286"/>
              </a:spcBef>
              <a:buNone/>
              <a:defRPr>
                <a:solidFill>
                  <a:schemeClr val="accent3"/>
                </a:solidFill>
              </a:defRPr>
            </a:lvl3pPr>
            <a:lvl4pPr marL="489867" indent="0">
              <a:spcBef>
                <a:spcPts val="286"/>
              </a:spcBef>
              <a:buNone/>
              <a:defRPr>
                <a:solidFill>
                  <a:schemeClr val="accent3"/>
                </a:solidFill>
              </a:defRPr>
            </a:lvl4pPr>
            <a:lvl5pPr marL="653156" indent="0">
              <a:spcBef>
                <a:spcPts val="286"/>
              </a:spcBef>
              <a:buNone/>
              <a:defRPr>
                <a:solidFill>
                  <a:schemeClr val="accent3"/>
                </a:solidFill>
              </a:defRPr>
            </a:lvl5pPr>
          </a:lstStyle>
          <a:p>
            <a:pPr lvl="0"/>
            <a:r>
              <a:rPr lang="en-US" dirty="0" smtClean="0"/>
              <a:t>Insert Name(s) Here</a:t>
            </a:r>
          </a:p>
        </p:txBody>
      </p:sp>
    </p:spTree>
    <p:extLst>
      <p:ext uri="{BB962C8B-B14F-4D97-AF65-F5344CB8AC3E}">
        <p14:creationId xmlns:p14="http://schemas.microsoft.com/office/powerpoint/2010/main" val="1407054768"/>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extLst mod="1">
    <p:ext uri="{DCECCB84-F9BA-43D5-87BE-67443E8EF086}">
      <p15:sldGuideLst xmlns:p15="http://schemas.microsoft.com/office/powerpoint/2012/main">
        <p15:guide id="2" pos="3840">
          <p15:clr>
            <a:srgbClr val="FBAE40"/>
          </p15:clr>
        </p15:guide>
        <p15:guide id="3" orient="horz" pos="240">
          <p15:clr>
            <a:srgbClr val="FBAE40"/>
          </p15:clr>
        </p15:guide>
      </p15:sldGuideLst>
    </p:ext>
  </p:extLst>
</p:sldLayout>
</file>

<file path=ppt/slideLayouts/slideLayout28.xml><?xml version="1.0" encoding="utf-8"?>
<p:sldLayout xmlns:a="http://schemas.openxmlformats.org/drawingml/2006/main" xmlns:r="http://schemas.openxmlformats.org/officeDocument/2006/relationships" xmlns:p="http://schemas.openxmlformats.org/presentationml/2006/main" preserve="1" userDrawn="1">
  <p:cSld name="Inside Cover: Bottom Slide">
    <p:spTree>
      <p:nvGrpSpPr>
        <p:cNvPr id="1" name=""/>
        <p:cNvGrpSpPr/>
        <p:nvPr/>
      </p:nvGrpSpPr>
      <p:grpSpPr>
        <a:xfrm>
          <a:off x="0" y="0"/>
          <a:ext cx="0" cy="0"/>
          <a:chOff x="0" y="0"/>
          <a:chExt cx="0" cy="0"/>
        </a:xfrm>
      </p:grpSpPr>
      <p:sp>
        <p:nvSpPr>
          <p:cNvPr id="8" name="TextBox 7"/>
          <p:cNvSpPr txBox="1"/>
          <p:nvPr userDrawn="1"/>
        </p:nvSpPr>
        <p:spPr bwMode="gray">
          <a:xfrm>
            <a:off x="9436083" y="34368"/>
            <a:ext cx="2704239" cy="5548378"/>
          </a:xfrm>
          <a:prstGeom prst="rect">
            <a:avLst/>
          </a:prstGeom>
          <a:noFill/>
        </p:spPr>
        <p:txBody>
          <a:bodyPr wrap="square" lIns="0" tIns="0" rIns="0" bIns="0" rtlCol="0">
            <a:spAutoFit/>
          </a:bodyPr>
          <a:lstStyle/>
          <a:p>
            <a:pPr>
              <a:spcBef>
                <a:spcPts val="571"/>
              </a:spcBef>
            </a:pPr>
            <a:r>
              <a:rPr lang="en-US" sz="757" b="1" baseline="0" dirty="0" smtClean="0">
                <a:solidFill>
                  <a:schemeClr val="tx1"/>
                </a:solidFill>
                <a:latin typeface="+mn-lt"/>
                <a:cs typeface="Arial"/>
              </a:rPr>
              <a:t>IMPORTANT: Please read the following.</a:t>
            </a:r>
          </a:p>
          <a:p>
            <a:pPr>
              <a:spcBef>
                <a:spcPts val="571"/>
              </a:spcBef>
            </a:pPr>
            <a:r>
              <a:rPr lang="en-US" sz="757" baseline="0" dirty="0" smtClean="0">
                <a:solidFill>
                  <a:schemeClr val="tx1"/>
                </a:solidFill>
                <a:latin typeface="+mn-lt"/>
                <a:cs typeface="Arial"/>
              </a:rPr>
              <a:t>Advisory Board has prepared this report for the exclusive use of its members. Each member acknowledges and agrees that this report and the information contained herein (collectively, the “Report”) are confidential and proprietary</a:t>
            </a:r>
            <a:br>
              <a:rPr lang="en-US" sz="757" baseline="0" dirty="0" smtClean="0">
                <a:solidFill>
                  <a:schemeClr val="tx1"/>
                </a:solidFill>
                <a:latin typeface="+mn-lt"/>
                <a:cs typeface="Arial"/>
              </a:rPr>
            </a:br>
            <a:r>
              <a:rPr lang="en-US" sz="757" baseline="0" dirty="0" smtClean="0">
                <a:solidFill>
                  <a:schemeClr val="tx1"/>
                </a:solidFill>
                <a:latin typeface="+mn-lt"/>
                <a:cs typeface="Arial"/>
              </a:rPr>
              <a:t>to Advisory Board. By accepting delivery of this Report, each member agrees to abide by the terms as stated herein, including the following:</a:t>
            </a:r>
          </a:p>
          <a:p>
            <a:pPr marL="165558" indent="-165558">
              <a:spcBef>
                <a:spcPts val="571"/>
              </a:spcBef>
            </a:pPr>
            <a:r>
              <a:rPr lang="en-US" sz="757" baseline="0" dirty="0" smtClean="0">
                <a:solidFill>
                  <a:schemeClr val="tx1"/>
                </a:solidFill>
                <a:latin typeface="+mn-lt"/>
                <a:cs typeface="Arial"/>
              </a:rPr>
              <a:t>1.	Advisory Board owns all right, title, and interest in and to this Report. Except as stated herein, no right, license, permission, or interest of any kind in this Report is intended to be given, transferred to, or acquired by a member. Each member is authorized to use this Report only to the extent expressly authorized herein.</a:t>
            </a:r>
          </a:p>
          <a:p>
            <a:pPr marL="165558" indent="-165558">
              <a:spcBef>
                <a:spcPts val="571"/>
              </a:spcBef>
            </a:pPr>
            <a:r>
              <a:rPr lang="en-US" sz="757" baseline="0" dirty="0" smtClean="0">
                <a:solidFill>
                  <a:schemeClr val="tx1"/>
                </a:solidFill>
                <a:latin typeface="+mn-lt"/>
                <a:cs typeface="Arial"/>
              </a:rPr>
              <a:t>2.	Each member shall not sell, license, republish, or post online or otherwise this Report, in part or in whole. Each member shall not disseminate or permit the use of, and shall take reasonable precautions to prevent such dissemination or use of, this Report by (a) any of its employees and agents (except as stated below), or</a:t>
            </a:r>
            <a:br>
              <a:rPr lang="en-US" sz="757" baseline="0" dirty="0" smtClean="0">
                <a:solidFill>
                  <a:schemeClr val="tx1"/>
                </a:solidFill>
                <a:latin typeface="+mn-lt"/>
                <a:cs typeface="Arial"/>
              </a:rPr>
            </a:br>
            <a:r>
              <a:rPr lang="en-US" sz="757" baseline="0" dirty="0" smtClean="0">
                <a:solidFill>
                  <a:schemeClr val="tx1"/>
                </a:solidFill>
                <a:latin typeface="+mn-lt"/>
                <a:cs typeface="Arial"/>
              </a:rPr>
              <a:t>(b) any third party.</a:t>
            </a:r>
          </a:p>
          <a:p>
            <a:pPr marL="165558" indent="-165558">
              <a:spcBef>
                <a:spcPts val="571"/>
              </a:spcBef>
            </a:pPr>
            <a:r>
              <a:rPr lang="en-US" sz="757" baseline="0" dirty="0" smtClean="0">
                <a:solidFill>
                  <a:schemeClr val="tx1"/>
                </a:solidFill>
                <a:latin typeface="+mn-lt"/>
                <a:cs typeface="Arial"/>
              </a:rPr>
              <a:t>3.	Each member may make this Report available solely to those of its employees and agents who (a) are registered for the workshop or membership program of</a:t>
            </a:r>
            <a:br>
              <a:rPr lang="en-US" sz="757" baseline="0" dirty="0" smtClean="0">
                <a:solidFill>
                  <a:schemeClr val="tx1"/>
                </a:solidFill>
                <a:latin typeface="+mn-lt"/>
                <a:cs typeface="Arial"/>
              </a:rPr>
            </a:br>
            <a:r>
              <a:rPr lang="en-US" sz="757" baseline="0" dirty="0" smtClean="0">
                <a:solidFill>
                  <a:schemeClr val="tx1"/>
                </a:solidFill>
                <a:latin typeface="+mn-lt"/>
                <a:cs typeface="Arial"/>
              </a:rPr>
              <a:t>which this Report is a part, (b) require access to this Report in order to learn from the information described herein, and</a:t>
            </a:r>
            <a:br>
              <a:rPr lang="en-US" sz="757" baseline="0" dirty="0" smtClean="0">
                <a:solidFill>
                  <a:schemeClr val="tx1"/>
                </a:solidFill>
                <a:latin typeface="+mn-lt"/>
                <a:cs typeface="Arial"/>
              </a:rPr>
            </a:br>
            <a:r>
              <a:rPr lang="en-US" sz="757" baseline="0" dirty="0" smtClean="0">
                <a:solidFill>
                  <a:schemeClr val="tx1"/>
                </a:solidFill>
                <a:latin typeface="+mn-lt"/>
                <a:cs typeface="Arial"/>
              </a:rPr>
              <a:t>(c) agree not to disclose this Report to other employees or agents or any third party. Each member shall use, and shall ensure that its employees and agents use, this Report for its internal use only. Each member may make a limited number of copies, solely as adequate for use by its employees and agents in accordance with the terms herein.</a:t>
            </a:r>
          </a:p>
          <a:p>
            <a:pPr marL="165558" indent="-165558">
              <a:spcBef>
                <a:spcPts val="571"/>
              </a:spcBef>
            </a:pPr>
            <a:r>
              <a:rPr lang="en-US" sz="757" baseline="0" dirty="0" smtClean="0">
                <a:solidFill>
                  <a:schemeClr val="tx1"/>
                </a:solidFill>
                <a:latin typeface="+mn-lt"/>
                <a:cs typeface="Arial"/>
              </a:rPr>
              <a:t>4.	Each member shall not remove from this Report any confidential markings, copyright notices, and/or other similar indicia herein.</a:t>
            </a:r>
          </a:p>
          <a:p>
            <a:pPr marL="165558" indent="-165558">
              <a:spcBef>
                <a:spcPts val="571"/>
              </a:spcBef>
            </a:pPr>
            <a:r>
              <a:rPr lang="en-US" sz="757" baseline="0" dirty="0" smtClean="0">
                <a:solidFill>
                  <a:schemeClr val="tx1"/>
                </a:solidFill>
                <a:latin typeface="+mn-lt"/>
                <a:cs typeface="Arial"/>
              </a:rPr>
              <a:t>5.	Each member is responsible for any breach of its obligations as stated herein by any of its employees or agents.</a:t>
            </a:r>
          </a:p>
          <a:p>
            <a:pPr marL="165558" indent="-165558">
              <a:spcBef>
                <a:spcPts val="571"/>
              </a:spcBef>
            </a:pPr>
            <a:r>
              <a:rPr lang="en-US" sz="757" baseline="0" dirty="0" smtClean="0">
                <a:solidFill>
                  <a:schemeClr val="tx1"/>
                </a:solidFill>
                <a:latin typeface="+mn-lt"/>
                <a:cs typeface="Arial"/>
              </a:rPr>
              <a:t>6.	If a member is unwilling to abide by any</a:t>
            </a:r>
            <a:br>
              <a:rPr lang="en-US" sz="757" baseline="0" dirty="0" smtClean="0">
                <a:solidFill>
                  <a:schemeClr val="tx1"/>
                </a:solidFill>
                <a:latin typeface="+mn-lt"/>
                <a:cs typeface="Arial"/>
              </a:rPr>
            </a:br>
            <a:r>
              <a:rPr lang="en-US" sz="757" baseline="0" dirty="0" smtClean="0">
                <a:solidFill>
                  <a:schemeClr val="tx1"/>
                </a:solidFill>
                <a:latin typeface="+mn-lt"/>
                <a:cs typeface="Arial"/>
              </a:rPr>
              <a:t>of the foregoing obligations, then such member shall promptly return this Report and all copies thereof to Advisory Board.</a:t>
            </a:r>
          </a:p>
        </p:txBody>
      </p:sp>
      <p:cxnSp>
        <p:nvCxnSpPr>
          <p:cNvPr id="9" name="Straight Connector 8"/>
          <p:cNvCxnSpPr/>
          <p:nvPr userDrawn="1"/>
        </p:nvCxnSpPr>
        <p:spPr bwMode="gray">
          <a:xfrm>
            <a:off x="9294939" y="-3011"/>
            <a:ext cx="0" cy="6540516"/>
          </a:xfrm>
          <a:prstGeom prst="line">
            <a:avLst/>
          </a:prstGeom>
          <a:ln w="6350">
            <a:solidFill>
              <a:schemeClr val="accent3"/>
            </a:solidFill>
            <a:miter lim="800000"/>
            <a:headEnd type="none"/>
            <a:tailEnd type="non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515113233"/>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extLst mod="1">
    <p:ext uri="{DCECCB84-F9BA-43D5-87BE-67443E8EF086}">
      <p15:sldGuideLst xmlns:p15="http://schemas.microsoft.com/office/powerpoint/2012/main">
        <p15:guide id="1" pos="3840">
          <p15:clr>
            <a:srgbClr val="FBAE40"/>
          </p15:clr>
        </p15:guide>
      </p15:sldGuideLst>
    </p:ext>
  </p:extLst>
</p:sldLayout>
</file>

<file path=ppt/slideLayouts/slideLayout29.xml><?xml version="1.0" encoding="utf-8"?>
<p:sldLayout xmlns:a="http://schemas.openxmlformats.org/drawingml/2006/main" xmlns:r="http://schemas.openxmlformats.org/officeDocument/2006/relationships" xmlns:p="http://schemas.openxmlformats.org/presentationml/2006/main" preserve="1" userDrawn="1">
  <p:cSld name="Paperless Meeting Credit/Caveat">
    <p:spTree>
      <p:nvGrpSpPr>
        <p:cNvPr id="1" name=""/>
        <p:cNvGrpSpPr/>
        <p:nvPr/>
      </p:nvGrpSpPr>
      <p:grpSpPr>
        <a:xfrm>
          <a:off x="0" y="0"/>
          <a:ext cx="0" cy="0"/>
          <a:chOff x="0" y="0"/>
          <a:chExt cx="0" cy="0"/>
        </a:xfrm>
      </p:grpSpPr>
      <p:cxnSp>
        <p:nvCxnSpPr>
          <p:cNvPr id="8" name="Straight Connector 7"/>
          <p:cNvCxnSpPr/>
          <p:nvPr/>
        </p:nvCxnSpPr>
        <p:spPr bwMode="gray">
          <a:xfrm>
            <a:off x="7812149" y="0"/>
            <a:ext cx="0" cy="6858000"/>
          </a:xfrm>
          <a:prstGeom prst="line">
            <a:avLst/>
          </a:prstGeom>
          <a:ln w="6350">
            <a:solidFill>
              <a:schemeClr val="accent3"/>
            </a:solidFill>
            <a:miter lim="800000"/>
            <a:headEnd type="none"/>
            <a:tailEnd type="none"/>
          </a:ln>
        </p:spPr>
        <p:style>
          <a:lnRef idx="1">
            <a:schemeClr val="accent1"/>
          </a:lnRef>
          <a:fillRef idx="0">
            <a:schemeClr val="accent1"/>
          </a:fillRef>
          <a:effectRef idx="0">
            <a:schemeClr val="accent1"/>
          </a:effectRef>
          <a:fontRef idx="minor">
            <a:schemeClr val="tx1"/>
          </a:fontRef>
        </p:style>
      </p:cxnSp>
      <p:sp>
        <p:nvSpPr>
          <p:cNvPr id="45" name="Title 2"/>
          <p:cNvSpPr>
            <a:spLocks noGrp="1"/>
          </p:cNvSpPr>
          <p:nvPr userDrawn="1">
            <p:ph type="title" hasCustomPrompt="1"/>
          </p:nvPr>
        </p:nvSpPr>
        <p:spPr bwMode="gray">
          <a:xfrm>
            <a:off x="610810" y="236628"/>
            <a:ext cx="6618514" cy="439681"/>
          </a:xfrm>
        </p:spPr>
        <p:txBody>
          <a:bodyPr anchor="t" anchorCtr="0"/>
          <a:lstStyle>
            <a:lvl1pPr>
              <a:defRPr sz="2857" b="0">
                <a:solidFill>
                  <a:schemeClr val="tx1"/>
                </a:solidFill>
              </a:defRPr>
            </a:lvl1pPr>
          </a:lstStyle>
          <a:p>
            <a:r>
              <a:rPr lang="en-US" dirty="0" smtClean="0"/>
              <a:t>Insert Program Name Here</a:t>
            </a:r>
          </a:p>
        </p:txBody>
      </p:sp>
      <p:sp>
        <p:nvSpPr>
          <p:cNvPr id="3" name="TextBox 2"/>
          <p:cNvSpPr txBox="1"/>
          <p:nvPr userDrawn="1"/>
        </p:nvSpPr>
        <p:spPr bwMode="gray">
          <a:xfrm>
            <a:off x="8042622" y="156868"/>
            <a:ext cx="4020796" cy="5450659"/>
          </a:xfrm>
          <a:prstGeom prst="rect">
            <a:avLst/>
          </a:prstGeom>
          <a:noFill/>
        </p:spPr>
        <p:txBody>
          <a:bodyPr wrap="square" lIns="0" tIns="0" rIns="0" bIns="0" rtlCol="0">
            <a:spAutoFit/>
          </a:bodyPr>
          <a:lstStyle/>
          <a:p>
            <a:pPr>
              <a:spcBef>
                <a:spcPts val="429"/>
              </a:spcBef>
            </a:pPr>
            <a:r>
              <a:rPr lang="en-US" sz="643" b="1" dirty="0" smtClean="0"/>
              <a:t>LEGAL CAVEAT</a:t>
            </a:r>
          </a:p>
          <a:p>
            <a:pPr>
              <a:spcBef>
                <a:spcPts val="429"/>
              </a:spcBef>
            </a:pPr>
            <a:r>
              <a:rPr lang="en-US" sz="643" dirty="0" smtClean="0"/>
              <a:t>Advisory Board is a division of The Advisory Board Company. Advisory Board has made efforts to verify the accuracy of the information it provides to members. This report relies on data obtained from many sources, however, and Advisory Board cannot guarantee the accuracy of the information provided or any analysis based thereon. In addition, Advisory Board is not in the business of giving legal, medical, accounting, or other professional advice, and its reports should not be construed</a:t>
            </a:r>
            <a:br>
              <a:rPr lang="en-US" sz="643" dirty="0" smtClean="0"/>
            </a:br>
            <a:r>
              <a:rPr lang="en-US" sz="643" dirty="0" smtClean="0"/>
              <a:t>as professional advice. In particular, members should not rely on any legal commentary in this report as a basis for action, or assume that any tactics described herein would be permitted by applicable law or appropriate for a given member’s situation. Members are advised to consult with appropriate professionals concerning legal, medical, tax, or accounting issues, before implementing any of these tactics. Neither Advisory Board nor its officers, directors, trustees, employees, and agents shall be liable for any claims, liabilities, or expenses relating to (a) any errors or omissions in this report, whether caused by Advisory Board or any of its employees or agents, or sources or other third parties, (b) any recommendation or graded ranking by Advisory Board, or (c) failure of member</a:t>
            </a:r>
            <a:br>
              <a:rPr lang="en-US" sz="643" dirty="0" smtClean="0"/>
            </a:br>
            <a:r>
              <a:rPr lang="en-US" sz="643" dirty="0" smtClean="0"/>
              <a:t>and its employees and agents to abide by the terms set forth herein.</a:t>
            </a:r>
          </a:p>
          <a:p>
            <a:pPr>
              <a:spcBef>
                <a:spcPts val="429"/>
              </a:spcBef>
            </a:pPr>
            <a:r>
              <a:rPr lang="en-US" sz="643" dirty="0" smtClean="0"/>
              <a:t>The Advisory Board Company and the “A” logo are registered trademarks of The Advisory Board Company in the United States and other countries. Members are not permitted to use these trademarks, or any other trademark, product name, service name, trade name, and logo of Advisory Board without prior written consent of Advisory Board. All other trademarks, product names, service names, trade names, and logos used within these pages are the property of their respective holders. Use of other company trademarks, product names, service names, trade names, and logos or images of the same does not necessarily constitute (a) an endorsement by such company of Advisory Board and its products and services, or (b) an endorsement of the company or its products or services by Advisory Board. Advisory Board is not affiliated with any such company.</a:t>
            </a:r>
          </a:p>
          <a:p>
            <a:pPr>
              <a:spcBef>
                <a:spcPts val="1143"/>
              </a:spcBef>
            </a:pPr>
            <a:r>
              <a:rPr lang="en-US" sz="643" b="1" dirty="0" smtClean="0"/>
              <a:t>IMPORTANT: Please read the following.</a:t>
            </a:r>
          </a:p>
          <a:p>
            <a:pPr>
              <a:spcBef>
                <a:spcPts val="429"/>
              </a:spcBef>
            </a:pPr>
            <a:r>
              <a:rPr lang="en-US" sz="643" dirty="0" smtClean="0"/>
              <a:t>Advisory Board has prepared this report for the exclusive use of its members.</a:t>
            </a:r>
            <a:br>
              <a:rPr lang="en-US" sz="643" dirty="0" smtClean="0"/>
            </a:br>
            <a:r>
              <a:rPr lang="en-US" sz="643" dirty="0" smtClean="0"/>
              <a:t>Each member acknowledges and agrees that this report and the information contained herein (collectively, the “Report”) are confidential and proprietary to Advisory Board. By accepting delivery of this Report, each member agrees to</a:t>
            </a:r>
            <a:br>
              <a:rPr lang="en-US" sz="643" dirty="0" smtClean="0"/>
            </a:br>
            <a:r>
              <a:rPr lang="en-US" sz="643" dirty="0" smtClean="0"/>
              <a:t>abide by the terms as stated herein, including the following:</a:t>
            </a:r>
          </a:p>
          <a:p>
            <a:pPr marL="165558" indent="-165558">
              <a:spcBef>
                <a:spcPts val="429"/>
              </a:spcBef>
            </a:pPr>
            <a:r>
              <a:rPr lang="en-US" sz="643" dirty="0" smtClean="0"/>
              <a:t>1.	Advisory Board owns all right, title, and interest in and to this Report. Except as stated herein, no right, license, permission, or interest of any kind in this Report is intended to be given, transferred to, or acquired by a member.</a:t>
            </a:r>
            <a:br>
              <a:rPr lang="en-US" sz="643" dirty="0" smtClean="0"/>
            </a:br>
            <a:r>
              <a:rPr lang="en-US" sz="643" dirty="0" smtClean="0"/>
              <a:t>Each member is authorized to use</a:t>
            </a:r>
            <a:r>
              <a:rPr lang="en-US" sz="643" baseline="0" dirty="0" smtClean="0"/>
              <a:t> </a:t>
            </a:r>
            <a:r>
              <a:rPr lang="en-US" sz="643" dirty="0" smtClean="0"/>
              <a:t>this Report only to the extent expressly authorized herein.</a:t>
            </a:r>
          </a:p>
          <a:p>
            <a:pPr marL="165558" indent="-165558">
              <a:spcBef>
                <a:spcPts val="429"/>
              </a:spcBef>
            </a:pPr>
            <a:r>
              <a:rPr lang="en-US" sz="643" dirty="0" smtClean="0"/>
              <a:t>2.	Each member shall not sell, license, republish, or post online or otherwise this Report, in part or in whole. Each member shall not disseminate or permit the use of, and shall take reasonable precautions to prevent such dissemination or use of, this Report by (a) any of its employees and agents (except as stated below), or (b) any third party.</a:t>
            </a:r>
          </a:p>
          <a:p>
            <a:pPr marL="165558" indent="-165558">
              <a:spcBef>
                <a:spcPts val="429"/>
              </a:spcBef>
            </a:pPr>
            <a:r>
              <a:rPr lang="en-US" sz="643" dirty="0" smtClean="0"/>
              <a:t>3.	Each member may make this Report available solely to those of its employees and agents who (a) are registered for the workshop or membership program of which this Report is a part, (b) require access to this Report in order to learn from the information described herein, and (c) agree not to disclose this Report to other employees or agents or any third party. Each member shall use, and shall ensure that its employees and agents use, this Report for its internal use only. Each member may make a limited number of copies, solely as adequate for use by its employees and agents in accordance with the terms herein.</a:t>
            </a:r>
          </a:p>
          <a:p>
            <a:pPr marL="165558" indent="-165558">
              <a:spcBef>
                <a:spcPts val="429"/>
              </a:spcBef>
            </a:pPr>
            <a:r>
              <a:rPr lang="en-US" sz="643" dirty="0" smtClean="0"/>
              <a:t>4.	Each member shall not remove from this Report any confidential markings, copyright notices, and/or other similar indicia herein.</a:t>
            </a:r>
          </a:p>
          <a:p>
            <a:pPr marL="165558" indent="-165558">
              <a:spcBef>
                <a:spcPts val="429"/>
              </a:spcBef>
            </a:pPr>
            <a:r>
              <a:rPr lang="en-US" sz="643" dirty="0" smtClean="0"/>
              <a:t>5.	Each member is responsible for any breach of its obligations as stated herein by any of its employees or agents.</a:t>
            </a:r>
          </a:p>
          <a:p>
            <a:pPr marL="165558" indent="-165558">
              <a:spcBef>
                <a:spcPts val="429"/>
              </a:spcBef>
            </a:pPr>
            <a:r>
              <a:rPr lang="en-US" sz="643" dirty="0" smtClean="0"/>
              <a:t>6.	If a member is unwilling to abide by any of the foregoing obligations, then</a:t>
            </a:r>
            <a:br>
              <a:rPr lang="en-US" sz="643" dirty="0" smtClean="0"/>
            </a:br>
            <a:r>
              <a:rPr lang="en-US" sz="643" dirty="0" smtClean="0"/>
              <a:t>such member shall promptly return this Report and all copies thereof to Advisory Board.</a:t>
            </a:r>
          </a:p>
        </p:txBody>
      </p:sp>
      <p:sp>
        <p:nvSpPr>
          <p:cNvPr id="23" name="Text Placeholder 5"/>
          <p:cNvSpPr>
            <a:spLocks noGrp="1"/>
          </p:cNvSpPr>
          <p:nvPr>
            <p:ph type="body" sz="quarter" idx="37" hasCustomPrompt="1"/>
          </p:nvPr>
        </p:nvSpPr>
        <p:spPr bwMode="gray">
          <a:xfrm>
            <a:off x="1138400" y="1487806"/>
            <a:ext cx="6096000" cy="263809"/>
          </a:xfrm>
        </p:spPr>
        <p:txBody>
          <a:bodyPr/>
          <a:lstStyle>
            <a:lvl1pPr marL="0" indent="0">
              <a:spcBef>
                <a:spcPts val="0"/>
              </a:spcBef>
              <a:buNone/>
              <a:defRPr sz="1714" baseline="0">
                <a:solidFill>
                  <a:schemeClr val="tx1"/>
                </a:solidFill>
              </a:defRPr>
            </a:lvl1pPr>
            <a:lvl2pPr marL="163289" indent="0">
              <a:spcBef>
                <a:spcPts val="0"/>
              </a:spcBef>
              <a:buNone/>
              <a:defRPr sz="1714">
                <a:solidFill>
                  <a:schemeClr val="bg1"/>
                </a:solidFill>
              </a:defRPr>
            </a:lvl2pPr>
            <a:lvl3pPr marL="326578" indent="0">
              <a:spcBef>
                <a:spcPts val="0"/>
              </a:spcBef>
              <a:buNone/>
              <a:defRPr sz="1714">
                <a:solidFill>
                  <a:schemeClr val="bg1"/>
                </a:solidFill>
              </a:defRPr>
            </a:lvl3pPr>
            <a:lvl4pPr marL="489867" indent="0">
              <a:spcBef>
                <a:spcPts val="0"/>
              </a:spcBef>
              <a:buNone/>
              <a:defRPr sz="1714">
                <a:solidFill>
                  <a:schemeClr val="bg1"/>
                </a:solidFill>
              </a:defRPr>
            </a:lvl4pPr>
            <a:lvl5pPr marL="653156" indent="0">
              <a:spcBef>
                <a:spcPts val="0"/>
              </a:spcBef>
              <a:buNone/>
              <a:defRPr sz="1714">
                <a:solidFill>
                  <a:schemeClr val="bg1"/>
                </a:solidFill>
              </a:defRPr>
            </a:lvl5pPr>
          </a:lstStyle>
          <a:p>
            <a:pPr lvl="0"/>
            <a:r>
              <a:rPr lang="en-US" dirty="0" smtClean="0"/>
              <a:t>Project Director (click to add desired text)</a:t>
            </a:r>
          </a:p>
        </p:txBody>
      </p:sp>
      <p:sp>
        <p:nvSpPr>
          <p:cNvPr id="24" name="Text Placeholder 4"/>
          <p:cNvSpPr>
            <a:spLocks noGrp="1"/>
          </p:cNvSpPr>
          <p:nvPr>
            <p:ph type="body" sz="quarter" idx="38" hasCustomPrompt="1"/>
          </p:nvPr>
        </p:nvSpPr>
        <p:spPr bwMode="gray">
          <a:xfrm>
            <a:off x="1138400" y="1780726"/>
            <a:ext cx="6096000" cy="197856"/>
          </a:xfrm>
        </p:spPr>
        <p:txBody>
          <a:bodyPr/>
          <a:lstStyle>
            <a:lvl1pPr marL="0" indent="0">
              <a:spcBef>
                <a:spcPts val="286"/>
              </a:spcBef>
              <a:buNone/>
              <a:defRPr sz="1286">
                <a:solidFill>
                  <a:schemeClr val="accent3"/>
                </a:solidFill>
              </a:defRPr>
            </a:lvl1pPr>
            <a:lvl2pPr marL="163289" indent="0">
              <a:spcBef>
                <a:spcPts val="286"/>
              </a:spcBef>
              <a:buNone/>
              <a:defRPr>
                <a:solidFill>
                  <a:schemeClr val="accent3"/>
                </a:solidFill>
              </a:defRPr>
            </a:lvl2pPr>
            <a:lvl3pPr marL="326578" indent="0">
              <a:spcBef>
                <a:spcPts val="286"/>
              </a:spcBef>
              <a:buNone/>
              <a:defRPr>
                <a:solidFill>
                  <a:schemeClr val="accent3"/>
                </a:solidFill>
              </a:defRPr>
            </a:lvl3pPr>
            <a:lvl4pPr marL="489867" indent="0">
              <a:spcBef>
                <a:spcPts val="286"/>
              </a:spcBef>
              <a:buNone/>
              <a:defRPr>
                <a:solidFill>
                  <a:schemeClr val="accent3"/>
                </a:solidFill>
              </a:defRPr>
            </a:lvl4pPr>
            <a:lvl5pPr marL="653156" indent="0">
              <a:spcBef>
                <a:spcPts val="286"/>
              </a:spcBef>
              <a:buNone/>
              <a:defRPr>
                <a:solidFill>
                  <a:schemeClr val="accent3"/>
                </a:solidFill>
              </a:defRPr>
            </a:lvl5pPr>
          </a:lstStyle>
          <a:p>
            <a:pPr lvl="0"/>
            <a:r>
              <a:rPr lang="en-US" dirty="0" smtClean="0"/>
              <a:t>Insert Name Here</a:t>
            </a:r>
          </a:p>
        </p:txBody>
      </p:sp>
      <p:sp>
        <p:nvSpPr>
          <p:cNvPr id="25" name="Text Placeholder 5"/>
          <p:cNvSpPr>
            <a:spLocks noGrp="1"/>
          </p:cNvSpPr>
          <p:nvPr>
            <p:ph type="body" sz="quarter" idx="39" hasCustomPrompt="1"/>
          </p:nvPr>
        </p:nvSpPr>
        <p:spPr bwMode="gray">
          <a:xfrm>
            <a:off x="1138400" y="2063991"/>
            <a:ext cx="6096000" cy="175873"/>
          </a:xfrm>
        </p:spPr>
        <p:txBody>
          <a:bodyPr/>
          <a:lstStyle>
            <a:lvl1pPr marL="0" indent="0">
              <a:spcBef>
                <a:spcPts val="0"/>
              </a:spcBef>
              <a:buNone/>
              <a:defRPr sz="1143" baseline="0">
                <a:solidFill>
                  <a:schemeClr val="accent3"/>
                </a:solidFill>
              </a:defRPr>
            </a:lvl1pPr>
            <a:lvl2pPr marL="163289" indent="0">
              <a:buNone/>
              <a:defRPr sz="1143">
                <a:solidFill>
                  <a:schemeClr val="accent3"/>
                </a:solidFill>
              </a:defRPr>
            </a:lvl2pPr>
            <a:lvl3pPr marL="326578" indent="0">
              <a:buNone/>
              <a:defRPr sz="1143">
                <a:solidFill>
                  <a:schemeClr val="accent3"/>
                </a:solidFill>
              </a:defRPr>
            </a:lvl3pPr>
            <a:lvl4pPr marL="489867" indent="0">
              <a:buNone/>
              <a:defRPr sz="1143">
                <a:solidFill>
                  <a:schemeClr val="accent3"/>
                </a:solidFill>
              </a:defRPr>
            </a:lvl4pPr>
            <a:lvl5pPr marL="653156" indent="0">
              <a:buNone/>
              <a:defRPr sz="1143">
                <a:solidFill>
                  <a:schemeClr val="accent3"/>
                </a:solidFill>
              </a:defRPr>
            </a:lvl5pPr>
          </a:lstStyle>
          <a:p>
            <a:pPr lvl="0"/>
            <a:r>
              <a:rPr lang="en-US" dirty="0" smtClean="0"/>
              <a:t>Insert Project Director email (i.e., smithj@advisory.com)</a:t>
            </a:r>
            <a:endParaRPr lang="en-US" dirty="0"/>
          </a:p>
        </p:txBody>
      </p:sp>
      <p:sp>
        <p:nvSpPr>
          <p:cNvPr id="26" name="Text Placeholder 5"/>
          <p:cNvSpPr>
            <a:spLocks noGrp="1"/>
          </p:cNvSpPr>
          <p:nvPr>
            <p:ph type="body" sz="quarter" idx="40" hasCustomPrompt="1"/>
          </p:nvPr>
        </p:nvSpPr>
        <p:spPr bwMode="gray">
          <a:xfrm>
            <a:off x="1138400" y="2249689"/>
            <a:ext cx="6096000" cy="175873"/>
          </a:xfrm>
        </p:spPr>
        <p:txBody>
          <a:bodyPr/>
          <a:lstStyle>
            <a:lvl1pPr marL="0" indent="0">
              <a:spcBef>
                <a:spcPts val="0"/>
              </a:spcBef>
              <a:buNone/>
              <a:defRPr sz="1143">
                <a:solidFill>
                  <a:schemeClr val="accent3"/>
                </a:solidFill>
              </a:defRPr>
            </a:lvl1pPr>
            <a:lvl2pPr marL="163289" indent="0">
              <a:buNone/>
              <a:defRPr sz="1143">
                <a:solidFill>
                  <a:schemeClr val="accent3"/>
                </a:solidFill>
              </a:defRPr>
            </a:lvl2pPr>
            <a:lvl3pPr marL="326578" indent="0">
              <a:buNone/>
              <a:defRPr sz="1143">
                <a:solidFill>
                  <a:schemeClr val="accent3"/>
                </a:solidFill>
              </a:defRPr>
            </a:lvl3pPr>
            <a:lvl4pPr marL="489867" indent="0">
              <a:buNone/>
              <a:defRPr sz="1143">
                <a:solidFill>
                  <a:schemeClr val="accent3"/>
                </a:solidFill>
              </a:defRPr>
            </a:lvl4pPr>
            <a:lvl5pPr marL="653156" indent="0">
              <a:buNone/>
              <a:defRPr sz="1143">
                <a:solidFill>
                  <a:schemeClr val="accent3"/>
                </a:solidFill>
              </a:defRPr>
            </a:lvl5pPr>
          </a:lstStyle>
          <a:p>
            <a:pPr lvl="0"/>
            <a:r>
              <a:rPr lang="en-US" dirty="0" smtClean="0"/>
              <a:t>Insert Project Director phone (i.e., 202-266-XXXX)</a:t>
            </a:r>
          </a:p>
        </p:txBody>
      </p:sp>
      <p:sp>
        <p:nvSpPr>
          <p:cNvPr id="27" name="Text Placeholder 5"/>
          <p:cNvSpPr>
            <a:spLocks noGrp="1"/>
          </p:cNvSpPr>
          <p:nvPr>
            <p:ph type="body" sz="quarter" idx="41" hasCustomPrompt="1"/>
          </p:nvPr>
        </p:nvSpPr>
        <p:spPr bwMode="gray">
          <a:xfrm>
            <a:off x="1138400" y="2870818"/>
            <a:ext cx="6096000" cy="263809"/>
          </a:xfrm>
        </p:spPr>
        <p:txBody>
          <a:bodyPr/>
          <a:lstStyle>
            <a:lvl1pPr marL="0" indent="0">
              <a:spcBef>
                <a:spcPts val="0"/>
              </a:spcBef>
              <a:buNone/>
              <a:defRPr sz="1714" baseline="0">
                <a:solidFill>
                  <a:schemeClr val="tx1"/>
                </a:solidFill>
              </a:defRPr>
            </a:lvl1pPr>
            <a:lvl2pPr marL="163289" indent="0">
              <a:spcBef>
                <a:spcPts val="0"/>
              </a:spcBef>
              <a:buNone/>
              <a:defRPr sz="1714">
                <a:solidFill>
                  <a:schemeClr val="bg1"/>
                </a:solidFill>
              </a:defRPr>
            </a:lvl2pPr>
            <a:lvl3pPr marL="326578" indent="0">
              <a:spcBef>
                <a:spcPts val="0"/>
              </a:spcBef>
              <a:buNone/>
              <a:defRPr sz="1714">
                <a:solidFill>
                  <a:schemeClr val="bg1"/>
                </a:solidFill>
              </a:defRPr>
            </a:lvl3pPr>
            <a:lvl4pPr marL="489867" indent="0">
              <a:spcBef>
                <a:spcPts val="0"/>
              </a:spcBef>
              <a:buNone/>
              <a:defRPr sz="1714">
                <a:solidFill>
                  <a:schemeClr val="bg1"/>
                </a:solidFill>
              </a:defRPr>
            </a:lvl4pPr>
            <a:lvl5pPr marL="653156" indent="0">
              <a:spcBef>
                <a:spcPts val="0"/>
              </a:spcBef>
              <a:buNone/>
              <a:defRPr sz="1714">
                <a:solidFill>
                  <a:schemeClr val="bg1"/>
                </a:solidFill>
              </a:defRPr>
            </a:lvl5pPr>
          </a:lstStyle>
          <a:p>
            <a:pPr lvl="0"/>
            <a:r>
              <a:rPr lang="en-US" dirty="0" smtClean="0"/>
              <a:t>Research Team (click to add desired text)</a:t>
            </a:r>
          </a:p>
        </p:txBody>
      </p:sp>
      <p:sp>
        <p:nvSpPr>
          <p:cNvPr id="28" name="Text Placeholder 4"/>
          <p:cNvSpPr>
            <a:spLocks noGrp="1"/>
          </p:cNvSpPr>
          <p:nvPr>
            <p:ph type="body" sz="quarter" idx="42" hasCustomPrompt="1"/>
          </p:nvPr>
        </p:nvSpPr>
        <p:spPr bwMode="gray">
          <a:xfrm>
            <a:off x="1138400" y="3170145"/>
            <a:ext cx="6096000" cy="197856"/>
          </a:xfrm>
        </p:spPr>
        <p:txBody>
          <a:bodyPr/>
          <a:lstStyle>
            <a:lvl1pPr marL="0" indent="0">
              <a:spcBef>
                <a:spcPts val="714"/>
              </a:spcBef>
              <a:buNone/>
              <a:defRPr sz="1286">
                <a:solidFill>
                  <a:schemeClr val="accent3"/>
                </a:solidFill>
              </a:defRPr>
            </a:lvl1pPr>
            <a:lvl2pPr marL="163289" indent="0">
              <a:spcBef>
                <a:spcPts val="286"/>
              </a:spcBef>
              <a:buNone/>
              <a:defRPr>
                <a:solidFill>
                  <a:schemeClr val="accent3"/>
                </a:solidFill>
              </a:defRPr>
            </a:lvl2pPr>
            <a:lvl3pPr marL="326578" indent="0">
              <a:spcBef>
                <a:spcPts val="286"/>
              </a:spcBef>
              <a:buNone/>
              <a:defRPr>
                <a:solidFill>
                  <a:schemeClr val="accent3"/>
                </a:solidFill>
              </a:defRPr>
            </a:lvl3pPr>
            <a:lvl4pPr marL="489867" indent="0">
              <a:spcBef>
                <a:spcPts val="286"/>
              </a:spcBef>
              <a:buNone/>
              <a:defRPr>
                <a:solidFill>
                  <a:schemeClr val="accent3"/>
                </a:solidFill>
              </a:defRPr>
            </a:lvl4pPr>
            <a:lvl5pPr marL="653156" indent="0">
              <a:spcBef>
                <a:spcPts val="286"/>
              </a:spcBef>
              <a:buNone/>
              <a:defRPr>
                <a:solidFill>
                  <a:schemeClr val="accent3"/>
                </a:solidFill>
              </a:defRPr>
            </a:lvl5pPr>
          </a:lstStyle>
          <a:p>
            <a:pPr lvl="0"/>
            <a:r>
              <a:rPr lang="en-US" dirty="0" smtClean="0"/>
              <a:t>Insert Name(s) Here</a:t>
            </a:r>
          </a:p>
        </p:txBody>
      </p:sp>
      <p:sp>
        <p:nvSpPr>
          <p:cNvPr id="29" name="Text Placeholder 5"/>
          <p:cNvSpPr>
            <a:spLocks noGrp="1"/>
          </p:cNvSpPr>
          <p:nvPr>
            <p:ph type="body" sz="quarter" idx="43" hasCustomPrompt="1"/>
          </p:nvPr>
        </p:nvSpPr>
        <p:spPr bwMode="gray">
          <a:xfrm>
            <a:off x="1138400" y="3818514"/>
            <a:ext cx="6096000" cy="263809"/>
          </a:xfrm>
        </p:spPr>
        <p:txBody>
          <a:bodyPr/>
          <a:lstStyle>
            <a:lvl1pPr marL="0" indent="0">
              <a:spcBef>
                <a:spcPts val="0"/>
              </a:spcBef>
              <a:buNone/>
              <a:defRPr sz="1714" baseline="0">
                <a:solidFill>
                  <a:schemeClr val="tx1"/>
                </a:solidFill>
              </a:defRPr>
            </a:lvl1pPr>
            <a:lvl2pPr marL="163289" indent="0">
              <a:spcBef>
                <a:spcPts val="0"/>
              </a:spcBef>
              <a:buNone/>
              <a:defRPr sz="1714">
                <a:solidFill>
                  <a:schemeClr val="bg1"/>
                </a:solidFill>
              </a:defRPr>
            </a:lvl2pPr>
            <a:lvl3pPr marL="326578" indent="0">
              <a:spcBef>
                <a:spcPts val="0"/>
              </a:spcBef>
              <a:buNone/>
              <a:defRPr sz="1714">
                <a:solidFill>
                  <a:schemeClr val="bg1"/>
                </a:solidFill>
              </a:defRPr>
            </a:lvl3pPr>
            <a:lvl4pPr marL="489867" indent="0">
              <a:spcBef>
                <a:spcPts val="0"/>
              </a:spcBef>
              <a:buNone/>
              <a:defRPr sz="1714">
                <a:solidFill>
                  <a:schemeClr val="bg1"/>
                </a:solidFill>
              </a:defRPr>
            </a:lvl4pPr>
            <a:lvl5pPr marL="653156" indent="0">
              <a:spcBef>
                <a:spcPts val="0"/>
              </a:spcBef>
              <a:buNone/>
              <a:defRPr sz="1714">
                <a:solidFill>
                  <a:schemeClr val="bg1"/>
                </a:solidFill>
              </a:defRPr>
            </a:lvl5pPr>
          </a:lstStyle>
          <a:p>
            <a:pPr lvl="0"/>
            <a:r>
              <a:rPr lang="en-US" dirty="0" smtClean="0"/>
              <a:t>Program Leadership (click to add desired text)</a:t>
            </a:r>
          </a:p>
        </p:txBody>
      </p:sp>
      <p:sp>
        <p:nvSpPr>
          <p:cNvPr id="30" name="Text Placeholder 4"/>
          <p:cNvSpPr>
            <a:spLocks noGrp="1"/>
          </p:cNvSpPr>
          <p:nvPr>
            <p:ph type="body" sz="quarter" idx="44" hasCustomPrompt="1"/>
          </p:nvPr>
        </p:nvSpPr>
        <p:spPr bwMode="gray">
          <a:xfrm>
            <a:off x="1138400" y="4117839"/>
            <a:ext cx="6096000" cy="197856"/>
          </a:xfrm>
        </p:spPr>
        <p:txBody>
          <a:bodyPr/>
          <a:lstStyle>
            <a:lvl1pPr marL="0" indent="0">
              <a:spcBef>
                <a:spcPts val="714"/>
              </a:spcBef>
              <a:buNone/>
              <a:defRPr sz="1286">
                <a:solidFill>
                  <a:schemeClr val="accent3"/>
                </a:solidFill>
              </a:defRPr>
            </a:lvl1pPr>
            <a:lvl2pPr marL="163289" indent="0">
              <a:spcBef>
                <a:spcPts val="286"/>
              </a:spcBef>
              <a:buNone/>
              <a:defRPr>
                <a:solidFill>
                  <a:schemeClr val="accent3"/>
                </a:solidFill>
              </a:defRPr>
            </a:lvl2pPr>
            <a:lvl3pPr marL="326578" indent="0">
              <a:spcBef>
                <a:spcPts val="286"/>
              </a:spcBef>
              <a:buNone/>
              <a:defRPr>
                <a:solidFill>
                  <a:schemeClr val="accent3"/>
                </a:solidFill>
              </a:defRPr>
            </a:lvl3pPr>
            <a:lvl4pPr marL="489867" indent="0">
              <a:spcBef>
                <a:spcPts val="286"/>
              </a:spcBef>
              <a:buNone/>
              <a:defRPr>
                <a:solidFill>
                  <a:schemeClr val="accent3"/>
                </a:solidFill>
              </a:defRPr>
            </a:lvl4pPr>
            <a:lvl5pPr marL="653156" indent="0">
              <a:spcBef>
                <a:spcPts val="286"/>
              </a:spcBef>
              <a:buNone/>
              <a:defRPr>
                <a:solidFill>
                  <a:schemeClr val="accent3"/>
                </a:solidFill>
              </a:defRPr>
            </a:lvl5pPr>
          </a:lstStyle>
          <a:p>
            <a:pPr lvl="0"/>
            <a:r>
              <a:rPr lang="en-US" dirty="0" smtClean="0"/>
              <a:t>Insert Name(s) Here</a:t>
            </a:r>
          </a:p>
        </p:txBody>
      </p:sp>
      <p:sp>
        <p:nvSpPr>
          <p:cNvPr id="31" name="Text Placeholder 5"/>
          <p:cNvSpPr>
            <a:spLocks noGrp="1"/>
          </p:cNvSpPr>
          <p:nvPr>
            <p:ph type="body" sz="quarter" idx="45" hasCustomPrompt="1"/>
          </p:nvPr>
        </p:nvSpPr>
        <p:spPr bwMode="gray">
          <a:xfrm>
            <a:off x="1138400" y="4766234"/>
            <a:ext cx="6096000" cy="263809"/>
          </a:xfrm>
        </p:spPr>
        <p:txBody>
          <a:bodyPr/>
          <a:lstStyle>
            <a:lvl1pPr marL="0" indent="0">
              <a:spcBef>
                <a:spcPts val="0"/>
              </a:spcBef>
              <a:buNone/>
              <a:defRPr sz="1714" baseline="0">
                <a:solidFill>
                  <a:schemeClr val="tx1"/>
                </a:solidFill>
              </a:defRPr>
            </a:lvl1pPr>
            <a:lvl2pPr marL="163289" indent="0">
              <a:spcBef>
                <a:spcPts val="0"/>
              </a:spcBef>
              <a:buNone/>
              <a:defRPr sz="1714">
                <a:solidFill>
                  <a:schemeClr val="bg1"/>
                </a:solidFill>
              </a:defRPr>
            </a:lvl2pPr>
            <a:lvl3pPr marL="326578" indent="0">
              <a:spcBef>
                <a:spcPts val="0"/>
              </a:spcBef>
              <a:buNone/>
              <a:defRPr sz="1714">
                <a:solidFill>
                  <a:schemeClr val="bg1"/>
                </a:solidFill>
              </a:defRPr>
            </a:lvl3pPr>
            <a:lvl4pPr marL="489867" indent="0">
              <a:spcBef>
                <a:spcPts val="0"/>
              </a:spcBef>
              <a:buNone/>
              <a:defRPr sz="1714">
                <a:solidFill>
                  <a:schemeClr val="bg1"/>
                </a:solidFill>
              </a:defRPr>
            </a:lvl4pPr>
            <a:lvl5pPr marL="653156" indent="0">
              <a:spcBef>
                <a:spcPts val="0"/>
              </a:spcBef>
              <a:buNone/>
              <a:defRPr sz="1714">
                <a:solidFill>
                  <a:schemeClr val="bg1"/>
                </a:solidFill>
              </a:defRPr>
            </a:lvl5pPr>
          </a:lstStyle>
          <a:p>
            <a:pPr lvl="0"/>
            <a:r>
              <a:rPr lang="en-US" dirty="0" smtClean="0"/>
              <a:t>Design Consultant (click to add desired text)</a:t>
            </a:r>
          </a:p>
        </p:txBody>
      </p:sp>
      <p:sp>
        <p:nvSpPr>
          <p:cNvPr id="32" name="Text Placeholder 4"/>
          <p:cNvSpPr>
            <a:spLocks noGrp="1"/>
          </p:cNvSpPr>
          <p:nvPr>
            <p:ph type="body" sz="quarter" idx="46" hasCustomPrompt="1"/>
          </p:nvPr>
        </p:nvSpPr>
        <p:spPr bwMode="gray">
          <a:xfrm>
            <a:off x="1138400" y="5065561"/>
            <a:ext cx="6096000" cy="197856"/>
          </a:xfrm>
        </p:spPr>
        <p:txBody>
          <a:bodyPr/>
          <a:lstStyle>
            <a:lvl1pPr marL="0" indent="0">
              <a:spcBef>
                <a:spcPts val="714"/>
              </a:spcBef>
              <a:buNone/>
              <a:defRPr sz="1286">
                <a:solidFill>
                  <a:schemeClr val="accent3"/>
                </a:solidFill>
              </a:defRPr>
            </a:lvl1pPr>
            <a:lvl2pPr marL="163289" indent="0">
              <a:spcBef>
                <a:spcPts val="286"/>
              </a:spcBef>
              <a:buNone/>
              <a:defRPr>
                <a:solidFill>
                  <a:schemeClr val="accent3"/>
                </a:solidFill>
              </a:defRPr>
            </a:lvl2pPr>
            <a:lvl3pPr marL="326578" indent="0">
              <a:spcBef>
                <a:spcPts val="286"/>
              </a:spcBef>
              <a:buNone/>
              <a:defRPr>
                <a:solidFill>
                  <a:schemeClr val="accent3"/>
                </a:solidFill>
              </a:defRPr>
            </a:lvl3pPr>
            <a:lvl4pPr marL="489867" indent="0">
              <a:spcBef>
                <a:spcPts val="286"/>
              </a:spcBef>
              <a:buNone/>
              <a:defRPr>
                <a:solidFill>
                  <a:schemeClr val="accent3"/>
                </a:solidFill>
              </a:defRPr>
            </a:lvl4pPr>
            <a:lvl5pPr marL="653156" indent="0">
              <a:spcBef>
                <a:spcPts val="286"/>
              </a:spcBef>
              <a:buNone/>
              <a:defRPr>
                <a:solidFill>
                  <a:schemeClr val="accent3"/>
                </a:solidFill>
              </a:defRPr>
            </a:lvl5pPr>
          </a:lstStyle>
          <a:p>
            <a:pPr lvl="0"/>
            <a:r>
              <a:rPr lang="en-US" dirty="0" smtClean="0"/>
              <a:t>Insert Name(s) Here</a:t>
            </a:r>
          </a:p>
        </p:txBody>
      </p:sp>
    </p:spTree>
    <p:extLst>
      <p:ext uri="{BB962C8B-B14F-4D97-AF65-F5344CB8AC3E}">
        <p14:creationId xmlns:p14="http://schemas.microsoft.com/office/powerpoint/2010/main" val="4266230156"/>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extLst mod="1">
    <p:ext uri="{DCECCB84-F9BA-43D5-87BE-67443E8EF086}">
      <p15:sldGuideLst xmlns:p15="http://schemas.microsoft.com/office/powerpoint/2012/main">
        <p15:guide id="2" orient="horz" pos="144">
          <p15:clr>
            <a:srgbClr val="FBAE40"/>
          </p15:clr>
        </p15:guide>
        <p15:guide id="3" pos="3200">
          <p15:clr>
            <a:srgbClr val="FBAE40"/>
          </p15:clr>
        </p15:guide>
      </p15:sldGuideLst>
    </p:ext>
  </p:extLst>
</p:sldLayout>
</file>

<file path=ppt/slideLayouts/slideLayout30.xml><?xml version="1.0" encoding="utf-8"?>
<p:sldLayout xmlns:a="http://schemas.openxmlformats.org/drawingml/2006/main" xmlns:r="http://schemas.openxmlformats.org/officeDocument/2006/relationships" xmlns:p="http://schemas.openxmlformats.org/presentationml/2006/main" showMasterSp="0" preserve="1" userDrawn="1">
  <p:cSld name="Back Cover: Top Slide">
    <p:bg bwMode="gray">
      <p:bgRef idx="1001">
        <a:schemeClr val="bg1"/>
      </p:bgRef>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2854803004"/>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sldLayout>
</file>

<file path=ppt/slideLayouts/slideLayout31.xml><?xml version="1.0" encoding="utf-8"?>
<p:sldLayout xmlns:a="http://schemas.openxmlformats.org/drawingml/2006/main" xmlns:r="http://schemas.openxmlformats.org/officeDocument/2006/relationships" xmlns:p="http://schemas.openxmlformats.org/presentationml/2006/main" showMasterSp="0" preserve="1" userDrawn="1">
  <p:cSld name="Back Cover: DC Address">
    <p:spTree>
      <p:nvGrpSpPr>
        <p:cNvPr id="1" name=""/>
        <p:cNvGrpSpPr/>
        <p:nvPr/>
      </p:nvGrpSpPr>
      <p:grpSpPr>
        <a:xfrm>
          <a:off x="0" y="0"/>
          <a:ext cx="0" cy="0"/>
          <a:chOff x="0" y="0"/>
          <a:chExt cx="0" cy="0"/>
        </a:xfrm>
      </p:grpSpPr>
      <p:sp>
        <p:nvSpPr>
          <p:cNvPr id="10" name="Rectangle 9">
            <a:hlinkClick r:id="rId2"/>
          </p:cNvPr>
          <p:cNvSpPr/>
          <p:nvPr userDrawn="1"/>
        </p:nvSpPr>
        <p:spPr bwMode="gray">
          <a:xfrm>
            <a:off x="1" y="5675283"/>
            <a:ext cx="9767721" cy="1182719"/>
          </a:xfrm>
          <a:prstGeom prst="rect">
            <a:avLst/>
          </a:prstGeom>
          <a:noFill/>
          <a:ln w="19050">
            <a:noFill/>
            <a:miter lim="800000"/>
          </a:ln>
        </p:spPr>
        <p:style>
          <a:lnRef idx="2">
            <a:schemeClr val="accent1">
              <a:shade val="50000"/>
            </a:schemeClr>
          </a:lnRef>
          <a:fillRef idx="1">
            <a:schemeClr val="accent1"/>
          </a:fillRef>
          <a:effectRef idx="0">
            <a:schemeClr val="accent1"/>
          </a:effectRef>
          <a:fontRef idx="minor">
            <a:schemeClr val="lt1"/>
          </a:fontRef>
        </p:style>
        <p:txBody>
          <a:bodyPr rot="0" spcFirstLastPara="0" vert="horz" wrap="square" lIns="130629" tIns="65314" rIns="130629" bIns="65314" numCol="1" spcCol="0" rtlCol="0" fromWordArt="0" anchor="t" anchorCtr="0" forceAA="0" compatLnSpc="1">
            <a:prstTxWarp prst="textNoShape">
              <a:avLst/>
            </a:prstTxWarp>
            <a:noAutofit/>
          </a:bodyPr>
          <a:lstStyle/>
          <a:p>
            <a:pPr algn="ctr">
              <a:spcBef>
                <a:spcPts val="714"/>
              </a:spcBef>
            </a:pPr>
            <a:endParaRPr lang="en-US" sz="1429" dirty="0" err="1" smtClean="0">
              <a:solidFill>
                <a:schemeClr val="bg1"/>
              </a:solidFill>
            </a:endParaRPr>
          </a:p>
        </p:txBody>
      </p:sp>
      <p:grpSp>
        <p:nvGrpSpPr>
          <p:cNvPr id="6" name="Group 5"/>
          <p:cNvGrpSpPr/>
          <p:nvPr userDrawn="1"/>
        </p:nvGrpSpPr>
        <p:grpSpPr bwMode="gray">
          <a:xfrm>
            <a:off x="607612" y="5788183"/>
            <a:ext cx="10945021" cy="760317"/>
            <a:chOff x="381609" y="3980285"/>
            <a:chExt cx="5746136" cy="532222"/>
          </a:xfrm>
        </p:grpSpPr>
        <p:pic>
          <p:nvPicPr>
            <p:cNvPr id="7" name="Picture 6"/>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bwMode="gray">
            <a:xfrm>
              <a:off x="381609" y="4056523"/>
              <a:ext cx="1369615" cy="379746"/>
            </a:xfrm>
            <a:prstGeom prst="rect">
              <a:avLst/>
            </a:prstGeom>
          </p:spPr>
        </p:pic>
        <p:cxnSp>
          <p:nvCxnSpPr>
            <p:cNvPr id="8" name="Straight Connector 7"/>
            <p:cNvCxnSpPr/>
            <p:nvPr userDrawn="1"/>
          </p:nvCxnSpPr>
          <p:spPr bwMode="gray">
            <a:xfrm>
              <a:off x="1907999" y="3980285"/>
              <a:ext cx="0" cy="532222"/>
            </a:xfrm>
            <a:prstGeom prst="line">
              <a:avLst/>
            </a:prstGeom>
            <a:ln w="6350">
              <a:solidFill>
                <a:schemeClr val="accent4"/>
              </a:solidFill>
              <a:miter lim="800000"/>
            </a:ln>
          </p:spPr>
          <p:style>
            <a:lnRef idx="1">
              <a:schemeClr val="accent1"/>
            </a:lnRef>
            <a:fillRef idx="0">
              <a:schemeClr val="accent1"/>
            </a:fillRef>
            <a:effectRef idx="0">
              <a:schemeClr val="accent1"/>
            </a:effectRef>
            <a:fontRef idx="minor">
              <a:schemeClr val="tx1"/>
            </a:fontRef>
          </p:style>
        </p:cxnSp>
        <p:sp>
          <p:nvSpPr>
            <p:cNvPr id="9" name="TextBox 8"/>
            <p:cNvSpPr txBox="1"/>
            <p:nvPr userDrawn="1"/>
          </p:nvSpPr>
          <p:spPr bwMode="gray">
            <a:xfrm>
              <a:off x="2058009" y="3980285"/>
              <a:ext cx="4069736" cy="530352"/>
            </a:xfrm>
            <a:prstGeom prst="rect">
              <a:avLst/>
            </a:prstGeom>
            <a:noFill/>
          </p:spPr>
          <p:txBody>
            <a:bodyPr wrap="square" lIns="0" tIns="0" rIns="0" bIns="0" rtlCol="0" anchor="ctr">
              <a:noAutofit/>
            </a:bodyPr>
            <a:lstStyle/>
            <a:p>
              <a:pPr algn="l">
                <a:lnSpc>
                  <a:spcPct val="100000"/>
                </a:lnSpc>
                <a:spcBef>
                  <a:spcPts val="0"/>
                </a:spcBef>
              </a:pPr>
              <a:r>
                <a:rPr lang="en-US" sz="1500" b="0" dirty="0" smtClean="0">
                  <a:solidFill>
                    <a:schemeClr val="tx1"/>
                  </a:solidFill>
                </a:rPr>
                <a:t>2445 M Street NW, Washington DC 20037</a:t>
              </a:r>
            </a:p>
            <a:p>
              <a:pPr algn="l">
                <a:lnSpc>
                  <a:spcPct val="100000"/>
                </a:lnSpc>
                <a:spcBef>
                  <a:spcPts val="0"/>
                </a:spcBef>
              </a:pPr>
              <a:r>
                <a:rPr lang="en-US" sz="1500" b="0" dirty="0" smtClean="0">
                  <a:solidFill>
                    <a:schemeClr val="tx1"/>
                  </a:solidFill>
                </a:rPr>
                <a:t>P 202.266.5600 </a:t>
              </a:r>
              <a:r>
                <a:rPr lang="en-US" sz="1286" baseline="0" dirty="0" smtClean="0"/>
                <a:t>│</a:t>
              </a:r>
              <a:r>
                <a:rPr lang="en-US" sz="1500" b="0" dirty="0" smtClean="0">
                  <a:solidFill>
                    <a:schemeClr val="tx1"/>
                  </a:solidFill>
                </a:rPr>
                <a:t> F 202.266.5700 </a:t>
              </a:r>
              <a:r>
                <a:rPr lang="en-US" sz="1286" dirty="0" smtClean="0"/>
                <a:t>│</a:t>
              </a:r>
              <a:r>
                <a:rPr lang="en-US" sz="1500" b="0" dirty="0" smtClean="0">
                  <a:solidFill>
                    <a:schemeClr val="tx1"/>
                  </a:solidFill>
                </a:rPr>
                <a:t> </a:t>
              </a:r>
              <a:r>
                <a:rPr lang="en-US" sz="1500" b="1" dirty="0" smtClean="0">
                  <a:solidFill>
                    <a:schemeClr val="tx1"/>
                  </a:solidFill>
                </a:rPr>
                <a:t>advisory.com</a:t>
              </a:r>
            </a:p>
          </p:txBody>
        </p:sp>
      </p:grpSp>
    </p:spTree>
    <p:extLst>
      <p:ext uri="{BB962C8B-B14F-4D97-AF65-F5344CB8AC3E}">
        <p14:creationId xmlns:p14="http://schemas.microsoft.com/office/powerpoint/2010/main" val="3762670453"/>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sldLayout>
</file>

<file path=ppt/slideLayouts/slideLayout32.xml><?xml version="1.0" encoding="utf-8"?>
<p:sldLayout xmlns:a="http://schemas.openxmlformats.org/drawingml/2006/main" xmlns:r="http://schemas.openxmlformats.org/officeDocument/2006/relationships" xmlns:p="http://schemas.openxmlformats.org/presentationml/2006/main" showMasterSp="0" preserve="1" userDrawn="1">
  <p:cSld name="Back Cover: London Address">
    <p:spTree>
      <p:nvGrpSpPr>
        <p:cNvPr id="1" name=""/>
        <p:cNvGrpSpPr/>
        <p:nvPr/>
      </p:nvGrpSpPr>
      <p:grpSpPr>
        <a:xfrm>
          <a:off x="0" y="0"/>
          <a:ext cx="0" cy="0"/>
          <a:chOff x="0" y="0"/>
          <a:chExt cx="0" cy="0"/>
        </a:xfrm>
      </p:grpSpPr>
      <p:sp>
        <p:nvSpPr>
          <p:cNvPr id="7" name="Rectangle 6">
            <a:hlinkClick r:id="rId2"/>
          </p:cNvPr>
          <p:cNvSpPr/>
          <p:nvPr userDrawn="1"/>
        </p:nvSpPr>
        <p:spPr bwMode="gray">
          <a:xfrm>
            <a:off x="0" y="5675283"/>
            <a:ext cx="12192000" cy="1182719"/>
          </a:xfrm>
          <a:prstGeom prst="rect">
            <a:avLst/>
          </a:prstGeom>
          <a:noFill/>
          <a:ln w="19050">
            <a:noFill/>
            <a:miter lim="800000"/>
          </a:ln>
        </p:spPr>
        <p:style>
          <a:lnRef idx="2">
            <a:schemeClr val="accent1">
              <a:shade val="50000"/>
            </a:schemeClr>
          </a:lnRef>
          <a:fillRef idx="1">
            <a:schemeClr val="accent1"/>
          </a:fillRef>
          <a:effectRef idx="0">
            <a:schemeClr val="accent1"/>
          </a:effectRef>
          <a:fontRef idx="minor">
            <a:schemeClr val="lt1"/>
          </a:fontRef>
        </p:style>
        <p:txBody>
          <a:bodyPr rot="0" spcFirstLastPara="0" vert="horz" wrap="square" lIns="130629" tIns="65314" rIns="130629" bIns="65314" numCol="1" spcCol="0" rtlCol="0" fromWordArt="0" anchor="t" anchorCtr="0" forceAA="0" compatLnSpc="1">
            <a:prstTxWarp prst="textNoShape">
              <a:avLst/>
            </a:prstTxWarp>
            <a:noAutofit/>
          </a:bodyPr>
          <a:lstStyle/>
          <a:p>
            <a:pPr algn="ctr">
              <a:spcBef>
                <a:spcPts val="714"/>
              </a:spcBef>
            </a:pPr>
            <a:endParaRPr lang="en-US" sz="1429" dirty="0" err="1" smtClean="0">
              <a:solidFill>
                <a:schemeClr val="bg1"/>
              </a:solidFill>
            </a:endParaRPr>
          </a:p>
        </p:txBody>
      </p:sp>
      <p:grpSp>
        <p:nvGrpSpPr>
          <p:cNvPr id="6" name="Group 5"/>
          <p:cNvGrpSpPr/>
          <p:nvPr userDrawn="1"/>
        </p:nvGrpSpPr>
        <p:grpSpPr bwMode="gray">
          <a:xfrm>
            <a:off x="607612" y="5788183"/>
            <a:ext cx="10945021" cy="760317"/>
            <a:chOff x="381609" y="3980285"/>
            <a:chExt cx="5746136" cy="532222"/>
          </a:xfrm>
        </p:grpSpPr>
        <p:pic>
          <p:nvPicPr>
            <p:cNvPr id="11" name="Picture 10"/>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bwMode="gray">
            <a:xfrm>
              <a:off x="381609" y="4056523"/>
              <a:ext cx="1369615" cy="379746"/>
            </a:xfrm>
            <a:prstGeom prst="rect">
              <a:avLst/>
            </a:prstGeom>
          </p:spPr>
        </p:pic>
        <p:cxnSp>
          <p:nvCxnSpPr>
            <p:cNvPr id="12" name="Straight Connector 11"/>
            <p:cNvCxnSpPr/>
            <p:nvPr userDrawn="1"/>
          </p:nvCxnSpPr>
          <p:spPr bwMode="gray">
            <a:xfrm>
              <a:off x="1907999" y="3980285"/>
              <a:ext cx="0" cy="532222"/>
            </a:xfrm>
            <a:prstGeom prst="line">
              <a:avLst/>
            </a:prstGeom>
            <a:ln w="6350">
              <a:solidFill>
                <a:schemeClr val="accent4"/>
              </a:solidFill>
              <a:miter lim="800000"/>
            </a:ln>
          </p:spPr>
          <p:style>
            <a:lnRef idx="1">
              <a:schemeClr val="accent1"/>
            </a:lnRef>
            <a:fillRef idx="0">
              <a:schemeClr val="accent1"/>
            </a:fillRef>
            <a:effectRef idx="0">
              <a:schemeClr val="accent1"/>
            </a:effectRef>
            <a:fontRef idx="minor">
              <a:schemeClr val="tx1"/>
            </a:fontRef>
          </p:style>
        </p:cxnSp>
        <p:sp>
          <p:nvSpPr>
            <p:cNvPr id="13" name="TextBox 12"/>
            <p:cNvSpPr txBox="1"/>
            <p:nvPr userDrawn="1"/>
          </p:nvSpPr>
          <p:spPr bwMode="gray">
            <a:xfrm>
              <a:off x="2058009" y="3980285"/>
              <a:ext cx="4069736" cy="530352"/>
            </a:xfrm>
            <a:prstGeom prst="rect">
              <a:avLst/>
            </a:prstGeom>
            <a:noFill/>
          </p:spPr>
          <p:txBody>
            <a:bodyPr wrap="square" lIns="0" tIns="0" rIns="0" bIns="0" rtlCol="0" anchor="ctr">
              <a:noAutofit/>
            </a:bodyPr>
            <a:lstStyle/>
            <a:p>
              <a:pPr algn="l">
                <a:lnSpc>
                  <a:spcPct val="100000"/>
                </a:lnSpc>
                <a:spcBef>
                  <a:spcPts val="0"/>
                </a:spcBef>
              </a:pPr>
              <a:r>
                <a:rPr lang="en-US" sz="1500" b="0" dirty="0" smtClean="0">
                  <a:solidFill>
                    <a:schemeClr val="tx1"/>
                  </a:solidFill>
                </a:rPr>
                <a:t>Third Floor,</a:t>
              </a:r>
              <a:r>
                <a:rPr lang="en-US" sz="1500" b="0" baseline="0" dirty="0" smtClean="0">
                  <a:solidFill>
                    <a:schemeClr val="tx1"/>
                  </a:solidFill>
                </a:rPr>
                <a:t> Melbourne House, 46 Aldwych, London WC2B 4LL, UK</a:t>
              </a:r>
              <a:endParaRPr lang="en-US" sz="1500" b="0" dirty="0" smtClean="0">
                <a:solidFill>
                  <a:schemeClr val="tx1"/>
                </a:solidFill>
              </a:endParaRPr>
            </a:p>
            <a:p>
              <a:pPr algn="l">
                <a:lnSpc>
                  <a:spcPct val="100000"/>
                </a:lnSpc>
                <a:spcBef>
                  <a:spcPts val="0"/>
                </a:spcBef>
              </a:pPr>
              <a:r>
                <a:rPr lang="en-US" sz="1500" b="0" dirty="0" smtClean="0">
                  <a:solidFill>
                    <a:schemeClr val="tx1"/>
                  </a:solidFill>
                </a:rPr>
                <a:t>P +44</a:t>
              </a:r>
              <a:r>
                <a:rPr lang="en-US" sz="1500" b="0" baseline="0" dirty="0" smtClean="0">
                  <a:solidFill>
                    <a:schemeClr val="tx1"/>
                  </a:solidFill>
                </a:rPr>
                <a:t> (0) 203 100 6800</a:t>
              </a:r>
              <a:r>
                <a:rPr lang="en-US" sz="1500" b="0" dirty="0" smtClean="0">
                  <a:solidFill>
                    <a:schemeClr val="tx1"/>
                  </a:solidFill>
                </a:rPr>
                <a:t> </a:t>
              </a:r>
              <a:r>
                <a:rPr lang="en-US" sz="1286" dirty="0" smtClean="0"/>
                <a:t>│</a:t>
              </a:r>
              <a:r>
                <a:rPr lang="en-US" sz="1500" b="0" dirty="0" smtClean="0">
                  <a:solidFill>
                    <a:schemeClr val="tx1"/>
                  </a:solidFill>
                </a:rPr>
                <a:t> F +44</a:t>
              </a:r>
              <a:r>
                <a:rPr lang="en-US" sz="1500" b="0" baseline="0" dirty="0" smtClean="0">
                  <a:solidFill>
                    <a:schemeClr val="tx1"/>
                  </a:solidFill>
                </a:rPr>
                <a:t> (0) 203 318 3069</a:t>
              </a:r>
              <a:r>
                <a:rPr lang="en-US" sz="1500" b="0" dirty="0" smtClean="0">
                  <a:solidFill>
                    <a:schemeClr val="tx1"/>
                  </a:solidFill>
                </a:rPr>
                <a:t> </a:t>
              </a:r>
              <a:r>
                <a:rPr lang="en-US" sz="1286" dirty="0" smtClean="0"/>
                <a:t>│</a:t>
              </a:r>
              <a:r>
                <a:rPr lang="en-US" sz="1500" b="0" dirty="0" smtClean="0">
                  <a:solidFill>
                    <a:schemeClr val="tx1"/>
                  </a:solidFill>
                </a:rPr>
                <a:t> </a:t>
              </a:r>
              <a:r>
                <a:rPr lang="en-US" sz="1500" b="1" dirty="0" smtClean="0">
                  <a:solidFill>
                    <a:schemeClr val="tx1"/>
                  </a:solidFill>
                </a:rPr>
                <a:t>advisory.com</a:t>
              </a:r>
            </a:p>
          </p:txBody>
        </p:sp>
      </p:grpSp>
    </p:spTree>
    <p:extLst>
      <p:ext uri="{BB962C8B-B14F-4D97-AF65-F5344CB8AC3E}">
        <p14:creationId xmlns:p14="http://schemas.microsoft.com/office/powerpoint/2010/main" val="2507064313"/>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sldLayout>
</file>

<file path=ppt/slideLayouts/slideLayout33.xml><?xml version="1.0" encoding="utf-8"?>
<p:sldLayout xmlns:a="http://schemas.openxmlformats.org/drawingml/2006/main" xmlns:r="http://schemas.openxmlformats.org/officeDocument/2006/relationships" xmlns:p="http://schemas.openxmlformats.org/presentationml/2006/main" type="titleOnly">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09600" y="76200"/>
            <a:ext cx="11582400" cy="990600"/>
          </a:xfrm>
          <a:gradFill flip="none" rotWithShape="1">
            <a:gsLst>
              <a:gs pos="0">
                <a:srgbClr val="0070C0"/>
              </a:gs>
              <a:gs pos="23000">
                <a:schemeClr val="accent1">
                  <a:lumMod val="89000"/>
                </a:schemeClr>
              </a:gs>
              <a:gs pos="69000">
                <a:schemeClr val="accent1">
                  <a:lumMod val="75000"/>
                </a:schemeClr>
              </a:gs>
              <a:gs pos="97000">
                <a:schemeClr val="accent1">
                  <a:lumMod val="70000"/>
                </a:schemeClr>
              </a:gs>
            </a:gsLst>
            <a:lin ang="0" scaled="1"/>
            <a:tileRect/>
          </a:gradFill>
          <a:effectLst>
            <a:outerShdw blurRad="50800" dist="38100" dir="2700000" algn="tl" rotWithShape="0">
              <a:prstClr val="black">
                <a:alpha val="40000"/>
              </a:prstClr>
            </a:outerShdw>
          </a:effectLst>
        </p:spPr>
        <p:txBody>
          <a:bodyPr vert="horz" lIns="91440" tIns="45720" rIns="91440" bIns="45720" rtlCol="0" anchor="ctr">
            <a:normAutofit/>
          </a:bodyPr>
          <a:lstStyle>
            <a:lvl1pPr>
              <a:defRPr lang="en-US" dirty="0">
                <a:solidFill>
                  <a:schemeClr val="bg1"/>
                </a:solidFill>
                <a:effectLst>
                  <a:outerShdw blurRad="38100" dist="38100" dir="2700000" algn="tl">
                    <a:srgbClr val="000000">
                      <a:alpha val="43137"/>
                    </a:srgbClr>
                  </a:outerShdw>
                </a:effectLst>
              </a:defRPr>
            </a:lvl1pPr>
          </a:lstStyle>
          <a:p>
            <a:pPr lvl="0"/>
            <a:r>
              <a:rPr lang="en-US" dirty="0" smtClean="0"/>
              <a:t>Click to edit Master title style</a:t>
            </a:r>
            <a:endParaRPr lang="en-US" dirty="0"/>
          </a:p>
        </p:txBody>
      </p:sp>
      <p:cxnSp>
        <p:nvCxnSpPr>
          <p:cNvPr id="6" name="Straight Connector 5"/>
          <p:cNvCxnSpPr/>
          <p:nvPr userDrawn="1"/>
        </p:nvCxnSpPr>
        <p:spPr>
          <a:xfrm>
            <a:off x="609600" y="1143000"/>
            <a:ext cx="11582400" cy="0"/>
          </a:xfrm>
          <a:prstGeom prst="line">
            <a:avLst/>
          </a:prstGeom>
          <a:ln>
            <a:solidFill>
              <a:schemeClr val="tx2">
                <a:lumMod val="40000"/>
                <a:lumOff val="60000"/>
              </a:schemeClr>
            </a:solidFill>
          </a:ln>
          <a:effectLst/>
        </p:spPr>
        <p:style>
          <a:lnRef idx="2">
            <a:schemeClr val="accent1"/>
          </a:lnRef>
          <a:fillRef idx="0">
            <a:schemeClr val="accent1"/>
          </a:fillRef>
          <a:effectRef idx="1">
            <a:schemeClr val="accent1"/>
          </a:effectRef>
          <a:fontRef idx="minor">
            <a:schemeClr val="tx1"/>
          </a:fontRef>
        </p:style>
      </p:cxnSp>
      <p:sp>
        <p:nvSpPr>
          <p:cNvPr id="7" name="Slide Number Placeholder 5"/>
          <p:cNvSpPr>
            <a:spLocks noGrp="1"/>
          </p:cNvSpPr>
          <p:nvPr>
            <p:ph type="sldNum" sz="quarter" idx="4"/>
          </p:nvPr>
        </p:nvSpPr>
        <p:spPr>
          <a:xfrm>
            <a:off x="10972800" y="6446838"/>
            <a:ext cx="1117600" cy="365126"/>
          </a:xfrm>
          <a:prstGeom prst="rect">
            <a:avLst/>
          </a:prstGeom>
        </p:spPr>
        <p:txBody>
          <a:bodyPr vert="horz" lIns="91440" tIns="45720" rIns="91440" bIns="45720" rtlCol="0" anchor="ctr"/>
          <a:lstStyle>
            <a:lvl1pPr algn="r">
              <a:defRPr sz="9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1540770449"/>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34.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8"/>
            <a:ext cx="103632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828800" y="3886200"/>
            <a:ext cx="8534400" cy="1752600"/>
          </a:xfrm>
        </p:spPr>
        <p:txBody>
          <a:bodyPr/>
          <a:lstStyle>
            <a:lvl1pPr marL="0" indent="0" algn="ctr">
              <a:buNone/>
              <a:defRPr>
                <a:solidFill>
                  <a:schemeClr val="tx1">
                    <a:tint val="75000"/>
                  </a:schemeClr>
                </a:solidFill>
              </a:defRPr>
            </a:lvl1pPr>
            <a:lvl2pPr marL="342900" indent="0" algn="ctr">
              <a:buNone/>
              <a:defRPr>
                <a:solidFill>
                  <a:schemeClr val="tx1">
                    <a:tint val="75000"/>
                  </a:schemeClr>
                </a:solidFill>
              </a:defRPr>
            </a:lvl2pPr>
            <a:lvl3pPr marL="685800" indent="0" algn="ctr">
              <a:buNone/>
              <a:defRPr>
                <a:solidFill>
                  <a:schemeClr val="tx1">
                    <a:tint val="75000"/>
                  </a:schemeClr>
                </a:solidFill>
              </a:defRPr>
            </a:lvl3pPr>
            <a:lvl4pPr marL="1028700" indent="0" algn="ctr">
              <a:buNone/>
              <a:defRPr>
                <a:solidFill>
                  <a:schemeClr val="tx1">
                    <a:tint val="75000"/>
                  </a:schemeClr>
                </a:solidFill>
              </a:defRPr>
            </a:lvl4pPr>
            <a:lvl5pPr marL="1371600" indent="0" algn="ctr">
              <a:buNone/>
              <a:defRPr>
                <a:solidFill>
                  <a:schemeClr val="tx1">
                    <a:tint val="75000"/>
                  </a:schemeClr>
                </a:solidFill>
              </a:defRPr>
            </a:lvl5pPr>
            <a:lvl6pPr marL="1714500" indent="0" algn="ctr">
              <a:buNone/>
              <a:defRPr>
                <a:solidFill>
                  <a:schemeClr val="tx1">
                    <a:tint val="75000"/>
                  </a:schemeClr>
                </a:solidFill>
              </a:defRPr>
            </a:lvl6pPr>
            <a:lvl7pPr marL="2057400" indent="0" algn="ctr">
              <a:buNone/>
              <a:defRPr>
                <a:solidFill>
                  <a:schemeClr val="tx1">
                    <a:tint val="75000"/>
                  </a:schemeClr>
                </a:solidFill>
              </a:defRPr>
            </a:lvl7pPr>
            <a:lvl8pPr marL="2400300" indent="0" algn="ctr">
              <a:buNone/>
              <a:defRPr>
                <a:solidFill>
                  <a:schemeClr val="tx1">
                    <a:tint val="75000"/>
                  </a:schemeClr>
                </a:solidFill>
              </a:defRPr>
            </a:lvl8pPr>
            <a:lvl9pPr marL="2743200" indent="0" algn="ctr">
              <a:buNone/>
              <a:defRPr>
                <a:solidFill>
                  <a:schemeClr val="tx1">
                    <a:tint val="75000"/>
                  </a:schemeClr>
                </a:solidFill>
              </a:defRPr>
            </a:lvl9pPr>
          </a:lstStyle>
          <a:p>
            <a:r>
              <a:rPr lang="en-US" smtClean="0"/>
              <a:t>Click to edit Master subtitle style</a:t>
            </a:r>
            <a:endParaRPr lang="en-US"/>
          </a:p>
        </p:txBody>
      </p:sp>
      <p:sp>
        <p:nvSpPr>
          <p:cNvPr id="5" name="Slide Number Placeholder 5"/>
          <p:cNvSpPr>
            <a:spLocks noGrp="1"/>
          </p:cNvSpPr>
          <p:nvPr>
            <p:ph type="sldNum" sz="quarter" idx="4"/>
          </p:nvPr>
        </p:nvSpPr>
        <p:spPr>
          <a:xfrm>
            <a:off x="10972800" y="6446840"/>
            <a:ext cx="11176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2604147104"/>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35.xml><?xml version="1.0" encoding="utf-8"?>
<p:sldLayout xmlns:a="http://schemas.openxmlformats.org/drawingml/2006/main" xmlns:r="http://schemas.openxmlformats.org/officeDocument/2006/relationships" xmlns:p="http://schemas.openxmlformats.org/presentationml/2006/main" showMasterSp="0" type="title" preserve="1">
  <p:cSld name="1_Title Slide">
    <p:bg>
      <p:bgPr>
        <a:gradFill>
          <a:gsLst>
            <a:gs pos="0">
              <a:srgbClr val="0070C0"/>
            </a:gs>
            <a:gs pos="23000">
              <a:schemeClr val="accent1">
                <a:lumMod val="89000"/>
              </a:schemeClr>
            </a:gs>
            <a:gs pos="69000">
              <a:schemeClr val="accent1">
                <a:lumMod val="75000"/>
              </a:schemeClr>
            </a:gs>
            <a:gs pos="97000">
              <a:schemeClr val="accent1">
                <a:lumMod val="70000"/>
              </a:schemeClr>
            </a:gs>
          </a:gsLst>
          <a:lin ang="0" scaled="1"/>
        </a:grad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8"/>
            <a:ext cx="10363200" cy="1470025"/>
          </a:xfrm>
        </p:spPr>
        <p:txBody>
          <a:bodyPr/>
          <a:lstStyle>
            <a:lvl1pPr>
              <a:defRPr>
                <a:solidFill>
                  <a:schemeClr val="bg1"/>
                </a:solidFill>
              </a:defRPr>
            </a:lvl1pPr>
          </a:lstStyle>
          <a:p>
            <a:r>
              <a:rPr lang="en-US" dirty="0" smtClean="0"/>
              <a:t>Click to edit Master title style</a:t>
            </a:r>
            <a:endParaRPr lang="en-US" dirty="0"/>
          </a:p>
        </p:txBody>
      </p:sp>
      <p:sp>
        <p:nvSpPr>
          <p:cNvPr id="3" name="Subtitle 2"/>
          <p:cNvSpPr>
            <a:spLocks noGrp="1"/>
          </p:cNvSpPr>
          <p:nvPr>
            <p:ph type="subTitle" idx="1"/>
          </p:nvPr>
        </p:nvSpPr>
        <p:spPr>
          <a:xfrm>
            <a:off x="1828800" y="3886200"/>
            <a:ext cx="8534400" cy="1752600"/>
          </a:xfrm>
        </p:spPr>
        <p:txBody>
          <a:bodyPr/>
          <a:lstStyle>
            <a:lvl1pPr marL="0" indent="0" algn="ctr">
              <a:buNone/>
              <a:defRPr>
                <a:solidFill>
                  <a:schemeClr val="bg2"/>
                </a:solidFill>
              </a:defRPr>
            </a:lvl1pPr>
            <a:lvl2pPr marL="342900" indent="0" algn="ctr">
              <a:buNone/>
              <a:defRPr>
                <a:solidFill>
                  <a:schemeClr val="tx1">
                    <a:tint val="75000"/>
                  </a:schemeClr>
                </a:solidFill>
              </a:defRPr>
            </a:lvl2pPr>
            <a:lvl3pPr marL="685800" indent="0" algn="ctr">
              <a:buNone/>
              <a:defRPr>
                <a:solidFill>
                  <a:schemeClr val="tx1">
                    <a:tint val="75000"/>
                  </a:schemeClr>
                </a:solidFill>
              </a:defRPr>
            </a:lvl3pPr>
            <a:lvl4pPr marL="1028700" indent="0" algn="ctr">
              <a:buNone/>
              <a:defRPr>
                <a:solidFill>
                  <a:schemeClr val="tx1">
                    <a:tint val="75000"/>
                  </a:schemeClr>
                </a:solidFill>
              </a:defRPr>
            </a:lvl4pPr>
            <a:lvl5pPr marL="1371600" indent="0" algn="ctr">
              <a:buNone/>
              <a:defRPr>
                <a:solidFill>
                  <a:schemeClr val="tx1">
                    <a:tint val="75000"/>
                  </a:schemeClr>
                </a:solidFill>
              </a:defRPr>
            </a:lvl5pPr>
            <a:lvl6pPr marL="1714500" indent="0" algn="ctr">
              <a:buNone/>
              <a:defRPr>
                <a:solidFill>
                  <a:schemeClr val="tx1">
                    <a:tint val="75000"/>
                  </a:schemeClr>
                </a:solidFill>
              </a:defRPr>
            </a:lvl6pPr>
            <a:lvl7pPr marL="2057400" indent="0" algn="ctr">
              <a:buNone/>
              <a:defRPr>
                <a:solidFill>
                  <a:schemeClr val="tx1">
                    <a:tint val="75000"/>
                  </a:schemeClr>
                </a:solidFill>
              </a:defRPr>
            </a:lvl7pPr>
            <a:lvl8pPr marL="2400300" indent="0" algn="ctr">
              <a:buNone/>
              <a:defRPr>
                <a:solidFill>
                  <a:schemeClr val="tx1">
                    <a:tint val="75000"/>
                  </a:schemeClr>
                </a:solidFill>
              </a:defRPr>
            </a:lvl8pPr>
            <a:lvl9pPr marL="2743200" indent="0" algn="ctr">
              <a:buNone/>
              <a:defRPr>
                <a:solidFill>
                  <a:schemeClr val="tx1">
                    <a:tint val="75000"/>
                  </a:schemeClr>
                </a:solidFill>
              </a:defRPr>
            </a:lvl9pPr>
          </a:lstStyle>
          <a:p>
            <a:r>
              <a:rPr lang="en-US" smtClean="0"/>
              <a:t>Click to edit Master subtitle style</a:t>
            </a:r>
            <a:endParaRPr lang="en-US"/>
          </a:p>
        </p:txBody>
      </p:sp>
      <p:sp>
        <p:nvSpPr>
          <p:cNvPr id="5" name="Slide Number Placeholder 5"/>
          <p:cNvSpPr>
            <a:spLocks noGrp="1"/>
          </p:cNvSpPr>
          <p:nvPr>
            <p:ph type="sldNum" sz="quarter" idx="4"/>
          </p:nvPr>
        </p:nvSpPr>
        <p:spPr>
          <a:xfrm>
            <a:off x="10972800" y="6446840"/>
            <a:ext cx="11176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1434183223"/>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36.xml><?xml version="1.0" encoding="utf-8"?>
<p:sldLayout xmlns:a="http://schemas.openxmlformats.org/drawingml/2006/main" xmlns:r="http://schemas.openxmlformats.org/officeDocument/2006/relationships" xmlns:p="http://schemas.openxmlformats.org/presentationml/2006/main" showMasterSp="0" type="title" preserve="1">
  <p:cSld name="3_Title Slide">
    <p:bg>
      <p:bgPr>
        <a:gradFill>
          <a:gsLst>
            <a:gs pos="0">
              <a:srgbClr val="0070C0"/>
            </a:gs>
            <a:gs pos="23000">
              <a:schemeClr val="accent1">
                <a:lumMod val="89000"/>
              </a:schemeClr>
            </a:gs>
            <a:gs pos="69000">
              <a:schemeClr val="accent1">
                <a:lumMod val="75000"/>
              </a:schemeClr>
            </a:gs>
            <a:gs pos="97000">
              <a:schemeClr val="accent1">
                <a:lumMod val="70000"/>
              </a:schemeClr>
            </a:gs>
          </a:gsLst>
          <a:lin ang="0" scaled="1"/>
        </a:grad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812800" y="1600200"/>
            <a:ext cx="4673600" cy="2305050"/>
          </a:xfrm>
        </p:spPr>
        <p:txBody>
          <a:bodyPr/>
          <a:lstStyle>
            <a:lvl1pPr>
              <a:defRPr>
                <a:solidFill>
                  <a:schemeClr val="bg1"/>
                </a:solidFill>
              </a:defRPr>
            </a:lvl1pPr>
          </a:lstStyle>
          <a:p>
            <a:r>
              <a:rPr lang="en-US" dirty="0" smtClean="0"/>
              <a:t>Click to edit Master title style</a:t>
            </a:r>
            <a:endParaRPr lang="en-US" dirty="0"/>
          </a:p>
        </p:txBody>
      </p:sp>
      <p:sp>
        <p:nvSpPr>
          <p:cNvPr id="3" name="Subtitle 2"/>
          <p:cNvSpPr>
            <a:spLocks noGrp="1"/>
          </p:cNvSpPr>
          <p:nvPr>
            <p:ph type="subTitle" idx="1"/>
          </p:nvPr>
        </p:nvSpPr>
        <p:spPr>
          <a:xfrm>
            <a:off x="1625600" y="4572000"/>
            <a:ext cx="8534400" cy="1752600"/>
          </a:xfrm>
        </p:spPr>
        <p:txBody>
          <a:bodyPr/>
          <a:lstStyle>
            <a:lvl1pPr marL="0" indent="0" algn="ctr">
              <a:buNone/>
              <a:defRPr>
                <a:solidFill>
                  <a:schemeClr val="bg2"/>
                </a:solidFill>
              </a:defRPr>
            </a:lvl1pPr>
            <a:lvl2pPr marL="342900" indent="0" algn="ctr">
              <a:buNone/>
              <a:defRPr>
                <a:solidFill>
                  <a:schemeClr val="tx1">
                    <a:tint val="75000"/>
                  </a:schemeClr>
                </a:solidFill>
              </a:defRPr>
            </a:lvl2pPr>
            <a:lvl3pPr marL="685800" indent="0" algn="ctr">
              <a:buNone/>
              <a:defRPr>
                <a:solidFill>
                  <a:schemeClr val="tx1">
                    <a:tint val="75000"/>
                  </a:schemeClr>
                </a:solidFill>
              </a:defRPr>
            </a:lvl3pPr>
            <a:lvl4pPr marL="1028700" indent="0" algn="ctr">
              <a:buNone/>
              <a:defRPr>
                <a:solidFill>
                  <a:schemeClr val="tx1">
                    <a:tint val="75000"/>
                  </a:schemeClr>
                </a:solidFill>
              </a:defRPr>
            </a:lvl4pPr>
            <a:lvl5pPr marL="1371600" indent="0" algn="ctr">
              <a:buNone/>
              <a:defRPr>
                <a:solidFill>
                  <a:schemeClr val="tx1">
                    <a:tint val="75000"/>
                  </a:schemeClr>
                </a:solidFill>
              </a:defRPr>
            </a:lvl5pPr>
            <a:lvl6pPr marL="1714500" indent="0" algn="ctr">
              <a:buNone/>
              <a:defRPr>
                <a:solidFill>
                  <a:schemeClr val="tx1">
                    <a:tint val="75000"/>
                  </a:schemeClr>
                </a:solidFill>
              </a:defRPr>
            </a:lvl6pPr>
            <a:lvl7pPr marL="2057400" indent="0" algn="ctr">
              <a:buNone/>
              <a:defRPr>
                <a:solidFill>
                  <a:schemeClr val="tx1">
                    <a:tint val="75000"/>
                  </a:schemeClr>
                </a:solidFill>
              </a:defRPr>
            </a:lvl7pPr>
            <a:lvl8pPr marL="2400300" indent="0" algn="ctr">
              <a:buNone/>
              <a:defRPr>
                <a:solidFill>
                  <a:schemeClr val="tx1">
                    <a:tint val="75000"/>
                  </a:schemeClr>
                </a:solidFill>
              </a:defRPr>
            </a:lvl8pPr>
            <a:lvl9pPr marL="2743200" indent="0" algn="ctr">
              <a:buNone/>
              <a:defRPr>
                <a:solidFill>
                  <a:schemeClr val="tx1">
                    <a:tint val="75000"/>
                  </a:schemeClr>
                </a:solidFill>
              </a:defRPr>
            </a:lvl9pPr>
          </a:lstStyle>
          <a:p>
            <a:r>
              <a:rPr lang="en-US" smtClean="0"/>
              <a:t>Click to edit Master subtitle style</a:t>
            </a:r>
            <a:endParaRPr lang="en-US"/>
          </a:p>
        </p:txBody>
      </p:sp>
      <p:sp>
        <p:nvSpPr>
          <p:cNvPr id="5" name="Slide Number Placeholder 5"/>
          <p:cNvSpPr>
            <a:spLocks noGrp="1"/>
          </p:cNvSpPr>
          <p:nvPr>
            <p:ph type="sldNum" sz="quarter" idx="4"/>
          </p:nvPr>
        </p:nvSpPr>
        <p:spPr>
          <a:xfrm>
            <a:off x="10972800" y="6446840"/>
            <a:ext cx="11176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3715161249"/>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37.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1582400" cy="1143000"/>
          </a:xfrm>
          <a:gradFill flip="none" rotWithShape="1">
            <a:gsLst>
              <a:gs pos="0">
                <a:srgbClr val="0070C0"/>
              </a:gs>
              <a:gs pos="23000">
                <a:schemeClr val="accent1">
                  <a:lumMod val="89000"/>
                </a:schemeClr>
              </a:gs>
              <a:gs pos="69000">
                <a:schemeClr val="accent1">
                  <a:lumMod val="75000"/>
                </a:schemeClr>
              </a:gs>
              <a:gs pos="97000">
                <a:schemeClr val="accent1">
                  <a:lumMod val="70000"/>
                </a:schemeClr>
              </a:gs>
            </a:gsLst>
            <a:lin ang="0" scaled="1"/>
            <a:tileRect/>
          </a:gradFill>
          <a:effectLst>
            <a:outerShdw blurRad="50800" dist="38100" dir="2700000" algn="tl" rotWithShape="0">
              <a:prstClr val="black">
                <a:alpha val="40000"/>
              </a:prstClr>
            </a:outerShdw>
          </a:effectLst>
        </p:spPr>
        <p:txBody>
          <a:bodyPr/>
          <a:lstStyle>
            <a:lvl1pPr>
              <a:defRPr>
                <a:solidFill>
                  <a:schemeClr val="bg1"/>
                </a:solidFill>
                <a:effectLst>
                  <a:outerShdw blurRad="38100" dist="38100" dir="2700000" algn="tl">
                    <a:srgbClr val="000000">
                      <a:alpha val="43137"/>
                    </a:srgbClr>
                  </a:outerShdw>
                </a:effectLst>
              </a:defRPr>
            </a:lvl1pPr>
          </a:lstStyle>
          <a:p>
            <a:r>
              <a:rPr lang="en-US" dirty="0"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cxnSp>
        <p:nvCxnSpPr>
          <p:cNvPr id="8" name="Straight Connector 7"/>
          <p:cNvCxnSpPr/>
          <p:nvPr userDrawn="1"/>
        </p:nvCxnSpPr>
        <p:spPr>
          <a:xfrm>
            <a:off x="609600" y="1524000"/>
            <a:ext cx="10972800" cy="0"/>
          </a:xfrm>
          <a:prstGeom prst="line">
            <a:avLst/>
          </a:prstGeom>
          <a:ln>
            <a:solidFill>
              <a:schemeClr val="tx2">
                <a:lumMod val="40000"/>
                <a:lumOff val="60000"/>
              </a:schemeClr>
            </a:solidFill>
          </a:ln>
          <a:effectLst/>
        </p:spPr>
        <p:style>
          <a:lnRef idx="2">
            <a:schemeClr val="accent1"/>
          </a:lnRef>
          <a:fillRef idx="0">
            <a:schemeClr val="accent1"/>
          </a:fillRef>
          <a:effectRef idx="1">
            <a:schemeClr val="accent1"/>
          </a:effectRef>
          <a:fontRef idx="minor">
            <a:schemeClr val="tx1"/>
          </a:fontRef>
        </p:style>
      </p:cxnSp>
      <p:sp>
        <p:nvSpPr>
          <p:cNvPr id="7" name="Slide Number Placeholder 5"/>
          <p:cNvSpPr>
            <a:spLocks noGrp="1"/>
          </p:cNvSpPr>
          <p:nvPr>
            <p:ph type="sldNum" sz="quarter" idx="4"/>
          </p:nvPr>
        </p:nvSpPr>
        <p:spPr>
          <a:xfrm>
            <a:off x="10972800" y="6446840"/>
            <a:ext cx="11176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1615424242"/>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38.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3"/>
            <a:ext cx="10363200" cy="1362075"/>
          </a:xfrm>
        </p:spPr>
        <p:txBody>
          <a:bodyPr anchor="t"/>
          <a:lstStyle>
            <a:lvl1pPr algn="l">
              <a:defRPr sz="3000" b="1" cap="all"/>
            </a:lvl1pPr>
          </a:lstStyle>
          <a:p>
            <a:r>
              <a:rPr lang="en-US" smtClean="0"/>
              <a:t>Click to edit Master title style</a:t>
            </a:r>
            <a:endParaRPr lang="en-US"/>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1500">
                <a:solidFill>
                  <a:schemeClr val="tx1">
                    <a:tint val="75000"/>
                  </a:schemeClr>
                </a:solidFill>
              </a:defRPr>
            </a:lvl1pPr>
            <a:lvl2pPr marL="342900" indent="0">
              <a:buNone/>
              <a:defRPr sz="1350">
                <a:solidFill>
                  <a:schemeClr val="tx1">
                    <a:tint val="75000"/>
                  </a:schemeClr>
                </a:solidFill>
              </a:defRPr>
            </a:lvl2pPr>
            <a:lvl3pPr marL="685800" indent="0">
              <a:buNone/>
              <a:defRPr sz="1200">
                <a:solidFill>
                  <a:schemeClr val="tx1">
                    <a:tint val="75000"/>
                  </a:schemeClr>
                </a:solidFill>
              </a:defRPr>
            </a:lvl3pPr>
            <a:lvl4pPr marL="1028700" indent="0">
              <a:buNone/>
              <a:defRPr sz="1050">
                <a:solidFill>
                  <a:schemeClr val="tx1">
                    <a:tint val="75000"/>
                  </a:schemeClr>
                </a:solidFill>
              </a:defRPr>
            </a:lvl4pPr>
            <a:lvl5pPr marL="1371600" indent="0">
              <a:buNone/>
              <a:defRPr sz="1050">
                <a:solidFill>
                  <a:schemeClr val="tx1">
                    <a:tint val="75000"/>
                  </a:schemeClr>
                </a:solidFill>
              </a:defRPr>
            </a:lvl5pPr>
            <a:lvl6pPr marL="1714500" indent="0">
              <a:buNone/>
              <a:defRPr sz="1050">
                <a:solidFill>
                  <a:schemeClr val="tx1">
                    <a:tint val="75000"/>
                  </a:schemeClr>
                </a:solidFill>
              </a:defRPr>
            </a:lvl6pPr>
            <a:lvl7pPr marL="2057400" indent="0">
              <a:buNone/>
              <a:defRPr sz="1050">
                <a:solidFill>
                  <a:schemeClr val="tx1">
                    <a:tint val="75000"/>
                  </a:schemeClr>
                </a:solidFill>
              </a:defRPr>
            </a:lvl7pPr>
            <a:lvl8pPr marL="2400300" indent="0">
              <a:buNone/>
              <a:defRPr sz="1050">
                <a:solidFill>
                  <a:schemeClr val="tx1">
                    <a:tint val="75000"/>
                  </a:schemeClr>
                </a:solidFill>
              </a:defRPr>
            </a:lvl8pPr>
            <a:lvl9pPr marL="2743200" indent="0">
              <a:buNone/>
              <a:defRPr sz="1050">
                <a:solidFill>
                  <a:schemeClr val="tx1">
                    <a:tint val="75000"/>
                  </a:schemeClr>
                </a:solidFill>
              </a:defRPr>
            </a:lvl9pPr>
          </a:lstStyle>
          <a:p>
            <a:pPr lvl="0"/>
            <a:r>
              <a:rPr lang="en-US" smtClean="0"/>
              <a:t>Click to edit Master text styles</a:t>
            </a:r>
          </a:p>
        </p:txBody>
      </p:sp>
      <p:sp>
        <p:nvSpPr>
          <p:cNvPr id="5" name="Slide Number Placeholder 5"/>
          <p:cNvSpPr>
            <a:spLocks noGrp="1"/>
          </p:cNvSpPr>
          <p:nvPr>
            <p:ph type="sldNum" sz="quarter" idx="4"/>
          </p:nvPr>
        </p:nvSpPr>
        <p:spPr>
          <a:xfrm>
            <a:off x="10972800" y="6446840"/>
            <a:ext cx="11176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2498428358"/>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39.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1582400" cy="1143000"/>
          </a:xfrm>
          <a:gradFill flip="none" rotWithShape="1">
            <a:gsLst>
              <a:gs pos="0">
                <a:srgbClr val="0070C0"/>
              </a:gs>
              <a:gs pos="23000">
                <a:schemeClr val="accent1">
                  <a:lumMod val="89000"/>
                </a:schemeClr>
              </a:gs>
              <a:gs pos="69000">
                <a:schemeClr val="accent1">
                  <a:lumMod val="75000"/>
                </a:schemeClr>
              </a:gs>
              <a:gs pos="97000">
                <a:schemeClr val="accent1">
                  <a:lumMod val="70000"/>
                </a:schemeClr>
              </a:gs>
            </a:gsLst>
            <a:lin ang="0" scaled="1"/>
            <a:tileRect/>
          </a:gradFill>
          <a:effectLst>
            <a:outerShdw blurRad="50800" dist="38100" dir="2700000" algn="tl" rotWithShape="0">
              <a:prstClr val="black">
                <a:alpha val="40000"/>
              </a:prstClr>
            </a:outerShdw>
          </a:effectLst>
        </p:spPr>
        <p:txBody>
          <a:bodyPr vert="horz" lIns="91440" tIns="45720" rIns="91440" bIns="45720" rtlCol="0" anchor="ctr">
            <a:normAutofit/>
          </a:bodyPr>
          <a:lstStyle>
            <a:lvl1pPr>
              <a:defRPr lang="en-US">
                <a:solidFill>
                  <a:schemeClr val="bg1"/>
                </a:solidFill>
                <a:effectLst>
                  <a:outerShdw blurRad="38100" dist="38100" dir="2700000" algn="tl">
                    <a:srgbClr val="000000">
                      <a:alpha val="43137"/>
                    </a:srgbClr>
                  </a:outerShdw>
                </a:effectLst>
              </a:defRPr>
            </a:lvl1pPr>
          </a:lstStyle>
          <a:p>
            <a:pPr lvl="0"/>
            <a:r>
              <a:rPr lang="en-US" smtClean="0"/>
              <a:t>Click to edit Master title style</a:t>
            </a:r>
            <a:endParaRPr lang="en-US"/>
          </a:p>
        </p:txBody>
      </p:sp>
      <p:sp>
        <p:nvSpPr>
          <p:cNvPr id="3" name="Content Placeholder 2"/>
          <p:cNvSpPr>
            <a:spLocks noGrp="1"/>
          </p:cNvSpPr>
          <p:nvPr>
            <p:ph sz="half" idx="1"/>
          </p:nvPr>
        </p:nvSpPr>
        <p:spPr>
          <a:xfrm>
            <a:off x="609600" y="1600203"/>
            <a:ext cx="5384800" cy="4525963"/>
          </a:xfrm>
        </p:spPr>
        <p:txBody>
          <a:bodyPr/>
          <a:lstStyle>
            <a:lvl1pPr>
              <a:defRPr sz="2100"/>
            </a:lvl1pPr>
            <a:lvl2pPr>
              <a:defRPr sz="1800"/>
            </a:lvl2pPr>
            <a:lvl3pPr>
              <a:defRPr sz="1500"/>
            </a:lvl3pPr>
            <a:lvl4pPr>
              <a:defRPr sz="1350"/>
            </a:lvl4pPr>
            <a:lvl5pPr>
              <a:defRPr sz="1350"/>
            </a:lvl5pPr>
            <a:lvl6pPr>
              <a:defRPr sz="1350"/>
            </a:lvl6pPr>
            <a:lvl7pPr>
              <a:defRPr sz="1350"/>
            </a:lvl7pPr>
            <a:lvl8pPr>
              <a:defRPr sz="1350"/>
            </a:lvl8pPr>
            <a:lvl9pPr>
              <a:defRPr sz="135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97600" y="1600203"/>
            <a:ext cx="5384800" cy="4525963"/>
          </a:xfrm>
        </p:spPr>
        <p:txBody>
          <a:bodyPr/>
          <a:lstStyle>
            <a:lvl1pPr>
              <a:defRPr sz="2100"/>
            </a:lvl1pPr>
            <a:lvl2pPr>
              <a:defRPr sz="1800"/>
            </a:lvl2pPr>
            <a:lvl3pPr>
              <a:defRPr sz="1500"/>
            </a:lvl3pPr>
            <a:lvl4pPr>
              <a:defRPr sz="1350"/>
            </a:lvl4pPr>
            <a:lvl5pPr>
              <a:defRPr sz="1350"/>
            </a:lvl5pPr>
            <a:lvl6pPr>
              <a:defRPr sz="1350"/>
            </a:lvl6pPr>
            <a:lvl7pPr>
              <a:defRPr sz="1350"/>
            </a:lvl7pPr>
            <a:lvl8pPr>
              <a:defRPr sz="1350"/>
            </a:lvl8pPr>
            <a:lvl9pPr>
              <a:defRPr sz="135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Slide Number Placeholder 5"/>
          <p:cNvSpPr>
            <a:spLocks noGrp="1"/>
          </p:cNvSpPr>
          <p:nvPr>
            <p:ph type="sldNum" sz="quarter" idx="4"/>
          </p:nvPr>
        </p:nvSpPr>
        <p:spPr>
          <a:xfrm>
            <a:off x="10972800" y="6446840"/>
            <a:ext cx="11176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480605828"/>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40.xml><?xml version="1.0" encoding="utf-8"?>
<p:sldLayout xmlns:a="http://schemas.openxmlformats.org/drawingml/2006/main" xmlns:r="http://schemas.openxmlformats.org/officeDocument/2006/relationships" xmlns:p="http://schemas.openxmlformats.org/presentationml/2006/main" preserve="1" userDrawn="1">
  <p:cSld name="2_Two Content">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1582400" cy="1143000"/>
          </a:xfrm>
          <a:gradFill flip="none" rotWithShape="1">
            <a:gsLst>
              <a:gs pos="0">
                <a:srgbClr val="0070C0"/>
              </a:gs>
              <a:gs pos="23000">
                <a:schemeClr val="accent1">
                  <a:lumMod val="89000"/>
                </a:schemeClr>
              </a:gs>
              <a:gs pos="69000">
                <a:schemeClr val="accent1">
                  <a:lumMod val="75000"/>
                </a:schemeClr>
              </a:gs>
              <a:gs pos="97000">
                <a:schemeClr val="accent1">
                  <a:lumMod val="70000"/>
                </a:schemeClr>
              </a:gs>
            </a:gsLst>
            <a:lin ang="0" scaled="1"/>
            <a:tileRect/>
          </a:gradFill>
          <a:effectLst>
            <a:outerShdw blurRad="50800" dist="38100" dir="2700000" algn="tl" rotWithShape="0">
              <a:prstClr val="black">
                <a:alpha val="40000"/>
              </a:prstClr>
            </a:outerShdw>
          </a:effectLst>
        </p:spPr>
        <p:txBody>
          <a:bodyPr vert="horz" lIns="91440" tIns="45720" rIns="91440" bIns="45720" rtlCol="0" anchor="ctr">
            <a:normAutofit/>
          </a:bodyPr>
          <a:lstStyle>
            <a:lvl1pPr>
              <a:defRPr lang="en-US">
                <a:solidFill>
                  <a:schemeClr val="bg1"/>
                </a:solidFill>
                <a:effectLst>
                  <a:outerShdw blurRad="38100" dist="38100" dir="2700000" algn="tl">
                    <a:srgbClr val="000000">
                      <a:alpha val="43137"/>
                    </a:srgbClr>
                  </a:outerShdw>
                </a:effectLst>
              </a:defRPr>
            </a:lvl1pPr>
          </a:lstStyle>
          <a:p>
            <a:pPr lvl="0"/>
            <a:r>
              <a:rPr lang="en-US" smtClean="0"/>
              <a:t>Click to edit Master title style</a:t>
            </a:r>
            <a:endParaRPr lang="en-US"/>
          </a:p>
        </p:txBody>
      </p:sp>
      <p:sp>
        <p:nvSpPr>
          <p:cNvPr id="3" name="Content Placeholder 2"/>
          <p:cNvSpPr>
            <a:spLocks noGrp="1"/>
          </p:cNvSpPr>
          <p:nvPr>
            <p:ph sz="half" idx="1"/>
          </p:nvPr>
        </p:nvSpPr>
        <p:spPr>
          <a:xfrm>
            <a:off x="609600" y="1600203"/>
            <a:ext cx="3291840" cy="4525963"/>
          </a:xfrm>
        </p:spPr>
        <p:txBody>
          <a:bodyPr/>
          <a:lstStyle>
            <a:lvl1pPr>
              <a:defRPr sz="2100"/>
            </a:lvl1pPr>
            <a:lvl2pPr>
              <a:defRPr sz="1800"/>
            </a:lvl2pPr>
            <a:lvl3pPr>
              <a:defRPr sz="1500"/>
            </a:lvl3pPr>
            <a:lvl4pPr>
              <a:defRPr sz="1350"/>
            </a:lvl4pPr>
            <a:lvl5pPr>
              <a:defRPr sz="1350"/>
            </a:lvl5pPr>
            <a:lvl6pPr>
              <a:defRPr sz="1350"/>
            </a:lvl6pPr>
            <a:lvl7pPr>
              <a:defRPr sz="1350"/>
            </a:lvl7pPr>
            <a:lvl8pPr>
              <a:defRPr sz="1350"/>
            </a:lvl8pPr>
            <a:lvl9pPr>
              <a:defRPr sz="135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Content Placeholder 3"/>
          <p:cNvSpPr>
            <a:spLocks noGrp="1"/>
          </p:cNvSpPr>
          <p:nvPr>
            <p:ph sz="half" idx="2"/>
          </p:nvPr>
        </p:nvSpPr>
        <p:spPr>
          <a:xfrm>
            <a:off x="4450080" y="1600197"/>
            <a:ext cx="3291840" cy="4525963"/>
          </a:xfrm>
        </p:spPr>
        <p:txBody>
          <a:bodyPr/>
          <a:lstStyle>
            <a:lvl1pPr>
              <a:defRPr sz="2100"/>
            </a:lvl1pPr>
            <a:lvl2pPr>
              <a:defRPr sz="1800"/>
            </a:lvl2pPr>
            <a:lvl3pPr>
              <a:defRPr sz="1500"/>
            </a:lvl3pPr>
            <a:lvl4pPr>
              <a:defRPr sz="1350"/>
            </a:lvl4pPr>
            <a:lvl5pPr>
              <a:defRPr sz="1350"/>
            </a:lvl5pPr>
            <a:lvl6pPr>
              <a:defRPr sz="1350"/>
            </a:lvl6pPr>
            <a:lvl7pPr>
              <a:defRPr sz="1350"/>
            </a:lvl7pPr>
            <a:lvl8pPr>
              <a:defRPr sz="1350"/>
            </a:lvl8pPr>
            <a:lvl9pPr>
              <a:defRPr sz="135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6" name="Slide Number Placeholder 5"/>
          <p:cNvSpPr>
            <a:spLocks noGrp="1"/>
          </p:cNvSpPr>
          <p:nvPr>
            <p:ph type="sldNum" sz="quarter" idx="4"/>
          </p:nvPr>
        </p:nvSpPr>
        <p:spPr>
          <a:xfrm>
            <a:off x="10972800" y="6446840"/>
            <a:ext cx="11176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
        <p:nvSpPr>
          <p:cNvPr id="7" name="Content Placeholder 3"/>
          <p:cNvSpPr>
            <a:spLocks noGrp="1"/>
          </p:cNvSpPr>
          <p:nvPr>
            <p:ph sz="half" idx="10"/>
          </p:nvPr>
        </p:nvSpPr>
        <p:spPr>
          <a:xfrm>
            <a:off x="8290560" y="1600201"/>
            <a:ext cx="3291840" cy="4525963"/>
          </a:xfrm>
        </p:spPr>
        <p:txBody>
          <a:bodyPr/>
          <a:lstStyle>
            <a:lvl1pPr>
              <a:defRPr sz="2100"/>
            </a:lvl1pPr>
            <a:lvl2pPr>
              <a:defRPr sz="1800"/>
            </a:lvl2pPr>
            <a:lvl3pPr>
              <a:defRPr sz="1500"/>
            </a:lvl3pPr>
            <a:lvl4pPr>
              <a:defRPr sz="1350"/>
            </a:lvl4pPr>
            <a:lvl5pPr>
              <a:defRPr sz="1350"/>
            </a:lvl5pPr>
            <a:lvl6pPr>
              <a:defRPr sz="1350"/>
            </a:lvl6pPr>
            <a:lvl7pPr>
              <a:defRPr sz="1350"/>
            </a:lvl7pPr>
            <a:lvl8pPr>
              <a:defRPr sz="1350"/>
            </a:lvl8pPr>
            <a:lvl9pPr>
              <a:defRPr sz="135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Tree>
    <p:extLst>
      <p:ext uri="{BB962C8B-B14F-4D97-AF65-F5344CB8AC3E}">
        <p14:creationId xmlns:p14="http://schemas.microsoft.com/office/powerpoint/2010/main" val="497786675"/>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41.xml><?xml version="1.0" encoding="utf-8"?>
<p:sldLayout xmlns:a="http://schemas.openxmlformats.org/drawingml/2006/main" xmlns:r="http://schemas.openxmlformats.org/officeDocument/2006/relationships" xmlns:p="http://schemas.openxmlformats.org/presentationml/2006/main" preserve="1" userDrawn="1">
  <p:cSld name="3_Two Content">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1582400" cy="1143000"/>
          </a:xfrm>
          <a:gradFill flip="none" rotWithShape="1">
            <a:gsLst>
              <a:gs pos="0">
                <a:srgbClr val="0070C0"/>
              </a:gs>
              <a:gs pos="23000">
                <a:schemeClr val="accent1">
                  <a:lumMod val="89000"/>
                </a:schemeClr>
              </a:gs>
              <a:gs pos="69000">
                <a:schemeClr val="accent1">
                  <a:lumMod val="75000"/>
                </a:schemeClr>
              </a:gs>
              <a:gs pos="97000">
                <a:schemeClr val="accent1">
                  <a:lumMod val="70000"/>
                </a:schemeClr>
              </a:gs>
            </a:gsLst>
            <a:lin ang="0" scaled="1"/>
            <a:tileRect/>
          </a:gradFill>
          <a:effectLst>
            <a:outerShdw blurRad="50800" dist="38100" dir="2700000" algn="tl" rotWithShape="0">
              <a:prstClr val="black">
                <a:alpha val="40000"/>
              </a:prstClr>
            </a:outerShdw>
          </a:effectLst>
        </p:spPr>
        <p:txBody>
          <a:bodyPr vert="horz" lIns="91440" tIns="45720" rIns="91440" bIns="45720" rtlCol="0" anchor="ctr">
            <a:normAutofit/>
          </a:bodyPr>
          <a:lstStyle>
            <a:lvl1pPr>
              <a:defRPr lang="en-US">
                <a:solidFill>
                  <a:schemeClr val="bg1"/>
                </a:solidFill>
                <a:effectLst>
                  <a:outerShdw blurRad="38100" dist="38100" dir="2700000" algn="tl">
                    <a:srgbClr val="000000">
                      <a:alpha val="43137"/>
                    </a:srgbClr>
                  </a:outerShdw>
                </a:effectLst>
              </a:defRPr>
            </a:lvl1pPr>
          </a:lstStyle>
          <a:p>
            <a:pPr lvl="0"/>
            <a:r>
              <a:rPr lang="en-US" smtClean="0"/>
              <a:t>Click to edit Master title style</a:t>
            </a:r>
            <a:endParaRPr lang="en-US"/>
          </a:p>
        </p:txBody>
      </p:sp>
      <p:sp>
        <p:nvSpPr>
          <p:cNvPr id="3" name="Content Placeholder 2"/>
          <p:cNvSpPr>
            <a:spLocks noGrp="1"/>
          </p:cNvSpPr>
          <p:nvPr>
            <p:ph sz="half" idx="1"/>
          </p:nvPr>
        </p:nvSpPr>
        <p:spPr>
          <a:xfrm>
            <a:off x="609600" y="1600201"/>
            <a:ext cx="10972800" cy="1371600"/>
          </a:xfrm>
        </p:spPr>
        <p:txBody>
          <a:bodyPr/>
          <a:lstStyle>
            <a:lvl1pPr>
              <a:defRPr sz="2100"/>
            </a:lvl1pPr>
            <a:lvl2pPr>
              <a:defRPr sz="1800"/>
            </a:lvl2pPr>
            <a:lvl3pPr>
              <a:defRPr sz="1500"/>
            </a:lvl3pPr>
            <a:lvl4pPr>
              <a:defRPr sz="1350"/>
            </a:lvl4pPr>
            <a:lvl5pPr>
              <a:defRPr sz="1350"/>
            </a:lvl5pPr>
            <a:lvl6pPr>
              <a:defRPr sz="1350"/>
            </a:lvl6pPr>
            <a:lvl7pPr>
              <a:defRPr sz="1350"/>
            </a:lvl7pPr>
            <a:lvl8pPr>
              <a:defRPr sz="1350"/>
            </a:lvl8pPr>
            <a:lvl9pPr>
              <a:defRPr sz="135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Content Placeholder 3"/>
          <p:cNvSpPr>
            <a:spLocks noGrp="1"/>
          </p:cNvSpPr>
          <p:nvPr>
            <p:ph sz="half" idx="2"/>
          </p:nvPr>
        </p:nvSpPr>
        <p:spPr>
          <a:xfrm>
            <a:off x="609600" y="3200400"/>
            <a:ext cx="10972800" cy="1371600"/>
          </a:xfrm>
        </p:spPr>
        <p:txBody>
          <a:bodyPr/>
          <a:lstStyle>
            <a:lvl1pPr>
              <a:defRPr sz="2100"/>
            </a:lvl1pPr>
            <a:lvl2pPr>
              <a:defRPr sz="1800"/>
            </a:lvl2pPr>
            <a:lvl3pPr>
              <a:defRPr sz="1500"/>
            </a:lvl3pPr>
            <a:lvl4pPr>
              <a:defRPr sz="1350"/>
            </a:lvl4pPr>
            <a:lvl5pPr>
              <a:defRPr sz="1350"/>
            </a:lvl5pPr>
            <a:lvl6pPr>
              <a:defRPr sz="1350"/>
            </a:lvl6pPr>
            <a:lvl7pPr>
              <a:defRPr sz="1350"/>
            </a:lvl7pPr>
            <a:lvl8pPr>
              <a:defRPr sz="1350"/>
            </a:lvl8pPr>
            <a:lvl9pPr>
              <a:defRPr sz="135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6" name="Slide Number Placeholder 5"/>
          <p:cNvSpPr>
            <a:spLocks noGrp="1"/>
          </p:cNvSpPr>
          <p:nvPr>
            <p:ph type="sldNum" sz="quarter" idx="4"/>
          </p:nvPr>
        </p:nvSpPr>
        <p:spPr>
          <a:xfrm>
            <a:off x="10972800" y="6446840"/>
            <a:ext cx="11176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
        <p:nvSpPr>
          <p:cNvPr id="7" name="Content Placeholder 3"/>
          <p:cNvSpPr>
            <a:spLocks noGrp="1"/>
          </p:cNvSpPr>
          <p:nvPr>
            <p:ph sz="half" idx="10"/>
          </p:nvPr>
        </p:nvSpPr>
        <p:spPr>
          <a:xfrm>
            <a:off x="609600" y="4800600"/>
            <a:ext cx="10972800" cy="1371600"/>
          </a:xfrm>
        </p:spPr>
        <p:txBody>
          <a:bodyPr/>
          <a:lstStyle>
            <a:lvl1pPr>
              <a:defRPr sz="2100"/>
            </a:lvl1pPr>
            <a:lvl2pPr>
              <a:defRPr sz="1800"/>
            </a:lvl2pPr>
            <a:lvl3pPr>
              <a:defRPr sz="1500"/>
            </a:lvl3pPr>
            <a:lvl4pPr>
              <a:defRPr sz="1350"/>
            </a:lvl4pPr>
            <a:lvl5pPr>
              <a:defRPr sz="1350"/>
            </a:lvl5pPr>
            <a:lvl6pPr>
              <a:defRPr sz="1350"/>
            </a:lvl6pPr>
            <a:lvl7pPr>
              <a:defRPr sz="1350"/>
            </a:lvl7pPr>
            <a:lvl8pPr>
              <a:defRPr sz="1350"/>
            </a:lvl8pPr>
            <a:lvl9pPr>
              <a:defRPr sz="135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Tree>
    <p:extLst>
      <p:ext uri="{BB962C8B-B14F-4D97-AF65-F5344CB8AC3E}">
        <p14:creationId xmlns:p14="http://schemas.microsoft.com/office/powerpoint/2010/main" val="3728460621"/>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42.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1582400" cy="1143000"/>
          </a:xfrm>
          <a:gradFill flip="none" rotWithShape="1">
            <a:gsLst>
              <a:gs pos="0">
                <a:srgbClr val="0070C0"/>
              </a:gs>
              <a:gs pos="23000">
                <a:schemeClr val="accent1">
                  <a:lumMod val="89000"/>
                </a:schemeClr>
              </a:gs>
              <a:gs pos="69000">
                <a:schemeClr val="accent1">
                  <a:lumMod val="75000"/>
                </a:schemeClr>
              </a:gs>
              <a:gs pos="97000">
                <a:schemeClr val="accent1">
                  <a:lumMod val="70000"/>
                </a:schemeClr>
              </a:gs>
            </a:gsLst>
            <a:lin ang="0" scaled="1"/>
            <a:tileRect/>
          </a:gradFill>
          <a:effectLst>
            <a:outerShdw blurRad="50800" dist="38100" dir="2700000" algn="tl" rotWithShape="0">
              <a:prstClr val="black">
                <a:alpha val="40000"/>
              </a:prstClr>
            </a:outerShdw>
          </a:effectLst>
        </p:spPr>
        <p:txBody>
          <a:bodyPr vert="horz" lIns="91440" tIns="45720" rIns="91440" bIns="45720" rtlCol="0" anchor="ctr">
            <a:normAutofit/>
          </a:bodyPr>
          <a:lstStyle>
            <a:lvl1pPr>
              <a:defRPr lang="en-US">
                <a:solidFill>
                  <a:schemeClr val="bg1"/>
                </a:solidFill>
                <a:effectLst>
                  <a:outerShdw blurRad="38100" dist="38100" dir="2700000" algn="tl">
                    <a:srgbClr val="000000">
                      <a:alpha val="43137"/>
                    </a:srgbClr>
                  </a:outerShdw>
                </a:effectLst>
              </a:defRPr>
            </a:lvl1pPr>
          </a:lstStyle>
          <a:p>
            <a:pPr lvl="0"/>
            <a:r>
              <a:rPr lang="en-US" smtClean="0"/>
              <a:t>Click to edit Master title style</a:t>
            </a:r>
            <a:endParaRPr lang="en-US"/>
          </a:p>
        </p:txBody>
      </p:sp>
      <p:sp>
        <p:nvSpPr>
          <p:cNvPr id="3" name="Text Placeholder 2"/>
          <p:cNvSpPr>
            <a:spLocks noGrp="1"/>
          </p:cNvSpPr>
          <p:nvPr>
            <p:ph type="body" idx="1"/>
          </p:nvPr>
        </p:nvSpPr>
        <p:spPr>
          <a:xfrm>
            <a:off x="609600" y="1535113"/>
            <a:ext cx="5386917" cy="63976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smtClean="0"/>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1800"/>
            </a:lvl1pPr>
            <a:lvl2pPr>
              <a:defRPr sz="1500"/>
            </a:lvl2pPr>
            <a:lvl3pPr>
              <a:defRPr sz="1350"/>
            </a:lvl3pPr>
            <a:lvl4pPr>
              <a:defRPr sz="1200"/>
            </a:lvl4pPr>
            <a:lvl5pPr>
              <a:defRPr sz="1200"/>
            </a:lvl5pPr>
            <a:lvl6pPr>
              <a:defRPr sz="1200"/>
            </a:lvl6pPr>
            <a:lvl7pPr>
              <a:defRPr sz="1200"/>
            </a:lvl7pPr>
            <a:lvl8pPr>
              <a:defRPr sz="1200"/>
            </a:lvl8pPr>
            <a:lvl9pPr>
              <a:defRPr sz="12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93369" y="1535113"/>
            <a:ext cx="5389033" cy="63976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smtClean="0"/>
              <a:t>Click to edit Master text styles</a:t>
            </a:r>
          </a:p>
        </p:txBody>
      </p:sp>
      <p:sp>
        <p:nvSpPr>
          <p:cNvPr id="6" name="Content Placeholder 5"/>
          <p:cNvSpPr>
            <a:spLocks noGrp="1"/>
          </p:cNvSpPr>
          <p:nvPr>
            <p:ph sz="quarter" idx="4"/>
          </p:nvPr>
        </p:nvSpPr>
        <p:spPr>
          <a:xfrm>
            <a:off x="6193369" y="2174875"/>
            <a:ext cx="5389033" cy="3951288"/>
          </a:xfrm>
        </p:spPr>
        <p:txBody>
          <a:bodyPr/>
          <a:lstStyle>
            <a:lvl1pPr>
              <a:defRPr sz="1800"/>
            </a:lvl1pPr>
            <a:lvl2pPr>
              <a:defRPr sz="1500"/>
            </a:lvl2pPr>
            <a:lvl3pPr>
              <a:defRPr sz="1350"/>
            </a:lvl3pPr>
            <a:lvl4pPr>
              <a:defRPr sz="1200"/>
            </a:lvl4pPr>
            <a:lvl5pPr>
              <a:defRPr sz="1200"/>
            </a:lvl5pPr>
            <a:lvl6pPr>
              <a:defRPr sz="1200"/>
            </a:lvl6pPr>
            <a:lvl7pPr>
              <a:defRPr sz="1200"/>
            </a:lvl7pPr>
            <a:lvl8pPr>
              <a:defRPr sz="1200"/>
            </a:lvl8pPr>
            <a:lvl9pPr>
              <a:defRPr sz="12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8" name="Slide Number Placeholder 5"/>
          <p:cNvSpPr>
            <a:spLocks noGrp="1"/>
          </p:cNvSpPr>
          <p:nvPr>
            <p:ph type="sldNum" sz="quarter" idx="10"/>
          </p:nvPr>
        </p:nvSpPr>
        <p:spPr>
          <a:xfrm>
            <a:off x="10972800" y="6446840"/>
            <a:ext cx="11176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1945326674"/>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43.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09600" y="76200"/>
            <a:ext cx="11582400" cy="990600"/>
          </a:xfrm>
          <a:gradFill flip="none" rotWithShape="1">
            <a:gsLst>
              <a:gs pos="0">
                <a:srgbClr val="0070C0"/>
              </a:gs>
              <a:gs pos="23000">
                <a:schemeClr val="accent1">
                  <a:lumMod val="89000"/>
                </a:schemeClr>
              </a:gs>
              <a:gs pos="69000">
                <a:schemeClr val="accent1">
                  <a:lumMod val="75000"/>
                </a:schemeClr>
              </a:gs>
              <a:gs pos="97000">
                <a:schemeClr val="accent1">
                  <a:lumMod val="70000"/>
                </a:schemeClr>
              </a:gs>
            </a:gsLst>
            <a:lin ang="0" scaled="1"/>
            <a:tileRect/>
          </a:gradFill>
          <a:effectLst>
            <a:outerShdw blurRad="50800" dist="38100" dir="2700000" algn="tl" rotWithShape="0">
              <a:prstClr val="black">
                <a:alpha val="40000"/>
              </a:prstClr>
            </a:outerShdw>
          </a:effectLst>
        </p:spPr>
        <p:txBody>
          <a:bodyPr vert="horz" lIns="91440" tIns="45720" rIns="91440" bIns="45720" rtlCol="0" anchor="ctr">
            <a:normAutofit/>
          </a:bodyPr>
          <a:lstStyle>
            <a:lvl1pPr>
              <a:defRPr lang="en-US" dirty="0">
                <a:solidFill>
                  <a:schemeClr val="bg1"/>
                </a:solidFill>
                <a:effectLst>
                  <a:outerShdw blurRad="38100" dist="38100" dir="2700000" algn="tl">
                    <a:srgbClr val="000000">
                      <a:alpha val="43137"/>
                    </a:srgbClr>
                  </a:outerShdw>
                </a:effectLst>
              </a:defRPr>
            </a:lvl1pPr>
          </a:lstStyle>
          <a:p>
            <a:pPr lvl="0"/>
            <a:r>
              <a:rPr lang="en-US" dirty="0" smtClean="0"/>
              <a:t>Click to edit Master title style</a:t>
            </a:r>
            <a:endParaRPr lang="en-US" dirty="0"/>
          </a:p>
        </p:txBody>
      </p:sp>
      <p:cxnSp>
        <p:nvCxnSpPr>
          <p:cNvPr id="6" name="Straight Connector 5"/>
          <p:cNvCxnSpPr/>
          <p:nvPr userDrawn="1"/>
        </p:nvCxnSpPr>
        <p:spPr>
          <a:xfrm>
            <a:off x="609600" y="1143000"/>
            <a:ext cx="11582400" cy="0"/>
          </a:xfrm>
          <a:prstGeom prst="line">
            <a:avLst/>
          </a:prstGeom>
          <a:ln>
            <a:solidFill>
              <a:schemeClr val="tx2">
                <a:lumMod val="40000"/>
                <a:lumOff val="60000"/>
              </a:schemeClr>
            </a:solidFill>
          </a:ln>
          <a:effectLst/>
        </p:spPr>
        <p:style>
          <a:lnRef idx="2">
            <a:schemeClr val="accent1"/>
          </a:lnRef>
          <a:fillRef idx="0">
            <a:schemeClr val="accent1"/>
          </a:fillRef>
          <a:effectRef idx="1">
            <a:schemeClr val="accent1"/>
          </a:effectRef>
          <a:fontRef idx="minor">
            <a:schemeClr val="tx1"/>
          </a:fontRef>
        </p:style>
      </p:cxnSp>
      <p:sp>
        <p:nvSpPr>
          <p:cNvPr id="7" name="Slide Number Placeholder 5"/>
          <p:cNvSpPr>
            <a:spLocks noGrp="1"/>
          </p:cNvSpPr>
          <p:nvPr>
            <p:ph type="sldNum" sz="quarter" idx="4"/>
          </p:nvPr>
        </p:nvSpPr>
        <p:spPr>
          <a:xfrm>
            <a:off x="10972800" y="6446840"/>
            <a:ext cx="11176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2690806276"/>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44.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3" name="Slide Number Placeholder 5"/>
          <p:cNvSpPr>
            <a:spLocks noGrp="1"/>
          </p:cNvSpPr>
          <p:nvPr>
            <p:ph type="sldNum" sz="quarter" idx="4"/>
          </p:nvPr>
        </p:nvSpPr>
        <p:spPr>
          <a:xfrm>
            <a:off x="10972800" y="6446840"/>
            <a:ext cx="11176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1001561144"/>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45.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2" y="273050"/>
            <a:ext cx="4011084" cy="1162050"/>
          </a:xfrm>
        </p:spPr>
        <p:txBody>
          <a:bodyPr anchor="b"/>
          <a:lstStyle>
            <a:lvl1pPr algn="l">
              <a:defRPr sz="1500" b="1"/>
            </a:lvl1pPr>
          </a:lstStyle>
          <a:p>
            <a:r>
              <a:rPr lang="en-US" smtClean="0"/>
              <a:t>Click to edit Master title style</a:t>
            </a:r>
            <a:endParaRPr lang="en-US"/>
          </a:p>
        </p:txBody>
      </p:sp>
      <p:sp>
        <p:nvSpPr>
          <p:cNvPr id="3" name="Content Placeholder 2"/>
          <p:cNvSpPr>
            <a:spLocks noGrp="1"/>
          </p:cNvSpPr>
          <p:nvPr>
            <p:ph idx="1"/>
          </p:nvPr>
        </p:nvSpPr>
        <p:spPr>
          <a:xfrm>
            <a:off x="4766733" y="273053"/>
            <a:ext cx="6815667" cy="5853113"/>
          </a:xfrm>
        </p:spPr>
        <p:txBody>
          <a:bodyPr/>
          <a:lstStyle>
            <a:lvl1pPr>
              <a:defRPr sz="2400"/>
            </a:lvl1pPr>
            <a:lvl2pPr>
              <a:defRPr sz="2100"/>
            </a:lvl2pPr>
            <a:lvl3pPr>
              <a:defRPr sz="1800"/>
            </a:lvl3pPr>
            <a:lvl4pPr>
              <a:defRPr sz="1500"/>
            </a:lvl4pPr>
            <a:lvl5pPr>
              <a:defRPr sz="1500"/>
            </a:lvl5pPr>
            <a:lvl6pPr>
              <a:defRPr sz="1500"/>
            </a:lvl6pPr>
            <a:lvl7pPr>
              <a:defRPr sz="1500"/>
            </a:lvl7pPr>
            <a:lvl8pPr>
              <a:defRPr sz="1500"/>
            </a:lvl8pPr>
            <a:lvl9pPr>
              <a:defRPr sz="15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609602" y="1435103"/>
            <a:ext cx="4011084" cy="4691063"/>
          </a:xfrm>
        </p:spPr>
        <p:txBody>
          <a:bodyPr/>
          <a:lstStyle>
            <a:lvl1pPr marL="0" indent="0">
              <a:buNone/>
              <a:defRPr sz="1050"/>
            </a:lvl1pPr>
            <a:lvl2pPr marL="342900" indent="0">
              <a:buNone/>
              <a:defRPr sz="900"/>
            </a:lvl2pPr>
            <a:lvl3pPr marL="685800" indent="0">
              <a:buNone/>
              <a:defRPr sz="750"/>
            </a:lvl3pPr>
            <a:lvl4pPr marL="1028700" indent="0">
              <a:buNone/>
              <a:defRPr sz="675"/>
            </a:lvl4pPr>
            <a:lvl5pPr marL="1371600" indent="0">
              <a:buNone/>
              <a:defRPr sz="675"/>
            </a:lvl5pPr>
            <a:lvl6pPr marL="1714500" indent="0">
              <a:buNone/>
              <a:defRPr sz="675"/>
            </a:lvl6pPr>
            <a:lvl7pPr marL="2057400" indent="0">
              <a:buNone/>
              <a:defRPr sz="675"/>
            </a:lvl7pPr>
            <a:lvl8pPr marL="2400300" indent="0">
              <a:buNone/>
              <a:defRPr sz="675"/>
            </a:lvl8pPr>
            <a:lvl9pPr marL="2743200" indent="0">
              <a:buNone/>
              <a:defRPr sz="675"/>
            </a:lvl9pPr>
          </a:lstStyle>
          <a:p>
            <a:pPr lvl="0"/>
            <a:r>
              <a:rPr lang="en-US" smtClean="0"/>
              <a:t>Click to edit Master text styles</a:t>
            </a:r>
          </a:p>
        </p:txBody>
      </p:sp>
      <p:sp>
        <p:nvSpPr>
          <p:cNvPr id="6" name="Slide Number Placeholder 5"/>
          <p:cNvSpPr>
            <a:spLocks noGrp="1"/>
          </p:cNvSpPr>
          <p:nvPr>
            <p:ph type="sldNum" sz="quarter" idx="4"/>
          </p:nvPr>
        </p:nvSpPr>
        <p:spPr>
          <a:xfrm>
            <a:off x="10972800" y="6446840"/>
            <a:ext cx="11176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373584307"/>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46.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1500" b="1"/>
            </a:lvl1pPr>
          </a:lstStyle>
          <a:p>
            <a:r>
              <a:rPr lang="en-US" smtClean="0"/>
              <a:t>Click to edit Master title style</a:t>
            </a:r>
            <a:endParaRPr lang="en-US"/>
          </a:p>
        </p:txBody>
      </p:sp>
      <p:sp>
        <p:nvSpPr>
          <p:cNvPr id="3" name="Picture Placeholder 2"/>
          <p:cNvSpPr>
            <a:spLocks noGrp="1"/>
          </p:cNvSpPr>
          <p:nvPr>
            <p:ph type="pic" idx="1"/>
          </p:nvPr>
        </p:nvSpPr>
        <p:spPr>
          <a:xfrm>
            <a:off x="2389717" y="612775"/>
            <a:ext cx="7315200" cy="4114800"/>
          </a:xfrm>
        </p:spPr>
        <p:txBody>
          <a:bodyPr/>
          <a:lstStyle>
            <a:lvl1pPr marL="0" indent="0">
              <a:buNone/>
              <a:defRPr sz="2400"/>
            </a:lvl1pPr>
            <a:lvl2pPr marL="342900" indent="0">
              <a:buNone/>
              <a:defRPr sz="2100"/>
            </a:lvl2pPr>
            <a:lvl3pPr marL="685800" indent="0">
              <a:buNone/>
              <a:defRPr sz="1800"/>
            </a:lvl3pPr>
            <a:lvl4pPr marL="1028700" indent="0">
              <a:buNone/>
              <a:defRPr sz="1500"/>
            </a:lvl4pPr>
            <a:lvl5pPr marL="1371600" indent="0">
              <a:buNone/>
              <a:defRPr sz="1500"/>
            </a:lvl5pPr>
            <a:lvl6pPr marL="1714500" indent="0">
              <a:buNone/>
              <a:defRPr sz="1500"/>
            </a:lvl6pPr>
            <a:lvl7pPr marL="2057400" indent="0">
              <a:buNone/>
              <a:defRPr sz="1500"/>
            </a:lvl7pPr>
            <a:lvl8pPr marL="2400300" indent="0">
              <a:buNone/>
              <a:defRPr sz="1500"/>
            </a:lvl8pPr>
            <a:lvl9pPr marL="2743200" indent="0">
              <a:buNone/>
              <a:defRPr sz="1500"/>
            </a:lvl9pPr>
          </a:lstStyle>
          <a:p>
            <a:endParaRPr lang="en-US" dirty="0"/>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050"/>
            </a:lvl1pPr>
            <a:lvl2pPr marL="342900" indent="0">
              <a:buNone/>
              <a:defRPr sz="900"/>
            </a:lvl2pPr>
            <a:lvl3pPr marL="685800" indent="0">
              <a:buNone/>
              <a:defRPr sz="750"/>
            </a:lvl3pPr>
            <a:lvl4pPr marL="1028700" indent="0">
              <a:buNone/>
              <a:defRPr sz="675"/>
            </a:lvl4pPr>
            <a:lvl5pPr marL="1371600" indent="0">
              <a:buNone/>
              <a:defRPr sz="675"/>
            </a:lvl5pPr>
            <a:lvl6pPr marL="1714500" indent="0">
              <a:buNone/>
              <a:defRPr sz="675"/>
            </a:lvl6pPr>
            <a:lvl7pPr marL="2057400" indent="0">
              <a:buNone/>
              <a:defRPr sz="675"/>
            </a:lvl7pPr>
            <a:lvl8pPr marL="2400300" indent="0">
              <a:buNone/>
              <a:defRPr sz="675"/>
            </a:lvl8pPr>
            <a:lvl9pPr marL="2743200" indent="0">
              <a:buNone/>
              <a:defRPr sz="675"/>
            </a:lvl9pPr>
          </a:lstStyle>
          <a:p>
            <a:pPr lvl="0"/>
            <a:r>
              <a:rPr lang="en-US" smtClean="0"/>
              <a:t>Click to edit Master text styles</a:t>
            </a:r>
          </a:p>
        </p:txBody>
      </p:sp>
      <p:sp>
        <p:nvSpPr>
          <p:cNvPr id="7" name="Slide Number Placeholder 6"/>
          <p:cNvSpPr>
            <a:spLocks noGrp="1"/>
          </p:cNvSpPr>
          <p:nvPr>
            <p:ph type="sldNum" sz="quarter" idx="12"/>
          </p:nvPr>
        </p:nvSpPr>
        <p:spPr/>
        <p:txBody>
          <a:body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1636879157"/>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47.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1582400" cy="1143000"/>
          </a:xfrm>
          <a:gradFill flip="none" rotWithShape="1">
            <a:gsLst>
              <a:gs pos="0">
                <a:srgbClr val="0070C0"/>
              </a:gs>
              <a:gs pos="23000">
                <a:schemeClr val="accent1">
                  <a:lumMod val="89000"/>
                </a:schemeClr>
              </a:gs>
              <a:gs pos="69000">
                <a:schemeClr val="accent1">
                  <a:lumMod val="75000"/>
                </a:schemeClr>
              </a:gs>
              <a:gs pos="97000">
                <a:schemeClr val="accent1">
                  <a:lumMod val="70000"/>
                </a:schemeClr>
              </a:gs>
            </a:gsLst>
            <a:lin ang="0" scaled="1"/>
            <a:tileRect/>
          </a:gradFill>
          <a:effectLst>
            <a:outerShdw blurRad="50800" dist="38100" dir="2700000" algn="tl" rotWithShape="0">
              <a:prstClr val="black">
                <a:alpha val="40000"/>
              </a:prstClr>
            </a:outerShdw>
          </a:effectLst>
        </p:spPr>
        <p:txBody>
          <a:bodyPr vert="horz" lIns="91440" tIns="45720" rIns="91440" bIns="45720" rtlCol="0" anchor="ctr">
            <a:normAutofit/>
          </a:bodyPr>
          <a:lstStyle>
            <a:lvl1pPr>
              <a:defRPr lang="en-US">
                <a:solidFill>
                  <a:schemeClr val="bg1"/>
                </a:solidFill>
                <a:effectLst>
                  <a:outerShdw blurRad="38100" dist="38100" dir="2700000" algn="tl">
                    <a:srgbClr val="000000">
                      <a:alpha val="43137"/>
                    </a:srgbClr>
                  </a:outerShdw>
                </a:effectLst>
              </a:defRPr>
            </a:lvl1pPr>
          </a:lstStyle>
          <a:p>
            <a:pPr lvl="0"/>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Slide Number Placeholder 5"/>
          <p:cNvSpPr>
            <a:spLocks noGrp="1"/>
          </p:cNvSpPr>
          <p:nvPr>
            <p:ph type="sldNum" sz="quarter" idx="4"/>
          </p:nvPr>
        </p:nvSpPr>
        <p:spPr>
          <a:xfrm>
            <a:off x="10972800" y="6446840"/>
            <a:ext cx="11176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1753950043"/>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48.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41"/>
            <a:ext cx="27432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609600" y="274641"/>
            <a:ext cx="80264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Slide Number Placeholder 5"/>
          <p:cNvSpPr>
            <a:spLocks noGrp="1"/>
          </p:cNvSpPr>
          <p:nvPr>
            <p:ph type="sldNum" sz="quarter" idx="4"/>
          </p:nvPr>
        </p:nvSpPr>
        <p:spPr>
          <a:xfrm>
            <a:off x="10972800" y="6446840"/>
            <a:ext cx="11176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1612913623"/>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49.xml><?xml version="1.0" encoding="utf-8"?>
<p:sldLayout xmlns:a="http://schemas.openxmlformats.org/drawingml/2006/main" xmlns:r="http://schemas.openxmlformats.org/officeDocument/2006/relationships" xmlns:p="http://schemas.openxmlformats.org/presentationml/2006/main" userDrawn="1">
  <p:cSld name="5_Title and Content">
    <p:spTree>
      <p:nvGrpSpPr>
        <p:cNvPr id="1" name=""/>
        <p:cNvGrpSpPr/>
        <p:nvPr/>
      </p:nvGrpSpPr>
      <p:grpSpPr>
        <a:xfrm>
          <a:off x="0" y="0"/>
          <a:ext cx="0" cy="0"/>
          <a:chOff x="0" y="0"/>
          <a:chExt cx="0" cy="0"/>
        </a:xfrm>
      </p:grpSpPr>
      <p:sp>
        <p:nvSpPr>
          <p:cNvPr id="3" name="Content Placeholder 2"/>
          <p:cNvSpPr>
            <a:spLocks noGrp="1"/>
          </p:cNvSpPr>
          <p:nvPr>
            <p:ph idx="1"/>
          </p:nvPr>
        </p:nvSpPr>
        <p:spPr>
          <a:xfrm>
            <a:off x="609600" y="1066800"/>
            <a:ext cx="10972800" cy="3886200"/>
          </a:xfrm>
        </p:spPr>
        <p:txBody>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7" name="Title 6"/>
          <p:cNvSpPr>
            <a:spLocks noGrp="1"/>
          </p:cNvSpPr>
          <p:nvPr>
            <p:ph type="title"/>
          </p:nvPr>
        </p:nvSpPr>
        <p:spPr>
          <a:xfrm>
            <a:off x="609600" y="152400"/>
            <a:ext cx="11582400" cy="792162"/>
          </a:xfrm>
          <a:gradFill flip="none" rotWithShape="1">
            <a:gsLst>
              <a:gs pos="0">
                <a:srgbClr val="0070C0"/>
              </a:gs>
              <a:gs pos="23000">
                <a:schemeClr val="accent1">
                  <a:lumMod val="89000"/>
                </a:schemeClr>
              </a:gs>
              <a:gs pos="69000">
                <a:schemeClr val="accent1">
                  <a:lumMod val="75000"/>
                </a:schemeClr>
              </a:gs>
              <a:gs pos="97000">
                <a:schemeClr val="accent1">
                  <a:lumMod val="70000"/>
                </a:schemeClr>
              </a:gs>
            </a:gsLst>
            <a:lin ang="0" scaled="1"/>
            <a:tileRect/>
          </a:gradFill>
          <a:effectLst>
            <a:outerShdw blurRad="50800" dist="38100" dir="2700000" algn="tl" rotWithShape="0">
              <a:prstClr val="black">
                <a:alpha val="40000"/>
              </a:prstClr>
            </a:outerShdw>
          </a:effectLst>
        </p:spPr>
        <p:txBody>
          <a:bodyPr vert="horz" lIns="91440" tIns="45720" rIns="91440" bIns="45720" rtlCol="0" anchor="ctr">
            <a:normAutofit/>
          </a:bodyPr>
          <a:lstStyle>
            <a:lvl1pPr>
              <a:defRPr lang="en-US" dirty="0">
                <a:solidFill>
                  <a:schemeClr val="bg1"/>
                </a:solidFill>
                <a:effectLst>
                  <a:outerShdw blurRad="38100" dist="38100" dir="2700000" algn="tl">
                    <a:srgbClr val="000000">
                      <a:alpha val="43137"/>
                    </a:srgbClr>
                  </a:outerShdw>
                </a:effectLst>
              </a:defRPr>
            </a:lvl1pPr>
          </a:lstStyle>
          <a:p>
            <a:pPr lvl="0"/>
            <a:r>
              <a:rPr lang="en-US" dirty="0" smtClean="0"/>
              <a:t>Click to edit Master title style</a:t>
            </a:r>
            <a:endParaRPr lang="en-US" dirty="0"/>
          </a:p>
        </p:txBody>
      </p:sp>
      <p:sp>
        <p:nvSpPr>
          <p:cNvPr id="5" name="Text Placeholder 2"/>
          <p:cNvSpPr>
            <a:spLocks noGrp="1"/>
          </p:cNvSpPr>
          <p:nvPr>
            <p:ph type="body" idx="2"/>
          </p:nvPr>
        </p:nvSpPr>
        <p:spPr>
          <a:xfrm>
            <a:off x="609600" y="5105402"/>
            <a:ext cx="10261600" cy="369332"/>
          </a:xfrm>
          <a:ln w="25400">
            <a:solidFill>
              <a:srgbClr val="0070C0"/>
            </a:solidFill>
          </a:ln>
        </p:spPr>
        <p:txBody>
          <a:bodyPr wrap="square">
            <a:spAutoFit/>
          </a:bodyPr>
          <a:lstStyle>
            <a:lvl1pPr marL="137160" indent="-137160" algn="l">
              <a:buClr>
                <a:schemeClr val="tx1"/>
              </a:buClr>
              <a:buSzPct val="100000"/>
              <a:buFont typeface="Arial" pitchFamily="34" charset="0"/>
              <a:buChar char="•"/>
              <a:defRPr sz="1800">
                <a:latin typeface="Calibri" pitchFamily="34" charset="0"/>
                <a:cs typeface="Calibri" pitchFamily="34" charset="0"/>
              </a:defRPr>
            </a:lvl1pPr>
            <a:lvl2pPr>
              <a:buNone/>
              <a:defRPr sz="900"/>
            </a:lvl2pPr>
            <a:lvl3pPr>
              <a:buNone/>
              <a:defRPr sz="750"/>
            </a:lvl3pPr>
            <a:lvl4pPr>
              <a:buNone/>
              <a:defRPr sz="675"/>
            </a:lvl4pPr>
            <a:lvl5pPr>
              <a:buNone/>
              <a:defRPr sz="675"/>
            </a:lvl5pPr>
            <a:extLst/>
          </a:lstStyle>
          <a:p>
            <a:pPr lvl="0"/>
            <a:r>
              <a:rPr lang="en-US" dirty="0" smtClean="0"/>
              <a:t>Click to edit Master text styles</a:t>
            </a:r>
          </a:p>
        </p:txBody>
      </p:sp>
      <p:sp>
        <p:nvSpPr>
          <p:cNvPr id="8" name="Slide Number Placeholder 5"/>
          <p:cNvSpPr>
            <a:spLocks noGrp="1"/>
          </p:cNvSpPr>
          <p:nvPr>
            <p:ph type="sldNum" sz="quarter" idx="4"/>
          </p:nvPr>
        </p:nvSpPr>
        <p:spPr>
          <a:xfrm>
            <a:off x="10972800" y="6446840"/>
            <a:ext cx="11176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3746038449"/>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50.xml><?xml version="1.0" encoding="utf-8"?>
<p:sldLayout xmlns:a="http://schemas.openxmlformats.org/drawingml/2006/main" xmlns:r="http://schemas.openxmlformats.org/officeDocument/2006/relationships" xmlns:p="http://schemas.openxmlformats.org/presentationml/2006/main" userDrawn="1">
  <p:cSld name="1_Two Content">
    <p:spTree>
      <p:nvGrpSpPr>
        <p:cNvPr id="1" name=""/>
        <p:cNvGrpSpPr/>
        <p:nvPr/>
      </p:nvGrpSpPr>
      <p:grpSpPr>
        <a:xfrm>
          <a:off x="0" y="0"/>
          <a:ext cx="0" cy="0"/>
          <a:chOff x="0" y="0"/>
          <a:chExt cx="0" cy="0"/>
        </a:xfrm>
      </p:grpSpPr>
      <p:sp>
        <p:nvSpPr>
          <p:cNvPr id="3" name="Content Placeholder 2"/>
          <p:cNvSpPr>
            <a:spLocks noGrp="1"/>
          </p:cNvSpPr>
          <p:nvPr>
            <p:ph sz="half" idx="1"/>
          </p:nvPr>
        </p:nvSpPr>
        <p:spPr>
          <a:xfrm>
            <a:off x="1828800" y="1371602"/>
            <a:ext cx="4673600" cy="3810000"/>
          </a:xfrm>
        </p:spPr>
        <p:txBody>
          <a:bodyPr>
            <a:normAutofit/>
          </a:bodyPr>
          <a:lstStyle>
            <a:lvl1pPr marL="0" indent="0">
              <a:buFontTx/>
              <a:buNone/>
              <a:defRPr sz="900" b="0">
                <a:solidFill>
                  <a:schemeClr val="tx1">
                    <a:lumMod val="95000"/>
                    <a:lumOff val="5000"/>
                  </a:schemeClr>
                </a:solidFill>
              </a:defRPr>
            </a:lvl1pPr>
            <a:lvl2pPr marL="1371542" indent="-1371542">
              <a:buFontTx/>
              <a:buNone/>
              <a:defRPr sz="900">
                <a:solidFill>
                  <a:schemeClr val="tx1">
                    <a:lumMod val="95000"/>
                    <a:lumOff val="5000"/>
                  </a:schemeClr>
                </a:solidFill>
              </a:defRPr>
            </a:lvl2pPr>
            <a:lvl3pPr marL="1371542" indent="-1371542">
              <a:buFontTx/>
              <a:buNone/>
              <a:defRPr sz="900">
                <a:solidFill>
                  <a:schemeClr val="tx1">
                    <a:lumMod val="95000"/>
                    <a:lumOff val="5000"/>
                  </a:schemeClr>
                </a:solidFill>
              </a:defRPr>
            </a:lvl3pPr>
            <a:lvl4pPr marL="1371542" indent="-1371542">
              <a:buFontTx/>
              <a:buNone/>
              <a:defRPr sz="900">
                <a:solidFill>
                  <a:schemeClr val="tx1">
                    <a:lumMod val="95000"/>
                    <a:lumOff val="5000"/>
                  </a:schemeClr>
                </a:solidFill>
              </a:defRPr>
            </a:lvl4pPr>
            <a:lvl5pPr marL="1371542" indent="-1371542">
              <a:buFontTx/>
              <a:buNone/>
              <a:defRPr sz="900">
                <a:solidFill>
                  <a:schemeClr val="tx1">
                    <a:lumMod val="95000"/>
                    <a:lumOff val="5000"/>
                  </a:schemeClr>
                </a:solidFill>
              </a:defRPr>
            </a:lvl5pPr>
            <a:lvl6pPr>
              <a:defRPr sz="1350"/>
            </a:lvl6pPr>
            <a:lvl7pPr>
              <a:defRPr sz="1350"/>
            </a:lvl7pPr>
            <a:lvl8pPr>
              <a:defRPr sz="1350"/>
            </a:lvl8pPr>
            <a:lvl9pPr>
              <a:defRPr sz="135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Content Placeholder 3"/>
          <p:cNvSpPr>
            <a:spLocks noGrp="1"/>
          </p:cNvSpPr>
          <p:nvPr>
            <p:ph sz="half" idx="2"/>
          </p:nvPr>
        </p:nvSpPr>
        <p:spPr>
          <a:xfrm>
            <a:off x="7315200" y="1371602"/>
            <a:ext cx="4572000" cy="3810000"/>
          </a:xfrm>
        </p:spPr>
        <p:txBody>
          <a:bodyPr>
            <a:normAutofit/>
          </a:bodyPr>
          <a:lstStyle>
            <a:lvl1pPr marL="0" indent="0">
              <a:buFontTx/>
              <a:buNone/>
              <a:defRPr sz="900" b="0">
                <a:solidFill>
                  <a:schemeClr val="tx1">
                    <a:lumMod val="95000"/>
                    <a:lumOff val="5000"/>
                  </a:schemeClr>
                </a:solidFill>
              </a:defRPr>
            </a:lvl1pPr>
            <a:lvl2pPr marL="0" indent="0">
              <a:buFontTx/>
              <a:buNone/>
              <a:defRPr sz="900">
                <a:solidFill>
                  <a:schemeClr val="tx1">
                    <a:lumMod val="95000"/>
                    <a:lumOff val="5000"/>
                  </a:schemeClr>
                </a:solidFill>
              </a:defRPr>
            </a:lvl2pPr>
            <a:lvl3pPr marL="0" indent="0">
              <a:buFontTx/>
              <a:buNone/>
              <a:defRPr sz="900">
                <a:solidFill>
                  <a:schemeClr val="tx1">
                    <a:lumMod val="95000"/>
                    <a:lumOff val="5000"/>
                  </a:schemeClr>
                </a:solidFill>
              </a:defRPr>
            </a:lvl3pPr>
            <a:lvl4pPr marL="0" indent="0">
              <a:buFontTx/>
              <a:buNone/>
              <a:defRPr sz="900">
                <a:solidFill>
                  <a:schemeClr val="tx1">
                    <a:lumMod val="95000"/>
                    <a:lumOff val="5000"/>
                  </a:schemeClr>
                </a:solidFill>
              </a:defRPr>
            </a:lvl4pPr>
            <a:lvl5pPr marL="0" indent="0">
              <a:buFontTx/>
              <a:buNone/>
              <a:defRPr sz="900">
                <a:solidFill>
                  <a:schemeClr val="tx1">
                    <a:lumMod val="95000"/>
                    <a:lumOff val="5000"/>
                  </a:schemeClr>
                </a:solidFill>
              </a:defRPr>
            </a:lvl5pPr>
            <a:lvl6pPr>
              <a:defRPr sz="1350"/>
            </a:lvl6pPr>
            <a:lvl7pPr>
              <a:defRPr sz="1350"/>
            </a:lvl7pPr>
            <a:lvl8pPr>
              <a:defRPr sz="1350"/>
            </a:lvl8pPr>
            <a:lvl9pPr>
              <a:defRPr sz="135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12" name="Title 11"/>
          <p:cNvSpPr>
            <a:spLocks noGrp="1"/>
          </p:cNvSpPr>
          <p:nvPr>
            <p:ph type="title"/>
          </p:nvPr>
        </p:nvSpPr>
        <p:spPr>
          <a:xfrm>
            <a:off x="2032001" y="457200"/>
            <a:ext cx="10160000" cy="715962"/>
          </a:xfrm>
          <a:gradFill flip="none" rotWithShape="1">
            <a:gsLst>
              <a:gs pos="0">
                <a:srgbClr val="0070C0"/>
              </a:gs>
              <a:gs pos="23000">
                <a:schemeClr val="accent1">
                  <a:lumMod val="89000"/>
                </a:schemeClr>
              </a:gs>
              <a:gs pos="69000">
                <a:schemeClr val="accent1">
                  <a:lumMod val="75000"/>
                </a:schemeClr>
              </a:gs>
              <a:gs pos="97000">
                <a:schemeClr val="accent1">
                  <a:lumMod val="70000"/>
                </a:schemeClr>
              </a:gs>
            </a:gsLst>
            <a:lin ang="0" scaled="1"/>
            <a:tileRect/>
          </a:gradFill>
          <a:effectLst>
            <a:outerShdw blurRad="50800" dist="38100" dir="2700000" algn="tl" rotWithShape="0">
              <a:prstClr val="black">
                <a:alpha val="40000"/>
              </a:prstClr>
            </a:outerShdw>
          </a:effectLst>
        </p:spPr>
        <p:txBody>
          <a:bodyPr vert="horz" lIns="91440" tIns="45720" rIns="91440" bIns="45720" rtlCol="0" anchor="ctr">
            <a:normAutofit/>
          </a:bodyPr>
          <a:lstStyle>
            <a:lvl1pPr>
              <a:defRPr lang="en-US" dirty="0">
                <a:solidFill>
                  <a:schemeClr val="bg1"/>
                </a:solidFill>
                <a:effectLst>
                  <a:outerShdw blurRad="38100" dist="38100" dir="2700000" algn="tl">
                    <a:srgbClr val="000000">
                      <a:alpha val="43137"/>
                    </a:srgbClr>
                  </a:outerShdw>
                </a:effectLst>
              </a:defRPr>
            </a:lvl1pPr>
          </a:lstStyle>
          <a:p>
            <a:pPr lvl="0"/>
            <a:r>
              <a:rPr lang="en-US" dirty="0" smtClean="0"/>
              <a:t>Click to edit Master title style</a:t>
            </a:r>
            <a:endParaRPr lang="en-US" dirty="0"/>
          </a:p>
        </p:txBody>
      </p:sp>
      <p:sp>
        <p:nvSpPr>
          <p:cNvPr id="7" name="Slide Number Placeholder 5"/>
          <p:cNvSpPr>
            <a:spLocks noGrp="1"/>
          </p:cNvSpPr>
          <p:nvPr>
            <p:ph type="sldNum" sz="quarter" idx="4"/>
          </p:nvPr>
        </p:nvSpPr>
        <p:spPr>
          <a:xfrm>
            <a:off x="10972800" y="6446840"/>
            <a:ext cx="11176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240302738"/>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51.xml><?xml version="1.0" encoding="utf-8"?>
<p:sldLayout xmlns:a="http://schemas.openxmlformats.org/drawingml/2006/main" xmlns:r="http://schemas.openxmlformats.org/officeDocument/2006/relationships" xmlns:p="http://schemas.openxmlformats.org/presentationml/2006/main" userDrawn="1">
  <p:cSld name="Three Picture">
    <p:spTree>
      <p:nvGrpSpPr>
        <p:cNvPr id="1" name=""/>
        <p:cNvGrpSpPr/>
        <p:nvPr/>
      </p:nvGrpSpPr>
      <p:grpSpPr>
        <a:xfrm>
          <a:off x="0" y="0"/>
          <a:ext cx="0" cy="0"/>
          <a:chOff x="0" y="0"/>
          <a:chExt cx="0" cy="0"/>
        </a:xfrm>
      </p:grpSpPr>
      <p:sp>
        <p:nvSpPr>
          <p:cNvPr id="9" name="Content Placeholder 2"/>
          <p:cNvSpPr>
            <a:spLocks noGrp="1"/>
          </p:cNvSpPr>
          <p:nvPr>
            <p:ph sz="half" idx="1"/>
          </p:nvPr>
        </p:nvSpPr>
        <p:spPr>
          <a:xfrm>
            <a:off x="1117600" y="3581405"/>
            <a:ext cx="3657600" cy="2666999"/>
          </a:xfrm>
        </p:spPr>
        <p:txBody>
          <a:bodyPr lIns="274308" tIns="0" rIns="182872">
            <a:normAutofit/>
          </a:bodyPr>
          <a:lstStyle>
            <a:lvl1pPr>
              <a:lnSpc>
                <a:spcPts val="1500"/>
              </a:lnSpc>
              <a:defRPr sz="1350">
                <a:solidFill>
                  <a:schemeClr val="tx1">
                    <a:lumMod val="95000"/>
                    <a:lumOff val="5000"/>
                  </a:schemeClr>
                </a:solidFill>
              </a:defRPr>
            </a:lvl1pPr>
            <a:lvl2pPr>
              <a:defRPr sz="1800"/>
            </a:lvl2pPr>
            <a:lvl3pPr>
              <a:defRPr sz="1500"/>
            </a:lvl3pPr>
            <a:lvl4pPr>
              <a:defRPr sz="1350"/>
            </a:lvl4pPr>
            <a:lvl5pPr>
              <a:defRPr sz="1350"/>
            </a:lvl5pPr>
            <a:lvl6pPr>
              <a:defRPr sz="1350"/>
            </a:lvl6pPr>
            <a:lvl7pPr>
              <a:defRPr sz="1350"/>
            </a:lvl7pPr>
            <a:lvl8pPr>
              <a:defRPr sz="1350"/>
            </a:lvl8pPr>
            <a:lvl9pPr>
              <a:defRPr sz="1350"/>
            </a:lvl9pPr>
          </a:lstStyle>
          <a:p>
            <a:pPr lvl="0"/>
            <a:r>
              <a:rPr lang="en-US" dirty="0" smtClean="0"/>
              <a:t>Click to edit Master text styles</a:t>
            </a:r>
          </a:p>
        </p:txBody>
      </p:sp>
      <p:sp>
        <p:nvSpPr>
          <p:cNvPr id="10" name="Content Placeholder 3"/>
          <p:cNvSpPr>
            <a:spLocks noGrp="1"/>
          </p:cNvSpPr>
          <p:nvPr>
            <p:ph sz="half" idx="2"/>
          </p:nvPr>
        </p:nvSpPr>
        <p:spPr>
          <a:xfrm>
            <a:off x="4826000" y="3581405"/>
            <a:ext cx="3657600" cy="2666999"/>
          </a:xfrm>
        </p:spPr>
        <p:txBody>
          <a:bodyPr lIns="274308" tIns="0" rIns="182872">
            <a:normAutofit/>
          </a:bodyPr>
          <a:lstStyle>
            <a:lvl1pPr>
              <a:lnSpc>
                <a:spcPts val="1500"/>
              </a:lnSpc>
              <a:defRPr sz="1350">
                <a:solidFill>
                  <a:schemeClr val="tx1">
                    <a:lumMod val="95000"/>
                    <a:lumOff val="5000"/>
                  </a:schemeClr>
                </a:solidFill>
              </a:defRPr>
            </a:lvl1pPr>
            <a:lvl2pPr>
              <a:defRPr sz="1800"/>
            </a:lvl2pPr>
            <a:lvl3pPr>
              <a:defRPr sz="1500"/>
            </a:lvl3pPr>
            <a:lvl4pPr>
              <a:defRPr sz="1350"/>
            </a:lvl4pPr>
            <a:lvl5pPr>
              <a:defRPr sz="1350"/>
            </a:lvl5pPr>
            <a:lvl6pPr>
              <a:defRPr sz="1350"/>
            </a:lvl6pPr>
            <a:lvl7pPr>
              <a:defRPr sz="1350"/>
            </a:lvl7pPr>
            <a:lvl8pPr>
              <a:defRPr sz="1350"/>
            </a:lvl8pPr>
            <a:lvl9pPr>
              <a:defRPr sz="1350"/>
            </a:lvl9pPr>
          </a:lstStyle>
          <a:p>
            <a:pPr lvl="0"/>
            <a:r>
              <a:rPr lang="en-US" dirty="0" smtClean="0"/>
              <a:t>Click to edit Master text styles</a:t>
            </a:r>
          </a:p>
        </p:txBody>
      </p:sp>
      <p:sp>
        <p:nvSpPr>
          <p:cNvPr id="11" name="Content Placeholder 3"/>
          <p:cNvSpPr>
            <a:spLocks noGrp="1"/>
          </p:cNvSpPr>
          <p:nvPr>
            <p:ph sz="half" idx="14"/>
          </p:nvPr>
        </p:nvSpPr>
        <p:spPr>
          <a:xfrm>
            <a:off x="8534400" y="3581405"/>
            <a:ext cx="3657600" cy="2666999"/>
          </a:xfrm>
        </p:spPr>
        <p:txBody>
          <a:bodyPr lIns="274308" tIns="0" rIns="182872">
            <a:normAutofit/>
          </a:bodyPr>
          <a:lstStyle>
            <a:lvl1pPr>
              <a:lnSpc>
                <a:spcPts val="1500"/>
              </a:lnSpc>
              <a:defRPr sz="1350">
                <a:solidFill>
                  <a:schemeClr val="tx1">
                    <a:lumMod val="95000"/>
                    <a:lumOff val="5000"/>
                  </a:schemeClr>
                </a:solidFill>
              </a:defRPr>
            </a:lvl1pPr>
            <a:lvl2pPr>
              <a:defRPr sz="1800"/>
            </a:lvl2pPr>
            <a:lvl3pPr>
              <a:defRPr sz="1500"/>
            </a:lvl3pPr>
            <a:lvl4pPr>
              <a:defRPr sz="1350"/>
            </a:lvl4pPr>
            <a:lvl5pPr>
              <a:defRPr sz="1350"/>
            </a:lvl5pPr>
            <a:lvl6pPr>
              <a:defRPr sz="1350"/>
            </a:lvl6pPr>
            <a:lvl7pPr>
              <a:defRPr sz="1350"/>
            </a:lvl7pPr>
            <a:lvl8pPr>
              <a:defRPr sz="1350"/>
            </a:lvl8pPr>
            <a:lvl9pPr>
              <a:defRPr sz="1350"/>
            </a:lvl9pPr>
          </a:lstStyle>
          <a:p>
            <a:pPr lvl="0"/>
            <a:r>
              <a:rPr lang="en-US" dirty="0" smtClean="0"/>
              <a:t>Click to edit Master text styles</a:t>
            </a:r>
          </a:p>
        </p:txBody>
      </p:sp>
      <p:sp>
        <p:nvSpPr>
          <p:cNvPr id="15" name="Content Placeholder 2"/>
          <p:cNvSpPr>
            <a:spLocks noGrp="1"/>
          </p:cNvSpPr>
          <p:nvPr>
            <p:ph sz="half" idx="15"/>
          </p:nvPr>
        </p:nvSpPr>
        <p:spPr>
          <a:xfrm>
            <a:off x="508000" y="1371600"/>
            <a:ext cx="3657600" cy="1905000"/>
          </a:xfrm>
        </p:spPr>
        <p:txBody>
          <a:bodyPr>
            <a:noAutofit/>
          </a:bodyPr>
          <a:lstStyle>
            <a:lvl1pPr>
              <a:defRPr sz="1500">
                <a:solidFill>
                  <a:schemeClr val="bg1"/>
                </a:solidFill>
              </a:defRPr>
            </a:lvl1pPr>
            <a:lvl2pPr>
              <a:defRPr sz="1800"/>
            </a:lvl2pPr>
            <a:lvl3pPr>
              <a:defRPr sz="1500"/>
            </a:lvl3pPr>
            <a:lvl4pPr>
              <a:defRPr sz="1350"/>
            </a:lvl4pPr>
            <a:lvl5pPr>
              <a:defRPr sz="1350"/>
            </a:lvl5pPr>
            <a:lvl6pPr>
              <a:defRPr sz="1350"/>
            </a:lvl6pPr>
            <a:lvl7pPr>
              <a:defRPr sz="1350"/>
            </a:lvl7pPr>
            <a:lvl8pPr>
              <a:defRPr sz="1350"/>
            </a:lvl8pPr>
            <a:lvl9pPr>
              <a:defRPr sz="1350"/>
            </a:lvl9pPr>
          </a:lstStyle>
          <a:p>
            <a:pPr lvl="0"/>
            <a:r>
              <a:rPr lang="en-US" dirty="0" smtClean="0"/>
              <a:t>Click to edit Master text styles</a:t>
            </a:r>
          </a:p>
        </p:txBody>
      </p:sp>
      <p:sp>
        <p:nvSpPr>
          <p:cNvPr id="16" name="Content Placeholder 3"/>
          <p:cNvSpPr>
            <a:spLocks noGrp="1"/>
          </p:cNvSpPr>
          <p:nvPr>
            <p:ph sz="half" idx="16"/>
          </p:nvPr>
        </p:nvSpPr>
        <p:spPr>
          <a:xfrm>
            <a:off x="4267200" y="1371600"/>
            <a:ext cx="3556000" cy="1905000"/>
          </a:xfrm>
        </p:spPr>
        <p:txBody>
          <a:bodyPr>
            <a:normAutofit/>
          </a:bodyPr>
          <a:lstStyle>
            <a:lvl1pPr>
              <a:defRPr sz="1500">
                <a:solidFill>
                  <a:schemeClr val="bg1"/>
                </a:solidFill>
              </a:defRPr>
            </a:lvl1pPr>
            <a:lvl2pPr>
              <a:defRPr sz="1800"/>
            </a:lvl2pPr>
            <a:lvl3pPr>
              <a:defRPr sz="1500"/>
            </a:lvl3pPr>
            <a:lvl4pPr>
              <a:defRPr sz="1350"/>
            </a:lvl4pPr>
            <a:lvl5pPr>
              <a:defRPr sz="1350"/>
            </a:lvl5pPr>
            <a:lvl6pPr>
              <a:defRPr sz="1350"/>
            </a:lvl6pPr>
            <a:lvl7pPr>
              <a:defRPr sz="1350"/>
            </a:lvl7pPr>
            <a:lvl8pPr>
              <a:defRPr sz="1350"/>
            </a:lvl8pPr>
            <a:lvl9pPr>
              <a:defRPr sz="1350"/>
            </a:lvl9pPr>
          </a:lstStyle>
          <a:p>
            <a:pPr lvl="0"/>
            <a:r>
              <a:rPr lang="en-US" dirty="0" smtClean="0"/>
              <a:t>Click to edit Master text styles</a:t>
            </a:r>
          </a:p>
        </p:txBody>
      </p:sp>
      <p:sp>
        <p:nvSpPr>
          <p:cNvPr id="17" name="Content Placeholder 3"/>
          <p:cNvSpPr>
            <a:spLocks noGrp="1"/>
          </p:cNvSpPr>
          <p:nvPr>
            <p:ph sz="half" idx="17"/>
          </p:nvPr>
        </p:nvSpPr>
        <p:spPr>
          <a:xfrm>
            <a:off x="7924801" y="1371600"/>
            <a:ext cx="3657600" cy="1905000"/>
          </a:xfrm>
        </p:spPr>
        <p:txBody>
          <a:bodyPr>
            <a:normAutofit/>
          </a:bodyPr>
          <a:lstStyle>
            <a:lvl1pPr>
              <a:defRPr sz="1500">
                <a:solidFill>
                  <a:schemeClr val="bg1"/>
                </a:solidFill>
              </a:defRPr>
            </a:lvl1pPr>
            <a:lvl2pPr>
              <a:defRPr sz="1800"/>
            </a:lvl2pPr>
            <a:lvl3pPr>
              <a:defRPr sz="1500"/>
            </a:lvl3pPr>
            <a:lvl4pPr>
              <a:defRPr sz="1350"/>
            </a:lvl4pPr>
            <a:lvl5pPr>
              <a:defRPr sz="1350"/>
            </a:lvl5pPr>
            <a:lvl6pPr>
              <a:defRPr sz="1350"/>
            </a:lvl6pPr>
            <a:lvl7pPr>
              <a:defRPr sz="1350"/>
            </a:lvl7pPr>
            <a:lvl8pPr>
              <a:defRPr sz="1350"/>
            </a:lvl8pPr>
            <a:lvl9pPr>
              <a:defRPr sz="1350"/>
            </a:lvl9pPr>
          </a:lstStyle>
          <a:p>
            <a:pPr lvl="0"/>
            <a:r>
              <a:rPr lang="en-US" dirty="0" smtClean="0"/>
              <a:t>Click to edit Master text styles</a:t>
            </a:r>
          </a:p>
        </p:txBody>
      </p:sp>
      <p:sp>
        <p:nvSpPr>
          <p:cNvPr id="19" name="Title 18"/>
          <p:cNvSpPr>
            <a:spLocks noGrp="1"/>
          </p:cNvSpPr>
          <p:nvPr>
            <p:ph type="title"/>
          </p:nvPr>
        </p:nvSpPr>
        <p:spPr>
          <a:xfrm>
            <a:off x="1524000" y="198438"/>
            <a:ext cx="10668000" cy="715962"/>
          </a:xfrm>
          <a:gradFill flip="none" rotWithShape="1">
            <a:gsLst>
              <a:gs pos="0">
                <a:srgbClr val="0070C0"/>
              </a:gs>
              <a:gs pos="23000">
                <a:schemeClr val="accent1">
                  <a:lumMod val="89000"/>
                </a:schemeClr>
              </a:gs>
              <a:gs pos="69000">
                <a:schemeClr val="accent1">
                  <a:lumMod val="75000"/>
                </a:schemeClr>
              </a:gs>
              <a:gs pos="97000">
                <a:schemeClr val="accent1">
                  <a:lumMod val="70000"/>
                </a:schemeClr>
              </a:gs>
            </a:gsLst>
            <a:lin ang="0" scaled="1"/>
            <a:tileRect/>
          </a:gradFill>
          <a:effectLst>
            <a:outerShdw blurRad="50800" dist="38100" dir="2700000" algn="tl" rotWithShape="0">
              <a:prstClr val="black">
                <a:alpha val="40000"/>
              </a:prstClr>
            </a:outerShdw>
          </a:effectLst>
        </p:spPr>
        <p:txBody>
          <a:bodyPr vert="horz" lIns="91440" tIns="45720" rIns="91440" bIns="45720" rtlCol="0" anchor="ctr">
            <a:normAutofit/>
          </a:bodyPr>
          <a:lstStyle>
            <a:lvl1pPr>
              <a:defRPr lang="en-US" dirty="0">
                <a:solidFill>
                  <a:schemeClr val="bg1"/>
                </a:solidFill>
                <a:effectLst>
                  <a:outerShdw blurRad="38100" dist="38100" dir="2700000" algn="tl">
                    <a:srgbClr val="000000">
                      <a:alpha val="43137"/>
                    </a:srgbClr>
                  </a:outerShdw>
                </a:effectLst>
              </a:defRPr>
            </a:lvl1pPr>
          </a:lstStyle>
          <a:p>
            <a:pPr lvl="0"/>
            <a:r>
              <a:rPr lang="en-US" dirty="0" smtClean="0"/>
              <a:t>Click to edit Master title style</a:t>
            </a:r>
            <a:endParaRPr lang="en-US" dirty="0"/>
          </a:p>
        </p:txBody>
      </p:sp>
      <p:sp>
        <p:nvSpPr>
          <p:cNvPr id="12" name="Slide Number Placeholder 5"/>
          <p:cNvSpPr>
            <a:spLocks noGrp="1"/>
          </p:cNvSpPr>
          <p:nvPr>
            <p:ph type="sldNum" sz="quarter" idx="4"/>
          </p:nvPr>
        </p:nvSpPr>
        <p:spPr>
          <a:xfrm>
            <a:off x="10972800" y="6446840"/>
            <a:ext cx="11176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538277125"/>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52.xml><?xml version="1.0" encoding="utf-8"?>
<p:sldLayout xmlns:a="http://schemas.openxmlformats.org/drawingml/2006/main" xmlns:r="http://schemas.openxmlformats.org/officeDocument/2006/relationships" xmlns:p="http://schemas.openxmlformats.org/presentationml/2006/main" userDrawn="1">
  <p:cSld name="Two Picture">
    <p:spTree>
      <p:nvGrpSpPr>
        <p:cNvPr id="1" name=""/>
        <p:cNvGrpSpPr/>
        <p:nvPr/>
      </p:nvGrpSpPr>
      <p:grpSpPr>
        <a:xfrm>
          <a:off x="0" y="0"/>
          <a:ext cx="0" cy="0"/>
          <a:chOff x="0" y="0"/>
          <a:chExt cx="0" cy="0"/>
        </a:xfrm>
      </p:grpSpPr>
      <p:sp>
        <p:nvSpPr>
          <p:cNvPr id="5" name="Content Placeholder 2"/>
          <p:cNvSpPr>
            <a:spLocks noGrp="1"/>
          </p:cNvSpPr>
          <p:nvPr>
            <p:ph sz="half" idx="1"/>
          </p:nvPr>
        </p:nvSpPr>
        <p:spPr>
          <a:xfrm>
            <a:off x="1356851" y="1143001"/>
            <a:ext cx="4572000" cy="1828800"/>
          </a:xfrm>
        </p:spPr>
        <p:txBody>
          <a:bodyPr>
            <a:normAutofit/>
          </a:bodyPr>
          <a:lstStyle>
            <a:lvl1pPr>
              <a:defRPr sz="1500"/>
            </a:lvl1pPr>
            <a:lvl2pPr>
              <a:defRPr sz="1800"/>
            </a:lvl2pPr>
            <a:lvl3pPr>
              <a:defRPr sz="1500"/>
            </a:lvl3pPr>
            <a:lvl4pPr>
              <a:defRPr sz="1350"/>
            </a:lvl4pPr>
            <a:lvl5pPr>
              <a:defRPr sz="1350"/>
            </a:lvl5pPr>
            <a:lvl6pPr>
              <a:defRPr sz="1350"/>
            </a:lvl6pPr>
            <a:lvl7pPr>
              <a:defRPr sz="1350"/>
            </a:lvl7pPr>
            <a:lvl8pPr>
              <a:defRPr sz="1350"/>
            </a:lvl8pPr>
            <a:lvl9pPr>
              <a:defRPr sz="1350"/>
            </a:lvl9pPr>
          </a:lstStyle>
          <a:p>
            <a:pPr lvl="0"/>
            <a:r>
              <a:rPr lang="en-US" dirty="0" smtClean="0"/>
              <a:t>Click to edit Master text styles</a:t>
            </a:r>
            <a:endParaRPr lang="en-US" dirty="0"/>
          </a:p>
        </p:txBody>
      </p:sp>
      <p:sp>
        <p:nvSpPr>
          <p:cNvPr id="6" name="Content Placeholder 3"/>
          <p:cNvSpPr>
            <a:spLocks noGrp="1"/>
          </p:cNvSpPr>
          <p:nvPr>
            <p:ph sz="half" idx="2"/>
          </p:nvPr>
        </p:nvSpPr>
        <p:spPr>
          <a:xfrm>
            <a:off x="6096000" y="1219203"/>
            <a:ext cx="5080000" cy="2057399"/>
          </a:xfrm>
        </p:spPr>
        <p:txBody>
          <a:bodyPr>
            <a:normAutofit/>
          </a:bodyPr>
          <a:lstStyle>
            <a:lvl1pPr marL="0" indent="0" algn="l">
              <a:buFontTx/>
              <a:buNone/>
              <a:defRPr sz="1050" b="1">
                <a:solidFill>
                  <a:schemeClr val="accent4">
                    <a:lumMod val="50000"/>
                  </a:schemeClr>
                </a:solidFill>
              </a:defRPr>
            </a:lvl1pPr>
            <a:lvl2pPr marL="0" indent="0" algn="l">
              <a:buFontTx/>
              <a:buNone/>
              <a:defRPr sz="900">
                <a:solidFill>
                  <a:schemeClr val="accent4">
                    <a:lumMod val="50000"/>
                  </a:schemeClr>
                </a:solidFill>
              </a:defRPr>
            </a:lvl2pPr>
            <a:lvl3pPr marL="0" indent="0" algn="l">
              <a:buFontTx/>
              <a:buNone/>
              <a:defRPr sz="900">
                <a:solidFill>
                  <a:schemeClr val="accent4">
                    <a:lumMod val="50000"/>
                  </a:schemeClr>
                </a:solidFill>
              </a:defRPr>
            </a:lvl3pPr>
            <a:lvl4pPr marL="0" indent="0" algn="l">
              <a:buFontTx/>
              <a:buNone/>
              <a:defRPr sz="900">
                <a:solidFill>
                  <a:schemeClr val="accent4">
                    <a:lumMod val="50000"/>
                  </a:schemeClr>
                </a:solidFill>
              </a:defRPr>
            </a:lvl4pPr>
            <a:lvl5pPr marL="0" indent="0" algn="l">
              <a:buFontTx/>
              <a:buNone/>
              <a:defRPr sz="900">
                <a:solidFill>
                  <a:schemeClr val="accent4">
                    <a:lumMod val="50000"/>
                  </a:schemeClr>
                </a:solidFill>
              </a:defRPr>
            </a:lvl5pPr>
            <a:lvl6pPr>
              <a:defRPr sz="1350"/>
            </a:lvl6pPr>
            <a:lvl7pPr>
              <a:defRPr sz="1350"/>
            </a:lvl7pPr>
            <a:lvl8pPr>
              <a:defRPr sz="1350"/>
            </a:lvl8pPr>
            <a:lvl9pPr>
              <a:defRPr sz="1350"/>
            </a:lvl9pPr>
          </a:lstStyle>
          <a:p>
            <a:pPr lvl="0"/>
            <a:r>
              <a:rPr lang="en-US" dirty="0" smtClean="0"/>
              <a:t>Click to edit Master text styles</a:t>
            </a:r>
          </a:p>
          <a:p>
            <a:pPr lvl="1"/>
            <a:r>
              <a:rPr lang="en-US" dirty="0" smtClean="0"/>
              <a:t>Level 2</a:t>
            </a:r>
          </a:p>
          <a:p>
            <a:pPr lvl="2"/>
            <a:r>
              <a:rPr lang="en-US" dirty="0" smtClean="0"/>
              <a:t>Level 3</a:t>
            </a:r>
          </a:p>
          <a:p>
            <a:pPr lvl="3"/>
            <a:r>
              <a:rPr lang="en-US" dirty="0" smtClean="0"/>
              <a:t>Level 4</a:t>
            </a:r>
          </a:p>
          <a:p>
            <a:pPr lvl="4"/>
            <a:r>
              <a:rPr lang="en-US" dirty="0" smtClean="0"/>
              <a:t>Level 5</a:t>
            </a:r>
            <a:endParaRPr lang="en-US" dirty="0"/>
          </a:p>
        </p:txBody>
      </p:sp>
      <p:sp>
        <p:nvSpPr>
          <p:cNvPr id="9" name="Content Placeholder 2"/>
          <p:cNvSpPr>
            <a:spLocks noGrp="1"/>
          </p:cNvSpPr>
          <p:nvPr>
            <p:ph sz="half" idx="14"/>
          </p:nvPr>
        </p:nvSpPr>
        <p:spPr>
          <a:xfrm>
            <a:off x="6371303" y="3505200"/>
            <a:ext cx="4572000" cy="1981200"/>
          </a:xfrm>
        </p:spPr>
        <p:txBody>
          <a:bodyPr>
            <a:normAutofit/>
          </a:bodyPr>
          <a:lstStyle>
            <a:lvl1pPr>
              <a:defRPr sz="1500"/>
            </a:lvl1pPr>
            <a:lvl2pPr>
              <a:defRPr sz="1800"/>
            </a:lvl2pPr>
            <a:lvl3pPr>
              <a:defRPr sz="1500"/>
            </a:lvl3pPr>
            <a:lvl4pPr>
              <a:defRPr sz="1350"/>
            </a:lvl4pPr>
            <a:lvl5pPr>
              <a:defRPr sz="1350"/>
            </a:lvl5pPr>
            <a:lvl6pPr>
              <a:defRPr sz="1350"/>
            </a:lvl6pPr>
            <a:lvl7pPr>
              <a:defRPr sz="1350"/>
            </a:lvl7pPr>
            <a:lvl8pPr>
              <a:defRPr sz="1350"/>
            </a:lvl8pPr>
            <a:lvl9pPr>
              <a:defRPr sz="1350"/>
            </a:lvl9pPr>
          </a:lstStyle>
          <a:p>
            <a:pPr lvl="0"/>
            <a:r>
              <a:rPr lang="en-US" dirty="0" smtClean="0"/>
              <a:t>Click to edit Master text styles</a:t>
            </a:r>
            <a:endParaRPr lang="en-US" dirty="0"/>
          </a:p>
        </p:txBody>
      </p:sp>
      <p:sp>
        <p:nvSpPr>
          <p:cNvPr id="10" name="Content Placeholder 3"/>
          <p:cNvSpPr>
            <a:spLocks noGrp="1"/>
          </p:cNvSpPr>
          <p:nvPr>
            <p:ph sz="half" idx="15"/>
          </p:nvPr>
        </p:nvSpPr>
        <p:spPr>
          <a:xfrm>
            <a:off x="1320800" y="2895600"/>
            <a:ext cx="4572000" cy="3048000"/>
          </a:xfrm>
        </p:spPr>
        <p:txBody>
          <a:bodyPr>
            <a:normAutofit/>
          </a:bodyPr>
          <a:lstStyle>
            <a:lvl1pPr marL="0" indent="0">
              <a:buFontTx/>
              <a:buNone/>
              <a:defRPr sz="1050" b="1">
                <a:solidFill>
                  <a:schemeClr val="accent4">
                    <a:lumMod val="50000"/>
                  </a:schemeClr>
                </a:solidFill>
              </a:defRPr>
            </a:lvl1pPr>
            <a:lvl2pPr marL="0" indent="0">
              <a:buFontTx/>
              <a:buNone/>
              <a:defRPr sz="900">
                <a:solidFill>
                  <a:schemeClr val="accent4">
                    <a:lumMod val="50000"/>
                  </a:schemeClr>
                </a:solidFill>
              </a:defRPr>
            </a:lvl2pPr>
            <a:lvl3pPr marL="0" indent="0">
              <a:buFontTx/>
              <a:buNone/>
              <a:defRPr sz="900">
                <a:solidFill>
                  <a:schemeClr val="accent4">
                    <a:lumMod val="50000"/>
                  </a:schemeClr>
                </a:solidFill>
              </a:defRPr>
            </a:lvl3pPr>
            <a:lvl4pPr marL="0" indent="0">
              <a:buFontTx/>
              <a:buNone/>
              <a:defRPr sz="900">
                <a:solidFill>
                  <a:schemeClr val="accent4">
                    <a:lumMod val="50000"/>
                  </a:schemeClr>
                </a:solidFill>
              </a:defRPr>
            </a:lvl4pPr>
            <a:lvl5pPr marL="0" indent="0">
              <a:buFontTx/>
              <a:buNone/>
              <a:defRPr sz="900">
                <a:solidFill>
                  <a:schemeClr val="accent4">
                    <a:lumMod val="50000"/>
                  </a:schemeClr>
                </a:solidFill>
              </a:defRPr>
            </a:lvl5pPr>
            <a:lvl6pPr>
              <a:defRPr sz="1350"/>
            </a:lvl6pPr>
            <a:lvl7pPr>
              <a:defRPr sz="1350"/>
            </a:lvl7pPr>
            <a:lvl8pPr>
              <a:defRPr sz="1350"/>
            </a:lvl8pPr>
            <a:lvl9pPr>
              <a:defRPr sz="1350"/>
            </a:lvl9pPr>
          </a:lstStyle>
          <a:p>
            <a:pPr lvl="0"/>
            <a:r>
              <a:rPr lang="en-US" dirty="0" smtClean="0"/>
              <a:t>Click to edit Master text styles</a:t>
            </a:r>
          </a:p>
          <a:p>
            <a:pPr lvl="1"/>
            <a:r>
              <a:rPr lang="en-US" dirty="0" smtClean="0"/>
              <a:t>Level 2</a:t>
            </a:r>
          </a:p>
          <a:p>
            <a:pPr lvl="2"/>
            <a:r>
              <a:rPr lang="en-US" dirty="0" smtClean="0"/>
              <a:t>Level 3</a:t>
            </a:r>
          </a:p>
          <a:p>
            <a:pPr lvl="3"/>
            <a:r>
              <a:rPr lang="en-US" dirty="0" smtClean="0"/>
              <a:t>Level 4</a:t>
            </a:r>
          </a:p>
          <a:p>
            <a:pPr lvl="4"/>
            <a:r>
              <a:rPr lang="en-US" dirty="0" smtClean="0"/>
              <a:t>Level 5</a:t>
            </a:r>
            <a:endParaRPr lang="en-US" dirty="0"/>
          </a:p>
        </p:txBody>
      </p:sp>
      <p:sp>
        <p:nvSpPr>
          <p:cNvPr id="11" name="Title 10"/>
          <p:cNvSpPr>
            <a:spLocks noGrp="1"/>
          </p:cNvSpPr>
          <p:nvPr>
            <p:ph type="title"/>
          </p:nvPr>
        </p:nvSpPr>
        <p:spPr>
          <a:xfrm>
            <a:off x="0" y="218758"/>
            <a:ext cx="11176000" cy="715962"/>
          </a:xfrm>
          <a:gradFill flip="none" rotWithShape="1">
            <a:gsLst>
              <a:gs pos="0">
                <a:srgbClr val="0070C0"/>
              </a:gs>
              <a:gs pos="23000">
                <a:schemeClr val="accent1">
                  <a:lumMod val="89000"/>
                </a:schemeClr>
              </a:gs>
              <a:gs pos="69000">
                <a:schemeClr val="accent1">
                  <a:lumMod val="75000"/>
                </a:schemeClr>
              </a:gs>
              <a:gs pos="97000">
                <a:schemeClr val="accent1">
                  <a:lumMod val="70000"/>
                </a:schemeClr>
              </a:gs>
            </a:gsLst>
            <a:lin ang="0" scaled="1"/>
            <a:tileRect/>
          </a:gradFill>
          <a:effectLst>
            <a:outerShdw blurRad="50800" dist="38100" dir="2700000" algn="tl" rotWithShape="0">
              <a:prstClr val="black">
                <a:alpha val="40000"/>
              </a:prstClr>
            </a:outerShdw>
          </a:effectLst>
        </p:spPr>
        <p:txBody>
          <a:bodyPr vert="horz" lIns="91440" tIns="45720" rIns="91440" bIns="45720" rtlCol="0" anchor="ctr">
            <a:normAutofit/>
          </a:bodyPr>
          <a:lstStyle>
            <a:lvl1pPr>
              <a:defRPr lang="en-US" dirty="0">
                <a:solidFill>
                  <a:schemeClr val="bg1"/>
                </a:solidFill>
                <a:effectLst>
                  <a:outerShdw blurRad="38100" dist="38100" dir="2700000" algn="tl">
                    <a:srgbClr val="000000">
                      <a:alpha val="43137"/>
                    </a:srgbClr>
                  </a:outerShdw>
                </a:effectLst>
              </a:defRPr>
            </a:lvl1pPr>
          </a:lstStyle>
          <a:p>
            <a:pPr lvl="0"/>
            <a:r>
              <a:rPr lang="en-US" dirty="0" smtClean="0"/>
              <a:t>Click to edit Master title style</a:t>
            </a:r>
            <a:endParaRPr lang="en-US" dirty="0"/>
          </a:p>
        </p:txBody>
      </p:sp>
      <p:sp>
        <p:nvSpPr>
          <p:cNvPr id="12" name="Slide Number Placeholder 5"/>
          <p:cNvSpPr>
            <a:spLocks noGrp="1"/>
          </p:cNvSpPr>
          <p:nvPr>
            <p:ph type="sldNum" sz="quarter" idx="4"/>
          </p:nvPr>
        </p:nvSpPr>
        <p:spPr>
          <a:xfrm>
            <a:off x="10972800" y="6446840"/>
            <a:ext cx="11176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1709533628"/>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53.xml><?xml version="1.0" encoding="utf-8"?>
<p:sldLayout xmlns:a="http://schemas.openxmlformats.org/drawingml/2006/main" xmlns:r="http://schemas.openxmlformats.org/officeDocument/2006/relationships" xmlns:p="http://schemas.openxmlformats.org/presentationml/2006/main" userDrawn="1">
  <p:cSld name="questions contact">
    <p:spTree>
      <p:nvGrpSpPr>
        <p:cNvPr id="1" name=""/>
        <p:cNvGrpSpPr/>
        <p:nvPr/>
      </p:nvGrpSpPr>
      <p:grpSpPr>
        <a:xfrm>
          <a:off x="0" y="0"/>
          <a:ext cx="0" cy="0"/>
          <a:chOff x="0" y="0"/>
          <a:chExt cx="0" cy="0"/>
        </a:xfrm>
      </p:grpSpPr>
      <p:sp>
        <p:nvSpPr>
          <p:cNvPr id="4" name="Text Placeholder 3"/>
          <p:cNvSpPr>
            <a:spLocks noGrp="1"/>
          </p:cNvSpPr>
          <p:nvPr>
            <p:ph type="body" sz="half" idx="2"/>
          </p:nvPr>
        </p:nvSpPr>
        <p:spPr>
          <a:xfrm>
            <a:off x="6604000" y="1570041"/>
            <a:ext cx="4064000" cy="4297363"/>
          </a:xfrm>
        </p:spPr>
        <p:txBody>
          <a:bodyPr/>
          <a:lstStyle>
            <a:lvl1pPr marL="0" indent="0">
              <a:lnSpc>
                <a:spcPts val="1200"/>
              </a:lnSpc>
              <a:buNone/>
              <a:defRPr sz="1050">
                <a:solidFill>
                  <a:schemeClr val="accent2">
                    <a:lumMod val="60000"/>
                    <a:lumOff val="40000"/>
                  </a:schemeClr>
                </a:solidFill>
              </a:defRPr>
            </a:lvl1pPr>
            <a:lvl2pPr marL="342886" indent="0">
              <a:buNone/>
              <a:defRPr sz="900"/>
            </a:lvl2pPr>
            <a:lvl3pPr marL="685771" indent="0">
              <a:buNone/>
              <a:defRPr sz="750"/>
            </a:lvl3pPr>
            <a:lvl4pPr marL="1028657" indent="0">
              <a:buNone/>
              <a:defRPr sz="675"/>
            </a:lvl4pPr>
            <a:lvl5pPr marL="1371542" indent="0">
              <a:buNone/>
              <a:defRPr sz="675"/>
            </a:lvl5pPr>
            <a:lvl6pPr marL="1714427" indent="0">
              <a:buNone/>
              <a:defRPr sz="675"/>
            </a:lvl6pPr>
            <a:lvl7pPr marL="2057312" indent="0">
              <a:buNone/>
              <a:defRPr sz="675"/>
            </a:lvl7pPr>
            <a:lvl8pPr marL="2400197" indent="0">
              <a:buNone/>
              <a:defRPr sz="675"/>
            </a:lvl8pPr>
            <a:lvl9pPr marL="2743082" indent="0">
              <a:buNone/>
              <a:defRPr sz="675"/>
            </a:lvl9pPr>
          </a:lstStyle>
          <a:p>
            <a:pPr lvl="0"/>
            <a:r>
              <a:rPr lang="en-US" dirty="0" smtClean="0"/>
              <a:t>Click to edit Master text styles</a:t>
            </a:r>
          </a:p>
        </p:txBody>
      </p:sp>
      <p:sp>
        <p:nvSpPr>
          <p:cNvPr id="14" name="Title 13"/>
          <p:cNvSpPr>
            <a:spLocks noGrp="1"/>
          </p:cNvSpPr>
          <p:nvPr>
            <p:ph type="title"/>
          </p:nvPr>
        </p:nvSpPr>
        <p:spPr>
          <a:xfrm>
            <a:off x="1117600" y="381000"/>
            <a:ext cx="10160000" cy="715962"/>
          </a:xfrm>
        </p:spPr>
        <p:txBody>
          <a:bodyPr>
            <a:normAutofit/>
          </a:bodyPr>
          <a:lstStyle>
            <a:lvl1pPr algn="ctr" defTabSz="685771" rtl="0" eaLnBrk="1" latinLnBrk="0" hangingPunct="1">
              <a:spcBef>
                <a:spcPct val="0"/>
              </a:spcBef>
              <a:buNone/>
              <a:defRPr lang="en-US" sz="3000" b="1" kern="1200" dirty="0">
                <a:solidFill>
                  <a:schemeClr val="accent2">
                    <a:lumMod val="60000"/>
                    <a:lumOff val="40000"/>
                  </a:schemeClr>
                </a:solidFill>
                <a:latin typeface="+mj-lt"/>
                <a:ea typeface="+mj-ea"/>
                <a:cs typeface="+mj-cs"/>
              </a:defRPr>
            </a:lvl1pPr>
          </a:lstStyle>
          <a:p>
            <a:r>
              <a:rPr lang="en-US" dirty="0" smtClean="0"/>
              <a:t>Click to edit Master title style</a:t>
            </a:r>
            <a:endParaRPr lang="en-US" dirty="0"/>
          </a:p>
        </p:txBody>
      </p:sp>
      <p:sp>
        <p:nvSpPr>
          <p:cNvPr id="8" name="Text Placeholder 10"/>
          <p:cNvSpPr>
            <a:spLocks noGrp="1"/>
          </p:cNvSpPr>
          <p:nvPr>
            <p:ph type="body" sz="quarter" idx="13"/>
          </p:nvPr>
        </p:nvSpPr>
        <p:spPr>
          <a:xfrm>
            <a:off x="-101599" y="1143000"/>
            <a:ext cx="10160000" cy="457200"/>
          </a:xfrm>
        </p:spPr>
        <p:txBody>
          <a:bodyPr>
            <a:normAutofit/>
          </a:bodyPr>
          <a:lstStyle>
            <a:lvl1pPr algn="ctr">
              <a:buFontTx/>
              <a:buNone/>
              <a:defRPr sz="1500">
                <a:solidFill>
                  <a:schemeClr val="accent2">
                    <a:lumMod val="60000"/>
                    <a:lumOff val="40000"/>
                  </a:schemeClr>
                </a:solidFill>
              </a:defRPr>
            </a:lvl1pPr>
          </a:lstStyle>
          <a:p>
            <a:pPr lvl="0"/>
            <a:r>
              <a:rPr lang="en-US" dirty="0" smtClean="0"/>
              <a:t>Click to edit Master text styles</a:t>
            </a:r>
          </a:p>
        </p:txBody>
      </p:sp>
      <p:sp>
        <p:nvSpPr>
          <p:cNvPr id="7" name="Slide Number Placeholder 5"/>
          <p:cNvSpPr>
            <a:spLocks noGrp="1"/>
          </p:cNvSpPr>
          <p:nvPr>
            <p:ph type="sldNum" sz="quarter" idx="4"/>
          </p:nvPr>
        </p:nvSpPr>
        <p:spPr>
          <a:xfrm>
            <a:off x="10972800" y="6446840"/>
            <a:ext cx="11176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893348039"/>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54.xml><?xml version="1.0" encoding="utf-8"?>
<p:sldLayout xmlns:a="http://schemas.openxmlformats.org/drawingml/2006/main" xmlns:r="http://schemas.openxmlformats.org/officeDocument/2006/relationships" xmlns:p="http://schemas.openxmlformats.org/presentationml/2006/main" userDrawn="1">
  <p:cSld name="Agenda/Summary">
    <p:spTree>
      <p:nvGrpSpPr>
        <p:cNvPr id="1" name=""/>
        <p:cNvGrpSpPr/>
        <p:nvPr/>
      </p:nvGrpSpPr>
      <p:grpSpPr>
        <a:xfrm>
          <a:off x="0" y="0"/>
          <a:ext cx="0" cy="0"/>
          <a:chOff x="0" y="0"/>
          <a:chExt cx="0" cy="0"/>
        </a:xfrm>
      </p:grpSpPr>
      <p:sp>
        <p:nvSpPr>
          <p:cNvPr id="9" name="Text Placeholder 8"/>
          <p:cNvSpPr>
            <a:spLocks noGrp="1"/>
          </p:cNvSpPr>
          <p:nvPr>
            <p:ph type="body" sz="quarter" idx="15"/>
          </p:nvPr>
        </p:nvSpPr>
        <p:spPr>
          <a:xfrm>
            <a:off x="812800" y="3238500"/>
            <a:ext cx="8432800" cy="838200"/>
          </a:xfrm>
        </p:spPr>
        <p:txBody>
          <a:bodyPr>
            <a:normAutofit/>
          </a:bodyPr>
          <a:lstStyle>
            <a:lvl1pPr marL="42860" indent="0">
              <a:buFontTx/>
              <a:buNone/>
              <a:defRPr sz="1350" baseline="0">
                <a:solidFill>
                  <a:schemeClr val="accent4">
                    <a:lumMod val="75000"/>
                  </a:schemeClr>
                </a:solidFill>
              </a:defRPr>
            </a:lvl1pPr>
          </a:lstStyle>
          <a:p>
            <a:pPr lvl="0"/>
            <a:r>
              <a:rPr lang="en-US" dirty="0" smtClean="0"/>
              <a:t>Click to edit Master text styles</a:t>
            </a:r>
          </a:p>
        </p:txBody>
      </p:sp>
      <p:sp>
        <p:nvSpPr>
          <p:cNvPr id="7" name="Title 6"/>
          <p:cNvSpPr>
            <a:spLocks noGrp="1"/>
          </p:cNvSpPr>
          <p:nvPr>
            <p:ph type="title"/>
          </p:nvPr>
        </p:nvSpPr>
        <p:spPr/>
        <p:txBody>
          <a:bodyPr/>
          <a:lstStyle/>
          <a:p>
            <a:r>
              <a:rPr lang="en-US" smtClean="0"/>
              <a:t>Click to edit Master title style</a:t>
            </a:r>
            <a:endParaRPr lang="en-US"/>
          </a:p>
        </p:txBody>
      </p:sp>
      <p:sp>
        <p:nvSpPr>
          <p:cNvPr id="12" name="Text Placeholder 8"/>
          <p:cNvSpPr>
            <a:spLocks noGrp="1"/>
          </p:cNvSpPr>
          <p:nvPr>
            <p:ph type="body" sz="quarter" idx="16"/>
          </p:nvPr>
        </p:nvSpPr>
        <p:spPr>
          <a:xfrm>
            <a:off x="304800" y="1676401"/>
            <a:ext cx="8432800" cy="838200"/>
          </a:xfrm>
        </p:spPr>
        <p:txBody>
          <a:bodyPr>
            <a:normAutofit/>
          </a:bodyPr>
          <a:lstStyle>
            <a:lvl1pPr marL="42860" indent="0">
              <a:buFontTx/>
              <a:buNone/>
              <a:defRPr sz="1350" baseline="0">
                <a:solidFill>
                  <a:schemeClr val="accent4">
                    <a:lumMod val="75000"/>
                  </a:schemeClr>
                </a:solidFill>
              </a:defRPr>
            </a:lvl1pPr>
          </a:lstStyle>
          <a:p>
            <a:pPr lvl="0"/>
            <a:r>
              <a:rPr lang="en-US" dirty="0" smtClean="0"/>
              <a:t>Click to edit Master text styles</a:t>
            </a:r>
          </a:p>
        </p:txBody>
      </p:sp>
      <p:sp>
        <p:nvSpPr>
          <p:cNvPr id="14" name="Text Placeholder 8"/>
          <p:cNvSpPr>
            <a:spLocks noGrp="1"/>
          </p:cNvSpPr>
          <p:nvPr>
            <p:ph type="body" sz="quarter" idx="17"/>
          </p:nvPr>
        </p:nvSpPr>
        <p:spPr>
          <a:xfrm>
            <a:off x="558800" y="2457451"/>
            <a:ext cx="8432800" cy="838200"/>
          </a:xfrm>
        </p:spPr>
        <p:txBody>
          <a:bodyPr>
            <a:normAutofit/>
          </a:bodyPr>
          <a:lstStyle>
            <a:lvl1pPr marL="42860" indent="0">
              <a:buFontTx/>
              <a:buNone/>
              <a:defRPr sz="1350" baseline="0">
                <a:solidFill>
                  <a:schemeClr val="accent4">
                    <a:lumMod val="75000"/>
                  </a:schemeClr>
                </a:solidFill>
              </a:defRPr>
            </a:lvl1pPr>
          </a:lstStyle>
          <a:p>
            <a:pPr lvl="0"/>
            <a:r>
              <a:rPr lang="en-US" dirty="0" smtClean="0"/>
              <a:t>Click to edit Master text styles</a:t>
            </a:r>
          </a:p>
        </p:txBody>
      </p:sp>
      <p:sp>
        <p:nvSpPr>
          <p:cNvPr id="15" name="Text Placeholder 8"/>
          <p:cNvSpPr>
            <a:spLocks noGrp="1"/>
          </p:cNvSpPr>
          <p:nvPr>
            <p:ph type="body" sz="quarter" idx="18"/>
          </p:nvPr>
        </p:nvSpPr>
        <p:spPr>
          <a:xfrm>
            <a:off x="1066801" y="4019550"/>
            <a:ext cx="8432800" cy="838200"/>
          </a:xfrm>
        </p:spPr>
        <p:txBody>
          <a:bodyPr>
            <a:normAutofit/>
          </a:bodyPr>
          <a:lstStyle>
            <a:lvl1pPr marL="42860" indent="0">
              <a:buFontTx/>
              <a:buNone/>
              <a:defRPr sz="1350" baseline="0">
                <a:solidFill>
                  <a:schemeClr val="accent4">
                    <a:lumMod val="75000"/>
                  </a:schemeClr>
                </a:solidFill>
              </a:defRPr>
            </a:lvl1pPr>
          </a:lstStyle>
          <a:p>
            <a:pPr lvl="0"/>
            <a:r>
              <a:rPr lang="en-US" dirty="0" smtClean="0"/>
              <a:t>Click to edit Master text styles</a:t>
            </a:r>
          </a:p>
        </p:txBody>
      </p:sp>
      <p:sp>
        <p:nvSpPr>
          <p:cNvPr id="16" name="Text Placeholder 8"/>
          <p:cNvSpPr>
            <a:spLocks noGrp="1"/>
          </p:cNvSpPr>
          <p:nvPr>
            <p:ph type="body" sz="quarter" idx="19"/>
          </p:nvPr>
        </p:nvSpPr>
        <p:spPr>
          <a:xfrm>
            <a:off x="1320801" y="4800601"/>
            <a:ext cx="8432800" cy="838200"/>
          </a:xfrm>
        </p:spPr>
        <p:txBody>
          <a:bodyPr>
            <a:normAutofit/>
          </a:bodyPr>
          <a:lstStyle>
            <a:lvl1pPr marL="42860" indent="0">
              <a:buFontTx/>
              <a:buNone/>
              <a:defRPr sz="1350" baseline="0">
                <a:solidFill>
                  <a:schemeClr val="accent4">
                    <a:lumMod val="75000"/>
                  </a:schemeClr>
                </a:solidFill>
              </a:defRPr>
            </a:lvl1pPr>
          </a:lstStyle>
          <a:p>
            <a:pPr lvl="0"/>
            <a:r>
              <a:rPr lang="en-US" dirty="0" smtClean="0"/>
              <a:t>Click to edit Master text styles</a:t>
            </a:r>
          </a:p>
        </p:txBody>
      </p:sp>
      <p:sp>
        <p:nvSpPr>
          <p:cNvPr id="13" name="Text Placeholder 10"/>
          <p:cNvSpPr>
            <a:spLocks noGrp="1"/>
          </p:cNvSpPr>
          <p:nvPr>
            <p:ph type="body" sz="quarter" idx="13"/>
          </p:nvPr>
        </p:nvSpPr>
        <p:spPr>
          <a:xfrm>
            <a:off x="1930401" y="990600"/>
            <a:ext cx="10160000" cy="457200"/>
          </a:xfrm>
        </p:spPr>
        <p:txBody>
          <a:bodyPr>
            <a:normAutofit/>
          </a:bodyPr>
          <a:lstStyle>
            <a:lvl1pPr algn="l">
              <a:buFontTx/>
              <a:buNone/>
              <a:defRPr sz="1800"/>
            </a:lvl1pPr>
          </a:lstStyle>
          <a:p>
            <a:pPr lvl="0"/>
            <a:r>
              <a:rPr lang="en-US" dirty="0" smtClean="0"/>
              <a:t>Click to edit Master text styles</a:t>
            </a:r>
          </a:p>
        </p:txBody>
      </p:sp>
      <p:sp>
        <p:nvSpPr>
          <p:cNvPr id="11" name="Slide Number Placeholder 5"/>
          <p:cNvSpPr>
            <a:spLocks noGrp="1"/>
          </p:cNvSpPr>
          <p:nvPr>
            <p:ph type="sldNum" sz="quarter" idx="4"/>
          </p:nvPr>
        </p:nvSpPr>
        <p:spPr>
          <a:xfrm>
            <a:off x="10972800" y="6446840"/>
            <a:ext cx="11176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2888778301"/>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55.xml><?xml version="1.0" encoding="utf-8"?>
<p:sldLayout xmlns:a="http://schemas.openxmlformats.org/drawingml/2006/main" xmlns:r="http://schemas.openxmlformats.org/officeDocument/2006/relationships" xmlns:p="http://schemas.openxmlformats.org/presentationml/2006/main">
  <p:cSld name="One image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4" name="Slide Number Placeholder 3"/>
          <p:cNvSpPr>
            <a:spLocks noGrp="1"/>
          </p:cNvSpPr>
          <p:nvPr>
            <p:ph type="sldNum" sz="quarter" idx="11"/>
          </p:nvPr>
        </p:nvSpPr>
        <p:spPr/>
        <p:txBody>
          <a:bodyPr/>
          <a:lstStyle/>
          <a:p>
            <a:fld id="{71F8F497-5311-4FE6-8037-E08A3EC20500}" type="slidenum">
              <a:rPr lang="en-US" smtClean="0">
                <a:solidFill>
                  <a:srgbClr val="393D41">
                    <a:tint val="75000"/>
                  </a:srgbClr>
                </a:solidFill>
              </a:rPr>
              <a:pPr/>
              <a:t>‹#›</a:t>
            </a:fld>
            <a:endParaRPr lang="en-US">
              <a:solidFill>
                <a:srgbClr val="393D41">
                  <a:tint val="75000"/>
                </a:srgbClr>
              </a:solidFill>
            </a:endParaRPr>
          </a:p>
        </p:txBody>
      </p:sp>
      <p:sp>
        <p:nvSpPr>
          <p:cNvPr id="6" name="Picture Placeholder 5"/>
          <p:cNvSpPr>
            <a:spLocks noGrp="1"/>
          </p:cNvSpPr>
          <p:nvPr>
            <p:ph type="pic" sz="quarter" idx="12"/>
          </p:nvPr>
        </p:nvSpPr>
        <p:spPr>
          <a:xfrm>
            <a:off x="414869" y="1280160"/>
            <a:ext cx="4779433" cy="4788946"/>
          </a:xfrm>
        </p:spPr>
        <p:txBody>
          <a:bodyPr/>
          <a:lstStyle>
            <a:lvl1pPr marL="0" indent="0">
              <a:buNone/>
              <a:defRPr/>
            </a:lvl1pPr>
          </a:lstStyle>
          <a:p>
            <a:r>
              <a:rPr lang="en-US"/>
              <a:t>Click icon to add picture</a:t>
            </a:r>
            <a:endParaRPr lang="en-US" dirty="0"/>
          </a:p>
        </p:txBody>
      </p:sp>
      <p:sp>
        <p:nvSpPr>
          <p:cNvPr id="8" name="Content Placeholder 7"/>
          <p:cNvSpPr>
            <a:spLocks noGrp="1"/>
          </p:cNvSpPr>
          <p:nvPr>
            <p:ph sz="quarter" idx="13"/>
          </p:nvPr>
        </p:nvSpPr>
        <p:spPr>
          <a:xfrm>
            <a:off x="5965706" y="1280160"/>
            <a:ext cx="5384721" cy="4788946"/>
          </a:xfrm>
        </p:spPr>
        <p:txBody>
          <a:bodyPr/>
          <a:lstStyle>
            <a:lvl1pPr marL="240030" indent="-240030">
              <a:defRPr sz="1800"/>
            </a:lvl1pPr>
            <a:lvl2pPr>
              <a:defRPr sz="1650"/>
            </a:lvl2pPr>
            <a:lvl3pPr>
              <a:defRPr sz="1500"/>
            </a:lvl3pPr>
            <a:lvl4pPr>
              <a:defRPr sz="1350"/>
            </a:lvl4pPr>
            <a:lvl5pPr>
              <a:defRPr sz="1200"/>
            </a:lvl5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Tree>
    <p:extLst>
      <p:ext uri="{BB962C8B-B14F-4D97-AF65-F5344CB8AC3E}">
        <p14:creationId xmlns:p14="http://schemas.microsoft.com/office/powerpoint/2010/main" val="1163318830"/>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sldLayout>
</file>

<file path=ppt/slideLayouts/slideLayout56.xml><?xml version="1.0" encoding="utf-8"?>
<p:sldLayout xmlns:a="http://schemas.openxmlformats.org/drawingml/2006/main" xmlns:r="http://schemas.openxmlformats.org/officeDocument/2006/relationships" xmlns:p="http://schemas.openxmlformats.org/presentationml/2006/main" userDrawn="1">
  <p:cSld name="Ingrid">
    <p:spTree>
      <p:nvGrpSpPr>
        <p:cNvPr id="1" name=""/>
        <p:cNvGrpSpPr/>
        <p:nvPr/>
      </p:nvGrpSpPr>
      <p:grpSpPr>
        <a:xfrm>
          <a:off x="0" y="0"/>
          <a:ext cx="0" cy="0"/>
          <a:chOff x="0" y="0"/>
          <a:chExt cx="0" cy="0"/>
        </a:xfrm>
      </p:grpSpPr>
      <p:pic>
        <p:nvPicPr>
          <p:cNvPr id="4" name="Picture 11" descr="SS 42.jpg"/>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0314520" y="6169025"/>
            <a:ext cx="1644649" cy="558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Content Placeholder 2"/>
          <p:cNvSpPr>
            <a:spLocks noGrp="1"/>
          </p:cNvSpPr>
          <p:nvPr>
            <p:ph idx="1"/>
          </p:nvPr>
        </p:nvSpPr>
        <p:spPr/>
        <p:txBody>
          <a:bodyPr>
            <a:normAutofit/>
          </a:bodyPr>
          <a:lstStyle>
            <a:lvl1pPr>
              <a:defRPr sz="1500">
                <a:solidFill>
                  <a:schemeClr val="tx1"/>
                </a:solidFill>
              </a:defRPr>
            </a:lvl1pPr>
            <a:lvl2pPr>
              <a:defRPr sz="1350">
                <a:solidFill>
                  <a:schemeClr val="tx1"/>
                </a:solidFill>
              </a:defRPr>
            </a:lvl2pPr>
            <a:lvl3pPr>
              <a:defRPr sz="1200">
                <a:solidFill>
                  <a:schemeClr val="tx1"/>
                </a:solidFill>
              </a:defRPr>
            </a:lvl3pPr>
            <a:lvl4pPr>
              <a:defRPr sz="1050">
                <a:solidFill>
                  <a:schemeClr val="tx1"/>
                </a:solidFill>
              </a:defRPr>
            </a:lvl4pPr>
            <a:lvl5pPr>
              <a:defRPr sz="1050">
                <a:solidFill>
                  <a:schemeClr val="tx1"/>
                </a:solidFill>
              </a:defRPr>
            </a:lvl5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p>
        </p:txBody>
      </p:sp>
      <p:sp>
        <p:nvSpPr>
          <p:cNvPr id="6" name="Slide Number Placeholder 5"/>
          <p:cNvSpPr>
            <a:spLocks noGrp="1"/>
          </p:cNvSpPr>
          <p:nvPr>
            <p:ph type="sldNum" sz="quarter" idx="11"/>
          </p:nvPr>
        </p:nvSpPr>
        <p:spPr>
          <a:xfrm>
            <a:off x="5653619" y="6372228"/>
            <a:ext cx="681567" cy="365125"/>
          </a:xfrm>
          <a:prstGeom prst="rect">
            <a:avLst/>
          </a:prstGeom>
        </p:spPr>
        <p:txBody>
          <a:bodyPr/>
          <a:lstStyle>
            <a:lvl1pPr algn="ctr" eaLnBrk="0" hangingPunct="0">
              <a:lnSpc>
                <a:spcPct val="90000"/>
              </a:lnSpc>
              <a:spcBef>
                <a:spcPts val="450"/>
              </a:spcBef>
              <a:defRPr sz="750">
                <a:latin typeface="Arial" charset="0"/>
                <a:cs typeface="+mn-cs"/>
              </a:defRPr>
            </a:lvl1pPr>
          </a:lstStyle>
          <a:p>
            <a:pPr fontAlgn="base">
              <a:spcAft>
                <a:spcPct val="0"/>
              </a:spcAft>
              <a:defRPr/>
            </a:pPr>
            <a:fld id="{6FACF665-6F6E-4E11-BCCE-11C5D827DEAD}" type="slidenum">
              <a:rPr lang="en-US">
                <a:solidFill>
                  <a:prstClr val="black"/>
                </a:solidFill>
              </a:rPr>
              <a:pPr fontAlgn="base">
                <a:spcAft>
                  <a:spcPct val="0"/>
                </a:spcAft>
                <a:defRPr/>
              </a:pPr>
              <a:t>‹#›</a:t>
            </a:fld>
            <a:endParaRPr lang="en-US" dirty="0">
              <a:solidFill>
                <a:prstClr val="black"/>
              </a:solidFill>
            </a:endParaRPr>
          </a:p>
        </p:txBody>
      </p:sp>
      <p:sp>
        <p:nvSpPr>
          <p:cNvPr id="7" name="Rectangle 6"/>
          <p:cNvSpPr/>
          <p:nvPr userDrawn="1"/>
        </p:nvSpPr>
        <p:spPr bwMode="auto">
          <a:xfrm>
            <a:off x="677333" y="6337303"/>
            <a:ext cx="1608667" cy="390525"/>
          </a:xfrm>
          <a:prstGeom prst="rect">
            <a:avLst/>
          </a:prstGeom>
          <a:solidFill>
            <a:schemeClr val="bg1"/>
          </a:solidFill>
          <a:ln w="12700">
            <a:noFill/>
            <a:miter lim="800000"/>
            <a:headEnd/>
            <a:tailEnd/>
          </a:ln>
        </p:spPr>
        <p:txBody>
          <a:bodyPr wrap="none" lIns="69056" tIns="34528" rIns="69056" bIns="34528" rtlCol="0" anchor="ctr"/>
          <a:lstStyle/>
          <a:p>
            <a:pPr algn="ctr" eaLnBrk="0" fontAlgn="base" hangingPunct="0">
              <a:lnSpc>
                <a:spcPct val="90000"/>
              </a:lnSpc>
              <a:spcBef>
                <a:spcPts val="450"/>
              </a:spcBef>
              <a:spcAft>
                <a:spcPct val="0"/>
              </a:spcAft>
            </a:pPr>
            <a:endParaRPr lang="en-US" sz="1800">
              <a:solidFill>
                <a:prstClr val="black"/>
              </a:solidFill>
              <a:latin typeface="Times New Roman" pitchFamily="18" charset="0"/>
              <a:cs typeface="Arial" pitchFamily="34" charset="0"/>
            </a:endParaRPr>
          </a:p>
        </p:txBody>
      </p:sp>
      <p:sp>
        <p:nvSpPr>
          <p:cNvPr id="5" name="Footer Placeholder 4"/>
          <p:cNvSpPr>
            <a:spLocks noGrp="1"/>
          </p:cNvSpPr>
          <p:nvPr>
            <p:ph type="ftr" sz="quarter" idx="10"/>
          </p:nvPr>
        </p:nvSpPr>
        <p:spPr>
          <a:xfrm>
            <a:off x="878417" y="6375403"/>
            <a:ext cx="3860800" cy="365125"/>
          </a:xfrm>
          <a:prstGeom prst="rect">
            <a:avLst/>
          </a:prstGeom>
        </p:spPr>
        <p:txBody>
          <a:bodyPr/>
          <a:lstStyle>
            <a:lvl1pPr algn="l">
              <a:defRPr sz="600" baseline="0">
                <a:solidFill>
                  <a:schemeClr val="tx1"/>
                </a:solidFill>
              </a:defRPr>
            </a:lvl1pPr>
          </a:lstStyle>
          <a:p>
            <a:pPr>
              <a:defRPr/>
            </a:pPr>
            <a:r>
              <a:rPr lang="en-US" dirty="0" smtClean="0">
                <a:solidFill>
                  <a:prstClr val="black"/>
                </a:solidFill>
              </a:rPr>
              <a:t>MU.LRMC.071411</a:t>
            </a:r>
            <a:endParaRPr lang="en-US" dirty="0">
              <a:solidFill>
                <a:prstClr val="black"/>
              </a:solidFill>
            </a:endParaRPr>
          </a:p>
        </p:txBody>
      </p:sp>
      <p:sp>
        <p:nvSpPr>
          <p:cNvPr id="8" name="Title 7"/>
          <p:cNvSpPr>
            <a:spLocks noGrp="1"/>
          </p:cNvSpPr>
          <p:nvPr>
            <p:ph type="title"/>
          </p:nvPr>
        </p:nvSpPr>
        <p:spPr/>
        <p:txBody>
          <a:bodyPr/>
          <a:lstStyle/>
          <a:p>
            <a:r>
              <a:rPr lang="en-US" smtClean="0"/>
              <a:t>Click to edit Master title style</a:t>
            </a:r>
            <a:endParaRPr lang="en-US"/>
          </a:p>
        </p:txBody>
      </p:sp>
    </p:spTree>
    <p:extLst>
      <p:ext uri="{BB962C8B-B14F-4D97-AF65-F5344CB8AC3E}">
        <p14:creationId xmlns:p14="http://schemas.microsoft.com/office/powerpoint/2010/main" val="1687534510"/>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57.xml><?xml version="1.0" encoding="utf-8"?>
<p:sldLayout xmlns:a="http://schemas.openxmlformats.org/drawingml/2006/main" xmlns:r="http://schemas.openxmlformats.org/officeDocument/2006/relationships" xmlns:p="http://schemas.openxmlformats.org/presentationml/2006/main" preserve="1" userDrawn="1">
  <p:cSld name="4_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21935"/>
            <a:ext cx="10363200" cy="3440667"/>
          </a:xfrm>
        </p:spPr>
        <p:txBody>
          <a:bodyPr/>
          <a:lstStyle/>
          <a:p>
            <a:r>
              <a:rPr lang="en-US" dirty="0" smtClean="0"/>
              <a:t>Click to edit Master title style</a:t>
            </a:r>
            <a:endParaRPr lang="en-US" dirty="0"/>
          </a:p>
        </p:txBody>
      </p:sp>
      <p:sp>
        <p:nvSpPr>
          <p:cNvPr id="9" name="Slide Number Placeholder 5"/>
          <p:cNvSpPr>
            <a:spLocks noGrp="1"/>
          </p:cNvSpPr>
          <p:nvPr>
            <p:ph type="sldNum" sz="quarter" idx="12"/>
          </p:nvPr>
        </p:nvSpPr>
        <p:spPr>
          <a:xfrm>
            <a:off x="8737600" y="6356353"/>
            <a:ext cx="2844800" cy="365125"/>
          </a:xfrm>
        </p:spPr>
        <p:txBody>
          <a:bodyPr/>
          <a:lstStyle/>
          <a:p>
            <a:fld id="{D04207AB-DC8F-4E13-8DC0-6025F5BF10CE}"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4061740310"/>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58.xml><?xml version="1.0" encoding="utf-8"?>
<p:sldLayout xmlns:a="http://schemas.openxmlformats.org/drawingml/2006/main" xmlns:r="http://schemas.openxmlformats.org/officeDocument/2006/relationships" xmlns:p="http://schemas.openxmlformats.org/presentationml/2006/main" preserve="1" userDrawn="1">
  <p:cSld name="1_Comparison">
    <p:spTree>
      <p:nvGrpSpPr>
        <p:cNvPr id="1" name=""/>
        <p:cNvGrpSpPr/>
        <p:nvPr/>
      </p:nvGrpSpPr>
      <p:grpSpPr>
        <a:xfrm>
          <a:off x="0" y="0"/>
          <a:ext cx="0" cy="0"/>
          <a:chOff x="0" y="0"/>
          <a:chExt cx="0" cy="0"/>
        </a:xfrm>
      </p:grpSpPr>
      <p:sp>
        <p:nvSpPr>
          <p:cNvPr id="3" name="Text Placeholder 2"/>
          <p:cNvSpPr>
            <a:spLocks noGrp="1"/>
          </p:cNvSpPr>
          <p:nvPr>
            <p:ph type="body" idx="1"/>
          </p:nvPr>
        </p:nvSpPr>
        <p:spPr>
          <a:xfrm>
            <a:off x="609600" y="1535113"/>
            <a:ext cx="5386917" cy="63976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smtClean="0"/>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1800"/>
            </a:lvl1pPr>
            <a:lvl2pPr>
              <a:defRPr sz="1500"/>
            </a:lvl2pPr>
            <a:lvl3pPr>
              <a:defRPr sz="1350"/>
            </a:lvl3pPr>
            <a:lvl4pPr>
              <a:defRPr sz="1200"/>
            </a:lvl4pPr>
            <a:lvl5pPr>
              <a:defRPr sz="1200"/>
            </a:lvl5pPr>
            <a:lvl6pPr>
              <a:defRPr sz="1200"/>
            </a:lvl6pPr>
            <a:lvl7pPr>
              <a:defRPr sz="1200"/>
            </a:lvl7pPr>
            <a:lvl8pPr>
              <a:defRPr sz="1200"/>
            </a:lvl8pPr>
            <a:lvl9pPr>
              <a:defRPr sz="12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93369" y="1535113"/>
            <a:ext cx="5389033" cy="63976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smtClean="0"/>
              <a:t>Click to edit Master text styles</a:t>
            </a:r>
          </a:p>
        </p:txBody>
      </p:sp>
      <p:sp>
        <p:nvSpPr>
          <p:cNvPr id="6" name="Content Placeholder 5"/>
          <p:cNvSpPr>
            <a:spLocks noGrp="1"/>
          </p:cNvSpPr>
          <p:nvPr>
            <p:ph sz="quarter" idx="4"/>
          </p:nvPr>
        </p:nvSpPr>
        <p:spPr>
          <a:xfrm>
            <a:off x="6193369" y="2174875"/>
            <a:ext cx="5389033" cy="3951288"/>
          </a:xfrm>
        </p:spPr>
        <p:txBody>
          <a:bodyPr/>
          <a:lstStyle>
            <a:lvl1pPr>
              <a:defRPr sz="1800"/>
            </a:lvl1pPr>
            <a:lvl2pPr>
              <a:defRPr sz="1500"/>
            </a:lvl2pPr>
            <a:lvl3pPr>
              <a:defRPr sz="1350"/>
            </a:lvl3pPr>
            <a:lvl4pPr>
              <a:defRPr sz="1200"/>
            </a:lvl4pPr>
            <a:lvl5pPr>
              <a:defRPr sz="1200"/>
            </a:lvl5pPr>
            <a:lvl6pPr>
              <a:defRPr sz="1200"/>
            </a:lvl6pPr>
            <a:lvl7pPr>
              <a:defRPr sz="1200"/>
            </a:lvl7pPr>
            <a:lvl8pPr>
              <a:defRPr sz="1200"/>
            </a:lvl8pPr>
            <a:lvl9pPr>
              <a:defRPr sz="12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9" name="Slide Number Placeholder 8"/>
          <p:cNvSpPr>
            <a:spLocks noGrp="1"/>
          </p:cNvSpPr>
          <p:nvPr>
            <p:ph type="sldNum" sz="quarter" idx="12"/>
          </p:nvPr>
        </p:nvSpPr>
        <p:spPr/>
        <p:txBody>
          <a:bodyPr/>
          <a:lstStyle/>
          <a:p>
            <a:fld id="{D04207AB-DC8F-4E13-8DC0-6025F5BF10CE}" type="slidenum">
              <a:rPr lang="en-US" smtClean="0">
                <a:solidFill>
                  <a:prstClr val="black">
                    <a:tint val="75000"/>
                  </a:prstClr>
                </a:solidFill>
              </a:rPr>
              <a:pPr/>
              <a:t>‹#›</a:t>
            </a:fld>
            <a:endParaRPr lang="en-US" dirty="0">
              <a:solidFill>
                <a:prstClr val="black">
                  <a:tint val="75000"/>
                </a:prstClr>
              </a:solidFill>
            </a:endParaRPr>
          </a:p>
        </p:txBody>
      </p:sp>
      <p:sp>
        <p:nvSpPr>
          <p:cNvPr id="8" name="Title 1"/>
          <p:cNvSpPr>
            <a:spLocks noGrp="1"/>
          </p:cNvSpPr>
          <p:nvPr>
            <p:ph type="title"/>
          </p:nvPr>
        </p:nvSpPr>
        <p:spPr>
          <a:xfrm>
            <a:off x="609600" y="274638"/>
            <a:ext cx="7721600" cy="1020762"/>
          </a:xfrm>
        </p:spPr>
        <p:txBody>
          <a:bodyPr/>
          <a:lstStyle/>
          <a:p>
            <a:r>
              <a:rPr lang="en-US" smtClean="0"/>
              <a:t>Click to edit Master title style</a:t>
            </a:r>
            <a:endParaRPr lang="en-US"/>
          </a:p>
        </p:txBody>
      </p:sp>
    </p:spTree>
    <p:extLst>
      <p:ext uri="{BB962C8B-B14F-4D97-AF65-F5344CB8AC3E}">
        <p14:creationId xmlns:p14="http://schemas.microsoft.com/office/powerpoint/2010/main" val="2172235200"/>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sldLayout>
</file>

<file path=ppt/slideLayouts/slideLayout59.xml><?xml version="1.0" encoding="utf-8"?>
<p:sldLayout xmlns:a="http://schemas.openxmlformats.org/drawingml/2006/main" xmlns:r="http://schemas.openxmlformats.org/officeDocument/2006/relationships" xmlns:p="http://schemas.openxmlformats.org/presentationml/2006/main" preserve="1" userDrawn="1">
  <p:cSld name="5_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21935"/>
            <a:ext cx="10363200" cy="3440667"/>
          </a:xfrm>
        </p:spPr>
        <p:txBody>
          <a:bodyPr/>
          <a:lstStyle/>
          <a:p>
            <a:r>
              <a:rPr lang="en-US" dirty="0" smtClean="0"/>
              <a:t>Click to edit Master title style</a:t>
            </a:r>
            <a:endParaRPr lang="en-US" dirty="0"/>
          </a:p>
        </p:txBody>
      </p:sp>
      <p:sp>
        <p:nvSpPr>
          <p:cNvPr id="9" name="Slide Number Placeholder 5"/>
          <p:cNvSpPr>
            <a:spLocks noGrp="1"/>
          </p:cNvSpPr>
          <p:nvPr>
            <p:ph type="sldNum" sz="quarter" idx="12"/>
          </p:nvPr>
        </p:nvSpPr>
        <p:spPr>
          <a:xfrm>
            <a:off x="8737600" y="6356353"/>
            <a:ext cx="2844800" cy="365125"/>
          </a:xfrm>
        </p:spPr>
        <p:txBody>
          <a:bodyPr/>
          <a:lstStyle/>
          <a:p>
            <a:fld id="{D04207AB-DC8F-4E13-8DC0-6025F5BF10CE}"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3932023125"/>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60.xml><?xml version="1.0" encoding="utf-8"?>
<p:sldLayout xmlns:a="http://schemas.openxmlformats.org/drawingml/2006/main" xmlns:r="http://schemas.openxmlformats.org/officeDocument/2006/relationships" xmlns:p="http://schemas.openxmlformats.org/presentationml/2006/main" preserve="1" userDrawn="1">
  <p:cSld name="2_Comparison">
    <p:spTree>
      <p:nvGrpSpPr>
        <p:cNvPr id="1" name=""/>
        <p:cNvGrpSpPr/>
        <p:nvPr/>
      </p:nvGrpSpPr>
      <p:grpSpPr>
        <a:xfrm>
          <a:off x="0" y="0"/>
          <a:ext cx="0" cy="0"/>
          <a:chOff x="0" y="0"/>
          <a:chExt cx="0" cy="0"/>
        </a:xfrm>
      </p:grpSpPr>
      <p:sp>
        <p:nvSpPr>
          <p:cNvPr id="3" name="Text Placeholder 2"/>
          <p:cNvSpPr>
            <a:spLocks noGrp="1"/>
          </p:cNvSpPr>
          <p:nvPr>
            <p:ph type="body" idx="1"/>
          </p:nvPr>
        </p:nvSpPr>
        <p:spPr>
          <a:xfrm>
            <a:off x="609600" y="1535113"/>
            <a:ext cx="5386917" cy="63976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smtClean="0"/>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1800"/>
            </a:lvl1pPr>
            <a:lvl2pPr>
              <a:defRPr sz="1500"/>
            </a:lvl2pPr>
            <a:lvl3pPr>
              <a:defRPr sz="1350"/>
            </a:lvl3pPr>
            <a:lvl4pPr>
              <a:defRPr sz="1200"/>
            </a:lvl4pPr>
            <a:lvl5pPr>
              <a:defRPr sz="1200"/>
            </a:lvl5pPr>
            <a:lvl6pPr>
              <a:defRPr sz="1200"/>
            </a:lvl6pPr>
            <a:lvl7pPr>
              <a:defRPr sz="1200"/>
            </a:lvl7pPr>
            <a:lvl8pPr>
              <a:defRPr sz="1200"/>
            </a:lvl8pPr>
            <a:lvl9pPr>
              <a:defRPr sz="12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93369" y="1535113"/>
            <a:ext cx="5389033" cy="63976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smtClean="0"/>
              <a:t>Click to edit Master text styles</a:t>
            </a:r>
          </a:p>
        </p:txBody>
      </p:sp>
      <p:sp>
        <p:nvSpPr>
          <p:cNvPr id="6" name="Content Placeholder 5"/>
          <p:cNvSpPr>
            <a:spLocks noGrp="1"/>
          </p:cNvSpPr>
          <p:nvPr>
            <p:ph sz="quarter" idx="4"/>
          </p:nvPr>
        </p:nvSpPr>
        <p:spPr>
          <a:xfrm>
            <a:off x="6193369" y="2174875"/>
            <a:ext cx="5389033" cy="3951288"/>
          </a:xfrm>
        </p:spPr>
        <p:txBody>
          <a:bodyPr/>
          <a:lstStyle>
            <a:lvl1pPr>
              <a:defRPr sz="1800"/>
            </a:lvl1pPr>
            <a:lvl2pPr>
              <a:defRPr sz="1500"/>
            </a:lvl2pPr>
            <a:lvl3pPr>
              <a:defRPr sz="1350"/>
            </a:lvl3pPr>
            <a:lvl4pPr>
              <a:defRPr sz="1200"/>
            </a:lvl4pPr>
            <a:lvl5pPr>
              <a:defRPr sz="1200"/>
            </a:lvl5pPr>
            <a:lvl6pPr>
              <a:defRPr sz="1200"/>
            </a:lvl6pPr>
            <a:lvl7pPr>
              <a:defRPr sz="1200"/>
            </a:lvl7pPr>
            <a:lvl8pPr>
              <a:defRPr sz="1200"/>
            </a:lvl8pPr>
            <a:lvl9pPr>
              <a:defRPr sz="12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9" name="Slide Number Placeholder 8"/>
          <p:cNvSpPr>
            <a:spLocks noGrp="1"/>
          </p:cNvSpPr>
          <p:nvPr>
            <p:ph type="sldNum" sz="quarter" idx="12"/>
          </p:nvPr>
        </p:nvSpPr>
        <p:spPr/>
        <p:txBody>
          <a:bodyPr/>
          <a:lstStyle/>
          <a:p>
            <a:fld id="{D04207AB-DC8F-4E13-8DC0-6025F5BF10CE}" type="slidenum">
              <a:rPr lang="en-US" smtClean="0">
                <a:solidFill>
                  <a:prstClr val="black">
                    <a:tint val="75000"/>
                  </a:prstClr>
                </a:solidFill>
              </a:rPr>
              <a:pPr/>
              <a:t>‹#›</a:t>
            </a:fld>
            <a:endParaRPr lang="en-US" dirty="0">
              <a:solidFill>
                <a:prstClr val="black">
                  <a:tint val="75000"/>
                </a:prstClr>
              </a:solidFill>
            </a:endParaRPr>
          </a:p>
        </p:txBody>
      </p:sp>
      <p:sp>
        <p:nvSpPr>
          <p:cNvPr id="8" name="Title 1"/>
          <p:cNvSpPr>
            <a:spLocks noGrp="1"/>
          </p:cNvSpPr>
          <p:nvPr>
            <p:ph type="title"/>
          </p:nvPr>
        </p:nvSpPr>
        <p:spPr>
          <a:xfrm>
            <a:off x="609600" y="274638"/>
            <a:ext cx="7721600" cy="1020762"/>
          </a:xfrm>
        </p:spPr>
        <p:txBody>
          <a:bodyPr/>
          <a:lstStyle/>
          <a:p>
            <a:r>
              <a:rPr lang="en-US" smtClean="0"/>
              <a:t>Click to edit Master title style</a:t>
            </a:r>
            <a:endParaRPr lang="en-US"/>
          </a:p>
        </p:txBody>
      </p:sp>
    </p:spTree>
    <p:extLst>
      <p:ext uri="{BB962C8B-B14F-4D97-AF65-F5344CB8AC3E}">
        <p14:creationId xmlns:p14="http://schemas.microsoft.com/office/powerpoint/2010/main" val="2998735251"/>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sldLayout>
</file>

<file path=ppt/slideLayouts/slideLayout61.xml><?xml version="1.0" encoding="utf-8"?>
<p:sldLayout xmlns:a="http://schemas.openxmlformats.org/drawingml/2006/main" xmlns:r="http://schemas.openxmlformats.org/officeDocument/2006/relationships" xmlns:p="http://schemas.openxmlformats.org/presentationml/2006/main">
  <p:cSld name="Primary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4" name="Slide Number Placeholder 3"/>
          <p:cNvSpPr>
            <a:spLocks noGrp="1"/>
          </p:cNvSpPr>
          <p:nvPr>
            <p:ph type="sldNum" sz="quarter" idx="11"/>
          </p:nvPr>
        </p:nvSpPr>
        <p:spPr/>
        <p:txBody>
          <a:bodyPr/>
          <a:lstStyle/>
          <a:p>
            <a:fld id="{71F8F497-5311-4FE6-8037-E08A3EC20500}" type="slidenum">
              <a:rPr lang="en-US" smtClean="0"/>
              <a:t>‹#›</a:t>
            </a:fld>
            <a:endParaRPr lang="en-US"/>
          </a:p>
        </p:txBody>
      </p:sp>
      <p:sp>
        <p:nvSpPr>
          <p:cNvPr id="5" name="Text Placeholder 2"/>
          <p:cNvSpPr>
            <a:spLocks noGrp="1"/>
          </p:cNvSpPr>
          <p:nvPr>
            <p:ph idx="1"/>
          </p:nvPr>
        </p:nvSpPr>
        <p:spPr>
          <a:xfrm>
            <a:off x="414867" y="1280161"/>
            <a:ext cx="10515600" cy="4528969"/>
          </a:xfrm>
          <a:prstGeom prst="rect">
            <a:avLst/>
          </a:prstGeom>
        </p:spPr>
        <p:txBody>
          <a:bodyPr vert="horz" lIns="91440" tIns="45720" rIns="91440" bIns="45720" rtlCol="0">
            <a:normAutofit/>
          </a:bodyPr>
          <a:lstStyle>
            <a:lvl1pPr marL="240030" indent="-240030">
              <a:defRPr/>
            </a:lvl1pPr>
            <a:lvl2pPr>
              <a:defRPr/>
            </a:lvl2pPr>
            <a:lvl3pPr>
              <a:defRPr/>
            </a:lvl3pPr>
            <a:lvl4pPr>
              <a:defRPr/>
            </a:lvl4pPr>
            <a:lvl5pPr marL="1543050" indent="-171450">
              <a:buFont typeface="Arial" panose="020B0604020202020204" pitchFamily="34" charset="0"/>
              <a:buChar char="•"/>
              <a:defRPr/>
            </a:lvl5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Tree>
    <p:extLst>
      <p:ext uri="{BB962C8B-B14F-4D97-AF65-F5344CB8AC3E}">
        <p14:creationId xmlns:p14="http://schemas.microsoft.com/office/powerpoint/2010/main" val="3747991927"/>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sldLayout>
</file>

<file path=ppt/slideLayouts/slideLayout62.xml><?xml version="1.0" encoding="utf-8"?>
<p:sldLayout xmlns:a="http://schemas.openxmlformats.org/drawingml/2006/main" xmlns:r="http://schemas.openxmlformats.org/officeDocument/2006/relationships" xmlns:p="http://schemas.openxmlformats.org/presentationml/2006/main">
  <p:cSld name="Content Centere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4" name="Slide Number Placeholder 3"/>
          <p:cNvSpPr>
            <a:spLocks noGrp="1"/>
          </p:cNvSpPr>
          <p:nvPr>
            <p:ph type="sldNum" sz="quarter" idx="11"/>
          </p:nvPr>
        </p:nvSpPr>
        <p:spPr/>
        <p:txBody>
          <a:bodyPr/>
          <a:lstStyle/>
          <a:p>
            <a:fld id="{71F8F497-5311-4FE6-8037-E08A3EC20500}" type="slidenum">
              <a:rPr lang="en-US" smtClean="0"/>
              <a:t>‹#›</a:t>
            </a:fld>
            <a:endParaRPr lang="en-US"/>
          </a:p>
        </p:txBody>
      </p:sp>
      <p:sp>
        <p:nvSpPr>
          <p:cNvPr id="10" name="Text Placeholder 9"/>
          <p:cNvSpPr>
            <a:spLocks noGrp="1" noChangeAspect="1"/>
          </p:cNvSpPr>
          <p:nvPr>
            <p:ph type="body" sz="quarter" idx="12"/>
          </p:nvPr>
        </p:nvSpPr>
        <p:spPr>
          <a:xfrm>
            <a:off x="430108" y="1280160"/>
            <a:ext cx="10966027" cy="4331746"/>
          </a:xfrm>
        </p:spPr>
        <p:txBody>
          <a:bodyPr anchor="ctr" anchorCtr="1"/>
          <a:lstStyle>
            <a:lvl1pPr marL="240030" indent="-240030">
              <a:defRPr/>
            </a:lvl1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Tree>
    <p:extLst>
      <p:ext uri="{BB962C8B-B14F-4D97-AF65-F5344CB8AC3E}">
        <p14:creationId xmlns:p14="http://schemas.microsoft.com/office/powerpoint/2010/main" val="1707544082"/>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sldLayout>
</file>

<file path=ppt/slideLayouts/slideLayout63.xml><?xml version="1.0" encoding="utf-8"?>
<p:sldLayout xmlns:a="http://schemas.openxmlformats.org/drawingml/2006/main" xmlns:r="http://schemas.openxmlformats.org/officeDocument/2006/relationships" xmlns:p="http://schemas.openxmlformats.org/presentationml/2006/main">
  <p:cSld name="Comparison page">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4" name="Slide Number Placeholder 3"/>
          <p:cNvSpPr>
            <a:spLocks noGrp="1"/>
          </p:cNvSpPr>
          <p:nvPr>
            <p:ph type="sldNum" sz="quarter" idx="11"/>
          </p:nvPr>
        </p:nvSpPr>
        <p:spPr/>
        <p:txBody>
          <a:bodyPr/>
          <a:lstStyle/>
          <a:p>
            <a:fld id="{71F8F497-5311-4FE6-8037-E08A3EC20500}" type="slidenum">
              <a:rPr lang="en-US" smtClean="0"/>
              <a:t>‹#›</a:t>
            </a:fld>
            <a:endParaRPr lang="en-US"/>
          </a:p>
        </p:txBody>
      </p:sp>
      <p:sp>
        <p:nvSpPr>
          <p:cNvPr id="5" name="Text Placeholder 2"/>
          <p:cNvSpPr>
            <a:spLocks noGrp="1"/>
          </p:cNvSpPr>
          <p:nvPr>
            <p:ph type="body" idx="1"/>
          </p:nvPr>
        </p:nvSpPr>
        <p:spPr>
          <a:xfrm>
            <a:off x="429051" y="1280160"/>
            <a:ext cx="5158316" cy="823912"/>
          </a:xfrm>
        </p:spPr>
        <p:txBody>
          <a:bodyPr anchor="t" anchorCtr="0">
            <a:noAutofit/>
          </a:bodyPr>
          <a:lstStyle>
            <a:lvl1pPr marL="0" indent="0">
              <a:buNone/>
              <a:defRPr sz="21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7" name="Text Placeholder 4"/>
          <p:cNvSpPr>
            <a:spLocks noGrp="1"/>
          </p:cNvSpPr>
          <p:nvPr>
            <p:ph type="body" sz="quarter" idx="3"/>
          </p:nvPr>
        </p:nvSpPr>
        <p:spPr>
          <a:xfrm>
            <a:off x="6096000" y="1280160"/>
            <a:ext cx="5183717" cy="823912"/>
          </a:xfrm>
        </p:spPr>
        <p:txBody>
          <a:bodyPr anchor="t" anchorCtr="0">
            <a:noAutofit/>
          </a:bodyPr>
          <a:lstStyle>
            <a:lvl1pPr marL="0" indent="0">
              <a:buNone/>
              <a:defRPr sz="21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Edit Master text styles</a:t>
            </a:r>
          </a:p>
        </p:txBody>
      </p:sp>
      <p:sp>
        <p:nvSpPr>
          <p:cNvPr id="12" name="Content Placeholder 11"/>
          <p:cNvSpPr>
            <a:spLocks noGrp="1"/>
          </p:cNvSpPr>
          <p:nvPr>
            <p:ph sz="quarter" idx="12"/>
          </p:nvPr>
        </p:nvSpPr>
        <p:spPr>
          <a:xfrm>
            <a:off x="414869" y="2194563"/>
            <a:ext cx="5160433" cy="3883511"/>
          </a:xfrm>
        </p:spPr>
        <p:txBody>
          <a:bodyPr/>
          <a:lstStyle>
            <a:lvl1pPr marL="240030" indent="-240030">
              <a:defRPr sz="1800"/>
            </a:lvl1pPr>
            <a:lvl2pPr>
              <a:defRPr sz="1650"/>
            </a:lvl2pPr>
            <a:lvl3pPr>
              <a:defRPr sz="1500"/>
            </a:lvl3pPr>
            <a:lvl4pPr>
              <a:defRPr sz="1350"/>
            </a:lvl4pPr>
            <a:lvl5pPr>
              <a:defRPr sz="1200"/>
            </a:lvl5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13" name="Content Placeholder 11"/>
          <p:cNvSpPr>
            <a:spLocks noGrp="1"/>
          </p:cNvSpPr>
          <p:nvPr>
            <p:ph sz="quarter" idx="13"/>
          </p:nvPr>
        </p:nvSpPr>
        <p:spPr>
          <a:xfrm>
            <a:off x="6117169" y="2194563"/>
            <a:ext cx="5160433" cy="3883511"/>
          </a:xfrm>
        </p:spPr>
        <p:txBody>
          <a:bodyPr/>
          <a:lstStyle>
            <a:lvl1pPr marL="240030" indent="-240030">
              <a:defRPr sz="1800"/>
            </a:lvl1pPr>
            <a:lvl2pPr>
              <a:defRPr sz="1650"/>
            </a:lvl2pPr>
            <a:lvl3pPr>
              <a:defRPr sz="1500"/>
            </a:lvl3pPr>
            <a:lvl4pPr>
              <a:defRPr sz="1350"/>
            </a:lvl4pPr>
            <a:lvl5pPr>
              <a:defRPr sz="1200"/>
            </a:lvl5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Tree>
    <p:extLst>
      <p:ext uri="{BB962C8B-B14F-4D97-AF65-F5344CB8AC3E}">
        <p14:creationId xmlns:p14="http://schemas.microsoft.com/office/powerpoint/2010/main" val="607612894"/>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sldLayout>
</file>

<file path=ppt/slideLayouts/slideLayout64.xml><?xml version="1.0" encoding="utf-8"?>
<p:sldLayout xmlns:a="http://schemas.openxmlformats.org/drawingml/2006/main" xmlns:r="http://schemas.openxmlformats.org/officeDocument/2006/relationships" xmlns:p="http://schemas.openxmlformats.org/presentationml/2006/main" userDrawn="1">
  <p:cSld name="1_Comparison page">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5" name="Text Placeholder 2"/>
          <p:cNvSpPr>
            <a:spLocks noGrp="1"/>
          </p:cNvSpPr>
          <p:nvPr>
            <p:ph type="body" idx="1"/>
          </p:nvPr>
        </p:nvSpPr>
        <p:spPr>
          <a:xfrm>
            <a:off x="420946" y="1280160"/>
            <a:ext cx="4786055" cy="823912"/>
          </a:xfrm>
        </p:spPr>
        <p:txBody>
          <a:bodyPr anchor="t" anchorCtr="0">
            <a:noAutofit/>
          </a:bodyPr>
          <a:lstStyle>
            <a:lvl1pPr marL="0" indent="0">
              <a:buNone/>
              <a:defRPr sz="21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Click to edit Master text styles</a:t>
            </a:r>
          </a:p>
        </p:txBody>
      </p:sp>
      <p:sp>
        <p:nvSpPr>
          <p:cNvPr id="7" name="Text Placeholder 4"/>
          <p:cNvSpPr>
            <a:spLocks noGrp="1"/>
          </p:cNvSpPr>
          <p:nvPr>
            <p:ph type="body" sz="quarter" idx="3"/>
          </p:nvPr>
        </p:nvSpPr>
        <p:spPr>
          <a:xfrm>
            <a:off x="5666492" y="1280160"/>
            <a:ext cx="5320139" cy="823912"/>
          </a:xfrm>
        </p:spPr>
        <p:txBody>
          <a:bodyPr anchor="t" anchorCtr="0">
            <a:noAutofit/>
          </a:bodyPr>
          <a:lstStyle>
            <a:lvl1pPr marL="0" indent="0">
              <a:buNone/>
              <a:defRPr sz="21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Click to edit Master text styles</a:t>
            </a:r>
          </a:p>
        </p:txBody>
      </p:sp>
      <p:sp>
        <p:nvSpPr>
          <p:cNvPr id="12" name="Content Placeholder 11"/>
          <p:cNvSpPr>
            <a:spLocks noGrp="1"/>
          </p:cNvSpPr>
          <p:nvPr>
            <p:ph sz="quarter" idx="12"/>
          </p:nvPr>
        </p:nvSpPr>
        <p:spPr>
          <a:xfrm>
            <a:off x="406766" y="2194563"/>
            <a:ext cx="4787535" cy="3883511"/>
          </a:xfrm>
        </p:spPr>
        <p:txBody>
          <a:bodyPr/>
          <a:lstStyle>
            <a:lvl1pPr>
              <a:defRPr sz="1800"/>
            </a:lvl1pPr>
            <a:lvl2pPr>
              <a:defRPr sz="1650"/>
            </a:lvl2pPr>
            <a:lvl3pPr>
              <a:defRPr sz="1500"/>
            </a:lvl3pPr>
            <a:lvl4pPr>
              <a:defRPr sz="1350"/>
            </a:lvl4pPr>
            <a:lvl5pP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13" name="Content Placeholder 11"/>
          <p:cNvSpPr>
            <a:spLocks noGrp="1"/>
          </p:cNvSpPr>
          <p:nvPr>
            <p:ph sz="quarter" idx="13"/>
          </p:nvPr>
        </p:nvSpPr>
        <p:spPr>
          <a:xfrm>
            <a:off x="5664201" y="2194563"/>
            <a:ext cx="5296243" cy="3883511"/>
          </a:xfrm>
        </p:spPr>
        <p:txBody>
          <a:bodyPr/>
          <a:lstStyle>
            <a:lvl1pPr>
              <a:defRPr sz="1800"/>
            </a:lvl1pPr>
            <a:lvl2pPr>
              <a:defRPr sz="1650"/>
            </a:lvl2pPr>
            <a:lvl3pPr>
              <a:defRPr sz="1500"/>
            </a:lvl3pPr>
            <a:lvl4pPr>
              <a:defRPr sz="1350"/>
            </a:lvl4pPr>
            <a:lvl5pPr>
              <a:defRPr sz="1200"/>
            </a:lvl5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Tree>
    <p:extLst>
      <p:ext uri="{BB962C8B-B14F-4D97-AF65-F5344CB8AC3E}">
        <p14:creationId xmlns:p14="http://schemas.microsoft.com/office/powerpoint/2010/main" val="2114088886"/>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sldLayout>
</file>

<file path=ppt/slideLayouts/slideLayout65.xml><?xml version="1.0" encoding="utf-8"?>
<p:sldLayout xmlns:a="http://schemas.openxmlformats.org/drawingml/2006/main" xmlns:r="http://schemas.openxmlformats.org/officeDocument/2006/relationships" xmlns:p="http://schemas.openxmlformats.org/presentationml/2006/main" showMasterSp="0">
  <p:cSld name="6_Title and Content">
    <p:bg>
      <p:bgPr>
        <a:gradFill flip="none" rotWithShape="1">
          <a:gsLst>
            <a:gs pos="0">
              <a:srgbClr val="008ABB"/>
            </a:gs>
            <a:gs pos="23000">
              <a:srgbClr val="008ABB"/>
            </a:gs>
            <a:gs pos="69000">
              <a:srgbClr val="004A64"/>
            </a:gs>
            <a:gs pos="97000">
              <a:srgbClr val="004A64"/>
            </a:gs>
          </a:gsLst>
          <a:lin ang="2700000" scaled="1"/>
          <a:tileRect/>
        </a:gradFill>
        <a:effectLst/>
      </p:bgPr>
    </p:bg>
    <p:spTree>
      <p:nvGrpSpPr>
        <p:cNvPr id="1" name=""/>
        <p:cNvGrpSpPr/>
        <p:nvPr/>
      </p:nvGrpSpPr>
      <p:grpSpPr>
        <a:xfrm>
          <a:off x="0" y="0"/>
          <a:ext cx="0" cy="0"/>
          <a:chOff x="0" y="0"/>
          <a:chExt cx="0" cy="0"/>
        </a:xfrm>
      </p:grpSpPr>
      <p:sp>
        <p:nvSpPr>
          <p:cNvPr id="9" name="Title 8"/>
          <p:cNvSpPr>
            <a:spLocks noGrp="1"/>
          </p:cNvSpPr>
          <p:nvPr>
            <p:ph type="ctrTitle"/>
          </p:nvPr>
        </p:nvSpPr>
        <p:spPr>
          <a:xfrm>
            <a:off x="914400" y="1752604"/>
            <a:ext cx="10363200" cy="1829761"/>
          </a:xfrm>
        </p:spPr>
        <p:txBody>
          <a:bodyPr anchor="b"/>
          <a:lstStyle>
            <a:lvl1pPr algn="r">
              <a:defRPr sz="3600" b="1">
                <a:solidFill>
                  <a:schemeClr val="bg1"/>
                </a:solidFill>
                <a:effectLst>
                  <a:outerShdw blurRad="31750" dist="25400" dir="5400000" algn="tl" rotWithShape="0">
                    <a:srgbClr val="000000">
                      <a:alpha val="25000"/>
                    </a:srgbClr>
                  </a:outerShdw>
                </a:effectLst>
              </a:defRPr>
            </a:lvl1pPr>
            <a:extLst/>
          </a:lstStyle>
          <a:p>
            <a:r>
              <a:rPr lang="en-US" smtClean="0"/>
              <a:t>Click to edit Master title style</a:t>
            </a:r>
            <a:endParaRPr lang="en-US"/>
          </a:p>
        </p:txBody>
      </p:sp>
      <p:sp>
        <p:nvSpPr>
          <p:cNvPr id="10" name="Subtitle 16"/>
          <p:cNvSpPr>
            <a:spLocks noGrp="1"/>
          </p:cNvSpPr>
          <p:nvPr>
            <p:ph type="subTitle" idx="1"/>
          </p:nvPr>
        </p:nvSpPr>
        <p:spPr>
          <a:xfrm>
            <a:off x="914400" y="3611607"/>
            <a:ext cx="10363200" cy="1199704"/>
          </a:xfrm>
        </p:spPr>
        <p:txBody>
          <a:bodyPr lIns="45720" rIns="45720"/>
          <a:lstStyle>
            <a:lvl1pPr marL="0" marR="48006" indent="0" algn="r">
              <a:buNone/>
              <a:defRPr>
                <a:solidFill>
                  <a:schemeClr val="bg1">
                    <a:lumMod val="85000"/>
                  </a:schemeClr>
                </a:solidFill>
              </a:defRPr>
            </a:lvl1pPr>
            <a:lvl2pPr marL="342900" indent="0" algn="ctr">
              <a:buNone/>
            </a:lvl2pPr>
            <a:lvl3pPr marL="685800" indent="0" algn="ctr">
              <a:buNone/>
            </a:lvl3pPr>
            <a:lvl4pPr marL="1028700" indent="0" algn="ctr">
              <a:buNone/>
            </a:lvl4pPr>
            <a:lvl5pPr marL="1371600" indent="0" algn="ctr">
              <a:buNone/>
            </a:lvl5pPr>
            <a:lvl6pPr marL="1714500" indent="0" algn="ctr">
              <a:buNone/>
            </a:lvl6pPr>
            <a:lvl7pPr marL="2057400" indent="0" algn="ctr">
              <a:buNone/>
            </a:lvl7pPr>
            <a:lvl8pPr marL="2400300" indent="0" algn="ctr">
              <a:buNone/>
            </a:lvl8pPr>
            <a:lvl9pPr marL="2743200" indent="0" algn="ctr">
              <a:buNone/>
            </a:lvl9pPr>
            <a:extLst/>
          </a:lstStyle>
          <a:p>
            <a:r>
              <a:rPr lang="en-US" dirty="0" smtClean="0"/>
              <a:t>Click to edit Master subtitle style</a:t>
            </a:r>
            <a:endParaRPr lang="en-US" dirty="0"/>
          </a:p>
        </p:txBody>
      </p:sp>
      <p:sp>
        <p:nvSpPr>
          <p:cNvPr id="11" name="Slide Number Placeholder 5"/>
          <p:cNvSpPr>
            <a:spLocks noGrp="1"/>
          </p:cNvSpPr>
          <p:nvPr>
            <p:ph type="sldNum" sz="quarter" idx="4"/>
          </p:nvPr>
        </p:nvSpPr>
        <p:spPr>
          <a:xfrm>
            <a:off x="10972800" y="6446840"/>
            <a:ext cx="1117600" cy="365125"/>
          </a:xfrm>
          <a:prstGeom prst="rect">
            <a:avLst/>
          </a:prstGeom>
        </p:spPr>
        <p:txBody>
          <a:bodyPr vert="horz" lIns="91440" tIns="45720" rIns="91440" bIns="45720" rtlCol="0" anchor="ctr"/>
          <a:lstStyle>
            <a:lvl1pPr>
              <a:defRPr lang="en-US" smtClean="0"/>
            </a:lvl1pPr>
          </a:lstStyle>
          <a:p>
            <a:fld id="{C829FBF9-B150-467F-A3EA-C5BD190C13CC}" type="slidenum">
              <a:rPr lang="en-US" smtClean="0"/>
              <a:pPr/>
              <a:t>‹#›</a:t>
            </a:fld>
            <a:endParaRPr lang="en-US" dirty="0"/>
          </a:p>
        </p:txBody>
      </p:sp>
    </p:spTree>
    <p:extLst>
      <p:ext uri="{BB962C8B-B14F-4D97-AF65-F5344CB8AC3E}">
        <p14:creationId xmlns:p14="http://schemas.microsoft.com/office/powerpoint/2010/main" val="4184824010"/>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66.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6"/>
            <a:ext cx="103632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828800" y="3886200"/>
            <a:ext cx="85344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5"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1352616552"/>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67.xml><?xml version="1.0" encoding="utf-8"?>
<p:sldLayout xmlns:a="http://schemas.openxmlformats.org/drawingml/2006/main" xmlns:r="http://schemas.openxmlformats.org/officeDocument/2006/relationships" xmlns:p="http://schemas.openxmlformats.org/presentationml/2006/main" showMasterSp="0" type="title" preserve="1">
  <p:cSld name="1_Title Slide">
    <p:bg>
      <p:bgPr>
        <a:gradFill>
          <a:gsLst>
            <a:gs pos="0">
              <a:srgbClr val="0070C0"/>
            </a:gs>
            <a:gs pos="23000">
              <a:schemeClr val="accent1">
                <a:lumMod val="89000"/>
              </a:schemeClr>
            </a:gs>
            <a:gs pos="69000">
              <a:schemeClr val="accent1">
                <a:lumMod val="75000"/>
              </a:schemeClr>
            </a:gs>
            <a:gs pos="97000">
              <a:schemeClr val="accent1">
                <a:lumMod val="70000"/>
              </a:schemeClr>
            </a:gs>
          </a:gsLst>
          <a:lin ang="0" scaled="1"/>
        </a:grad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6"/>
            <a:ext cx="10363200" cy="1470025"/>
          </a:xfrm>
        </p:spPr>
        <p:txBody>
          <a:bodyPr/>
          <a:lstStyle>
            <a:lvl1pPr>
              <a:defRPr>
                <a:solidFill>
                  <a:schemeClr val="bg1"/>
                </a:solidFill>
              </a:defRPr>
            </a:lvl1pPr>
          </a:lstStyle>
          <a:p>
            <a:r>
              <a:rPr lang="en-US" dirty="0" smtClean="0"/>
              <a:t>Click to edit Master title style</a:t>
            </a:r>
            <a:endParaRPr lang="en-US" dirty="0"/>
          </a:p>
        </p:txBody>
      </p:sp>
      <p:sp>
        <p:nvSpPr>
          <p:cNvPr id="3" name="Subtitle 2"/>
          <p:cNvSpPr>
            <a:spLocks noGrp="1"/>
          </p:cNvSpPr>
          <p:nvPr>
            <p:ph type="subTitle" idx="1"/>
          </p:nvPr>
        </p:nvSpPr>
        <p:spPr>
          <a:xfrm>
            <a:off x="1828800" y="3886200"/>
            <a:ext cx="8534400" cy="1752600"/>
          </a:xfrm>
        </p:spPr>
        <p:txBody>
          <a:bodyPr/>
          <a:lstStyle>
            <a:lvl1pPr marL="0" indent="0" algn="ctr">
              <a:buNone/>
              <a:defRPr>
                <a:solidFill>
                  <a:schemeClr val="bg2"/>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5"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3261615739"/>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68.xml><?xml version="1.0" encoding="utf-8"?>
<p:sldLayout xmlns:a="http://schemas.openxmlformats.org/drawingml/2006/main" xmlns:r="http://schemas.openxmlformats.org/officeDocument/2006/relationships" xmlns:p="http://schemas.openxmlformats.org/presentationml/2006/main" showMasterSp="0" type="title" preserve="1">
  <p:cSld name="3_Title Slide">
    <p:bg>
      <p:bgPr>
        <a:gradFill>
          <a:gsLst>
            <a:gs pos="0">
              <a:srgbClr val="0070C0"/>
            </a:gs>
            <a:gs pos="23000">
              <a:schemeClr val="accent1">
                <a:lumMod val="89000"/>
              </a:schemeClr>
            </a:gs>
            <a:gs pos="69000">
              <a:schemeClr val="accent1">
                <a:lumMod val="75000"/>
              </a:schemeClr>
            </a:gs>
            <a:gs pos="97000">
              <a:schemeClr val="accent1">
                <a:lumMod val="70000"/>
              </a:schemeClr>
            </a:gs>
          </a:gsLst>
          <a:lin ang="0" scaled="1"/>
        </a:grad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812800" y="1600200"/>
            <a:ext cx="4673600" cy="2305050"/>
          </a:xfrm>
        </p:spPr>
        <p:txBody>
          <a:bodyPr/>
          <a:lstStyle>
            <a:lvl1pPr>
              <a:defRPr>
                <a:solidFill>
                  <a:schemeClr val="bg1"/>
                </a:solidFill>
              </a:defRPr>
            </a:lvl1pPr>
          </a:lstStyle>
          <a:p>
            <a:r>
              <a:rPr lang="en-US" dirty="0" smtClean="0"/>
              <a:t>Click to edit Master title style</a:t>
            </a:r>
            <a:endParaRPr lang="en-US" dirty="0"/>
          </a:p>
        </p:txBody>
      </p:sp>
      <p:sp>
        <p:nvSpPr>
          <p:cNvPr id="3" name="Subtitle 2"/>
          <p:cNvSpPr>
            <a:spLocks noGrp="1"/>
          </p:cNvSpPr>
          <p:nvPr>
            <p:ph type="subTitle" idx="1"/>
          </p:nvPr>
        </p:nvSpPr>
        <p:spPr>
          <a:xfrm>
            <a:off x="1625600" y="4572000"/>
            <a:ext cx="8534400" cy="1752600"/>
          </a:xfrm>
        </p:spPr>
        <p:txBody>
          <a:bodyPr/>
          <a:lstStyle>
            <a:lvl1pPr marL="0" indent="0" algn="ctr">
              <a:buNone/>
              <a:defRPr>
                <a:solidFill>
                  <a:schemeClr val="bg2"/>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5"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1821405402"/>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69.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1582400" cy="1143000"/>
          </a:xfrm>
          <a:gradFill flip="none" rotWithShape="1">
            <a:gsLst>
              <a:gs pos="0">
                <a:srgbClr val="0070C0"/>
              </a:gs>
              <a:gs pos="23000">
                <a:schemeClr val="accent1">
                  <a:lumMod val="89000"/>
                </a:schemeClr>
              </a:gs>
              <a:gs pos="69000">
                <a:schemeClr val="accent1">
                  <a:lumMod val="75000"/>
                </a:schemeClr>
              </a:gs>
              <a:gs pos="97000">
                <a:schemeClr val="accent1">
                  <a:lumMod val="70000"/>
                </a:schemeClr>
              </a:gs>
            </a:gsLst>
            <a:lin ang="0" scaled="1"/>
            <a:tileRect/>
          </a:gradFill>
          <a:effectLst>
            <a:outerShdw blurRad="50800" dist="38100" dir="2700000" algn="tl" rotWithShape="0">
              <a:prstClr val="black">
                <a:alpha val="40000"/>
              </a:prstClr>
            </a:outerShdw>
          </a:effectLst>
        </p:spPr>
        <p:txBody>
          <a:bodyPr/>
          <a:lstStyle>
            <a:lvl1pPr>
              <a:defRPr>
                <a:solidFill>
                  <a:schemeClr val="bg1"/>
                </a:solidFill>
                <a:effectLst>
                  <a:outerShdw blurRad="38100" dist="38100" dir="2700000" algn="tl">
                    <a:srgbClr val="000000">
                      <a:alpha val="43137"/>
                    </a:srgbClr>
                  </a:outerShdw>
                </a:effectLst>
              </a:defRPr>
            </a:lvl1pPr>
          </a:lstStyle>
          <a:p>
            <a:r>
              <a:rPr lang="en-US" dirty="0"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cxnSp>
        <p:nvCxnSpPr>
          <p:cNvPr id="8" name="Straight Connector 7"/>
          <p:cNvCxnSpPr/>
          <p:nvPr userDrawn="1"/>
        </p:nvCxnSpPr>
        <p:spPr>
          <a:xfrm>
            <a:off x="609600" y="1524000"/>
            <a:ext cx="10972800" cy="0"/>
          </a:xfrm>
          <a:prstGeom prst="line">
            <a:avLst/>
          </a:prstGeom>
          <a:ln>
            <a:solidFill>
              <a:schemeClr val="tx2">
                <a:lumMod val="40000"/>
                <a:lumOff val="60000"/>
              </a:schemeClr>
            </a:solidFill>
          </a:ln>
          <a:effectLst/>
        </p:spPr>
        <p:style>
          <a:lnRef idx="2">
            <a:schemeClr val="accent1"/>
          </a:lnRef>
          <a:fillRef idx="0">
            <a:schemeClr val="accent1"/>
          </a:fillRef>
          <a:effectRef idx="1">
            <a:schemeClr val="accent1"/>
          </a:effectRef>
          <a:fontRef idx="minor">
            <a:schemeClr val="tx1"/>
          </a:fontRef>
        </p:style>
      </p:cxnSp>
      <p:sp>
        <p:nvSpPr>
          <p:cNvPr id="7"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2324586421"/>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70.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5"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1776994866"/>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71.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1582400" cy="1143000"/>
          </a:xfrm>
          <a:gradFill flip="none" rotWithShape="1">
            <a:gsLst>
              <a:gs pos="0">
                <a:srgbClr val="0070C0"/>
              </a:gs>
              <a:gs pos="23000">
                <a:schemeClr val="accent1">
                  <a:lumMod val="89000"/>
                </a:schemeClr>
              </a:gs>
              <a:gs pos="69000">
                <a:schemeClr val="accent1">
                  <a:lumMod val="75000"/>
                </a:schemeClr>
              </a:gs>
              <a:gs pos="97000">
                <a:schemeClr val="accent1">
                  <a:lumMod val="70000"/>
                </a:schemeClr>
              </a:gs>
            </a:gsLst>
            <a:lin ang="0" scaled="1"/>
            <a:tileRect/>
          </a:gradFill>
          <a:effectLst>
            <a:outerShdw blurRad="50800" dist="38100" dir="2700000" algn="tl" rotWithShape="0">
              <a:prstClr val="black">
                <a:alpha val="40000"/>
              </a:prstClr>
            </a:outerShdw>
          </a:effectLst>
        </p:spPr>
        <p:txBody>
          <a:bodyPr vert="horz" lIns="91440" tIns="45720" rIns="91440" bIns="45720" rtlCol="0" anchor="ctr">
            <a:normAutofit/>
          </a:bodyPr>
          <a:lstStyle>
            <a:lvl1pPr>
              <a:defRPr lang="en-US">
                <a:solidFill>
                  <a:schemeClr val="bg1"/>
                </a:solidFill>
                <a:effectLst>
                  <a:outerShdw blurRad="38100" dist="38100" dir="2700000" algn="tl">
                    <a:srgbClr val="000000">
                      <a:alpha val="43137"/>
                    </a:srgbClr>
                  </a:outerShdw>
                </a:effectLst>
              </a:defRPr>
            </a:lvl1pPr>
          </a:lstStyle>
          <a:p>
            <a:pPr lvl="0"/>
            <a:r>
              <a:rPr lang="en-US" smtClean="0"/>
              <a:t>Click to edit Master title style</a:t>
            </a:r>
            <a:endParaRPr lang="en-US"/>
          </a:p>
        </p:txBody>
      </p:sp>
      <p:sp>
        <p:nvSpPr>
          <p:cNvPr id="3" name="Content Placeholder 2"/>
          <p:cNvSpPr>
            <a:spLocks noGrp="1"/>
          </p:cNvSpPr>
          <p:nvPr>
            <p:ph sz="half" idx="1"/>
          </p:nvPr>
        </p:nvSpPr>
        <p:spPr>
          <a:xfrm>
            <a:off x="609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97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1201725573"/>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72.xml><?xml version="1.0" encoding="utf-8"?>
<p:sldLayout xmlns:a="http://schemas.openxmlformats.org/drawingml/2006/main" xmlns:r="http://schemas.openxmlformats.org/officeDocument/2006/relationships" xmlns:p="http://schemas.openxmlformats.org/presentationml/2006/main" preserve="1" userDrawn="1">
  <p:cSld name="2_Two Content">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1582400" cy="1143000"/>
          </a:xfrm>
          <a:gradFill flip="none" rotWithShape="1">
            <a:gsLst>
              <a:gs pos="0">
                <a:srgbClr val="0070C0"/>
              </a:gs>
              <a:gs pos="23000">
                <a:schemeClr val="accent1">
                  <a:lumMod val="89000"/>
                </a:schemeClr>
              </a:gs>
              <a:gs pos="69000">
                <a:schemeClr val="accent1">
                  <a:lumMod val="75000"/>
                </a:schemeClr>
              </a:gs>
              <a:gs pos="97000">
                <a:schemeClr val="accent1">
                  <a:lumMod val="70000"/>
                </a:schemeClr>
              </a:gs>
            </a:gsLst>
            <a:lin ang="0" scaled="1"/>
            <a:tileRect/>
          </a:gradFill>
          <a:effectLst>
            <a:outerShdw blurRad="50800" dist="38100" dir="2700000" algn="tl" rotWithShape="0">
              <a:prstClr val="black">
                <a:alpha val="40000"/>
              </a:prstClr>
            </a:outerShdw>
          </a:effectLst>
        </p:spPr>
        <p:txBody>
          <a:bodyPr vert="horz" lIns="91440" tIns="45720" rIns="91440" bIns="45720" rtlCol="0" anchor="ctr">
            <a:normAutofit/>
          </a:bodyPr>
          <a:lstStyle>
            <a:lvl1pPr>
              <a:defRPr lang="en-US">
                <a:solidFill>
                  <a:schemeClr val="bg1"/>
                </a:solidFill>
                <a:effectLst>
                  <a:outerShdw blurRad="38100" dist="38100" dir="2700000" algn="tl">
                    <a:srgbClr val="000000">
                      <a:alpha val="43137"/>
                    </a:srgbClr>
                  </a:outerShdw>
                </a:effectLst>
              </a:defRPr>
            </a:lvl1pPr>
          </a:lstStyle>
          <a:p>
            <a:pPr lvl="0"/>
            <a:r>
              <a:rPr lang="en-US" smtClean="0"/>
              <a:t>Click to edit Master title style</a:t>
            </a:r>
            <a:endParaRPr lang="en-US"/>
          </a:p>
        </p:txBody>
      </p:sp>
      <p:sp>
        <p:nvSpPr>
          <p:cNvPr id="3" name="Content Placeholder 2"/>
          <p:cNvSpPr>
            <a:spLocks noGrp="1"/>
          </p:cNvSpPr>
          <p:nvPr>
            <p:ph sz="half" idx="1"/>
          </p:nvPr>
        </p:nvSpPr>
        <p:spPr>
          <a:xfrm>
            <a:off x="609600" y="1600201"/>
            <a:ext cx="329184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Content Placeholder 3"/>
          <p:cNvSpPr>
            <a:spLocks noGrp="1"/>
          </p:cNvSpPr>
          <p:nvPr>
            <p:ph sz="half" idx="2"/>
          </p:nvPr>
        </p:nvSpPr>
        <p:spPr>
          <a:xfrm>
            <a:off x="4450080" y="1600197"/>
            <a:ext cx="329184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6"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
        <p:nvSpPr>
          <p:cNvPr id="7" name="Content Placeholder 3"/>
          <p:cNvSpPr>
            <a:spLocks noGrp="1"/>
          </p:cNvSpPr>
          <p:nvPr>
            <p:ph sz="half" idx="10"/>
          </p:nvPr>
        </p:nvSpPr>
        <p:spPr>
          <a:xfrm>
            <a:off x="8290560" y="1600199"/>
            <a:ext cx="329184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Tree>
    <p:extLst>
      <p:ext uri="{BB962C8B-B14F-4D97-AF65-F5344CB8AC3E}">
        <p14:creationId xmlns:p14="http://schemas.microsoft.com/office/powerpoint/2010/main" val="1817308276"/>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73.xml><?xml version="1.0" encoding="utf-8"?>
<p:sldLayout xmlns:a="http://schemas.openxmlformats.org/drawingml/2006/main" xmlns:r="http://schemas.openxmlformats.org/officeDocument/2006/relationships" xmlns:p="http://schemas.openxmlformats.org/presentationml/2006/main" preserve="1" userDrawn="1">
  <p:cSld name="3_Two Content">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1582400" cy="1143000"/>
          </a:xfrm>
          <a:gradFill flip="none" rotWithShape="1">
            <a:gsLst>
              <a:gs pos="0">
                <a:srgbClr val="0070C0"/>
              </a:gs>
              <a:gs pos="23000">
                <a:schemeClr val="accent1">
                  <a:lumMod val="89000"/>
                </a:schemeClr>
              </a:gs>
              <a:gs pos="69000">
                <a:schemeClr val="accent1">
                  <a:lumMod val="75000"/>
                </a:schemeClr>
              </a:gs>
              <a:gs pos="97000">
                <a:schemeClr val="accent1">
                  <a:lumMod val="70000"/>
                </a:schemeClr>
              </a:gs>
            </a:gsLst>
            <a:lin ang="0" scaled="1"/>
            <a:tileRect/>
          </a:gradFill>
          <a:effectLst>
            <a:outerShdw blurRad="50800" dist="38100" dir="2700000" algn="tl" rotWithShape="0">
              <a:prstClr val="black">
                <a:alpha val="40000"/>
              </a:prstClr>
            </a:outerShdw>
          </a:effectLst>
        </p:spPr>
        <p:txBody>
          <a:bodyPr vert="horz" lIns="91440" tIns="45720" rIns="91440" bIns="45720" rtlCol="0" anchor="ctr">
            <a:normAutofit/>
          </a:bodyPr>
          <a:lstStyle>
            <a:lvl1pPr>
              <a:defRPr lang="en-US">
                <a:solidFill>
                  <a:schemeClr val="bg1"/>
                </a:solidFill>
                <a:effectLst>
                  <a:outerShdw blurRad="38100" dist="38100" dir="2700000" algn="tl">
                    <a:srgbClr val="000000">
                      <a:alpha val="43137"/>
                    </a:srgbClr>
                  </a:outerShdw>
                </a:effectLst>
              </a:defRPr>
            </a:lvl1pPr>
          </a:lstStyle>
          <a:p>
            <a:pPr lvl="0"/>
            <a:r>
              <a:rPr lang="en-US" smtClean="0"/>
              <a:t>Click to edit Master title style</a:t>
            </a:r>
            <a:endParaRPr lang="en-US"/>
          </a:p>
        </p:txBody>
      </p:sp>
      <p:sp>
        <p:nvSpPr>
          <p:cNvPr id="3" name="Content Placeholder 2"/>
          <p:cNvSpPr>
            <a:spLocks noGrp="1"/>
          </p:cNvSpPr>
          <p:nvPr>
            <p:ph sz="half" idx="1"/>
          </p:nvPr>
        </p:nvSpPr>
        <p:spPr>
          <a:xfrm>
            <a:off x="609600" y="1600201"/>
            <a:ext cx="10972800" cy="13716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Content Placeholder 3"/>
          <p:cNvSpPr>
            <a:spLocks noGrp="1"/>
          </p:cNvSpPr>
          <p:nvPr>
            <p:ph sz="half" idx="2"/>
          </p:nvPr>
        </p:nvSpPr>
        <p:spPr>
          <a:xfrm>
            <a:off x="609600" y="3200400"/>
            <a:ext cx="10972800" cy="13716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6"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
        <p:nvSpPr>
          <p:cNvPr id="7" name="Content Placeholder 3"/>
          <p:cNvSpPr>
            <a:spLocks noGrp="1"/>
          </p:cNvSpPr>
          <p:nvPr>
            <p:ph sz="half" idx="10"/>
          </p:nvPr>
        </p:nvSpPr>
        <p:spPr>
          <a:xfrm>
            <a:off x="609600" y="4800600"/>
            <a:ext cx="10972800" cy="13716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Tree>
    <p:extLst>
      <p:ext uri="{BB962C8B-B14F-4D97-AF65-F5344CB8AC3E}">
        <p14:creationId xmlns:p14="http://schemas.microsoft.com/office/powerpoint/2010/main" val="2333115849"/>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74.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1582400" cy="1143000"/>
          </a:xfrm>
          <a:gradFill flip="none" rotWithShape="1">
            <a:gsLst>
              <a:gs pos="0">
                <a:srgbClr val="0070C0"/>
              </a:gs>
              <a:gs pos="23000">
                <a:schemeClr val="accent1">
                  <a:lumMod val="89000"/>
                </a:schemeClr>
              </a:gs>
              <a:gs pos="69000">
                <a:schemeClr val="accent1">
                  <a:lumMod val="75000"/>
                </a:schemeClr>
              </a:gs>
              <a:gs pos="97000">
                <a:schemeClr val="accent1">
                  <a:lumMod val="70000"/>
                </a:schemeClr>
              </a:gs>
            </a:gsLst>
            <a:lin ang="0" scaled="1"/>
            <a:tileRect/>
          </a:gradFill>
          <a:effectLst>
            <a:outerShdw blurRad="50800" dist="38100" dir="2700000" algn="tl" rotWithShape="0">
              <a:prstClr val="black">
                <a:alpha val="40000"/>
              </a:prstClr>
            </a:outerShdw>
          </a:effectLst>
        </p:spPr>
        <p:txBody>
          <a:bodyPr vert="horz" lIns="91440" tIns="45720" rIns="91440" bIns="45720" rtlCol="0" anchor="ctr">
            <a:normAutofit/>
          </a:bodyPr>
          <a:lstStyle>
            <a:lvl1pPr>
              <a:defRPr lang="en-US">
                <a:solidFill>
                  <a:schemeClr val="bg1"/>
                </a:solidFill>
                <a:effectLst>
                  <a:outerShdw blurRad="38100" dist="38100" dir="2700000" algn="tl">
                    <a:srgbClr val="000000">
                      <a:alpha val="43137"/>
                    </a:srgbClr>
                  </a:outerShdw>
                </a:effectLst>
              </a:defRPr>
            </a:lvl1pPr>
          </a:lstStyle>
          <a:p>
            <a:pPr lvl="0"/>
            <a:r>
              <a:rPr lang="en-US" smtClean="0"/>
              <a:t>Click to edit Master title style</a:t>
            </a:r>
            <a:endParaRPr lang="en-US"/>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8" name="Slide Number Placeholder 5"/>
          <p:cNvSpPr>
            <a:spLocks noGrp="1"/>
          </p:cNvSpPr>
          <p:nvPr>
            <p:ph type="sldNum" sz="quarter" idx="10"/>
          </p:nvPr>
        </p:nvSpPr>
        <p:spPr>
          <a:xfrm>
            <a:off x="10972800" y="6446838"/>
            <a:ext cx="1117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2947114779"/>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75.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09600" y="76200"/>
            <a:ext cx="11582400" cy="990600"/>
          </a:xfrm>
          <a:gradFill flip="none" rotWithShape="1">
            <a:gsLst>
              <a:gs pos="0">
                <a:srgbClr val="0070C0"/>
              </a:gs>
              <a:gs pos="23000">
                <a:schemeClr val="accent1">
                  <a:lumMod val="89000"/>
                </a:schemeClr>
              </a:gs>
              <a:gs pos="69000">
                <a:schemeClr val="accent1">
                  <a:lumMod val="75000"/>
                </a:schemeClr>
              </a:gs>
              <a:gs pos="97000">
                <a:schemeClr val="accent1">
                  <a:lumMod val="70000"/>
                </a:schemeClr>
              </a:gs>
            </a:gsLst>
            <a:lin ang="0" scaled="1"/>
            <a:tileRect/>
          </a:gradFill>
          <a:effectLst>
            <a:outerShdw blurRad="50800" dist="38100" dir="2700000" algn="tl" rotWithShape="0">
              <a:prstClr val="black">
                <a:alpha val="40000"/>
              </a:prstClr>
            </a:outerShdw>
          </a:effectLst>
        </p:spPr>
        <p:txBody>
          <a:bodyPr vert="horz" lIns="91440" tIns="45720" rIns="91440" bIns="45720" rtlCol="0" anchor="ctr">
            <a:normAutofit/>
          </a:bodyPr>
          <a:lstStyle>
            <a:lvl1pPr>
              <a:defRPr lang="en-US" dirty="0">
                <a:solidFill>
                  <a:schemeClr val="bg1"/>
                </a:solidFill>
                <a:effectLst>
                  <a:outerShdw blurRad="38100" dist="38100" dir="2700000" algn="tl">
                    <a:srgbClr val="000000">
                      <a:alpha val="43137"/>
                    </a:srgbClr>
                  </a:outerShdw>
                </a:effectLst>
              </a:defRPr>
            </a:lvl1pPr>
          </a:lstStyle>
          <a:p>
            <a:pPr lvl="0"/>
            <a:r>
              <a:rPr lang="en-US" dirty="0" smtClean="0"/>
              <a:t>Click to edit Master title style</a:t>
            </a:r>
            <a:endParaRPr lang="en-US" dirty="0"/>
          </a:p>
        </p:txBody>
      </p:sp>
      <p:cxnSp>
        <p:nvCxnSpPr>
          <p:cNvPr id="6" name="Straight Connector 5"/>
          <p:cNvCxnSpPr/>
          <p:nvPr userDrawn="1"/>
        </p:nvCxnSpPr>
        <p:spPr>
          <a:xfrm>
            <a:off x="609600" y="1143000"/>
            <a:ext cx="11582400" cy="0"/>
          </a:xfrm>
          <a:prstGeom prst="line">
            <a:avLst/>
          </a:prstGeom>
          <a:ln>
            <a:solidFill>
              <a:schemeClr val="tx2">
                <a:lumMod val="40000"/>
                <a:lumOff val="60000"/>
              </a:schemeClr>
            </a:solidFill>
          </a:ln>
          <a:effectLst/>
        </p:spPr>
        <p:style>
          <a:lnRef idx="2">
            <a:schemeClr val="accent1"/>
          </a:lnRef>
          <a:fillRef idx="0">
            <a:schemeClr val="accent1"/>
          </a:fillRef>
          <a:effectRef idx="1">
            <a:schemeClr val="accent1"/>
          </a:effectRef>
          <a:fontRef idx="minor">
            <a:schemeClr val="tx1"/>
          </a:fontRef>
        </p:style>
      </p:cxnSp>
      <p:sp>
        <p:nvSpPr>
          <p:cNvPr id="7"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1349602036"/>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76.xml><?xml version="1.0" encoding="utf-8"?>
<p:sldLayout xmlns:a="http://schemas.openxmlformats.org/drawingml/2006/main" xmlns:r="http://schemas.openxmlformats.org/officeDocument/2006/relationships" xmlns:p="http://schemas.openxmlformats.org/presentationml/2006/main" type="titleOnly" preserve="1">
  <p:cSld name="1_Title Only">
    <p:spTree>
      <p:nvGrpSpPr>
        <p:cNvPr id="1" name=""/>
        <p:cNvGrpSpPr/>
        <p:nvPr/>
      </p:nvGrpSpPr>
      <p:grpSpPr>
        <a:xfrm>
          <a:off x="0" y="0"/>
          <a:ext cx="0" cy="0"/>
          <a:chOff x="0" y="0"/>
          <a:chExt cx="0" cy="0"/>
        </a:xfrm>
      </p:grpSpPr>
      <p:sp>
        <p:nvSpPr>
          <p:cNvPr id="2" name="Title 1"/>
          <p:cNvSpPr>
            <a:spLocks noGrp="1"/>
          </p:cNvSpPr>
          <p:nvPr>
            <p:ph type="title"/>
          </p:nvPr>
        </p:nvSpPr>
        <p:spPr>
          <a:xfrm>
            <a:off x="609600" y="76200"/>
            <a:ext cx="11582400" cy="609600"/>
          </a:xfrm>
          <a:gradFill flip="none" rotWithShape="1">
            <a:gsLst>
              <a:gs pos="0">
                <a:srgbClr val="0070C0"/>
              </a:gs>
              <a:gs pos="23000">
                <a:schemeClr val="accent1">
                  <a:lumMod val="89000"/>
                </a:schemeClr>
              </a:gs>
              <a:gs pos="69000">
                <a:schemeClr val="accent1">
                  <a:lumMod val="75000"/>
                </a:schemeClr>
              </a:gs>
              <a:gs pos="97000">
                <a:schemeClr val="accent1">
                  <a:lumMod val="70000"/>
                </a:schemeClr>
              </a:gs>
            </a:gsLst>
            <a:lin ang="0" scaled="1"/>
            <a:tileRect/>
          </a:gradFill>
          <a:effectLst>
            <a:outerShdw blurRad="50800" dist="38100" dir="2700000" algn="tl" rotWithShape="0">
              <a:prstClr val="black">
                <a:alpha val="40000"/>
              </a:prstClr>
            </a:outerShdw>
          </a:effectLst>
        </p:spPr>
        <p:txBody>
          <a:bodyPr vert="horz" lIns="91440" tIns="45720" rIns="91440" bIns="45720" rtlCol="0" anchor="ctr">
            <a:normAutofit/>
          </a:bodyPr>
          <a:lstStyle>
            <a:lvl1pPr>
              <a:defRPr lang="en-US" dirty="0">
                <a:solidFill>
                  <a:schemeClr val="bg1"/>
                </a:solidFill>
                <a:effectLst>
                  <a:outerShdw blurRad="38100" dist="38100" dir="2700000" algn="tl">
                    <a:srgbClr val="000000">
                      <a:alpha val="43137"/>
                    </a:srgbClr>
                  </a:outerShdw>
                </a:effectLst>
              </a:defRPr>
            </a:lvl1pPr>
          </a:lstStyle>
          <a:p>
            <a:pPr lvl="0"/>
            <a:r>
              <a:rPr lang="en-US" dirty="0" smtClean="0"/>
              <a:t>Click to edit Master title style</a:t>
            </a:r>
            <a:endParaRPr lang="en-US" dirty="0"/>
          </a:p>
        </p:txBody>
      </p:sp>
      <p:sp>
        <p:nvSpPr>
          <p:cNvPr id="7"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4076013857"/>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7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3"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1558852310"/>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7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6"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1554414048"/>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7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2389717" y="612775"/>
            <a:ext cx="73152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dirty="0"/>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7" name="Slide Number Placeholder 6"/>
          <p:cNvSpPr>
            <a:spLocks noGrp="1"/>
          </p:cNvSpPr>
          <p:nvPr>
            <p:ph type="sldNum" sz="quarter" idx="12"/>
          </p:nvPr>
        </p:nvSpPr>
        <p:spPr/>
        <p:txBody>
          <a:body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64519283"/>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8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1582400" cy="1143000"/>
          </a:xfrm>
          <a:gradFill flip="none" rotWithShape="1">
            <a:gsLst>
              <a:gs pos="0">
                <a:srgbClr val="0070C0"/>
              </a:gs>
              <a:gs pos="23000">
                <a:schemeClr val="accent1">
                  <a:lumMod val="89000"/>
                </a:schemeClr>
              </a:gs>
              <a:gs pos="69000">
                <a:schemeClr val="accent1">
                  <a:lumMod val="75000"/>
                </a:schemeClr>
              </a:gs>
              <a:gs pos="97000">
                <a:schemeClr val="accent1">
                  <a:lumMod val="70000"/>
                </a:schemeClr>
              </a:gs>
            </a:gsLst>
            <a:lin ang="0" scaled="1"/>
            <a:tileRect/>
          </a:gradFill>
          <a:effectLst>
            <a:outerShdw blurRad="50800" dist="38100" dir="2700000" algn="tl" rotWithShape="0">
              <a:prstClr val="black">
                <a:alpha val="40000"/>
              </a:prstClr>
            </a:outerShdw>
          </a:effectLst>
        </p:spPr>
        <p:txBody>
          <a:bodyPr vert="horz" lIns="91440" tIns="45720" rIns="91440" bIns="45720" rtlCol="0" anchor="ctr">
            <a:normAutofit/>
          </a:bodyPr>
          <a:lstStyle>
            <a:lvl1pPr>
              <a:defRPr lang="en-US">
                <a:solidFill>
                  <a:schemeClr val="bg1"/>
                </a:solidFill>
                <a:effectLst>
                  <a:outerShdw blurRad="38100" dist="38100" dir="2700000" algn="tl">
                    <a:srgbClr val="000000">
                      <a:alpha val="43137"/>
                    </a:srgbClr>
                  </a:outerShdw>
                </a:effectLst>
              </a:defRPr>
            </a:lvl1pPr>
          </a:lstStyle>
          <a:p>
            <a:pPr lvl="0"/>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2979561227"/>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8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7432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3062223251"/>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82.xml><?xml version="1.0" encoding="utf-8"?>
<p:sldLayout xmlns:a="http://schemas.openxmlformats.org/drawingml/2006/main" xmlns:r="http://schemas.openxmlformats.org/officeDocument/2006/relationships" xmlns:p="http://schemas.openxmlformats.org/presentationml/2006/main" userDrawn="1">
  <p:cSld name="5_Title and Content">
    <p:spTree>
      <p:nvGrpSpPr>
        <p:cNvPr id="1" name=""/>
        <p:cNvGrpSpPr/>
        <p:nvPr/>
      </p:nvGrpSpPr>
      <p:grpSpPr>
        <a:xfrm>
          <a:off x="0" y="0"/>
          <a:ext cx="0" cy="0"/>
          <a:chOff x="0" y="0"/>
          <a:chExt cx="0" cy="0"/>
        </a:xfrm>
      </p:grpSpPr>
      <p:sp>
        <p:nvSpPr>
          <p:cNvPr id="3" name="Content Placeholder 2"/>
          <p:cNvSpPr>
            <a:spLocks noGrp="1"/>
          </p:cNvSpPr>
          <p:nvPr>
            <p:ph idx="1"/>
          </p:nvPr>
        </p:nvSpPr>
        <p:spPr>
          <a:xfrm>
            <a:off x="609600" y="1066800"/>
            <a:ext cx="10972800" cy="3886200"/>
          </a:xfrm>
        </p:spPr>
        <p:txBody>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7" name="Title 6"/>
          <p:cNvSpPr>
            <a:spLocks noGrp="1"/>
          </p:cNvSpPr>
          <p:nvPr>
            <p:ph type="title"/>
          </p:nvPr>
        </p:nvSpPr>
        <p:spPr>
          <a:xfrm>
            <a:off x="609600" y="152400"/>
            <a:ext cx="11582400" cy="792162"/>
          </a:xfrm>
          <a:gradFill flip="none" rotWithShape="1">
            <a:gsLst>
              <a:gs pos="0">
                <a:srgbClr val="0070C0"/>
              </a:gs>
              <a:gs pos="23000">
                <a:schemeClr val="accent1">
                  <a:lumMod val="89000"/>
                </a:schemeClr>
              </a:gs>
              <a:gs pos="69000">
                <a:schemeClr val="accent1">
                  <a:lumMod val="75000"/>
                </a:schemeClr>
              </a:gs>
              <a:gs pos="97000">
                <a:schemeClr val="accent1">
                  <a:lumMod val="70000"/>
                </a:schemeClr>
              </a:gs>
            </a:gsLst>
            <a:lin ang="0" scaled="1"/>
            <a:tileRect/>
          </a:gradFill>
          <a:effectLst>
            <a:outerShdw blurRad="50800" dist="38100" dir="2700000" algn="tl" rotWithShape="0">
              <a:prstClr val="black">
                <a:alpha val="40000"/>
              </a:prstClr>
            </a:outerShdw>
          </a:effectLst>
        </p:spPr>
        <p:txBody>
          <a:bodyPr vert="horz" lIns="91440" tIns="45720" rIns="91440" bIns="45720" rtlCol="0" anchor="ctr">
            <a:normAutofit/>
          </a:bodyPr>
          <a:lstStyle>
            <a:lvl1pPr>
              <a:defRPr lang="en-US" dirty="0">
                <a:solidFill>
                  <a:schemeClr val="bg1"/>
                </a:solidFill>
                <a:effectLst>
                  <a:outerShdw blurRad="38100" dist="38100" dir="2700000" algn="tl">
                    <a:srgbClr val="000000">
                      <a:alpha val="43137"/>
                    </a:srgbClr>
                  </a:outerShdw>
                </a:effectLst>
              </a:defRPr>
            </a:lvl1pPr>
          </a:lstStyle>
          <a:p>
            <a:pPr lvl="0"/>
            <a:r>
              <a:rPr lang="en-US" dirty="0" smtClean="0"/>
              <a:t>Click to edit Master title style</a:t>
            </a:r>
            <a:endParaRPr lang="en-US" dirty="0"/>
          </a:p>
        </p:txBody>
      </p:sp>
      <p:sp>
        <p:nvSpPr>
          <p:cNvPr id="5" name="Text Placeholder 2"/>
          <p:cNvSpPr>
            <a:spLocks noGrp="1"/>
          </p:cNvSpPr>
          <p:nvPr>
            <p:ph type="body" idx="2"/>
          </p:nvPr>
        </p:nvSpPr>
        <p:spPr>
          <a:xfrm>
            <a:off x="609600" y="5105401"/>
            <a:ext cx="10261600" cy="461665"/>
          </a:xfrm>
          <a:ln w="25400">
            <a:solidFill>
              <a:srgbClr val="0070C0"/>
            </a:solidFill>
          </a:ln>
        </p:spPr>
        <p:txBody>
          <a:bodyPr wrap="square">
            <a:spAutoFit/>
          </a:bodyPr>
          <a:lstStyle>
            <a:lvl1pPr marL="182880" indent="-182880" algn="l">
              <a:buClr>
                <a:schemeClr val="tx1"/>
              </a:buClr>
              <a:buSzPct val="100000"/>
              <a:buFont typeface="Arial" pitchFamily="34" charset="0"/>
              <a:buChar char="•"/>
              <a:defRPr sz="2400">
                <a:latin typeface="Calibri" pitchFamily="34" charset="0"/>
                <a:cs typeface="Calibri" pitchFamily="34" charset="0"/>
              </a:defRPr>
            </a:lvl1pPr>
            <a:lvl2pPr>
              <a:buNone/>
              <a:defRPr sz="1200"/>
            </a:lvl2pPr>
            <a:lvl3pPr>
              <a:buNone/>
              <a:defRPr sz="1000"/>
            </a:lvl3pPr>
            <a:lvl4pPr>
              <a:buNone/>
              <a:defRPr sz="900"/>
            </a:lvl4pPr>
            <a:lvl5pPr>
              <a:buNone/>
              <a:defRPr sz="900"/>
            </a:lvl5pPr>
            <a:extLst/>
          </a:lstStyle>
          <a:p>
            <a:pPr lvl="0"/>
            <a:r>
              <a:rPr lang="en-US" dirty="0" smtClean="0"/>
              <a:t>Click to edit Master text styles</a:t>
            </a:r>
          </a:p>
        </p:txBody>
      </p:sp>
      <p:sp>
        <p:nvSpPr>
          <p:cNvPr id="8"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2927215340"/>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83.xml><?xml version="1.0" encoding="utf-8"?>
<p:sldLayout xmlns:a="http://schemas.openxmlformats.org/drawingml/2006/main" xmlns:r="http://schemas.openxmlformats.org/officeDocument/2006/relationships" xmlns:p="http://schemas.openxmlformats.org/presentationml/2006/main" userDrawn="1">
  <p:cSld name="1_Two Content">
    <p:spTree>
      <p:nvGrpSpPr>
        <p:cNvPr id="1" name=""/>
        <p:cNvGrpSpPr/>
        <p:nvPr/>
      </p:nvGrpSpPr>
      <p:grpSpPr>
        <a:xfrm>
          <a:off x="0" y="0"/>
          <a:ext cx="0" cy="0"/>
          <a:chOff x="0" y="0"/>
          <a:chExt cx="0" cy="0"/>
        </a:xfrm>
      </p:grpSpPr>
      <p:sp>
        <p:nvSpPr>
          <p:cNvPr id="3" name="Content Placeholder 2"/>
          <p:cNvSpPr>
            <a:spLocks noGrp="1"/>
          </p:cNvSpPr>
          <p:nvPr>
            <p:ph sz="half" idx="1"/>
          </p:nvPr>
        </p:nvSpPr>
        <p:spPr>
          <a:xfrm>
            <a:off x="1828800" y="1371602"/>
            <a:ext cx="4673600" cy="3810000"/>
          </a:xfrm>
        </p:spPr>
        <p:txBody>
          <a:bodyPr>
            <a:normAutofit/>
          </a:bodyPr>
          <a:lstStyle>
            <a:lvl1pPr marL="0" indent="0">
              <a:buFontTx/>
              <a:buNone/>
              <a:defRPr sz="1200" b="0">
                <a:solidFill>
                  <a:schemeClr val="tx1">
                    <a:lumMod val="95000"/>
                    <a:lumOff val="5000"/>
                  </a:schemeClr>
                </a:solidFill>
              </a:defRPr>
            </a:lvl1pPr>
            <a:lvl2pPr marL="1828722" indent="-1828722">
              <a:buFontTx/>
              <a:buNone/>
              <a:defRPr sz="1200">
                <a:solidFill>
                  <a:schemeClr val="tx1">
                    <a:lumMod val="95000"/>
                    <a:lumOff val="5000"/>
                  </a:schemeClr>
                </a:solidFill>
              </a:defRPr>
            </a:lvl2pPr>
            <a:lvl3pPr marL="1828722" indent="-1828722">
              <a:buFontTx/>
              <a:buNone/>
              <a:defRPr sz="1200">
                <a:solidFill>
                  <a:schemeClr val="tx1">
                    <a:lumMod val="95000"/>
                    <a:lumOff val="5000"/>
                  </a:schemeClr>
                </a:solidFill>
              </a:defRPr>
            </a:lvl3pPr>
            <a:lvl4pPr marL="1828722" indent="-1828722">
              <a:buFontTx/>
              <a:buNone/>
              <a:defRPr sz="1200">
                <a:solidFill>
                  <a:schemeClr val="tx1">
                    <a:lumMod val="95000"/>
                    <a:lumOff val="5000"/>
                  </a:schemeClr>
                </a:solidFill>
              </a:defRPr>
            </a:lvl4pPr>
            <a:lvl5pPr marL="1828722" indent="-1828722">
              <a:buFontTx/>
              <a:buNone/>
              <a:defRPr sz="1200">
                <a:solidFill>
                  <a:schemeClr val="tx1">
                    <a:lumMod val="95000"/>
                    <a:lumOff val="5000"/>
                  </a:schemeClr>
                </a:solidFill>
              </a:defRPr>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Content Placeholder 3"/>
          <p:cNvSpPr>
            <a:spLocks noGrp="1"/>
          </p:cNvSpPr>
          <p:nvPr>
            <p:ph sz="half" idx="2"/>
          </p:nvPr>
        </p:nvSpPr>
        <p:spPr>
          <a:xfrm>
            <a:off x="7315200" y="1371602"/>
            <a:ext cx="4572000" cy="3810000"/>
          </a:xfrm>
        </p:spPr>
        <p:txBody>
          <a:bodyPr>
            <a:normAutofit/>
          </a:bodyPr>
          <a:lstStyle>
            <a:lvl1pPr marL="0" indent="0">
              <a:buFontTx/>
              <a:buNone/>
              <a:defRPr sz="1200" b="0">
                <a:solidFill>
                  <a:schemeClr val="tx1">
                    <a:lumMod val="95000"/>
                    <a:lumOff val="5000"/>
                  </a:schemeClr>
                </a:solidFill>
              </a:defRPr>
            </a:lvl1pPr>
            <a:lvl2pPr marL="0" indent="0">
              <a:buFontTx/>
              <a:buNone/>
              <a:defRPr sz="1200">
                <a:solidFill>
                  <a:schemeClr val="tx1">
                    <a:lumMod val="95000"/>
                    <a:lumOff val="5000"/>
                  </a:schemeClr>
                </a:solidFill>
              </a:defRPr>
            </a:lvl2pPr>
            <a:lvl3pPr marL="0" indent="0">
              <a:buFontTx/>
              <a:buNone/>
              <a:defRPr sz="1200">
                <a:solidFill>
                  <a:schemeClr val="tx1">
                    <a:lumMod val="95000"/>
                    <a:lumOff val="5000"/>
                  </a:schemeClr>
                </a:solidFill>
              </a:defRPr>
            </a:lvl3pPr>
            <a:lvl4pPr marL="0" indent="0">
              <a:buFontTx/>
              <a:buNone/>
              <a:defRPr sz="1200">
                <a:solidFill>
                  <a:schemeClr val="tx1">
                    <a:lumMod val="95000"/>
                    <a:lumOff val="5000"/>
                  </a:schemeClr>
                </a:solidFill>
              </a:defRPr>
            </a:lvl4pPr>
            <a:lvl5pPr marL="0" indent="0">
              <a:buFontTx/>
              <a:buNone/>
              <a:defRPr sz="1200">
                <a:solidFill>
                  <a:schemeClr val="tx1">
                    <a:lumMod val="95000"/>
                    <a:lumOff val="5000"/>
                  </a:schemeClr>
                </a:solidFill>
              </a:defRPr>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12" name="Title 11"/>
          <p:cNvSpPr>
            <a:spLocks noGrp="1"/>
          </p:cNvSpPr>
          <p:nvPr>
            <p:ph type="title"/>
          </p:nvPr>
        </p:nvSpPr>
        <p:spPr>
          <a:xfrm>
            <a:off x="2032001" y="457200"/>
            <a:ext cx="10160000" cy="715962"/>
          </a:xfrm>
          <a:gradFill flip="none" rotWithShape="1">
            <a:gsLst>
              <a:gs pos="0">
                <a:srgbClr val="0070C0"/>
              </a:gs>
              <a:gs pos="23000">
                <a:schemeClr val="accent1">
                  <a:lumMod val="89000"/>
                </a:schemeClr>
              </a:gs>
              <a:gs pos="69000">
                <a:schemeClr val="accent1">
                  <a:lumMod val="75000"/>
                </a:schemeClr>
              </a:gs>
              <a:gs pos="97000">
                <a:schemeClr val="accent1">
                  <a:lumMod val="70000"/>
                </a:schemeClr>
              </a:gs>
            </a:gsLst>
            <a:lin ang="0" scaled="1"/>
            <a:tileRect/>
          </a:gradFill>
          <a:effectLst>
            <a:outerShdw blurRad="50800" dist="38100" dir="2700000" algn="tl" rotWithShape="0">
              <a:prstClr val="black">
                <a:alpha val="40000"/>
              </a:prstClr>
            </a:outerShdw>
          </a:effectLst>
        </p:spPr>
        <p:txBody>
          <a:bodyPr vert="horz" lIns="91440" tIns="45720" rIns="91440" bIns="45720" rtlCol="0" anchor="ctr">
            <a:normAutofit/>
          </a:bodyPr>
          <a:lstStyle>
            <a:lvl1pPr>
              <a:defRPr lang="en-US" dirty="0">
                <a:solidFill>
                  <a:schemeClr val="bg1"/>
                </a:solidFill>
                <a:effectLst>
                  <a:outerShdw blurRad="38100" dist="38100" dir="2700000" algn="tl">
                    <a:srgbClr val="000000">
                      <a:alpha val="43137"/>
                    </a:srgbClr>
                  </a:outerShdw>
                </a:effectLst>
              </a:defRPr>
            </a:lvl1pPr>
          </a:lstStyle>
          <a:p>
            <a:pPr lvl="0"/>
            <a:r>
              <a:rPr lang="en-US" dirty="0" smtClean="0"/>
              <a:t>Click to edit Master title style</a:t>
            </a:r>
            <a:endParaRPr lang="en-US" dirty="0"/>
          </a:p>
        </p:txBody>
      </p:sp>
      <p:sp>
        <p:nvSpPr>
          <p:cNvPr id="7"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130210698"/>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84.xml><?xml version="1.0" encoding="utf-8"?>
<p:sldLayout xmlns:a="http://schemas.openxmlformats.org/drawingml/2006/main" xmlns:r="http://schemas.openxmlformats.org/officeDocument/2006/relationships" xmlns:p="http://schemas.openxmlformats.org/presentationml/2006/main" userDrawn="1">
  <p:cSld name="Three Picture">
    <p:spTree>
      <p:nvGrpSpPr>
        <p:cNvPr id="1" name=""/>
        <p:cNvGrpSpPr/>
        <p:nvPr/>
      </p:nvGrpSpPr>
      <p:grpSpPr>
        <a:xfrm>
          <a:off x="0" y="0"/>
          <a:ext cx="0" cy="0"/>
          <a:chOff x="0" y="0"/>
          <a:chExt cx="0" cy="0"/>
        </a:xfrm>
      </p:grpSpPr>
      <p:sp>
        <p:nvSpPr>
          <p:cNvPr id="9" name="Content Placeholder 2"/>
          <p:cNvSpPr>
            <a:spLocks noGrp="1"/>
          </p:cNvSpPr>
          <p:nvPr>
            <p:ph sz="half" idx="1"/>
          </p:nvPr>
        </p:nvSpPr>
        <p:spPr>
          <a:xfrm>
            <a:off x="1117600" y="3581403"/>
            <a:ext cx="3657600" cy="2666999"/>
          </a:xfrm>
        </p:spPr>
        <p:txBody>
          <a:bodyPr lIns="274308" tIns="0" rIns="182872">
            <a:normAutofit/>
          </a:bodyPr>
          <a:lstStyle>
            <a:lvl1pPr>
              <a:lnSpc>
                <a:spcPts val="2000"/>
              </a:lnSpc>
              <a:defRPr sz="1800">
                <a:solidFill>
                  <a:schemeClr val="tx1">
                    <a:lumMod val="95000"/>
                    <a:lumOff val="5000"/>
                  </a:schemeClr>
                </a:solidFill>
              </a:defRPr>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p:txBody>
      </p:sp>
      <p:sp>
        <p:nvSpPr>
          <p:cNvPr id="10" name="Content Placeholder 3"/>
          <p:cNvSpPr>
            <a:spLocks noGrp="1"/>
          </p:cNvSpPr>
          <p:nvPr>
            <p:ph sz="half" idx="2"/>
          </p:nvPr>
        </p:nvSpPr>
        <p:spPr>
          <a:xfrm>
            <a:off x="4826000" y="3581403"/>
            <a:ext cx="3657600" cy="2666999"/>
          </a:xfrm>
        </p:spPr>
        <p:txBody>
          <a:bodyPr lIns="274308" tIns="0" rIns="182872">
            <a:normAutofit/>
          </a:bodyPr>
          <a:lstStyle>
            <a:lvl1pPr>
              <a:lnSpc>
                <a:spcPts val="2000"/>
              </a:lnSpc>
              <a:defRPr sz="1800">
                <a:solidFill>
                  <a:schemeClr val="tx1">
                    <a:lumMod val="95000"/>
                    <a:lumOff val="5000"/>
                  </a:schemeClr>
                </a:solidFill>
              </a:defRPr>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p:txBody>
      </p:sp>
      <p:sp>
        <p:nvSpPr>
          <p:cNvPr id="11" name="Content Placeholder 3"/>
          <p:cNvSpPr>
            <a:spLocks noGrp="1"/>
          </p:cNvSpPr>
          <p:nvPr>
            <p:ph sz="half" idx="14"/>
          </p:nvPr>
        </p:nvSpPr>
        <p:spPr>
          <a:xfrm>
            <a:off x="8534400" y="3581403"/>
            <a:ext cx="3657600" cy="2666999"/>
          </a:xfrm>
        </p:spPr>
        <p:txBody>
          <a:bodyPr lIns="274308" tIns="0" rIns="182872">
            <a:normAutofit/>
          </a:bodyPr>
          <a:lstStyle>
            <a:lvl1pPr>
              <a:lnSpc>
                <a:spcPts val="2000"/>
              </a:lnSpc>
              <a:defRPr sz="1800">
                <a:solidFill>
                  <a:schemeClr val="tx1">
                    <a:lumMod val="95000"/>
                    <a:lumOff val="5000"/>
                  </a:schemeClr>
                </a:solidFill>
              </a:defRPr>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p:txBody>
      </p:sp>
      <p:sp>
        <p:nvSpPr>
          <p:cNvPr id="15" name="Content Placeholder 2"/>
          <p:cNvSpPr>
            <a:spLocks noGrp="1"/>
          </p:cNvSpPr>
          <p:nvPr>
            <p:ph sz="half" idx="15"/>
          </p:nvPr>
        </p:nvSpPr>
        <p:spPr>
          <a:xfrm>
            <a:off x="508000" y="1371600"/>
            <a:ext cx="3657600" cy="1905000"/>
          </a:xfrm>
        </p:spPr>
        <p:txBody>
          <a:bodyPr>
            <a:noAutofit/>
          </a:bodyPr>
          <a:lstStyle>
            <a:lvl1pPr>
              <a:defRPr sz="2000">
                <a:solidFill>
                  <a:schemeClr val="bg1"/>
                </a:solidFill>
              </a:defRPr>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p:txBody>
      </p:sp>
      <p:sp>
        <p:nvSpPr>
          <p:cNvPr id="16" name="Content Placeholder 3"/>
          <p:cNvSpPr>
            <a:spLocks noGrp="1"/>
          </p:cNvSpPr>
          <p:nvPr>
            <p:ph sz="half" idx="16"/>
          </p:nvPr>
        </p:nvSpPr>
        <p:spPr>
          <a:xfrm>
            <a:off x="4267200" y="1371600"/>
            <a:ext cx="3556000" cy="1905000"/>
          </a:xfrm>
        </p:spPr>
        <p:txBody>
          <a:bodyPr>
            <a:normAutofit/>
          </a:bodyPr>
          <a:lstStyle>
            <a:lvl1pPr>
              <a:defRPr sz="2000">
                <a:solidFill>
                  <a:schemeClr val="bg1"/>
                </a:solidFill>
              </a:defRPr>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p:txBody>
      </p:sp>
      <p:sp>
        <p:nvSpPr>
          <p:cNvPr id="17" name="Content Placeholder 3"/>
          <p:cNvSpPr>
            <a:spLocks noGrp="1"/>
          </p:cNvSpPr>
          <p:nvPr>
            <p:ph sz="half" idx="17"/>
          </p:nvPr>
        </p:nvSpPr>
        <p:spPr>
          <a:xfrm>
            <a:off x="7924801" y="1371600"/>
            <a:ext cx="3657600" cy="1905000"/>
          </a:xfrm>
        </p:spPr>
        <p:txBody>
          <a:bodyPr>
            <a:normAutofit/>
          </a:bodyPr>
          <a:lstStyle>
            <a:lvl1pPr>
              <a:defRPr sz="2000">
                <a:solidFill>
                  <a:schemeClr val="bg1"/>
                </a:solidFill>
              </a:defRPr>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p:txBody>
      </p:sp>
      <p:sp>
        <p:nvSpPr>
          <p:cNvPr id="19" name="Title 18"/>
          <p:cNvSpPr>
            <a:spLocks noGrp="1"/>
          </p:cNvSpPr>
          <p:nvPr>
            <p:ph type="title"/>
          </p:nvPr>
        </p:nvSpPr>
        <p:spPr>
          <a:xfrm>
            <a:off x="1524000" y="198438"/>
            <a:ext cx="10668000" cy="715962"/>
          </a:xfrm>
          <a:gradFill flip="none" rotWithShape="1">
            <a:gsLst>
              <a:gs pos="0">
                <a:srgbClr val="0070C0"/>
              </a:gs>
              <a:gs pos="23000">
                <a:schemeClr val="accent1">
                  <a:lumMod val="89000"/>
                </a:schemeClr>
              </a:gs>
              <a:gs pos="69000">
                <a:schemeClr val="accent1">
                  <a:lumMod val="75000"/>
                </a:schemeClr>
              </a:gs>
              <a:gs pos="97000">
                <a:schemeClr val="accent1">
                  <a:lumMod val="70000"/>
                </a:schemeClr>
              </a:gs>
            </a:gsLst>
            <a:lin ang="0" scaled="1"/>
            <a:tileRect/>
          </a:gradFill>
          <a:effectLst>
            <a:outerShdw blurRad="50800" dist="38100" dir="2700000" algn="tl" rotWithShape="0">
              <a:prstClr val="black">
                <a:alpha val="40000"/>
              </a:prstClr>
            </a:outerShdw>
          </a:effectLst>
        </p:spPr>
        <p:txBody>
          <a:bodyPr vert="horz" lIns="91440" tIns="45720" rIns="91440" bIns="45720" rtlCol="0" anchor="ctr">
            <a:normAutofit/>
          </a:bodyPr>
          <a:lstStyle>
            <a:lvl1pPr>
              <a:defRPr lang="en-US" dirty="0">
                <a:solidFill>
                  <a:schemeClr val="bg1"/>
                </a:solidFill>
                <a:effectLst>
                  <a:outerShdw blurRad="38100" dist="38100" dir="2700000" algn="tl">
                    <a:srgbClr val="000000">
                      <a:alpha val="43137"/>
                    </a:srgbClr>
                  </a:outerShdw>
                </a:effectLst>
              </a:defRPr>
            </a:lvl1pPr>
          </a:lstStyle>
          <a:p>
            <a:pPr lvl="0"/>
            <a:r>
              <a:rPr lang="en-US" dirty="0" smtClean="0"/>
              <a:t>Click to edit Master title style</a:t>
            </a:r>
            <a:endParaRPr lang="en-US" dirty="0"/>
          </a:p>
        </p:txBody>
      </p:sp>
      <p:sp>
        <p:nvSpPr>
          <p:cNvPr id="12"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1241994925"/>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85.xml><?xml version="1.0" encoding="utf-8"?>
<p:sldLayout xmlns:a="http://schemas.openxmlformats.org/drawingml/2006/main" xmlns:r="http://schemas.openxmlformats.org/officeDocument/2006/relationships" xmlns:p="http://schemas.openxmlformats.org/presentationml/2006/main" userDrawn="1">
  <p:cSld name="Two Picture">
    <p:spTree>
      <p:nvGrpSpPr>
        <p:cNvPr id="1" name=""/>
        <p:cNvGrpSpPr/>
        <p:nvPr/>
      </p:nvGrpSpPr>
      <p:grpSpPr>
        <a:xfrm>
          <a:off x="0" y="0"/>
          <a:ext cx="0" cy="0"/>
          <a:chOff x="0" y="0"/>
          <a:chExt cx="0" cy="0"/>
        </a:xfrm>
      </p:grpSpPr>
      <p:sp>
        <p:nvSpPr>
          <p:cNvPr id="5" name="Content Placeholder 2"/>
          <p:cNvSpPr>
            <a:spLocks noGrp="1"/>
          </p:cNvSpPr>
          <p:nvPr>
            <p:ph sz="half" idx="1"/>
          </p:nvPr>
        </p:nvSpPr>
        <p:spPr>
          <a:xfrm>
            <a:off x="1356851" y="1143001"/>
            <a:ext cx="4572000" cy="1828800"/>
          </a:xfrm>
        </p:spPr>
        <p:txBody>
          <a:bodyPr>
            <a:normAutofit/>
          </a:bodyPr>
          <a:lstStyle>
            <a:lvl1pPr>
              <a:defRPr sz="20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endParaRPr lang="en-US" dirty="0"/>
          </a:p>
        </p:txBody>
      </p:sp>
      <p:sp>
        <p:nvSpPr>
          <p:cNvPr id="6" name="Content Placeholder 3"/>
          <p:cNvSpPr>
            <a:spLocks noGrp="1"/>
          </p:cNvSpPr>
          <p:nvPr>
            <p:ph sz="half" idx="2"/>
          </p:nvPr>
        </p:nvSpPr>
        <p:spPr>
          <a:xfrm>
            <a:off x="6096000" y="1219201"/>
            <a:ext cx="5080000" cy="2057399"/>
          </a:xfrm>
        </p:spPr>
        <p:txBody>
          <a:bodyPr>
            <a:normAutofit/>
          </a:bodyPr>
          <a:lstStyle>
            <a:lvl1pPr marL="0" indent="0" algn="l">
              <a:buFontTx/>
              <a:buNone/>
              <a:defRPr sz="1400" b="1">
                <a:solidFill>
                  <a:schemeClr val="accent4">
                    <a:lumMod val="50000"/>
                  </a:schemeClr>
                </a:solidFill>
              </a:defRPr>
            </a:lvl1pPr>
            <a:lvl2pPr marL="0" indent="0" algn="l">
              <a:buFontTx/>
              <a:buNone/>
              <a:defRPr sz="1200">
                <a:solidFill>
                  <a:schemeClr val="accent4">
                    <a:lumMod val="50000"/>
                  </a:schemeClr>
                </a:solidFill>
              </a:defRPr>
            </a:lvl2pPr>
            <a:lvl3pPr marL="0" indent="0" algn="l">
              <a:buFontTx/>
              <a:buNone/>
              <a:defRPr sz="1200">
                <a:solidFill>
                  <a:schemeClr val="accent4">
                    <a:lumMod val="50000"/>
                  </a:schemeClr>
                </a:solidFill>
              </a:defRPr>
            </a:lvl3pPr>
            <a:lvl4pPr marL="0" indent="0" algn="l">
              <a:buFontTx/>
              <a:buNone/>
              <a:defRPr sz="1200">
                <a:solidFill>
                  <a:schemeClr val="accent4">
                    <a:lumMod val="50000"/>
                  </a:schemeClr>
                </a:solidFill>
              </a:defRPr>
            </a:lvl4pPr>
            <a:lvl5pPr marL="0" indent="0" algn="l">
              <a:buFontTx/>
              <a:buNone/>
              <a:defRPr sz="1200">
                <a:solidFill>
                  <a:schemeClr val="accent4">
                    <a:lumMod val="50000"/>
                  </a:schemeClr>
                </a:solidFill>
              </a:defRPr>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Level 2</a:t>
            </a:r>
          </a:p>
          <a:p>
            <a:pPr lvl="2"/>
            <a:r>
              <a:rPr lang="en-US" dirty="0" smtClean="0"/>
              <a:t>Level 3</a:t>
            </a:r>
          </a:p>
          <a:p>
            <a:pPr lvl="3"/>
            <a:r>
              <a:rPr lang="en-US" dirty="0" smtClean="0"/>
              <a:t>Level 4</a:t>
            </a:r>
          </a:p>
          <a:p>
            <a:pPr lvl="4"/>
            <a:r>
              <a:rPr lang="en-US" dirty="0" smtClean="0"/>
              <a:t>Level 5</a:t>
            </a:r>
            <a:endParaRPr lang="en-US" dirty="0"/>
          </a:p>
        </p:txBody>
      </p:sp>
      <p:sp>
        <p:nvSpPr>
          <p:cNvPr id="9" name="Content Placeholder 2"/>
          <p:cNvSpPr>
            <a:spLocks noGrp="1"/>
          </p:cNvSpPr>
          <p:nvPr>
            <p:ph sz="half" idx="14"/>
          </p:nvPr>
        </p:nvSpPr>
        <p:spPr>
          <a:xfrm>
            <a:off x="6371303" y="3505200"/>
            <a:ext cx="4572000" cy="1981200"/>
          </a:xfrm>
        </p:spPr>
        <p:txBody>
          <a:bodyPr>
            <a:normAutofit/>
          </a:bodyPr>
          <a:lstStyle>
            <a:lvl1pPr>
              <a:defRPr sz="20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endParaRPr lang="en-US" dirty="0"/>
          </a:p>
        </p:txBody>
      </p:sp>
      <p:sp>
        <p:nvSpPr>
          <p:cNvPr id="10" name="Content Placeholder 3"/>
          <p:cNvSpPr>
            <a:spLocks noGrp="1"/>
          </p:cNvSpPr>
          <p:nvPr>
            <p:ph sz="half" idx="15"/>
          </p:nvPr>
        </p:nvSpPr>
        <p:spPr>
          <a:xfrm>
            <a:off x="1320800" y="2895600"/>
            <a:ext cx="4572000" cy="3048000"/>
          </a:xfrm>
        </p:spPr>
        <p:txBody>
          <a:bodyPr>
            <a:normAutofit/>
          </a:bodyPr>
          <a:lstStyle>
            <a:lvl1pPr marL="0" indent="0">
              <a:buFontTx/>
              <a:buNone/>
              <a:defRPr sz="1400" b="1">
                <a:solidFill>
                  <a:schemeClr val="accent4">
                    <a:lumMod val="50000"/>
                  </a:schemeClr>
                </a:solidFill>
              </a:defRPr>
            </a:lvl1pPr>
            <a:lvl2pPr marL="0" indent="0">
              <a:buFontTx/>
              <a:buNone/>
              <a:defRPr sz="1200">
                <a:solidFill>
                  <a:schemeClr val="accent4">
                    <a:lumMod val="50000"/>
                  </a:schemeClr>
                </a:solidFill>
              </a:defRPr>
            </a:lvl2pPr>
            <a:lvl3pPr marL="0" indent="0">
              <a:buFontTx/>
              <a:buNone/>
              <a:defRPr sz="1200">
                <a:solidFill>
                  <a:schemeClr val="accent4">
                    <a:lumMod val="50000"/>
                  </a:schemeClr>
                </a:solidFill>
              </a:defRPr>
            </a:lvl3pPr>
            <a:lvl4pPr marL="0" indent="0">
              <a:buFontTx/>
              <a:buNone/>
              <a:defRPr sz="1200">
                <a:solidFill>
                  <a:schemeClr val="accent4">
                    <a:lumMod val="50000"/>
                  </a:schemeClr>
                </a:solidFill>
              </a:defRPr>
            </a:lvl4pPr>
            <a:lvl5pPr marL="0" indent="0">
              <a:buFontTx/>
              <a:buNone/>
              <a:defRPr sz="1200">
                <a:solidFill>
                  <a:schemeClr val="accent4">
                    <a:lumMod val="50000"/>
                  </a:schemeClr>
                </a:solidFill>
              </a:defRPr>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Level 2</a:t>
            </a:r>
          </a:p>
          <a:p>
            <a:pPr lvl="2"/>
            <a:r>
              <a:rPr lang="en-US" dirty="0" smtClean="0"/>
              <a:t>Level 3</a:t>
            </a:r>
          </a:p>
          <a:p>
            <a:pPr lvl="3"/>
            <a:r>
              <a:rPr lang="en-US" dirty="0" smtClean="0"/>
              <a:t>Level 4</a:t>
            </a:r>
          </a:p>
          <a:p>
            <a:pPr lvl="4"/>
            <a:r>
              <a:rPr lang="en-US" dirty="0" smtClean="0"/>
              <a:t>Level 5</a:t>
            </a:r>
            <a:endParaRPr lang="en-US" dirty="0"/>
          </a:p>
        </p:txBody>
      </p:sp>
      <p:sp>
        <p:nvSpPr>
          <p:cNvPr id="11" name="Title 10"/>
          <p:cNvSpPr>
            <a:spLocks noGrp="1"/>
          </p:cNvSpPr>
          <p:nvPr>
            <p:ph type="title"/>
          </p:nvPr>
        </p:nvSpPr>
        <p:spPr>
          <a:xfrm>
            <a:off x="0" y="218758"/>
            <a:ext cx="11176000" cy="715962"/>
          </a:xfrm>
          <a:gradFill flip="none" rotWithShape="1">
            <a:gsLst>
              <a:gs pos="0">
                <a:srgbClr val="0070C0"/>
              </a:gs>
              <a:gs pos="23000">
                <a:schemeClr val="accent1">
                  <a:lumMod val="89000"/>
                </a:schemeClr>
              </a:gs>
              <a:gs pos="69000">
                <a:schemeClr val="accent1">
                  <a:lumMod val="75000"/>
                </a:schemeClr>
              </a:gs>
              <a:gs pos="97000">
                <a:schemeClr val="accent1">
                  <a:lumMod val="70000"/>
                </a:schemeClr>
              </a:gs>
            </a:gsLst>
            <a:lin ang="0" scaled="1"/>
            <a:tileRect/>
          </a:gradFill>
          <a:effectLst>
            <a:outerShdw blurRad="50800" dist="38100" dir="2700000" algn="tl" rotWithShape="0">
              <a:prstClr val="black">
                <a:alpha val="40000"/>
              </a:prstClr>
            </a:outerShdw>
          </a:effectLst>
        </p:spPr>
        <p:txBody>
          <a:bodyPr vert="horz" lIns="91440" tIns="45720" rIns="91440" bIns="45720" rtlCol="0" anchor="ctr">
            <a:normAutofit/>
          </a:bodyPr>
          <a:lstStyle>
            <a:lvl1pPr>
              <a:defRPr lang="en-US" dirty="0">
                <a:solidFill>
                  <a:schemeClr val="bg1"/>
                </a:solidFill>
                <a:effectLst>
                  <a:outerShdw blurRad="38100" dist="38100" dir="2700000" algn="tl">
                    <a:srgbClr val="000000">
                      <a:alpha val="43137"/>
                    </a:srgbClr>
                  </a:outerShdw>
                </a:effectLst>
              </a:defRPr>
            </a:lvl1pPr>
          </a:lstStyle>
          <a:p>
            <a:pPr lvl="0"/>
            <a:r>
              <a:rPr lang="en-US" dirty="0" smtClean="0"/>
              <a:t>Click to edit Master title style</a:t>
            </a:r>
            <a:endParaRPr lang="en-US" dirty="0"/>
          </a:p>
        </p:txBody>
      </p:sp>
      <p:sp>
        <p:nvSpPr>
          <p:cNvPr id="12"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3450441371"/>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86.xml><?xml version="1.0" encoding="utf-8"?>
<p:sldLayout xmlns:a="http://schemas.openxmlformats.org/drawingml/2006/main" xmlns:r="http://schemas.openxmlformats.org/officeDocument/2006/relationships" xmlns:p="http://schemas.openxmlformats.org/presentationml/2006/main" userDrawn="1">
  <p:cSld name="questions contact">
    <p:spTree>
      <p:nvGrpSpPr>
        <p:cNvPr id="1" name=""/>
        <p:cNvGrpSpPr/>
        <p:nvPr/>
      </p:nvGrpSpPr>
      <p:grpSpPr>
        <a:xfrm>
          <a:off x="0" y="0"/>
          <a:ext cx="0" cy="0"/>
          <a:chOff x="0" y="0"/>
          <a:chExt cx="0" cy="0"/>
        </a:xfrm>
      </p:grpSpPr>
      <p:sp>
        <p:nvSpPr>
          <p:cNvPr id="4" name="Text Placeholder 3"/>
          <p:cNvSpPr>
            <a:spLocks noGrp="1"/>
          </p:cNvSpPr>
          <p:nvPr>
            <p:ph type="body" sz="half" idx="2"/>
          </p:nvPr>
        </p:nvSpPr>
        <p:spPr>
          <a:xfrm>
            <a:off x="6604000" y="1570039"/>
            <a:ext cx="4064000" cy="4297363"/>
          </a:xfrm>
        </p:spPr>
        <p:txBody>
          <a:bodyPr/>
          <a:lstStyle>
            <a:lvl1pPr marL="0" indent="0">
              <a:lnSpc>
                <a:spcPts val="1600"/>
              </a:lnSpc>
              <a:buNone/>
              <a:defRPr sz="1400">
                <a:solidFill>
                  <a:schemeClr val="accent2">
                    <a:lumMod val="60000"/>
                    <a:lumOff val="40000"/>
                  </a:schemeClr>
                </a:solidFill>
              </a:defRPr>
            </a:lvl1pPr>
            <a:lvl2pPr marL="457181" indent="0">
              <a:buNone/>
              <a:defRPr sz="1200"/>
            </a:lvl2pPr>
            <a:lvl3pPr marL="914361" indent="0">
              <a:buNone/>
              <a:defRPr sz="1000"/>
            </a:lvl3pPr>
            <a:lvl4pPr marL="1371542" indent="0">
              <a:buNone/>
              <a:defRPr sz="900"/>
            </a:lvl4pPr>
            <a:lvl5pPr marL="1828722" indent="0">
              <a:buNone/>
              <a:defRPr sz="900"/>
            </a:lvl5pPr>
            <a:lvl6pPr marL="2285903" indent="0">
              <a:buNone/>
              <a:defRPr sz="900"/>
            </a:lvl6pPr>
            <a:lvl7pPr marL="2743083" indent="0">
              <a:buNone/>
              <a:defRPr sz="900"/>
            </a:lvl7pPr>
            <a:lvl8pPr marL="3200263" indent="0">
              <a:buNone/>
              <a:defRPr sz="900"/>
            </a:lvl8pPr>
            <a:lvl9pPr marL="3657443" indent="0">
              <a:buNone/>
              <a:defRPr sz="900"/>
            </a:lvl9pPr>
          </a:lstStyle>
          <a:p>
            <a:pPr lvl="0"/>
            <a:r>
              <a:rPr lang="en-US" dirty="0" smtClean="0"/>
              <a:t>Click to edit Master text styles</a:t>
            </a:r>
          </a:p>
        </p:txBody>
      </p:sp>
      <p:sp>
        <p:nvSpPr>
          <p:cNvPr id="14" name="Title 13"/>
          <p:cNvSpPr>
            <a:spLocks noGrp="1"/>
          </p:cNvSpPr>
          <p:nvPr>
            <p:ph type="title"/>
          </p:nvPr>
        </p:nvSpPr>
        <p:spPr>
          <a:xfrm>
            <a:off x="1117600" y="381000"/>
            <a:ext cx="10160000" cy="715962"/>
          </a:xfrm>
        </p:spPr>
        <p:txBody>
          <a:bodyPr>
            <a:normAutofit/>
          </a:bodyPr>
          <a:lstStyle>
            <a:lvl1pPr algn="ctr" defTabSz="914361" rtl="0" eaLnBrk="1" latinLnBrk="0" hangingPunct="1">
              <a:spcBef>
                <a:spcPct val="0"/>
              </a:spcBef>
              <a:buNone/>
              <a:defRPr lang="en-US" sz="4000" b="1" kern="1200" dirty="0">
                <a:solidFill>
                  <a:schemeClr val="accent2">
                    <a:lumMod val="60000"/>
                    <a:lumOff val="40000"/>
                  </a:schemeClr>
                </a:solidFill>
                <a:latin typeface="+mj-lt"/>
                <a:ea typeface="+mj-ea"/>
                <a:cs typeface="+mj-cs"/>
              </a:defRPr>
            </a:lvl1pPr>
          </a:lstStyle>
          <a:p>
            <a:r>
              <a:rPr lang="en-US" dirty="0" smtClean="0"/>
              <a:t>Click to edit Master title style</a:t>
            </a:r>
            <a:endParaRPr lang="en-US" dirty="0"/>
          </a:p>
        </p:txBody>
      </p:sp>
      <p:sp>
        <p:nvSpPr>
          <p:cNvPr id="8" name="Text Placeholder 10"/>
          <p:cNvSpPr>
            <a:spLocks noGrp="1"/>
          </p:cNvSpPr>
          <p:nvPr>
            <p:ph type="body" sz="quarter" idx="13"/>
          </p:nvPr>
        </p:nvSpPr>
        <p:spPr>
          <a:xfrm>
            <a:off x="-101599" y="1143000"/>
            <a:ext cx="10160000" cy="457200"/>
          </a:xfrm>
        </p:spPr>
        <p:txBody>
          <a:bodyPr>
            <a:normAutofit/>
          </a:bodyPr>
          <a:lstStyle>
            <a:lvl1pPr algn="ctr">
              <a:buFontTx/>
              <a:buNone/>
              <a:defRPr sz="2000">
                <a:solidFill>
                  <a:schemeClr val="accent2">
                    <a:lumMod val="60000"/>
                    <a:lumOff val="40000"/>
                  </a:schemeClr>
                </a:solidFill>
              </a:defRPr>
            </a:lvl1pPr>
          </a:lstStyle>
          <a:p>
            <a:pPr lvl="0"/>
            <a:r>
              <a:rPr lang="en-US" dirty="0" smtClean="0"/>
              <a:t>Click to edit Master text styles</a:t>
            </a:r>
          </a:p>
        </p:txBody>
      </p:sp>
      <p:sp>
        <p:nvSpPr>
          <p:cNvPr id="7"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4128348867"/>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87.xml><?xml version="1.0" encoding="utf-8"?>
<p:sldLayout xmlns:a="http://schemas.openxmlformats.org/drawingml/2006/main" xmlns:r="http://schemas.openxmlformats.org/officeDocument/2006/relationships" xmlns:p="http://schemas.openxmlformats.org/presentationml/2006/main" userDrawn="1">
  <p:cSld name="Agenda/Summary">
    <p:spTree>
      <p:nvGrpSpPr>
        <p:cNvPr id="1" name=""/>
        <p:cNvGrpSpPr/>
        <p:nvPr/>
      </p:nvGrpSpPr>
      <p:grpSpPr>
        <a:xfrm>
          <a:off x="0" y="0"/>
          <a:ext cx="0" cy="0"/>
          <a:chOff x="0" y="0"/>
          <a:chExt cx="0" cy="0"/>
        </a:xfrm>
      </p:grpSpPr>
      <p:sp>
        <p:nvSpPr>
          <p:cNvPr id="9" name="Text Placeholder 8"/>
          <p:cNvSpPr>
            <a:spLocks noGrp="1"/>
          </p:cNvSpPr>
          <p:nvPr>
            <p:ph type="body" sz="quarter" idx="15"/>
          </p:nvPr>
        </p:nvSpPr>
        <p:spPr>
          <a:xfrm>
            <a:off x="812800" y="3238500"/>
            <a:ext cx="8432800" cy="838200"/>
          </a:xfrm>
        </p:spPr>
        <p:txBody>
          <a:bodyPr>
            <a:normAutofit/>
          </a:bodyPr>
          <a:lstStyle>
            <a:lvl1pPr marL="57147" indent="0">
              <a:buFontTx/>
              <a:buNone/>
              <a:defRPr sz="1800" baseline="0">
                <a:solidFill>
                  <a:schemeClr val="accent4">
                    <a:lumMod val="75000"/>
                  </a:schemeClr>
                </a:solidFill>
              </a:defRPr>
            </a:lvl1pPr>
          </a:lstStyle>
          <a:p>
            <a:pPr lvl="0"/>
            <a:r>
              <a:rPr lang="en-US" dirty="0" smtClean="0"/>
              <a:t>Click to edit Master text styles</a:t>
            </a:r>
          </a:p>
        </p:txBody>
      </p:sp>
      <p:sp>
        <p:nvSpPr>
          <p:cNvPr id="7" name="Title 6"/>
          <p:cNvSpPr>
            <a:spLocks noGrp="1"/>
          </p:cNvSpPr>
          <p:nvPr>
            <p:ph type="title"/>
          </p:nvPr>
        </p:nvSpPr>
        <p:spPr/>
        <p:txBody>
          <a:bodyPr/>
          <a:lstStyle/>
          <a:p>
            <a:r>
              <a:rPr lang="en-US" smtClean="0"/>
              <a:t>Click to edit Master title style</a:t>
            </a:r>
            <a:endParaRPr lang="en-US"/>
          </a:p>
        </p:txBody>
      </p:sp>
      <p:sp>
        <p:nvSpPr>
          <p:cNvPr id="12" name="Text Placeholder 8"/>
          <p:cNvSpPr>
            <a:spLocks noGrp="1"/>
          </p:cNvSpPr>
          <p:nvPr>
            <p:ph type="body" sz="quarter" idx="16"/>
          </p:nvPr>
        </p:nvSpPr>
        <p:spPr>
          <a:xfrm>
            <a:off x="304800" y="1676401"/>
            <a:ext cx="8432800" cy="838200"/>
          </a:xfrm>
        </p:spPr>
        <p:txBody>
          <a:bodyPr>
            <a:normAutofit/>
          </a:bodyPr>
          <a:lstStyle>
            <a:lvl1pPr marL="57147" indent="0">
              <a:buFontTx/>
              <a:buNone/>
              <a:defRPr sz="1800" baseline="0">
                <a:solidFill>
                  <a:schemeClr val="accent4">
                    <a:lumMod val="75000"/>
                  </a:schemeClr>
                </a:solidFill>
              </a:defRPr>
            </a:lvl1pPr>
          </a:lstStyle>
          <a:p>
            <a:pPr lvl="0"/>
            <a:r>
              <a:rPr lang="en-US" dirty="0" smtClean="0"/>
              <a:t>Click to edit Master text styles</a:t>
            </a:r>
          </a:p>
        </p:txBody>
      </p:sp>
      <p:sp>
        <p:nvSpPr>
          <p:cNvPr id="14" name="Text Placeholder 8"/>
          <p:cNvSpPr>
            <a:spLocks noGrp="1"/>
          </p:cNvSpPr>
          <p:nvPr>
            <p:ph type="body" sz="quarter" idx="17"/>
          </p:nvPr>
        </p:nvSpPr>
        <p:spPr>
          <a:xfrm>
            <a:off x="558800" y="2457451"/>
            <a:ext cx="8432800" cy="838200"/>
          </a:xfrm>
        </p:spPr>
        <p:txBody>
          <a:bodyPr>
            <a:normAutofit/>
          </a:bodyPr>
          <a:lstStyle>
            <a:lvl1pPr marL="57147" indent="0">
              <a:buFontTx/>
              <a:buNone/>
              <a:defRPr sz="1800" baseline="0">
                <a:solidFill>
                  <a:schemeClr val="accent4">
                    <a:lumMod val="75000"/>
                  </a:schemeClr>
                </a:solidFill>
              </a:defRPr>
            </a:lvl1pPr>
          </a:lstStyle>
          <a:p>
            <a:pPr lvl="0"/>
            <a:r>
              <a:rPr lang="en-US" dirty="0" smtClean="0"/>
              <a:t>Click to edit Master text styles</a:t>
            </a:r>
          </a:p>
        </p:txBody>
      </p:sp>
      <p:sp>
        <p:nvSpPr>
          <p:cNvPr id="15" name="Text Placeholder 8"/>
          <p:cNvSpPr>
            <a:spLocks noGrp="1"/>
          </p:cNvSpPr>
          <p:nvPr>
            <p:ph type="body" sz="quarter" idx="18"/>
          </p:nvPr>
        </p:nvSpPr>
        <p:spPr>
          <a:xfrm>
            <a:off x="1066801" y="4019550"/>
            <a:ext cx="8432800" cy="838200"/>
          </a:xfrm>
        </p:spPr>
        <p:txBody>
          <a:bodyPr>
            <a:normAutofit/>
          </a:bodyPr>
          <a:lstStyle>
            <a:lvl1pPr marL="57147" indent="0">
              <a:buFontTx/>
              <a:buNone/>
              <a:defRPr sz="1800" baseline="0">
                <a:solidFill>
                  <a:schemeClr val="accent4">
                    <a:lumMod val="75000"/>
                  </a:schemeClr>
                </a:solidFill>
              </a:defRPr>
            </a:lvl1pPr>
          </a:lstStyle>
          <a:p>
            <a:pPr lvl="0"/>
            <a:r>
              <a:rPr lang="en-US" dirty="0" smtClean="0"/>
              <a:t>Click to edit Master text styles</a:t>
            </a:r>
          </a:p>
        </p:txBody>
      </p:sp>
      <p:sp>
        <p:nvSpPr>
          <p:cNvPr id="16" name="Text Placeholder 8"/>
          <p:cNvSpPr>
            <a:spLocks noGrp="1"/>
          </p:cNvSpPr>
          <p:nvPr>
            <p:ph type="body" sz="quarter" idx="19"/>
          </p:nvPr>
        </p:nvSpPr>
        <p:spPr>
          <a:xfrm>
            <a:off x="1320801" y="4800601"/>
            <a:ext cx="8432800" cy="838200"/>
          </a:xfrm>
        </p:spPr>
        <p:txBody>
          <a:bodyPr>
            <a:normAutofit/>
          </a:bodyPr>
          <a:lstStyle>
            <a:lvl1pPr marL="57147" indent="0">
              <a:buFontTx/>
              <a:buNone/>
              <a:defRPr sz="1800" baseline="0">
                <a:solidFill>
                  <a:schemeClr val="accent4">
                    <a:lumMod val="75000"/>
                  </a:schemeClr>
                </a:solidFill>
              </a:defRPr>
            </a:lvl1pPr>
          </a:lstStyle>
          <a:p>
            <a:pPr lvl="0"/>
            <a:r>
              <a:rPr lang="en-US" dirty="0" smtClean="0"/>
              <a:t>Click to edit Master text styles</a:t>
            </a:r>
          </a:p>
        </p:txBody>
      </p:sp>
      <p:sp>
        <p:nvSpPr>
          <p:cNvPr id="13" name="Text Placeholder 10"/>
          <p:cNvSpPr>
            <a:spLocks noGrp="1"/>
          </p:cNvSpPr>
          <p:nvPr>
            <p:ph type="body" sz="quarter" idx="13"/>
          </p:nvPr>
        </p:nvSpPr>
        <p:spPr>
          <a:xfrm>
            <a:off x="1930401" y="990600"/>
            <a:ext cx="10160000" cy="457200"/>
          </a:xfrm>
        </p:spPr>
        <p:txBody>
          <a:bodyPr>
            <a:normAutofit/>
          </a:bodyPr>
          <a:lstStyle>
            <a:lvl1pPr algn="l">
              <a:buFontTx/>
              <a:buNone/>
              <a:defRPr sz="2400"/>
            </a:lvl1pPr>
          </a:lstStyle>
          <a:p>
            <a:pPr lvl="0"/>
            <a:r>
              <a:rPr lang="en-US" dirty="0" smtClean="0"/>
              <a:t>Click to edit Master text styles</a:t>
            </a:r>
          </a:p>
        </p:txBody>
      </p:sp>
      <p:sp>
        <p:nvSpPr>
          <p:cNvPr id="11"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303176514"/>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88.xml><?xml version="1.0" encoding="utf-8"?>
<p:sldLayout xmlns:a="http://schemas.openxmlformats.org/drawingml/2006/main" xmlns:r="http://schemas.openxmlformats.org/officeDocument/2006/relationships" xmlns:p="http://schemas.openxmlformats.org/presentationml/2006/main">
  <p:cSld name="One image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4" name="Slide Number Placeholder 3"/>
          <p:cNvSpPr>
            <a:spLocks noGrp="1"/>
          </p:cNvSpPr>
          <p:nvPr>
            <p:ph type="sldNum" sz="quarter" idx="11"/>
          </p:nvPr>
        </p:nvSpPr>
        <p:spPr/>
        <p:txBody>
          <a:bodyPr/>
          <a:lstStyle/>
          <a:p>
            <a:fld id="{71F8F497-5311-4FE6-8037-E08A3EC20500}" type="slidenum">
              <a:rPr lang="en-US" smtClean="0">
                <a:solidFill>
                  <a:srgbClr val="393D41">
                    <a:tint val="75000"/>
                  </a:srgbClr>
                </a:solidFill>
              </a:rPr>
              <a:pPr/>
              <a:t>‹#›</a:t>
            </a:fld>
            <a:endParaRPr lang="en-US">
              <a:solidFill>
                <a:srgbClr val="393D41">
                  <a:tint val="75000"/>
                </a:srgbClr>
              </a:solidFill>
            </a:endParaRPr>
          </a:p>
        </p:txBody>
      </p:sp>
      <p:sp>
        <p:nvSpPr>
          <p:cNvPr id="6" name="Picture Placeholder 5"/>
          <p:cNvSpPr>
            <a:spLocks noGrp="1"/>
          </p:cNvSpPr>
          <p:nvPr>
            <p:ph type="pic" sz="quarter" idx="12"/>
          </p:nvPr>
        </p:nvSpPr>
        <p:spPr>
          <a:xfrm>
            <a:off x="414868" y="1280160"/>
            <a:ext cx="4779433" cy="4788946"/>
          </a:xfrm>
        </p:spPr>
        <p:txBody>
          <a:bodyPr/>
          <a:lstStyle>
            <a:lvl1pPr marL="0" indent="0">
              <a:buNone/>
              <a:defRPr/>
            </a:lvl1pPr>
          </a:lstStyle>
          <a:p>
            <a:r>
              <a:rPr lang="en-US"/>
              <a:t>Click icon to add picture</a:t>
            </a:r>
            <a:endParaRPr lang="en-US" dirty="0"/>
          </a:p>
        </p:txBody>
      </p:sp>
      <p:sp>
        <p:nvSpPr>
          <p:cNvPr id="8" name="Content Placeholder 7"/>
          <p:cNvSpPr>
            <a:spLocks noGrp="1"/>
          </p:cNvSpPr>
          <p:nvPr>
            <p:ph sz="quarter" idx="13"/>
          </p:nvPr>
        </p:nvSpPr>
        <p:spPr>
          <a:xfrm>
            <a:off x="5965705" y="1280160"/>
            <a:ext cx="5384721" cy="4788946"/>
          </a:xfrm>
        </p:spPr>
        <p:txBody>
          <a:bodyPr/>
          <a:lstStyle>
            <a:lvl1pPr marL="320040" indent="-320040">
              <a:defRPr sz="2400"/>
            </a:lvl1pPr>
            <a:lvl2pPr>
              <a:defRPr sz="2200"/>
            </a:lvl2pPr>
            <a:lvl3pPr>
              <a:defRPr sz="2000"/>
            </a:lvl3pPr>
            <a:lvl4pPr>
              <a:defRPr sz="1800"/>
            </a:lvl4pPr>
            <a:lvl5pPr>
              <a:defRPr sz="1600"/>
            </a:lvl5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Tree>
    <p:extLst>
      <p:ext uri="{BB962C8B-B14F-4D97-AF65-F5344CB8AC3E}">
        <p14:creationId xmlns:p14="http://schemas.microsoft.com/office/powerpoint/2010/main" val="406802222"/>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sldLayout>
</file>

<file path=ppt/slideLayouts/slideLayout89.xml><?xml version="1.0" encoding="utf-8"?>
<p:sldLayout xmlns:a="http://schemas.openxmlformats.org/drawingml/2006/main" xmlns:r="http://schemas.openxmlformats.org/officeDocument/2006/relationships" xmlns:p="http://schemas.openxmlformats.org/presentationml/2006/main" userDrawn="1">
  <p:cSld name="Ingrid">
    <p:spTree>
      <p:nvGrpSpPr>
        <p:cNvPr id="1" name=""/>
        <p:cNvGrpSpPr/>
        <p:nvPr/>
      </p:nvGrpSpPr>
      <p:grpSpPr>
        <a:xfrm>
          <a:off x="0" y="0"/>
          <a:ext cx="0" cy="0"/>
          <a:chOff x="0" y="0"/>
          <a:chExt cx="0" cy="0"/>
        </a:xfrm>
      </p:grpSpPr>
      <p:pic>
        <p:nvPicPr>
          <p:cNvPr id="4" name="Picture 11" descr="SS 42.jpg"/>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0314518" y="6169025"/>
            <a:ext cx="1644649" cy="558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Content Placeholder 2"/>
          <p:cNvSpPr>
            <a:spLocks noGrp="1"/>
          </p:cNvSpPr>
          <p:nvPr>
            <p:ph idx="1"/>
          </p:nvPr>
        </p:nvSpPr>
        <p:spPr/>
        <p:txBody>
          <a:bodyPr>
            <a:normAutofit/>
          </a:bodyPr>
          <a:lstStyle>
            <a:lvl1pPr>
              <a:defRPr sz="2000">
                <a:solidFill>
                  <a:schemeClr val="tx1"/>
                </a:solidFill>
              </a:defRPr>
            </a:lvl1pPr>
            <a:lvl2pPr>
              <a:defRPr sz="1800">
                <a:solidFill>
                  <a:schemeClr val="tx1"/>
                </a:solidFill>
              </a:defRPr>
            </a:lvl2pPr>
            <a:lvl3pPr>
              <a:defRPr sz="1600">
                <a:solidFill>
                  <a:schemeClr val="tx1"/>
                </a:solidFill>
              </a:defRPr>
            </a:lvl3pPr>
            <a:lvl4pPr>
              <a:defRPr sz="1400">
                <a:solidFill>
                  <a:schemeClr val="tx1"/>
                </a:solidFill>
              </a:defRPr>
            </a:lvl4pPr>
            <a:lvl5pPr>
              <a:defRPr sz="1400">
                <a:solidFill>
                  <a:schemeClr val="tx1"/>
                </a:solidFill>
              </a:defRPr>
            </a:lvl5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p>
        </p:txBody>
      </p:sp>
      <p:sp>
        <p:nvSpPr>
          <p:cNvPr id="6" name="Slide Number Placeholder 5"/>
          <p:cNvSpPr>
            <a:spLocks noGrp="1"/>
          </p:cNvSpPr>
          <p:nvPr>
            <p:ph type="sldNum" sz="quarter" idx="11"/>
          </p:nvPr>
        </p:nvSpPr>
        <p:spPr>
          <a:xfrm>
            <a:off x="5653618" y="6372226"/>
            <a:ext cx="681567" cy="365125"/>
          </a:xfrm>
          <a:prstGeom prst="rect">
            <a:avLst/>
          </a:prstGeom>
        </p:spPr>
        <p:txBody>
          <a:bodyPr/>
          <a:lstStyle>
            <a:lvl1pPr algn="ctr" eaLnBrk="0" hangingPunct="0">
              <a:lnSpc>
                <a:spcPct val="90000"/>
              </a:lnSpc>
              <a:spcBef>
                <a:spcPts val="600"/>
              </a:spcBef>
              <a:defRPr sz="1000">
                <a:latin typeface="Arial" charset="0"/>
                <a:cs typeface="+mn-cs"/>
              </a:defRPr>
            </a:lvl1pPr>
          </a:lstStyle>
          <a:p>
            <a:pPr fontAlgn="base">
              <a:spcAft>
                <a:spcPct val="0"/>
              </a:spcAft>
              <a:defRPr/>
            </a:pPr>
            <a:fld id="{6FACF665-6F6E-4E11-BCCE-11C5D827DEAD}" type="slidenum">
              <a:rPr lang="en-US">
                <a:solidFill>
                  <a:prstClr val="black"/>
                </a:solidFill>
              </a:rPr>
              <a:pPr fontAlgn="base">
                <a:spcAft>
                  <a:spcPct val="0"/>
                </a:spcAft>
                <a:defRPr/>
              </a:pPr>
              <a:t>‹#›</a:t>
            </a:fld>
            <a:endParaRPr lang="en-US" dirty="0">
              <a:solidFill>
                <a:prstClr val="black"/>
              </a:solidFill>
            </a:endParaRPr>
          </a:p>
        </p:txBody>
      </p:sp>
      <p:sp>
        <p:nvSpPr>
          <p:cNvPr id="7" name="Rectangle 6"/>
          <p:cNvSpPr/>
          <p:nvPr userDrawn="1"/>
        </p:nvSpPr>
        <p:spPr bwMode="auto">
          <a:xfrm>
            <a:off x="677333" y="6337301"/>
            <a:ext cx="1608667" cy="390525"/>
          </a:xfrm>
          <a:prstGeom prst="rect">
            <a:avLst/>
          </a:prstGeom>
          <a:solidFill>
            <a:schemeClr val="bg1"/>
          </a:solidFill>
          <a:ln w="12700">
            <a:noFill/>
            <a:miter lim="800000"/>
            <a:headEnd/>
            <a:tailEnd/>
          </a:ln>
        </p:spPr>
        <p:txBody>
          <a:bodyPr wrap="none" lIns="92075" tIns="46037" rIns="92075" bIns="46037" rtlCol="0" anchor="ctr"/>
          <a:lstStyle/>
          <a:p>
            <a:pPr algn="ctr" eaLnBrk="0" fontAlgn="base" hangingPunct="0">
              <a:lnSpc>
                <a:spcPct val="90000"/>
              </a:lnSpc>
              <a:spcBef>
                <a:spcPts val="600"/>
              </a:spcBef>
              <a:spcAft>
                <a:spcPct val="0"/>
              </a:spcAft>
            </a:pPr>
            <a:endParaRPr lang="en-US" sz="2400">
              <a:solidFill>
                <a:prstClr val="black"/>
              </a:solidFill>
              <a:latin typeface="Times New Roman" pitchFamily="18" charset="0"/>
              <a:cs typeface="Arial" pitchFamily="34" charset="0"/>
            </a:endParaRPr>
          </a:p>
        </p:txBody>
      </p:sp>
      <p:sp>
        <p:nvSpPr>
          <p:cNvPr id="5" name="Footer Placeholder 4"/>
          <p:cNvSpPr>
            <a:spLocks noGrp="1"/>
          </p:cNvSpPr>
          <p:nvPr>
            <p:ph type="ftr" sz="quarter" idx="10"/>
          </p:nvPr>
        </p:nvSpPr>
        <p:spPr>
          <a:xfrm>
            <a:off x="878417" y="6375401"/>
            <a:ext cx="3860800" cy="365125"/>
          </a:xfrm>
          <a:prstGeom prst="rect">
            <a:avLst/>
          </a:prstGeom>
        </p:spPr>
        <p:txBody>
          <a:bodyPr/>
          <a:lstStyle>
            <a:lvl1pPr algn="l">
              <a:defRPr sz="800" baseline="0">
                <a:solidFill>
                  <a:schemeClr val="tx1"/>
                </a:solidFill>
              </a:defRPr>
            </a:lvl1pPr>
          </a:lstStyle>
          <a:p>
            <a:pPr>
              <a:defRPr/>
            </a:pPr>
            <a:r>
              <a:rPr lang="en-US" dirty="0" smtClean="0">
                <a:solidFill>
                  <a:prstClr val="black"/>
                </a:solidFill>
              </a:rPr>
              <a:t>MU.LRMC.071411</a:t>
            </a:r>
            <a:endParaRPr lang="en-US" dirty="0">
              <a:solidFill>
                <a:prstClr val="black"/>
              </a:solidFill>
            </a:endParaRPr>
          </a:p>
        </p:txBody>
      </p:sp>
      <p:sp>
        <p:nvSpPr>
          <p:cNvPr id="8" name="Title 7"/>
          <p:cNvSpPr>
            <a:spLocks noGrp="1"/>
          </p:cNvSpPr>
          <p:nvPr>
            <p:ph type="title"/>
          </p:nvPr>
        </p:nvSpPr>
        <p:spPr/>
        <p:txBody>
          <a:bodyPr/>
          <a:lstStyle/>
          <a:p>
            <a:r>
              <a:rPr lang="en-US" smtClean="0"/>
              <a:t>Click to edit Master title style</a:t>
            </a:r>
            <a:endParaRPr lang="en-US"/>
          </a:p>
        </p:txBody>
      </p:sp>
    </p:spTree>
    <p:extLst>
      <p:ext uri="{BB962C8B-B14F-4D97-AF65-F5344CB8AC3E}">
        <p14:creationId xmlns:p14="http://schemas.microsoft.com/office/powerpoint/2010/main" val="2134767711"/>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90.xml><?xml version="1.0" encoding="utf-8"?>
<p:sldLayout xmlns:a="http://schemas.openxmlformats.org/drawingml/2006/main" xmlns:r="http://schemas.openxmlformats.org/officeDocument/2006/relationships" xmlns:p="http://schemas.openxmlformats.org/presentationml/2006/main" preserve="1" userDrawn="1">
  <p:cSld name="4_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21933"/>
            <a:ext cx="10363200" cy="3440667"/>
          </a:xfrm>
        </p:spPr>
        <p:txBody>
          <a:bodyPr/>
          <a:lstStyle/>
          <a:p>
            <a:r>
              <a:rPr lang="en-US" dirty="0" smtClean="0"/>
              <a:t>Click to edit Master title style</a:t>
            </a:r>
            <a:endParaRPr lang="en-US" dirty="0"/>
          </a:p>
        </p:txBody>
      </p:sp>
      <p:sp>
        <p:nvSpPr>
          <p:cNvPr id="9" name="Slide Number Placeholder 5"/>
          <p:cNvSpPr>
            <a:spLocks noGrp="1"/>
          </p:cNvSpPr>
          <p:nvPr>
            <p:ph type="sldNum" sz="quarter" idx="12"/>
          </p:nvPr>
        </p:nvSpPr>
        <p:spPr>
          <a:xfrm>
            <a:off x="8737600" y="6356351"/>
            <a:ext cx="2844800" cy="365125"/>
          </a:xfrm>
        </p:spPr>
        <p:txBody>
          <a:bodyPr/>
          <a:lstStyle/>
          <a:p>
            <a:fld id="{D04207AB-DC8F-4E13-8DC0-6025F5BF10CE}"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471996953"/>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91.xml><?xml version="1.0" encoding="utf-8"?>
<p:sldLayout xmlns:a="http://schemas.openxmlformats.org/drawingml/2006/main" xmlns:r="http://schemas.openxmlformats.org/officeDocument/2006/relationships" xmlns:p="http://schemas.openxmlformats.org/presentationml/2006/main" preserve="1" userDrawn="1">
  <p:cSld name="1_Comparison">
    <p:spTree>
      <p:nvGrpSpPr>
        <p:cNvPr id="1" name=""/>
        <p:cNvGrpSpPr/>
        <p:nvPr/>
      </p:nvGrpSpPr>
      <p:grpSpPr>
        <a:xfrm>
          <a:off x="0" y="0"/>
          <a:ext cx="0" cy="0"/>
          <a:chOff x="0" y="0"/>
          <a:chExt cx="0" cy="0"/>
        </a:xfrm>
      </p:grpSpPr>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9" name="Slide Number Placeholder 8"/>
          <p:cNvSpPr>
            <a:spLocks noGrp="1"/>
          </p:cNvSpPr>
          <p:nvPr>
            <p:ph type="sldNum" sz="quarter" idx="12"/>
          </p:nvPr>
        </p:nvSpPr>
        <p:spPr/>
        <p:txBody>
          <a:bodyPr/>
          <a:lstStyle/>
          <a:p>
            <a:fld id="{D04207AB-DC8F-4E13-8DC0-6025F5BF10CE}" type="slidenum">
              <a:rPr lang="en-US" smtClean="0">
                <a:solidFill>
                  <a:prstClr val="black">
                    <a:tint val="75000"/>
                  </a:prstClr>
                </a:solidFill>
              </a:rPr>
              <a:pPr/>
              <a:t>‹#›</a:t>
            </a:fld>
            <a:endParaRPr lang="en-US" dirty="0">
              <a:solidFill>
                <a:prstClr val="black">
                  <a:tint val="75000"/>
                </a:prstClr>
              </a:solidFill>
            </a:endParaRPr>
          </a:p>
        </p:txBody>
      </p:sp>
      <p:sp>
        <p:nvSpPr>
          <p:cNvPr id="8" name="Title 1"/>
          <p:cNvSpPr>
            <a:spLocks noGrp="1"/>
          </p:cNvSpPr>
          <p:nvPr>
            <p:ph type="title"/>
          </p:nvPr>
        </p:nvSpPr>
        <p:spPr>
          <a:xfrm>
            <a:off x="609600" y="274638"/>
            <a:ext cx="7721600" cy="1020762"/>
          </a:xfrm>
        </p:spPr>
        <p:txBody>
          <a:bodyPr/>
          <a:lstStyle/>
          <a:p>
            <a:r>
              <a:rPr lang="en-US" smtClean="0"/>
              <a:t>Click to edit Master title style</a:t>
            </a:r>
            <a:endParaRPr lang="en-US"/>
          </a:p>
        </p:txBody>
      </p:sp>
    </p:spTree>
    <p:extLst>
      <p:ext uri="{BB962C8B-B14F-4D97-AF65-F5344CB8AC3E}">
        <p14:creationId xmlns:p14="http://schemas.microsoft.com/office/powerpoint/2010/main" val="1832880837"/>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sldLayout>
</file>

<file path=ppt/slideLayouts/slideLayout92.xml><?xml version="1.0" encoding="utf-8"?>
<p:sldLayout xmlns:a="http://schemas.openxmlformats.org/drawingml/2006/main" xmlns:r="http://schemas.openxmlformats.org/officeDocument/2006/relationships" xmlns:p="http://schemas.openxmlformats.org/presentationml/2006/main" preserve="1" userDrawn="1">
  <p:cSld name="5_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21933"/>
            <a:ext cx="10363200" cy="3440667"/>
          </a:xfrm>
        </p:spPr>
        <p:txBody>
          <a:bodyPr/>
          <a:lstStyle/>
          <a:p>
            <a:r>
              <a:rPr lang="en-US" dirty="0" smtClean="0"/>
              <a:t>Click to edit Master title style</a:t>
            </a:r>
            <a:endParaRPr lang="en-US" dirty="0"/>
          </a:p>
        </p:txBody>
      </p:sp>
      <p:sp>
        <p:nvSpPr>
          <p:cNvPr id="9" name="Slide Number Placeholder 5"/>
          <p:cNvSpPr>
            <a:spLocks noGrp="1"/>
          </p:cNvSpPr>
          <p:nvPr>
            <p:ph type="sldNum" sz="quarter" idx="12"/>
          </p:nvPr>
        </p:nvSpPr>
        <p:spPr>
          <a:xfrm>
            <a:off x="8737600" y="6356351"/>
            <a:ext cx="2844800" cy="365125"/>
          </a:xfrm>
        </p:spPr>
        <p:txBody>
          <a:bodyPr/>
          <a:lstStyle/>
          <a:p>
            <a:fld id="{D04207AB-DC8F-4E13-8DC0-6025F5BF10CE}"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907503575"/>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93.xml><?xml version="1.0" encoding="utf-8"?>
<p:sldLayout xmlns:a="http://schemas.openxmlformats.org/drawingml/2006/main" xmlns:r="http://schemas.openxmlformats.org/officeDocument/2006/relationships" xmlns:p="http://schemas.openxmlformats.org/presentationml/2006/main" preserve="1" userDrawn="1">
  <p:cSld name="2_Comparison">
    <p:spTree>
      <p:nvGrpSpPr>
        <p:cNvPr id="1" name=""/>
        <p:cNvGrpSpPr/>
        <p:nvPr/>
      </p:nvGrpSpPr>
      <p:grpSpPr>
        <a:xfrm>
          <a:off x="0" y="0"/>
          <a:ext cx="0" cy="0"/>
          <a:chOff x="0" y="0"/>
          <a:chExt cx="0" cy="0"/>
        </a:xfrm>
      </p:grpSpPr>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9" name="Slide Number Placeholder 8"/>
          <p:cNvSpPr>
            <a:spLocks noGrp="1"/>
          </p:cNvSpPr>
          <p:nvPr>
            <p:ph type="sldNum" sz="quarter" idx="12"/>
          </p:nvPr>
        </p:nvSpPr>
        <p:spPr/>
        <p:txBody>
          <a:bodyPr/>
          <a:lstStyle/>
          <a:p>
            <a:fld id="{D04207AB-DC8F-4E13-8DC0-6025F5BF10CE}" type="slidenum">
              <a:rPr lang="en-US" smtClean="0">
                <a:solidFill>
                  <a:prstClr val="black">
                    <a:tint val="75000"/>
                  </a:prstClr>
                </a:solidFill>
              </a:rPr>
              <a:pPr/>
              <a:t>‹#›</a:t>
            </a:fld>
            <a:endParaRPr lang="en-US" dirty="0">
              <a:solidFill>
                <a:prstClr val="black">
                  <a:tint val="75000"/>
                </a:prstClr>
              </a:solidFill>
            </a:endParaRPr>
          </a:p>
        </p:txBody>
      </p:sp>
      <p:sp>
        <p:nvSpPr>
          <p:cNvPr id="8" name="Title 1"/>
          <p:cNvSpPr>
            <a:spLocks noGrp="1"/>
          </p:cNvSpPr>
          <p:nvPr>
            <p:ph type="title"/>
          </p:nvPr>
        </p:nvSpPr>
        <p:spPr>
          <a:xfrm>
            <a:off x="609600" y="274638"/>
            <a:ext cx="7721600" cy="1020762"/>
          </a:xfrm>
        </p:spPr>
        <p:txBody>
          <a:bodyPr/>
          <a:lstStyle/>
          <a:p>
            <a:r>
              <a:rPr lang="en-US" smtClean="0"/>
              <a:t>Click to edit Master title style</a:t>
            </a:r>
            <a:endParaRPr lang="en-US"/>
          </a:p>
        </p:txBody>
      </p:sp>
    </p:spTree>
    <p:extLst>
      <p:ext uri="{BB962C8B-B14F-4D97-AF65-F5344CB8AC3E}">
        <p14:creationId xmlns:p14="http://schemas.microsoft.com/office/powerpoint/2010/main" val="3552955405"/>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sldLayout>
</file>

<file path=ppt/slideLayouts/slideLayout94.xml><?xml version="1.0" encoding="utf-8"?>
<p:sldLayout xmlns:a="http://schemas.openxmlformats.org/drawingml/2006/main" xmlns:r="http://schemas.openxmlformats.org/officeDocument/2006/relationships" xmlns:p="http://schemas.openxmlformats.org/presentationml/2006/main">
  <p:cSld name="Primary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4" name="Slide Number Placeholder 3"/>
          <p:cNvSpPr>
            <a:spLocks noGrp="1"/>
          </p:cNvSpPr>
          <p:nvPr>
            <p:ph type="sldNum" sz="quarter" idx="11"/>
          </p:nvPr>
        </p:nvSpPr>
        <p:spPr/>
        <p:txBody>
          <a:bodyPr/>
          <a:lstStyle/>
          <a:p>
            <a:fld id="{71F8F497-5311-4FE6-8037-E08A3EC20500}" type="slidenum">
              <a:rPr lang="en-US" smtClean="0"/>
              <a:t>‹#›</a:t>
            </a:fld>
            <a:endParaRPr lang="en-US"/>
          </a:p>
        </p:txBody>
      </p:sp>
      <p:sp>
        <p:nvSpPr>
          <p:cNvPr id="5" name="Text Placeholder 2"/>
          <p:cNvSpPr>
            <a:spLocks noGrp="1"/>
          </p:cNvSpPr>
          <p:nvPr>
            <p:ph idx="1"/>
          </p:nvPr>
        </p:nvSpPr>
        <p:spPr>
          <a:xfrm>
            <a:off x="414867" y="1280161"/>
            <a:ext cx="10515600" cy="4528969"/>
          </a:xfrm>
          <a:prstGeom prst="rect">
            <a:avLst/>
          </a:prstGeom>
        </p:spPr>
        <p:txBody>
          <a:bodyPr vert="horz" lIns="91440" tIns="45720" rIns="91440" bIns="45720" rtlCol="0">
            <a:normAutofit/>
          </a:bodyPr>
          <a:lstStyle>
            <a:lvl1pPr marL="320040" indent="-320040">
              <a:defRPr/>
            </a:lvl1pPr>
            <a:lvl2pPr>
              <a:defRPr/>
            </a:lvl2pPr>
            <a:lvl3pPr>
              <a:defRPr/>
            </a:lvl3pPr>
            <a:lvl4pPr>
              <a:defRPr/>
            </a:lvl4pPr>
            <a:lvl5pPr marL="2057400" indent="-228600">
              <a:buFont typeface="Arial" panose="020B0604020202020204" pitchFamily="34" charset="0"/>
              <a:buChar char="•"/>
              <a:defRPr/>
            </a:lvl5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Tree>
    <p:extLst>
      <p:ext uri="{BB962C8B-B14F-4D97-AF65-F5344CB8AC3E}">
        <p14:creationId xmlns:p14="http://schemas.microsoft.com/office/powerpoint/2010/main" val="2806578368"/>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sldLayout>
</file>

<file path=ppt/slideLayouts/slideLayout95.xml><?xml version="1.0" encoding="utf-8"?>
<p:sldLayout xmlns:a="http://schemas.openxmlformats.org/drawingml/2006/main" xmlns:r="http://schemas.openxmlformats.org/officeDocument/2006/relationships" xmlns:p="http://schemas.openxmlformats.org/presentationml/2006/main">
  <p:cSld name="Content Centere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4" name="Slide Number Placeholder 3"/>
          <p:cNvSpPr>
            <a:spLocks noGrp="1"/>
          </p:cNvSpPr>
          <p:nvPr>
            <p:ph type="sldNum" sz="quarter" idx="11"/>
          </p:nvPr>
        </p:nvSpPr>
        <p:spPr/>
        <p:txBody>
          <a:bodyPr/>
          <a:lstStyle/>
          <a:p>
            <a:fld id="{71F8F497-5311-4FE6-8037-E08A3EC20500}" type="slidenum">
              <a:rPr lang="en-US" smtClean="0"/>
              <a:t>‹#›</a:t>
            </a:fld>
            <a:endParaRPr lang="en-US"/>
          </a:p>
        </p:txBody>
      </p:sp>
      <p:sp>
        <p:nvSpPr>
          <p:cNvPr id="10" name="Text Placeholder 9"/>
          <p:cNvSpPr>
            <a:spLocks noGrp="1" noChangeAspect="1"/>
          </p:cNvSpPr>
          <p:nvPr>
            <p:ph type="body" sz="quarter" idx="12"/>
          </p:nvPr>
        </p:nvSpPr>
        <p:spPr>
          <a:xfrm>
            <a:off x="430107" y="1280160"/>
            <a:ext cx="10966027" cy="4331746"/>
          </a:xfrm>
        </p:spPr>
        <p:txBody>
          <a:bodyPr anchor="ctr" anchorCtr="1"/>
          <a:lstStyle>
            <a:lvl1pPr marL="320040" indent="-320040">
              <a:defRPr/>
            </a:lvl1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Tree>
    <p:extLst>
      <p:ext uri="{BB962C8B-B14F-4D97-AF65-F5344CB8AC3E}">
        <p14:creationId xmlns:p14="http://schemas.microsoft.com/office/powerpoint/2010/main" val="2281596756"/>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sldLayout>
</file>

<file path=ppt/slideLayouts/slideLayout96.xml><?xml version="1.0" encoding="utf-8"?>
<p:sldLayout xmlns:a="http://schemas.openxmlformats.org/drawingml/2006/main" xmlns:r="http://schemas.openxmlformats.org/officeDocument/2006/relationships" xmlns:p="http://schemas.openxmlformats.org/presentationml/2006/main">
  <p:cSld name="Comparison page">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4" name="Slide Number Placeholder 3"/>
          <p:cNvSpPr>
            <a:spLocks noGrp="1"/>
          </p:cNvSpPr>
          <p:nvPr>
            <p:ph type="sldNum" sz="quarter" idx="11"/>
          </p:nvPr>
        </p:nvSpPr>
        <p:spPr/>
        <p:txBody>
          <a:bodyPr/>
          <a:lstStyle/>
          <a:p>
            <a:fld id="{71F8F497-5311-4FE6-8037-E08A3EC20500}" type="slidenum">
              <a:rPr lang="en-US" smtClean="0"/>
              <a:t>‹#›</a:t>
            </a:fld>
            <a:endParaRPr lang="en-US"/>
          </a:p>
        </p:txBody>
      </p:sp>
      <p:sp>
        <p:nvSpPr>
          <p:cNvPr id="5" name="Text Placeholder 2"/>
          <p:cNvSpPr>
            <a:spLocks noGrp="1"/>
          </p:cNvSpPr>
          <p:nvPr>
            <p:ph type="body" idx="1"/>
          </p:nvPr>
        </p:nvSpPr>
        <p:spPr>
          <a:xfrm>
            <a:off x="429050" y="1280160"/>
            <a:ext cx="5158316" cy="823912"/>
          </a:xfrm>
        </p:spPr>
        <p:txBody>
          <a:bodyPr anchor="t" anchorCtr="0">
            <a:noAutofit/>
          </a:bodyPr>
          <a:lstStyle>
            <a:lvl1pPr marL="0" indent="0">
              <a:buNone/>
              <a:defRPr sz="28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7" name="Text Placeholder 4"/>
          <p:cNvSpPr>
            <a:spLocks noGrp="1"/>
          </p:cNvSpPr>
          <p:nvPr>
            <p:ph type="body" sz="quarter" idx="3"/>
          </p:nvPr>
        </p:nvSpPr>
        <p:spPr>
          <a:xfrm>
            <a:off x="6096000" y="1280160"/>
            <a:ext cx="5183717" cy="823912"/>
          </a:xfrm>
        </p:spPr>
        <p:txBody>
          <a:bodyPr anchor="t" anchorCtr="0">
            <a:noAutofit/>
          </a:bodyPr>
          <a:lstStyle>
            <a:lvl1pPr marL="0" indent="0">
              <a:buNone/>
              <a:defRPr sz="28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12" name="Content Placeholder 11"/>
          <p:cNvSpPr>
            <a:spLocks noGrp="1"/>
          </p:cNvSpPr>
          <p:nvPr>
            <p:ph sz="quarter" idx="12"/>
          </p:nvPr>
        </p:nvSpPr>
        <p:spPr>
          <a:xfrm>
            <a:off x="414868" y="2194561"/>
            <a:ext cx="5160433" cy="3883511"/>
          </a:xfrm>
        </p:spPr>
        <p:txBody>
          <a:bodyPr/>
          <a:lstStyle>
            <a:lvl1pPr marL="320040" indent="-320040">
              <a:defRPr sz="2400"/>
            </a:lvl1pPr>
            <a:lvl2pPr>
              <a:defRPr sz="2200"/>
            </a:lvl2pPr>
            <a:lvl3pPr>
              <a:defRPr sz="2000"/>
            </a:lvl3pPr>
            <a:lvl4pPr>
              <a:defRPr sz="1800"/>
            </a:lvl4pPr>
            <a:lvl5pPr>
              <a:defRPr sz="1600"/>
            </a:lvl5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13" name="Content Placeholder 11"/>
          <p:cNvSpPr>
            <a:spLocks noGrp="1"/>
          </p:cNvSpPr>
          <p:nvPr>
            <p:ph sz="quarter" idx="13"/>
          </p:nvPr>
        </p:nvSpPr>
        <p:spPr>
          <a:xfrm>
            <a:off x="6117168" y="2194561"/>
            <a:ext cx="5160433" cy="3883511"/>
          </a:xfrm>
        </p:spPr>
        <p:txBody>
          <a:bodyPr/>
          <a:lstStyle>
            <a:lvl1pPr marL="320040" indent="-320040">
              <a:defRPr sz="2400"/>
            </a:lvl1pPr>
            <a:lvl2pPr>
              <a:defRPr sz="2200"/>
            </a:lvl2pPr>
            <a:lvl3pPr>
              <a:defRPr sz="2000"/>
            </a:lvl3pPr>
            <a:lvl4pPr>
              <a:defRPr sz="1800"/>
            </a:lvl4pPr>
            <a:lvl5pPr>
              <a:defRPr sz="1600"/>
            </a:lvl5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Tree>
    <p:extLst>
      <p:ext uri="{BB962C8B-B14F-4D97-AF65-F5344CB8AC3E}">
        <p14:creationId xmlns:p14="http://schemas.microsoft.com/office/powerpoint/2010/main" val="3859470426"/>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sldLayout>
</file>

<file path=ppt/slideLayouts/slideLayout97.xml><?xml version="1.0" encoding="utf-8"?>
<p:sldLayout xmlns:a="http://schemas.openxmlformats.org/drawingml/2006/main" xmlns:r="http://schemas.openxmlformats.org/officeDocument/2006/relationships" xmlns:p="http://schemas.openxmlformats.org/presentationml/2006/main" userDrawn="1">
  <p:cSld name="1_Primary Content">
    <p:spTree>
      <p:nvGrpSpPr>
        <p:cNvPr id="1" name=""/>
        <p:cNvGrpSpPr/>
        <p:nvPr/>
      </p:nvGrpSpPr>
      <p:grpSpPr>
        <a:xfrm>
          <a:off x="0" y="0"/>
          <a:ext cx="0" cy="0"/>
          <a:chOff x="0" y="0"/>
          <a:chExt cx="0" cy="0"/>
        </a:xfrm>
      </p:grpSpPr>
      <p:sp>
        <p:nvSpPr>
          <p:cNvPr id="5" name="Text Placeholder 2"/>
          <p:cNvSpPr>
            <a:spLocks noGrp="1"/>
          </p:cNvSpPr>
          <p:nvPr>
            <p:ph idx="1"/>
          </p:nvPr>
        </p:nvSpPr>
        <p:spPr>
          <a:xfrm>
            <a:off x="414867" y="1280161"/>
            <a:ext cx="10515600" cy="4528969"/>
          </a:xfrm>
          <a:prstGeom prst="rect">
            <a:avLst/>
          </a:prstGeom>
        </p:spPr>
        <p:txBody>
          <a:bodyPr vert="horz" lIns="91440" tIns="45720" rIns="91440" bIns="45720" rtlCol="0">
            <a:normAutofit/>
          </a:bodyPr>
          <a:lstStyle>
            <a:lvl1pPr marL="240030" indent="-240030">
              <a:defRPr/>
            </a:lvl1pPr>
            <a:lvl2pPr>
              <a:defRPr/>
            </a:lvl2pPr>
            <a:lvl3pPr>
              <a:defRPr/>
            </a:lvl3pPr>
            <a:lvl4pPr>
              <a:defRPr/>
            </a:lvl4pPr>
            <a:lvl5pPr marL="1543050" indent="-171450">
              <a:buFont typeface="Arial" panose="020B0604020202020204" pitchFamily="34" charset="0"/>
              <a:buChar char="•"/>
              <a:defRPr/>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Tree>
    <p:extLst>
      <p:ext uri="{BB962C8B-B14F-4D97-AF65-F5344CB8AC3E}">
        <p14:creationId xmlns:p14="http://schemas.microsoft.com/office/powerpoint/2010/main" val="958433666"/>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98.xml><?xml version="1.0" encoding="utf-8"?>
<p:sldLayout xmlns:a="http://schemas.openxmlformats.org/drawingml/2006/main" xmlns:r="http://schemas.openxmlformats.org/officeDocument/2006/relationships" xmlns:p="http://schemas.openxmlformats.org/presentationml/2006/main">
  <p:cSld name="6_Title and Content">
    <p:bg>
      <p:bgPr>
        <a:gradFill flip="none" rotWithShape="1">
          <a:gsLst>
            <a:gs pos="0">
              <a:srgbClr val="0070C0"/>
            </a:gs>
            <a:gs pos="23000">
              <a:schemeClr val="accent1">
                <a:lumMod val="89000"/>
              </a:schemeClr>
            </a:gs>
            <a:gs pos="69000">
              <a:schemeClr val="accent1">
                <a:lumMod val="75000"/>
              </a:schemeClr>
            </a:gs>
            <a:gs pos="97000">
              <a:schemeClr val="accent1">
                <a:lumMod val="70000"/>
              </a:schemeClr>
            </a:gs>
          </a:gsLst>
          <a:path path="rect">
            <a:fillToRect r="100000" b="100000"/>
          </a:path>
          <a:tileRect l="-100000" t="-100000"/>
        </a:gradFill>
        <a:effectLst/>
      </p:bgPr>
    </p:bg>
    <p:spTree>
      <p:nvGrpSpPr>
        <p:cNvPr id="1" name=""/>
        <p:cNvGrpSpPr/>
        <p:nvPr/>
      </p:nvGrpSpPr>
      <p:grpSpPr>
        <a:xfrm>
          <a:off x="0" y="0"/>
          <a:ext cx="0" cy="0"/>
          <a:chOff x="0" y="0"/>
          <a:chExt cx="0" cy="0"/>
        </a:xfrm>
      </p:grpSpPr>
      <p:sp>
        <p:nvSpPr>
          <p:cNvPr id="9" name="Title 8"/>
          <p:cNvSpPr>
            <a:spLocks noGrp="1"/>
          </p:cNvSpPr>
          <p:nvPr>
            <p:ph type="ctrTitle"/>
          </p:nvPr>
        </p:nvSpPr>
        <p:spPr>
          <a:xfrm>
            <a:off x="914400" y="1752602"/>
            <a:ext cx="10363200" cy="1829761"/>
          </a:xfrm>
        </p:spPr>
        <p:txBody>
          <a:bodyPr anchor="b"/>
          <a:lstStyle>
            <a:lvl1pPr algn="r">
              <a:defRPr sz="4800" b="1">
                <a:solidFill>
                  <a:schemeClr val="bg1"/>
                </a:solidFill>
                <a:effectLst>
                  <a:outerShdw blurRad="31750" dist="25400" dir="5400000" algn="tl" rotWithShape="0">
                    <a:srgbClr val="000000">
                      <a:alpha val="25000"/>
                    </a:srgbClr>
                  </a:outerShdw>
                </a:effectLst>
              </a:defRPr>
            </a:lvl1pPr>
            <a:extLst/>
          </a:lstStyle>
          <a:p>
            <a:r>
              <a:rPr lang="en-US" smtClean="0"/>
              <a:t>Click to edit Master title style</a:t>
            </a:r>
            <a:endParaRPr lang="en-US"/>
          </a:p>
        </p:txBody>
      </p:sp>
      <p:sp>
        <p:nvSpPr>
          <p:cNvPr id="10" name="Subtitle 16"/>
          <p:cNvSpPr>
            <a:spLocks noGrp="1"/>
          </p:cNvSpPr>
          <p:nvPr>
            <p:ph type="subTitle" idx="1"/>
          </p:nvPr>
        </p:nvSpPr>
        <p:spPr>
          <a:xfrm>
            <a:off x="914400" y="3611607"/>
            <a:ext cx="10363200" cy="1199704"/>
          </a:xfrm>
        </p:spPr>
        <p:txBody>
          <a:bodyPr lIns="45720" rIns="45720"/>
          <a:lstStyle>
            <a:lvl1pPr marL="0" marR="64008" indent="0" algn="r">
              <a:buNone/>
              <a:defRPr>
                <a:solidFill>
                  <a:schemeClr val="bg1">
                    <a:lumMod val="85000"/>
                  </a:schemeClr>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extLst/>
          </a:lstStyle>
          <a:p>
            <a:r>
              <a:rPr lang="en-US" dirty="0" smtClean="0"/>
              <a:t>Click to edit Master subtitle style</a:t>
            </a:r>
            <a:endParaRPr lang="en-US" dirty="0"/>
          </a:p>
        </p:txBody>
      </p:sp>
      <p:sp>
        <p:nvSpPr>
          <p:cNvPr id="11"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829FBF9-B150-467F-A3EA-C5BD190C13CC}" type="slidenum">
              <a:rPr lang="en-US" smtClean="0">
                <a:solidFill>
                  <a:prstClr val="black">
                    <a:tint val="75000"/>
                  </a:prstClr>
                </a:solidFill>
              </a:rPr>
              <a:pPr/>
              <a:t>‹#›</a:t>
            </a:fld>
            <a:endParaRPr lang="en-US" dirty="0">
              <a:solidFill>
                <a:prstClr val="black">
                  <a:tint val="75000"/>
                </a:prstClr>
              </a:solidFill>
            </a:endParaRPr>
          </a:p>
        </p:txBody>
      </p:sp>
    </p:spTree>
    <p:extLst>
      <p:ext uri="{BB962C8B-B14F-4D97-AF65-F5344CB8AC3E}">
        <p14:creationId xmlns:p14="http://schemas.microsoft.com/office/powerpoint/2010/main" val="231462745"/>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99.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6"/>
            <a:ext cx="103632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828800" y="3886200"/>
            <a:ext cx="85344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5"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defRPr lang="en-US" smtClean="0"/>
            </a:lvl1pPr>
          </a:lstStyle>
          <a:p>
            <a:fld id="{C829FBF9-B150-467F-A3EA-C5BD190C13CC}" type="slidenum">
              <a:rPr lang="en-US" smtClean="0"/>
              <a:pPr/>
              <a:t>‹#›</a:t>
            </a:fld>
            <a:endParaRPr lang="en-US" dirty="0"/>
          </a:p>
        </p:txBody>
      </p:sp>
    </p:spTree>
    <p:extLst>
      <p:ext uri="{BB962C8B-B14F-4D97-AF65-F5344CB8AC3E}">
        <p14:creationId xmlns:p14="http://schemas.microsoft.com/office/powerpoint/2010/main" val="3085284672"/>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100.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609600" y="76200"/>
            <a:ext cx="11582400" cy="928688"/>
          </a:xfrm>
          <a:gradFill flip="none" rotWithShape="1">
            <a:gsLst>
              <a:gs pos="0">
                <a:srgbClr val="008ABB"/>
              </a:gs>
              <a:gs pos="97000">
                <a:srgbClr val="004A64"/>
              </a:gs>
            </a:gsLst>
            <a:lin ang="0" scaled="1"/>
            <a:tileRect/>
          </a:gradFill>
          <a:effectLst>
            <a:outerShdw blurRad="50800" dist="38100" dir="2700000" algn="tl" rotWithShape="0">
              <a:prstClr val="black">
                <a:alpha val="40000"/>
              </a:prstClr>
            </a:outerShdw>
          </a:effectLst>
        </p:spPr>
        <p:txBody>
          <a:bodyPr vert="horz" lIns="91440" tIns="45720" rIns="91440" bIns="45720" rtlCol="0" anchor="ctr">
            <a:normAutofit/>
          </a:bodyPr>
          <a:lstStyle>
            <a:lvl1pPr>
              <a:defRPr lang="en-US">
                <a:solidFill>
                  <a:schemeClr val="bg1"/>
                </a:solidFill>
                <a:effectLst>
                  <a:outerShdw blurRad="38100" dist="38100" dir="2700000" algn="tl">
                    <a:srgbClr val="000000">
                      <a:alpha val="43137"/>
                    </a:srgbClr>
                  </a:outerShdw>
                </a:effectLst>
              </a:defRPr>
            </a:lvl1pPr>
          </a:lstStyle>
          <a:p>
            <a:pPr lvl="0"/>
            <a:r>
              <a:rPr lang="en-US" dirty="0" smtClean="0"/>
              <a:t>Click to edit Master title style</a:t>
            </a:r>
            <a:endParaRPr lang="en-US" dirty="0"/>
          </a:p>
        </p:txBody>
      </p:sp>
      <p:sp>
        <p:nvSpPr>
          <p:cNvPr id="3" name="Content Placeholder 2"/>
          <p:cNvSpPr>
            <a:spLocks noGrp="1"/>
          </p:cNvSpPr>
          <p:nvPr>
            <p:ph idx="1"/>
          </p:nvPr>
        </p:nvSpPr>
        <p:spPr>
          <a:xfrm>
            <a:off x="609600" y="1128713"/>
            <a:ext cx="10972800" cy="4997451"/>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cxnSp>
        <p:nvCxnSpPr>
          <p:cNvPr id="8" name="Straight Connector 7"/>
          <p:cNvCxnSpPr/>
          <p:nvPr userDrawn="1"/>
        </p:nvCxnSpPr>
        <p:spPr>
          <a:xfrm>
            <a:off x="609600" y="1066800"/>
            <a:ext cx="11582400" cy="0"/>
          </a:xfrm>
          <a:prstGeom prst="line">
            <a:avLst/>
          </a:prstGeom>
          <a:ln>
            <a:solidFill>
              <a:schemeClr val="tx2">
                <a:lumMod val="40000"/>
                <a:lumOff val="60000"/>
              </a:schemeClr>
            </a:solidFill>
          </a:ln>
          <a:effectLst/>
        </p:spPr>
        <p:style>
          <a:lnRef idx="2">
            <a:schemeClr val="accent1"/>
          </a:lnRef>
          <a:fillRef idx="0">
            <a:schemeClr val="accent1"/>
          </a:fillRef>
          <a:effectRef idx="1">
            <a:schemeClr val="accent1"/>
          </a:effectRef>
          <a:fontRef idx="minor">
            <a:schemeClr val="tx1"/>
          </a:fontRef>
        </p:style>
      </p:cxnSp>
      <p:sp>
        <p:nvSpPr>
          <p:cNvPr id="7"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defRPr lang="en-US" smtClean="0"/>
            </a:lvl1pPr>
          </a:lstStyle>
          <a:p>
            <a:fld id="{C829FBF9-B150-467F-A3EA-C5BD190C13CC}" type="slidenum">
              <a:rPr lang="en-US" smtClean="0"/>
              <a:pPr/>
              <a:t>‹#›</a:t>
            </a:fld>
            <a:endParaRPr lang="en-US" dirty="0"/>
          </a:p>
        </p:txBody>
      </p:sp>
    </p:spTree>
    <p:extLst>
      <p:ext uri="{BB962C8B-B14F-4D97-AF65-F5344CB8AC3E}">
        <p14:creationId xmlns:p14="http://schemas.microsoft.com/office/powerpoint/2010/main" val="3416472252"/>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101.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5"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defRPr lang="en-US" smtClean="0"/>
            </a:lvl1pPr>
          </a:lstStyle>
          <a:p>
            <a:fld id="{C829FBF9-B150-467F-A3EA-C5BD190C13CC}" type="slidenum">
              <a:rPr lang="en-US" smtClean="0"/>
              <a:pPr/>
              <a:t>‹#›</a:t>
            </a:fld>
            <a:endParaRPr lang="en-US" dirty="0"/>
          </a:p>
        </p:txBody>
      </p:sp>
    </p:spTree>
    <p:extLst>
      <p:ext uri="{BB962C8B-B14F-4D97-AF65-F5344CB8AC3E}">
        <p14:creationId xmlns:p14="http://schemas.microsoft.com/office/powerpoint/2010/main" val="856844618"/>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102.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609600" y="76200"/>
            <a:ext cx="11582400" cy="914400"/>
          </a:xfrm>
          <a:gradFill flip="none" rotWithShape="1">
            <a:gsLst>
              <a:gs pos="0">
                <a:srgbClr val="008ABB"/>
              </a:gs>
              <a:gs pos="97000">
                <a:srgbClr val="004A64"/>
              </a:gs>
            </a:gsLst>
            <a:lin ang="0" scaled="1"/>
            <a:tileRect/>
          </a:gradFill>
          <a:effectLst>
            <a:outerShdw blurRad="50800" dist="38100" dir="2700000" algn="tl" rotWithShape="0">
              <a:prstClr val="black">
                <a:alpha val="40000"/>
              </a:prstClr>
            </a:outerShdw>
          </a:effectLst>
        </p:spPr>
        <p:txBody>
          <a:bodyPr vert="horz" lIns="91440" tIns="45720" rIns="91440" bIns="45720" rtlCol="0" anchor="ctr">
            <a:normAutofit/>
          </a:bodyPr>
          <a:lstStyle>
            <a:lvl1pPr>
              <a:defRPr lang="en-US" dirty="0">
                <a:solidFill>
                  <a:schemeClr val="bg1"/>
                </a:solidFill>
                <a:effectLst>
                  <a:outerShdw blurRad="38100" dist="38100" dir="2700000" algn="tl">
                    <a:srgbClr val="000000">
                      <a:alpha val="43137"/>
                    </a:srgbClr>
                  </a:outerShdw>
                </a:effectLst>
              </a:defRPr>
            </a:lvl1pPr>
          </a:lstStyle>
          <a:p>
            <a:pPr lvl="0"/>
            <a:r>
              <a:rPr lang="en-US" dirty="0" smtClean="0"/>
              <a:t>Click to edit Master title style</a:t>
            </a:r>
            <a:endParaRPr lang="en-US" dirty="0"/>
          </a:p>
        </p:txBody>
      </p:sp>
      <p:sp>
        <p:nvSpPr>
          <p:cNvPr id="3" name="Content Placeholder 2"/>
          <p:cNvSpPr>
            <a:spLocks noGrp="1"/>
          </p:cNvSpPr>
          <p:nvPr>
            <p:ph sz="half" idx="1"/>
          </p:nvPr>
        </p:nvSpPr>
        <p:spPr>
          <a:xfrm>
            <a:off x="609600" y="1143000"/>
            <a:ext cx="5384800" cy="5181599"/>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97600" y="1143000"/>
            <a:ext cx="5384800" cy="5181599"/>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defRPr lang="en-US" smtClean="0"/>
            </a:lvl1pPr>
          </a:lstStyle>
          <a:p>
            <a:fld id="{C829FBF9-B150-467F-A3EA-C5BD190C13CC}" type="slidenum">
              <a:rPr lang="en-US" smtClean="0"/>
              <a:pPr/>
              <a:t>‹#›</a:t>
            </a:fld>
            <a:endParaRPr lang="en-US" dirty="0"/>
          </a:p>
        </p:txBody>
      </p:sp>
    </p:spTree>
    <p:extLst>
      <p:ext uri="{BB962C8B-B14F-4D97-AF65-F5344CB8AC3E}">
        <p14:creationId xmlns:p14="http://schemas.microsoft.com/office/powerpoint/2010/main" val="215352469"/>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103.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8" name="Slide Number Placeholder 5"/>
          <p:cNvSpPr>
            <a:spLocks noGrp="1"/>
          </p:cNvSpPr>
          <p:nvPr>
            <p:ph type="sldNum" sz="quarter" idx="10"/>
          </p:nvPr>
        </p:nvSpPr>
        <p:spPr>
          <a:xfrm>
            <a:off x="10972800" y="6446838"/>
            <a:ext cx="1117600" cy="365125"/>
          </a:xfrm>
          <a:prstGeom prst="rect">
            <a:avLst/>
          </a:prstGeom>
        </p:spPr>
        <p:txBody>
          <a:bodyPr vert="horz" lIns="91440" tIns="45720" rIns="91440" bIns="45720" rtlCol="0" anchor="ctr"/>
          <a:lstStyle>
            <a:lvl1pPr>
              <a:defRPr lang="en-US" smtClean="0"/>
            </a:lvl1pPr>
          </a:lstStyle>
          <a:p>
            <a:fld id="{C829FBF9-B150-467F-A3EA-C5BD190C13CC}" type="slidenum">
              <a:rPr lang="en-US" smtClean="0"/>
              <a:pPr/>
              <a:t>‹#›</a:t>
            </a:fld>
            <a:endParaRPr lang="en-US" dirty="0"/>
          </a:p>
        </p:txBody>
      </p:sp>
    </p:spTree>
    <p:extLst>
      <p:ext uri="{BB962C8B-B14F-4D97-AF65-F5344CB8AC3E}">
        <p14:creationId xmlns:p14="http://schemas.microsoft.com/office/powerpoint/2010/main" val="3300792975"/>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104.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09600" y="76200"/>
            <a:ext cx="11582400" cy="914400"/>
          </a:xfrm>
          <a:gradFill flip="none" rotWithShape="1">
            <a:gsLst>
              <a:gs pos="0">
                <a:srgbClr val="008ABB"/>
              </a:gs>
              <a:gs pos="97000">
                <a:srgbClr val="004A64"/>
              </a:gs>
            </a:gsLst>
            <a:lin ang="0" scaled="1"/>
            <a:tileRect/>
          </a:gradFill>
          <a:effectLst>
            <a:outerShdw blurRad="50800" dist="38100" dir="2700000" algn="tl" rotWithShape="0">
              <a:prstClr val="black">
                <a:alpha val="40000"/>
              </a:prstClr>
            </a:outerShdw>
          </a:effectLst>
        </p:spPr>
        <p:txBody>
          <a:bodyPr vert="horz" lIns="91440" tIns="45720" rIns="91440" bIns="45720" rtlCol="0" anchor="ctr">
            <a:normAutofit/>
          </a:bodyPr>
          <a:lstStyle>
            <a:lvl1pPr>
              <a:defRPr lang="en-US" dirty="0">
                <a:solidFill>
                  <a:schemeClr val="bg1"/>
                </a:solidFill>
                <a:effectLst>
                  <a:outerShdw blurRad="38100" dist="38100" dir="2700000" algn="tl">
                    <a:srgbClr val="000000">
                      <a:alpha val="43137"/>
                    </a:srgbClr>
                  </a:outerShdw>
                </a:effectLst>
              </a:defRPr>
            </a:lvl1pPr>
          </a:lstStyle>
          <a:p>
            <a:pPr lvl="0"/>
            <a:r>
              <a:rPr lang="en-US" dirty="0" smtClean="0"/>
              <a:t>Click to edit Master title style</a:t>
            </a:r>
            <a:endParaRPr lang="en-US" dirty="0"/>
          </a:p>
        </p:txBody>
      </p:sp>
      <p:cxnSp>
        <p:nvCxnSpPr>
          <p:cNvPr id="6" name="Straight Connector 5"/>
          <p:cNvCxnSpPr/>
          <p:nvPr userDrawn="1"/>
        </p:nvCxnSpPr>
        <p:spPr>
          <a:xfrm>
            <a:off x="609600" y="1066800"/>
            <a:ext cx="11582400" cy="0"/>
          </a:xfrm>
          <a:prstGeom prst="line">
            <a:avLst/>
          </a:prstGeom>
          <a:ln>
            <a:solidFill>
              <a:schemeClr val="tx2">
                <a:lumMod val="40000"/>
                <a:lumOff val="60000"/>
              </a:schemeClr>
            </a:solidFill>
          </a:ln>
          <a:effectLst/>
        </p:spPr>
        <p:style>
          <a:lnRef idx="2">
            <a:schemeClr val="accent1"/>
          </a:lnRef>
          <a:fillRef idx="0">
            <a:schemeClr val="accent1"/>
          </a:fillRef>
          <a:effectRef idx="1">
            <a:schemeClr val="accent1"/>
          </a:effectRef>
          <a:fontRef idx="minor">
            <a:schemeClr val="tx1"/>
          </a:fontRef>
        </p:style>
      </p:cxnSp>
      <p:sp>
        <p:nvSpPr>
          <p:cNvPr id="7"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defRPr lang="en-US" smtClean="0"/>
            </a:lvl1pPr>
          </a:lstStyle>
          <a:p>
            <a:fld id="{C829FBF9-B150-467F-A3EA-C5BD190C13CC}" type="slidenum">
              <a:rPr lang="en-US" smtClean="0"/>
              <a:pPr/>
              <a:t>‹#›</a:t>
            </a:fld>
            <a:endParaRPr lang="en-US" dirty="0"/>
          </a:p>
        </p:txBody>
      </p:sp>
    </p:spTree>
    <p:extLst>
      <p:ext uri="{BB962C8B-B14F-4D97-AF65-F5344CB8AC3E}">
        <p14:creationId xmlns:p14="http://schemas.microsoft.com/office/powerpoint/2010/main" val="76355343"/>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105.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3"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defRPr lang="en-US" smtClean="0"/>
            </a:lvl1pPr>
          </a:lstStyle>
          <a:p>
            <a:fld id="{C829FBF9-B150-467F-A3EA-C5BD190C13CC}" type="slidenum">
              <a:rPr lang="en-US" smtClean="0"/>
              <a:pPr/>
              <a:t>‹#›</a:t>
            </a:fld>
            <a:endParaRPr lang="en-US" dirty="0"/>
          </a:p>
        </p:txBody>
      </p:sp>
    </p:spTree>
    <p:extLst>
      <p:ext uri="{BB962C8B-B14F-4D97-AF65-F5344CB8AC3E}">
        <p14:creationId xmlns:p14="http://schemas.microsoft.com/office/powerpoint/2010/main" val="1151511841"/>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106.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a:gradFill flip="none" rotWithShape="1">
            <a:gsLst>
              <a:gs pos="0">
                <a:srgbClr val="008ABB"/>
              </a:gs>
              <a:gs pos="97000">
                <a:srgbClr val="004A64"/>
              </a:gs>
            </a:gsLst>
            <a:lin ang="0" scaled="1"/>
            <a:tileRect/>
          </a:gradFill>
          <a:effectLst>
            <a:outerShdw blurRad="50800" dist="38100" dir="2700000" algn="tl" rotWithShape="0">
              <a:prstClr val="black">
                <a:alpha val="40000"/>
              </a:prstClr>
            </a:outerShdw>
          </a:effectLst>
        </p:spPr>
        <p:txBody>
          <a:bodyPr vert="horz" lIns="91440" tIns="45720" rIns="91440" bIns="45720" rtlCol="0" anchor="ctr">
            <a:noAutofit/>
          </a:bodyPr>
          <a:lstStyle>
            <a:lvl1pPr>
              <a:defRPr lang="en-US" sz="4000">
                <a:solidFill>
                  <a:schemeClr val="bg1"/>
                </a:solidFill>
                <a:effectLst>
                  <a:outerShdw blurRad="38100" dist="38100" dir="2700000" algn="tl">
                    <a:srgbClr val="000000">
                      <a:alpha val="43137"/>
                    </a:srgbClr>
                  </a:outerShdw>
                </a:effectLst>
              </a:defRPr>
            </a:lvl1pPr>
          </a:lstStyle>
          <a:p>
            <a:pPr lvl="0"/>
            <a:r>
              <a:rPr lang="en-US" smtClean="0"/>
              <a:t>Click to edit Master title style</a:t>
            </a:r>
            <a:endParaRPr lang="en-US"/>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6"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defRPr lang="en-US" smtClean="0"/>
            </a:lvl1pPr>
          </a:lstStyle>
          <a:p>
            <a:fld id="{C829FBF9-B150-467F-A3EA-C5BD190C13CC}" type="slidenum">
              <a:rPr lang="en-US" smtClean="0"/>
              <a:pPr/>
              <a:t>‹#›</a:t>
            </a:fld>
            <a:endParaRPr lang="en-US" dirty="0"/>
          </a:p>
        </p:txBody>
      </p:sp>
    </p:spTree>
    <p:extLst>
      <p:ext uri="{BB962C8B-B14F-4D97-AF65-F5344CB8AC3E}">
        <p14:creationId xmlns:p14="http://schemas.microsoft.com/office/powerpoint/2010/main" val="32947295"/>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107.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2389717" y="612775"/>
            <a:ext cx="73152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dirty="0"/>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7" name="Slide Number Placeholder 6"/>
          <p:cNvSpPr>
            <a:spLocks noGrp="1"/>
          </p:cNvSpPr>
          <p:nvPr>
            <p:ph type="sldNum" sz="quarter" idx="12"/>
          </p:nvPr>
        </p:nvSpPr>
        <p:spPr/>
        <p:txBody>
          <a:bodyPr vert="horz" lIns="91440" tIns="45720" rIns="91440" bIns="45720" rtlCol="0" anchor="ctr"/>
          <a:lstStyle>
            <a:lvl1pPr>
              <a:defRPr lang="en-US" smtClean="0"/>
            </a:lvl1pPr>
          </a:lstStyle>
          <a:p>
            <a:fld id="{C829FBF9-B150-467F-A3EA-C5BD190C13CC}" type="slidenum">
              <a:rPr lang="en-US" smtClean="0"/>
              <a:pPr/>
              <a:t>‹#›</a:t>
            </a:fld>
            <a:endParaRPr lang="en-US" dirty="0"/>
          </a:p>
        </p:txBody>
      </p:sp>
    </p:spTree>
    <p:extLst>
      <p:ext uri="{BB962C8B-B14F-4D97-AF65-F5344CB8AC3E}">
        <p14:creationId xmlns:p14="http://schemas.microsoft.com/office/powerpoint/2010/main" val="695662813"/>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108.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defRPr lang="en-US" smtClean="0"/>
            </a:lvl1pPr>
          </a:lstStyle>
          <a:p>
            <a:fld id="{C829FBF9-B150-467F-A3EA-C5BD190C13CC}" type="slidenum">
              <a:rPr lang="en-US" smtClean="0"/>
              <a:pPr/>
              <a:t>‹#›</a:t>
            </a:fld>
            <a:endParaRPr lang="en-US" dirty="0"/>
          </a:p>
        </p:txBody>
      </p:sp>
    </p:spTree>
    <p:extLst>
      <p:ext uri="{BB962C8B-B14F-4D97-AF65-F5344CB8AC3E}">
        <p14:creationId xmlns:p14="http://schemas.microsoft.com/office/powerpoint/2010/main" val="2044100142"/>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109.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7432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defRPr lang="en-US" smtClean="0"/>
            </a:lvl1pPr>
          </a:lstStyle>
          <a:p>
            <a:fld id="{C829FBF9-B150-467F-A3EA-C5BD190C13CC}" type="slidenum">
              <a:rPr lang="en-US" smtClean="0"/>
              <a:pPr/>
              <a:t>‹#›</a:t>
            </a:fld>
            <a:endParaRPr lang="en-US" dirty="0"/>
          </a:p>
        </p:txBody>
      </p:sp>
    </p:spTree>
    <p:extLst>
      <p:ext uri="{BB962C8B-B14F-4D97-AF65-F5344CB8AC3E}">
        <p14:creationId xmlns:p14="http://schemas.microsoft.com/office/powerpoint/2010/main" val="3476378274"/>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110.xml><?xml version="1.0" encoding="utf-8"?>
<p:sldLayout xmlns:a="http://schemas.openxmlformats.org/drawingml/2006/main" xmlns:r="http://schemas.openxmlformats.org/officeDocument/2006/relationships" xmlns:p="http://schemas.openxmlformats.org/presentationml/2006/main" userDrawn="1">
  <p:cSld name="5_Title and Content">
    <p:spTree>
      <p:nvGrpSpPr>
        <p:cNvPr id="1" name=""/>
        <p:cNvGrpSpPr/>
        <p:nvPr/>
      </p:nvGrpSpPr>
      <p:grpSpPr>
        <a:xfrm>
          <a:off x="0" y="0"/>
          <a:ext cx="0" cy="0"/>
          <a:chOff x="0" y="0"/>
          <a:chExt cx="0" cy="0"/>
        </a:xfrm>
      </p:grpSpPr>
      <p:sp>
        <p:nvSpPr>
          <p:cNvPr id="3" name="Content Placeholder 2"/>
          <p:cNvSpPr>
            <a:spLocks noGrp="1"/>
          </p:cNvSpPr>
          <p:nvPr>
            <p:ph idx="1"/>
          </p:nvPr>
        </p:nvSpPr>
        <p:spPr>
          <a:xfrm>
            <a:off x="609600" y="1066800"/>
            <a:ext cx="10972800" cy="3886200"/>
          </a:xfrm>
        </p:spPr>
        <p:txBody>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7" name="Title 6"/>
          <p:cNvSpPr>
            <a:spLocks noGrp="1"/>
          </p:cNvSpPr>
          <p:nvPr>
            <p:ph type="title"/>
          </p:nvPr>
        </p:nvSpPr>
        <p:spPr>
          <a:xfrm>
            <a:off x="609600" y="152400"/>
            <a:ext cx="10972800" cy="792162"/>
          </a:xfrm>
        </p:spPr>
        <p:txBody>
          <a:bodyPr rtlCol="0"/>
          <a:lstStyle>
            <a:lvl1pPr algn="ctr">
              <a:defRPr/>
            </a:lvl1pPr>
            <a:extLst/>
          </a:lstStyle>
          <a:p>
            <a:r>
              <a:rPr lang="en-US" dirty="0" smtClean="0"/>
              <a:t>Click to edit Master title style</a:t>
            </a:r>
            <a:endParaRPr lang="en-US" dirty="0"/>
          </a:p>
        </p:txBody>
      </p:sp>
      <p:sp>
        <p:nvSpPr>
          <p:cNvPr id="5" name="Text Placeholder 2"/>
          <p:cNvSpPr>
            <a:spLocks noGrp="1"/>
          </p:cNvSpPr>
          <p:nvPr>
            <p:ph type="body" idx="2"/>
          </p:nvPr>
        </p:nvSpPr>
        <p:spPr>
          <a:xfrm>
            <a:off x="609600" y="5105401"/>
            <a:ext cx="10261600" cy="461665"/>
          </a:xfrm>
          <a:ln w="25400">
            <a:solidFill>
              <a:srgbClr val="0070C0"/>
            </a:solidFill>
          </a:ln>
        </p:spPr>
        <p:txBody>
          <a:bodyPr wrap="square">
            <a:spAutoFit/>
          </a:bodyPr>
          <a:lstStyle>
            <a:lvl1pPr marL="182880" indent="-182880" algn="l">
              <a:buClr>
                <a:schemeClr val="tx1"/>
              </a:buClr>
              <a:buSzPct val="100000"/>
              <a:buFont typeface="Arial" pitchFamily="34" charset="0"/>
              <a:buChar char="•"/>
              <a:defRPr sz="2400">
                <a:latin typeface="Calibri" pitchFamily="34" charset="0"/>
                <a:cs typeface="Calibri" pitchFamily="34" charset="0"/>
              </a:defRPr>
            </a:lvl1pPr>
            <a:lvl2pPr>
              <a:buNone/>
              <a:defRPr sz="1200"/>
            </a:lvl2pPr>
            <a:lvl3pPr>
              <a:buNone/>
              <a:defRPr sz="1000"/>
            </a:lvl3pPr>
            <a:lvl4pPr>
              <a:buNone/>
              <a:defRPr sz="900"/>
            </a:lvl4pPr>
            <a:lvl5pPr>
              <a:buNone/>
              <a:defRPr sz="900"/>
            </a:lvl5pPr>
            <a:extLst/>
          </a:lstStyle>
          <a:p>
            <a:pPr lvl="0"/>
            <a:r>
              <a:rPr lang="en-US" dirty="0" smtClean="0"/>
              <a:t>Click to edit Master text styles</a:t>
            </a:r>
          </a:p>
        </p:txBody>
      </p:sp>
      <p:sp>
        <p:nvSpPr>
          <p:cNvPr id="8"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defRPr lang="en-US" smtClean="0"/>
            </a:lvl1pPr>
          </a:lstStyle>
          <a:p>
            <a:fld id="{C829FBF9-B150-467F-A3EA-C5BD190C13CC}" type="slidenum">
              <a:rPr lang="en-US" smtClean="0"/>
              <a:pPr/>
              <a:t>‹#›</a:t>
            </a:fld>
            <a:endParaRPr lang="en-US" dirty="0"/>
          </a:p>
        </p:txBody>
      </p:sp>
    </p:spTree>
    <p:extLst>
      <p:ext uri="{BB962C8B-B14F-4D97-AF65-F5344CB8AC3E}">
        <p14:creationId xmlns:p14="http://schemas.microsoft.com/office/powerpoint/2010/main" val="546138160"/>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111.xml><?xml version="1.0" encoding="utf-8"?>
<p:sldLayout xmlns:a="http://schemas.openxmlformats.org/drawingml/2006/main" xmlns:r="http://schemas.openxmlformats.org/officeDocument/2006/relationships" xmlns:p="http://schemas.openxmlformats.org/presentationml/2006/main" userDrawn="1">
  <p:cSld name="1_Two Content">
    <p:spTree>
      <p:nvGrpSpPr>
        <p:cNvPr id="1" name=""/>
        <p:cNvGrpSpPr/>
        <p:nvPr/>
      </p:nvGrpSpPr>
      <p:grpSpPr>
        <a:xfrm>
          <a:off x="0" y="0"/>
          <a:ext cx="0" cy="0"/>
          <a:chOff x="0" y="0"/>
          <a:chExt cx="0" cy="0"/>
        </a:xfrm>
      </p:grpSpPr>
      <p:sp>
        <p:nvSpPr>
          <p:cNvPr id="3" name="Content Placeholder 2"/>
          <p:cNvSpPr>
            <a:spLocks noGrp="1"/>
          </p:cNvSpPr>
          <p:nvPr>
            <p:ph sz="half" idx="1"/>
          </p:nvPr>
        </p:nvSpPr>
        <p:spPr>
          <a:xfrm>
            <a:off x="1828800" y="1371602"/>
            <a:ext cx="4673600" cy="3810000"/>
          </a:xfrm>
        </p:spPr>
        <p:txBody>
          <a:bodyPr>
            <a:normAutofit/>
          </a:bodyPr>
          <a:lstStyle>
            <a:lvl1pPr marL="0" indent="0">
              <a:buFontTx/>
              <a:buNone/>
              <a:defRPr sz="1200" b="0">
                <a:solidFill>
                  <a:schemeClr val="tx1">
                    <a:lumMod val="95000"/>
                    <a:lumOff val="5000"/>
                  </a:schemeClr>
                </a:solidFill>
              </a:defRPr>
            </a:lvl1pPr>
            <a:lvl2pPr marL="1828722" indent="-1828722">
              <a:buFontTx/>
              <a:buNone/>
              <a:defRPr sz="1200">
                <a:solidFill>
                  <a:schemeClr val="tx1">
                    <a:lumMod val="95000"/>
                    <a:lumOff val="5000"/>
                  </a:schemeClr>
                </a:solidFill>
              </a:defRPr>
            </a:lvl2pPr>
            <a:lvl3pPr marL="1828722" indent="-1828722">
              <a:buFontTx/>
              <a:buNone/>
              <a:defRPr sz="1200">
                <a:solidFill>
                  <a:schemeClr val="tx1">
                    <a:lumMod val="95000"/>
                    <a:lumOff val="5000"/>
                  </a:schemeClr>
                </a:solidFill>
              </a:defRPr>
            </a:lvl3pPr>
            <a:lvl4pPr marL="1828722" indent="-1828722">
              <a:buFontTx/>
              <a:buNone/>
              <a:defRPr sz="1200">
                <a:solidFill>
                  <a:schemeClr val="tx1">
                    <a:lumMod val="95000"/>
                    <a:lumOff val="5000"/>
                  </a:schemeClr>
                </a:solidFill>
              </a:defRPr>
            </a:lvl4pPr>
            <a:lvl5pPr marL="1828722" indent="-1828722">
              <a:buFontTx/>
              <a:buNone/>
              <a:defRPr sz="1200">
                <a:solidFill>
                  <a:schemeClr val="tx1">
                    <a:lumMod val="95000"/>
                    <a:lumOff val="5000"/>
                  </a:schemeClr>
                </a:solidFill>
              </a:defRPr>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Content Placeholder 3"/>
          <p:cNvSpPr>
            <a:spLocks noGrp="1"/>
          </p:cNvSpPr>
          <p:nvPr>
            <p:ph sz="half" idx="2"/>
          </p:nvPr>
        </p:nvSpPr>
        <p:spPr>
          <a:xfrm>
            <a:off x="7315200" y="1371602"/>
            <a:ext cx="4572000" cy="3810000"/>
          </a:xfrm>
        </p:spPr>
        <p:txBody>
          <a:bodyPr>
            <a:normAutofit/>
          </a:bodyPr>
          <a:lstStyle>
            <a:lvl1pPr marL="0" indent="0">
              <a:buFontTx/>
              <a:buNone/>
              <a:defRPr sz="1200" b="0">
                <a:solidFill>
                  <a:schemeClr val="tx1">
                    <a:lumMod val="95000"/>
                    <a:lumOff val="5000"/>
                  </a:schemeClr>
                </a:solidFill>
              </a:defRPr>
            </a:lvl1pPr>
            <a:lvl2pPr marL="0" indent="0">
              <a:buFontTx/>
              <a:buNone/>
              <a:defRPr sz="1200">
                <a:solidFill>
                  <a:schemeClr val="tx1">
                    <a:lumMod val="95000"/>
                    <a:lumOff val="5000"/>
                  </a:schemeClr>
                </a:solidFill>
              </a:defRPr>
            </a:lvl2pPr>
            <a:lvl3pPr marL="0" indent="0">
              <a:buFontTx/>
              <a:buNone/>
              <a:defRPr sz="1200">
                <a:solidFill>
                  <a:schemeClr val="tx1">
                    <a:lumMod val="95000"/>
                    <a:lumOff val="5000"/>
                  </a:schemeClr>
                </a:solidFill>
              </a:defRPr>
            </a:lvl3pPr>
            <a:lvl4pPr marL="0" indent="0">
              <a:buFontTx/>
              <a:buNone/>
              <a:defRPr sz="1200">
                <a:solidFill>
                  <a:schemeClr val="tx1">
                    <a:lumMod val="95000"/>
                    <a:lumOff val="5000"/>
                  </a:schemeClr>
                </a:solidFill>
              </a:defRPr>
            </a:lvl4pPr>
            <a:lvl5pPr marL="0" indent="0">
              <a:buFontTx/>
              <a:buNone/>
              <a:defRPr sz="1200">
                <a:solidFill>
                  <a:schemeClr val="tx1">
                    <a:lumMod val="95000"/>
                    <a:lumOff val="5000"/>
                  </a:schemeClr>
                </a:solidFill>
              </a:defRPr>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12" name="Title 11"/>
          <p:cNvSpPr>
            <a:spLocks noGrp="1"/>
          </p:cNvSpPr>
          <p:nvPr>
            <p:ph type="title"/>
          </p:nvPr>
        </p:nvSpPr>
        <p:spPr>
          <a:xfrm>
            <a:off x="2032001" y="457200"/>
            <a:ext cx="10160000" cy="715962"/>
          </a:xfrm>
        </p:spPr>
        <p:txBody>
          <a:bodyPr/>
          <a:lstStyle/>
          <a:p>
            <a:r>
              <a:rPr lang="en-US" dirty="0" smtClean="0"/>
              <a:t>Click to edit Master title style</a:t>
            </a:r>
            <a:endParaRPr lang="en-US" dirty="0"/>
          </a:p>
        </p:txBody>
      </p:sp>
      <p:sp>
        <p:nvSpPr>
          <p:cNvPr id="7"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defRPr lang="en-US" smtClean="0"/>
            </a:lvl1pPr>
          </a:lstStyle>
          <a:p>
            <a:fld id="{C829FBF9-B150-467F-A3EA-C5BD190C13CC}" type="slidenum">
              <a:rPr lang="en-US" smtClean="0"/>
              <a:pPr/>
              <a:t>‹#›</a:t>
            </a:fld>
            <a:endParaRPr lang="en-US" dirty="0"/>
          </a:p>
        </p:txBody>
      </p:sp>
    </p:spTree>
    <p:extLst>
      <p:ext uri="{BB962C8B-B14F-4D97-AF65-F5344CB8AC3E}">
        <p14:creationId xmlns:p14="http://schemas.microsoft.com/office/powerpoint/2010/main" val="1104410909"/>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112.xml><?xml version="1.0" encoding="utf-8"?>
<p:sldLayout xmlns:a="http://schemas.openxmlformats.org/drawingml/2006/main" xmlns:r="http://schemas.openxmlformats.org/officeDocument/2006/relationships" xmlns:p="http://schemas.openxmlformats.org/presentationml/2006/main" userDrawn="1">
  <p:cSld name="Three Picture">
    <p:spTree>
      <p:nvGrpSpPr>
        <p:cNvPr id="1" name=""/>
        <p:cNvGrpSpPr/>
        <p:nvPr/>
      </p:nvGrpSpPr>
      <p:grpSpPr>
        <a:xfrm>
          <a:off x="0" y="0"/>
          <a:ext cx="0" cy="0"/>
          <a:chOff x="0" y="0"/>
          <a:chExt cx="0" cy="0"/>
        </a:xfrm>
      </p:grpSpPr>
      <p:sp>
        <p:nvSpPr>
          <p:cNvPr id="9" name="Content Placeholder 2"/>
          <p:cNvSpPr>
            <a:spLocks noGrp="1"/>
          </p:cNvSpPr>
          <p:nvPr>
            <p:ph sz="half" idx="1"/>
          </p:nvPr>
        </p:nvSpPr>
        <p:spPr>
          <a:xfrm>
            <a:off x="1117600" y="3581403"/>
            <a:ext cx="3657600" cy="2666999"/>
          </a:xfrm>
        </p:spPr>
        <p:txBody>
          <a:bodyPr lIns="274308" tIns="0" rIns="182872">
            <a:normAutofit/>
          </a:bodyPr>
          <a:lstStyle>
            <a:lvl1pPr>
              <a:lnSpc>
                <a:spcPts val="2000"/>
              </a:lnSpc>
              <a:defRPr sz="1800">
                <a:solidFill>
                  <a:schemeClr val="tx1">
                    <a:lumMod val="95000"/>
                    <a:lumOff val="5000"/>
                  </a:schemeClr>
                </a:solidFill>
              </a:defRPr>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p:txBody>
      </p:sp>
      <p:sp>
        <p:nvSpPr>
          <p:cNvPr id="10" name="Content Placeholder 3"/>
          <p:cNvSpPr>
            <a:spLocks noGrp="1"/>
          </p:cNvSpPr>
          <p:nvPr>
            <p:ph sz="half" idx="2"/>
          </p:nvPr>
        </p:nvSpPr>
        <p:spPr>
          <a:xfrm>
            <a:off x="4826000" y="3581403"/>
            <a:ext cx="3657600" cy="2666999"/>
          </a:xfrm>
        </p:spPr>
        <p:txBody>
          <a:bodyPr lIns="274308" tIns="0" rIns="182872">
            <a:normAutofit/>
          </a:bodyPr>
          <a:lstStyle>
            <a:lvl1pPr>
              <a:lnSpc>
                <a:spcPts val="2000"/>
              </a:lnSpc>
              <a:defRPr sz="1800">
                <a:solidFill>
                  <a:schemeClr val="tx1">
                    <a:lumMod val="95000"/>
                    <a:lumOff val="5000"/>
                  </a:schemeClr>
                </a:solidFill>
              </a:defRPr>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p:txBody>
      </p:sp>
      <p:sp>
        <p:nvSpPr>
          <p:cNvPr id="11" name="Content Placeholder 3"/>
          <p:cNvSpPr>
            <a:spLocks noGrp="1"/>
          </p:cNvSpPr>
          <p:nvPr>
            <p:ph sz="half" idx="14"/>
          </p:nvPr>
        </p:nvSpPr>
        <p:spPr>
          <a:xfrm>
            <a:off x="8534400" y="3581403"/>
            <a:ext cx="3657600" cy="2666999"/>
          </a:xfrm>
        </p:spPr>
        <p:txBody>
          <a:bodyPr lIns="274308" tIns="0" rIns="182872">
            <a:normAutofit/>
          </a:bodyPr>
          <a:lstStyle>
            <a:lvl1pPr>
              <a:lnSpc>
                <a:spcPts val="2000"/>
              </a:lnSpc>
              <a:defRPr sz="1800">
                <a:solidFill>
                  <a:schemeClr val="tx1">
                    <a:lumMod val="95000"/>
                    <a:lumOff val="5000"/>
                  </a:schemeClr>
                </a:solidFill>
              </a:defRPr>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p:txBody>
      </p:sp>
      <p:sp>
        <p:nvSpPr>
          <p:cNvPr id="15" name="Content Placeholder 2"/>
          <p:cNvSpPr>
            <a:spLocks noGrp="1"/>
          </p:cNvSpPr>
          <p:nvPr>
            <p:ph sz="half" idx="15"/>
          </p:nvPr>
        </p:nvSpPr>
        <p:spPr>
          <a:xfrm>
            <a:off x="508000" y="1371600"/>
            <a:ext cx="3657600" cy="1905000"/>
          </a:xfrm>
        </p:spPr>
        <p:txBody>
          <a:bodyPr>
            <a:noAutofit/>
          </a:bodyPr>
          <a:lstStyle>
            <a:lvl1pPr>
              <a:defRPr sz="2000">
                <a:solidFill>
                  <a:schemeClr val="bg1"/>
                </a:solidFill>
              </a:defRPr>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p:txBody>
      </p:sp>
      <p:sp>
        <p:nvSpPr>
          <p:cNvPr id="16" name="Content Placeholder 3"/>
          <p:cNvSpPr>
            <a:spLocks noGrp="1"/>
          </p:cNvSpPr>
          <p:nvPr>
            <p:ph sz="half" idx="16"/>
          </p:nvPr>
        </p:nvSpPr>
        <p:spPr>
          <a:xfrm>
            <a:off x="4267200" y="1371600"/>
            <a:ext cx="3556000" cy="1905000"/>
          </a:xfrm>
        </p:spPr>
        <p:txBody>
          <a:bodyPr>
            <a:normAutofit/>
          </a:bodyPr>
          <a:lstStyle>
            <a:lvl1pPr>
              <a:defRPr sz="2000">
                <a:solidFill>
                  <a:schemeClr val="bg1"/>
                </a:solidFill>
              </a:defRPr>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p:txBody>
      </p:sp>
      <p:sp>
        <p:nvSpPr>
          <p:cNvPr id="17" name="Content Placeholder 3"/>
          <p:cNvSpPr>
            <a:spLocks noGrp="1"/>
          </p:cNvSpPr>
          <p:nvPr>
            <p:ph sz="half" idx="17"/>
          </p:nvPr>
        </p:nvSpPr>
        <p:spPr>
          <a:xfrm>
            <a:off x="7924801" y="1371600"/>
            <a:ext cx="3657600" cy="1905000"/>
          </a:xfrm>
        </p:spPr>
        <p:txBody>
          <a:bodyPr>
            <a:normAutofit/>
          </a:bodyPr>
          <a:lstStyle>
            <a:lvl1pPr>
              <a:defRPr sz="2000">
                <a:solidFill>
                  <a:schemeClr val="bg1"/>
                </a:solidFill>
              </a:defRPr>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p:txBody>
      </p:sp>
      <p:sp>
        <p:nvSpPr>
          <p:cNvPr id="19" name="Title 18"/>
          <p:cNvSpPr>
            <a:spLocks noGrp="1"/>
          </p:cNvSpPr>
          <p:nvPr>
            <p:ph type="title"/>
          </p:nvPr>
        </p:nvSpPr>
        <p:spPr>
          <a:xfrm>
            <a:off x="1524000" y="198438"/>
            <a:ext cx="10160000" cy="715962"/>
          </a:xfrm>
        </p:spPr>
        <p:txBody>
          <a:bodyPr/>
          <a:lstStyle/>
          <a:p>
            <a:r>
              <a:rPr lang="en-US" dirty="0" smtClean="0"/>
              <a:t>Click to edit Master title style</a:t>
            </a:r>
            <a:endParaRPr lang="en-US" dirty="0"/>
          </a:p>
        </p:txBody>
      </p:sp>
      <p:sp>
        <p:nvSpPr>
          <p:cNvPr id="12"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defRPr lang="en-US" smtClean="0"/>
            </a:lvl1pPr>
          </a:lstStyle>
          <a:p>
            <a:fld id="{C829FBF9-B150-467F-A3EA-C5BD190C13CC}" type="slidenum">
              <a:rPr lang="en-US" smtClean="0"/>
              <a:pPr/>
              <a:t>‹#›</a:t>
            </a:fld>
            <a:endParaRPr lang="en-US" dirty="0"/>
          </a:p>
        </p:txBody>
      </p:sp>
    </p:spTree>
    <p:extLst>
      <p:ext uri="{BB962C8B-B14F-4D97-AF65-F5344CB8AC3E}">
        <p14:creationId xmlns:p14="http://schemas.microsoft.com/office/powerpoint/2010/main" val="4047768882"/>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113.xml><?xml version="1.0" encoding="utf-8"?>
<p:sldLayout xmlns:a="http://schemas.openxmlformats.org/drawingml/2006/main" xmlns:r="http://schemas.openxmlformats.org/officeDocument/2006/relationships" xmlns:p="http://schemas.openxmlformats.org/presentationml/2006/main" userDrawn="1">
  <p:cSld name="Two Picture">
    <p:spTree>
      <p:nvGrpSpPr>
        <p:cNvPr id="1" name=""/>
        <p:cNvGrpSpPr/>
        <p:nvPr/>
      </p:nvGrpSpPr>
      <p:grpSpPr>
        <a:xfrm>
          <a:off x="0" y="0"/>
          <a:ext cx="0" cy="0"/>
          <a:chOff x="0" y="0"/>
          <a:chExt cx="0" cy="0"/>
        </a:xfrm>
      </p:grpSpPr>
      <p:sp>
        <p:nvSpPr>
          <p:cNvPr id="5" name="Content Placeholder 2"/>
          <p:cNvSpPr>
            <a:spLocks noGrp="1"/>
          </p:cNvSpPr>
          <p:nvPr>
            <p:ph sz="half" idx="1"/>
          </p:nvPr>
        </p:nvSpPr>
        <p:spPr>
          <a:xfrm>
            <a:off x="1356851" y="1143001"/>
            <a:ext cx="4572000" cy="1828800"/>
          </a:xfrm>
        </p:spPr>
        <p:txBody>
          <a:bodyPr>
            <a:normAutofit/>
          </a:bodyPr>
          <a:lstStyle>
            <a:lvl1pPr>
              <a:defRPr sz="20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endParaRPr lang="en-US" dirty="0"/>
          </a:p>
        </p:txBody>
      </p:sp>
      <p:sp>
        <p:nvSpPr>
          <p:cNvPr id="6" name="Content Placeholder 3"/>
          <p:cNvSpPr>
            <a:spLocks noGrp="1"/>
          </p:cNvSpPr>
          <p:nvPr>
            <p:ph sz="half" idx="2"/>
          </p:nvPr>
        </p:nvSpPr>
        <p:spPr>
          <a:xfrm>
            <a:off x="6096000" y="1219201"/>
            <a:ext cx="5080000" cy="2057399"/>
          </a:xfrm>
        </p:spPr>
        <p:txBody>
          <a:bodyPr>
            <a:normAutofit/>
          </a:bodyPr>
          <a:lstStyle>
            <a:lvl1pPr marL="0" indent="0" algn="l">
              <a:buFontTx/>
              <a:buNone/>
              <a:defRPr sz="1400" b="1">
                <a:solidFill>
                  <a:schemeClr val="accent4">
                    <a:lumMod val="50000"/>
                  </a:schemeClr>
                </a:solidFill>
              </a:defRPr>
            </a:lvl1pPr>
            <a:lvl2pPr marL="0" indent="0" algn="l">
              <a:buFontTx/>
              <a:buNone/>
              <a:defRPr sz="1200">
                <a:solidFill>
                  <a:schemeClr val="accent4">
                    <a:lumMod val="50000"/>
                  </a:schemeClr>
                </a:solidFill>
              </a:defRPr>
            </a:lvl2pPr>
            <a:lvl3pPr marL="0" indent="0" algn="l">
              <a:buFontTx/>
              <a:buNone/>
              <a:defRPr sz="1200">
                <a:solidFill>
                  <a:schemeClr val="accent4">
                    <a:lumMod val="50000"/>
                  </a:schemeClr>
                </a:solidFill>
              </a:defRPr>
            </a:lvl3pPr>
            <a:lvl4pPr marL="0" indent="0" algn="l">
              <a:buFontTx/>
              <a:buNone/>
              <a:defRPr sz="1200">
                <a:solidFill>
                  <a:schemeClr val="accent4">
                    <a:lumMod val="50000"/>
                  </a:schemeClr>
                </a:solidFill>
              </a:defRPr>
            </a:lvl4pPr>
            <a:lvl5pPr marL="0" indent="0" algn="l">
              <a:buFontTx/>
              <a:buNone/>
              <a:defRPr sz="1200">
                <a:solidFill>
                  <a:schemeClr val="accent4">
                    <a:lumMod val="50000"/>
                  </a:schemeClr>
                </a:solidFill>
              </a:defRPr>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Level 2</a:t>
            </a:r>
          </a:p>
          <a:p>
            <a:pPr lvl="2"/>
            <a:r>
              <a:rPr lang="en-US" dirty="0" smtClean="0"/>
              <a:t>Level 3</a:t>
            </a:r>
          </a:p>
          <a:p>
            <a:pPr lvl="3"/>
            <a:r>
              <a:rPr lang="en-US" dirty="0" smtClean="0"/>
              <a:t>Level 4</a:t>
            </a:r>
          </a:p>
          <a:p>
            <a:pPr lvl="4"/>
            <a:r>
              <a:rPr lang="en-US" dirty="0" smtClean="0"/>
              <a:t>Level 5</a:t>
            </a:r>
            <a:endParaRPr lang="en-US" dirty="0"/>
          </a:p>
        </p:txBody>
      </p:sp>
      <p:sp>
        <p:nvSpPr>
          <p:cNvPr id="9" name="Content Placeholder 2"/>
          <p:cNvSpPr>
            <a:spLocks noGrp="1"/>
          </p:cNvSpPr>
          <p:nvPr>
            <p:ph sz="half" idx="14"/>
          </p:nvPr>
        </p:nvSpPr>
        <p:spPr>
          <a:xfrm>
            <a:off x="6371303" y="3505200"/>
            <a:ext cx="4572000" cy="1981200"/>
          </a:xfrm>
        </p:spPr>
        <p:txBody>
          <a:bodyPr>
            <a:normAutofit/>
          </a:bodyPr>
          <a:lstStyle>
            <a:lvl1pPr>
              <a:defRPr sz="20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endParaRPr lang="en-US" dirty="0"/>
          </a:p>
        </p:txBody>
      </p:sp>
      <p:sp>
        <p:nvSpPr>
          <p:cNvPr id="10" name="Content Placeholder 3"/>
          <p:cNvSpPr>
            <a:spLocks noGrp="1"/>
          </p:cNvSpPr>
          <p:nvPr>
            <p:ph sz="half" idx="15"/>
          </p:nvPr>
        </p:nvSpPr>
        <p:spPr>
          <a:xfrm>
            <a:off x="1320800" y="2895600"/>
            <a:ext cx="4572000" cy="3048000"/>
          </a:xfrm>
        </p:spPr>
        <p:txBody>
          <a:bodyPr>
            <a:normAutofit/>
          </a:bodyPr>
          <a:lstStyle>
            <a:lvl1pPr marL="0" indent="0">
              <a:buFontTx/>
              <a:buNone/>
              <a:defRPr sz="1400" b="1">
                <a:solidFill>
                  <a:schemeClr val="accent4">
                    <a:lumMod val="50000"/>
                  </a:schemeClr>
                </a:solidFill>
              </a:defRPr>
            </a:lvl1pPr>
            <a:lvl2pPr marL="0" indent="0">
              <a:buFontTx/>
              <a:buNone/>
              <a:defRPr sz="1200">
                <a:solidFill>
                  <a:schemeClr val="accent4">
                    <a:lumMod val="50000"/>
                  </a:schemeClr>
                </a:solidFill>
              </a:defRPr>
            </a:lvl2pPr>
            <a:lvl3pPr marL="0" indent="0">
              <a:buFontTx/>
              <a:buNone/>
              <a:defRPr sz="1200">
                <a:solidFill>
                  <a:schemeClr val="accent4">
                    <a:lumMod val="50000"/>
                  </a:schemeClr>
                </a:solidFill>
              </a:defRPr>
            </a:lvl3pPr>
            <a:lvl4pPr marL="0" indent="0">
              <a:buFontTx/>
              <a:buNone/>
              <a:defRPr sz="1200">
                <a:solidFill>
                  <a:schemeClr val="accent4">
                    <a:lumMod val="50000"/>
                  </a:schemeClr>
                </a:solidFill>
              </a:defRPr>
            </a:lvl4pPr>
            <a:lvl5pPr marL="0" indent="0">
              <a:buFontTx/>
              <a:buNone/>
              <a:defRPr sz="1200">
                <a:solidFill>
                  <a:schemeClr val="accent4">
                    <a:lumMod val="50000"/>
                  </a:schemeClr>
                </a:solidFill>
              </a:defRPr>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Level 2</a:t>
            </a:r>
          </a:p>
          <a:p>
            <a:pPr lvl="2"/>
            <a:r>
              <a:rPr lang="en-US" dirty="0" smtClean="0"/>
              <a:t>Level 3</a:t>
            </a:r>
          </a:p>
          <a:p>
            <a:pPr lvl="3"/>
            <a:r>
              <a:rPr lang="en-US" dirty="0" smtClean="0"/>
              <a:t>Level 4</a:t>
            </a:r>
          </a:p>
          <a:p>
            <a:pPr lvl="4"/>
            <a:r>
              <a:rPr lang="en-US" dirty="0" smtClean="0"/>
              <a:t>Level 5</a:t>
            </a:r>
            <a:endParaRPr lang="en-US" dirty="0"/>
          </a:p>
        </p:txBody>
      </p:sp>
      <p:sp>
        <p:nvSpPr>
          <p:cNvPr id="11" name="Title 10"/>
          <p:cNvSpPr>
            <a:spLocks noGrp="1"/>
          </p:cNvSpPr>
          <p:nvPr>
            <p:ph type="title"/>
          </p:nvPr>
        </p:nvSpPr>
        <p:spPr>
          <a:xfrm>
            <a:off x="101600" y="579438"/>
            <a:ext cx="10160000" cy="715962"/>
          </a:xfrm>
        </p:spPr>
        <p:txBody>
          <a:bodyPr/>
          <a:lstStyle/>
          <a:p>
            <a:r>
              <a:rPr lang="en-US" dirty="0" smtClean="0"/>
              <a:t>Click to edit Master title style</a:t>
            </a:r>
            <a:endParaRPr lang="en-US" dirty="0"/>
          </a:p>
        </p:txBody>
      </p:sp>
      <p:sp>
        <p:nvSpPr>
          <p:cNvPr id="12"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defRPr lang="en-US" smtClean="0"/>
            </a:lvl1pPr>
          </a:lstStyle>
          <a:p>
            <a:fld id="{C829FBF9-B150-467F-A3EA-C5BD190C13CC}" type="slidenum">
              <a:rPr lang="en-US" smtClean="0"/>
              <a:pPr/>
              <a:t>‹#›</a:t>
            </a:fld>
            <a:endParaRPr lang="en-US" dirty="0"/>
          </a:p>
        </p:txBody>
      </p:sp>
    </p:spTree>
    <p:extLst>
      <p:ext uri="{BB962C8B-B14F-4D97-AF65-F5344CB8AC3E}">
        <p14:creationId xmlns:p14="http://schemas.microsoft.com/office/powerpoint/2010/main" val="2194429339"/>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114.xml><?xml version="1.0" encoding="utf-8"?>
<p:sldLayout xmlns:a="http://schemas.openxmlformats.org/drawingml/2006/main" xmlns:r="http://schemas.openxmlformats.org/officeDocument/2006/relationships" xmlns:p="http://schemas.openxmlformats.org/presentationml/2006/main" userDrawn="1">
  <p:cSld name="questions contact">
    <p:spTree>
      <p:nvGrpSpPr>
        <p:cNvPr id="1" name=""/>
        <p:cNvGrpSpPr/>
        <p:nvPr/>
      </p:nvGrpSpPr>
      <p:grpSpPr>
        <a:xfrm>
          <a:off x="0" y="0"/>
          <a:ext cx="0" cy="0"/>
          <a:chOff x="0" y="0"/>
          <a:chExt cx="0" cy="0"/>
        </a:xfrm>
      </p:grpSpPr>
      <p:sp>
        <p:nvSpPr>
          <p:cNvPr id="4" name="Text Placeholder 3"/>
          <p:cNvSpPr>
            <a:spLocks noGrp="1"/>
          </p:cNvSpPr>
          <p:nvPr>
            <p:ph type="body" sz="half" idx="2"/>
          </p:nvPr>
        </p:nvSpPr>
        <p:spPr>
          <a:xfrm>
            <a:off x="6604000" y="1570039"/>
            <a:ext cx="4064000" cy="4297363"/>
          </a:xfrm>
        </p:spPr>
        <p:txBody>
          <a:bodyPr/>
          <a:lstStyle>
            <a:lvl1pPr marL="0" indent="0">
              <a:lnSpc>
                <a:spcPts val="1600"/>
              </a:lnSpc>
              <a:buNone/>
              <a:defRPr sz="1400">
                <a:solidFill>
                  <a:schemeClr val="accent2">
                    <a:lumMod val="60000"/>
                    <a:lumOff val="40000"/>
                  </a:schemeClr>
                </a:solidFill>
              </a:defRPr>
            </a:lvl1pPr>
            <a:lvl2pPr marL="457181" indent="0">
              <a:buNone/>
              <a:defRPr sz="1200"/>
            </a:lvl2pPr>
            <a:lvl3pPr marL="914361" indent="0">
              <a:buNone/>
              <a:defRPr sz="1000"/>
            </a:lvl3pPr>
            <a:lvl4pPr marL="1371542" indent="0">
              <a:buNone/>
              <a:defRPr sz="900"/>
            </a:lvl4pPr>
            <a:lvl5pPr marL="1828722" indent="0">
              <a:buNone/>
              <a:defRPr sz="900"/>
            </a:lvl5pPr>
            <a:lvl6pPr marL="2285903" indent="0">
              <a:buNone/>
              <a:defRPr sz="900"/>
            </a:lvl6pPr>
            <a:lvl7pPr marL="2743083" indent="0">
              <a:buNone/>
              <a:defRPr sz="900"/>
            </a:lvl7pPr>
            <a:lvl8pPr marL="3200263" indent="0">
              <a:buNone/>
              <a:defRPr sz="900"/>
            </a:lvl8pPr>
            <a:lvl9pPr marL="3657443" indent="0">
              <a:buNone/>
              <a:defRPr sz="900"/>
            </a:lvl9pPr>
          </a:lstStyle>
          <a:p>
            <a:pPr lvl="0"/>
            <a:r>
              <a:rPr lang="en-US" dirty="0" smtClean="0"/>
              <a:t>Click to edit Master text styles</a:t>
            </a:r>
          </a:p>
        </p:txBody>
      </p:sp>
      <p:sp>
        <p:nvSpPr>
          <p:cNvPr id="14" name="Title 13"/>
          <p:cNvSpPr>
            <a:spLocks noGrp="1"/>
          </p:cNvSpPr>
          <p:nvPr>
            <p:ph type="title"/>
          </p:nvPr>
        </p:nvSpPr>
        <p:spPr>
          <a:xfrm>
            <a:off x="1117600" y="381000"/>
            <a:ext cx="10160000" cy="715962"/>
          </a:xfrm>
        </p:spPr>
        <p:txBody>
          <a:bodyPr>
            <a:normAutofit/>
          </a:bodyPr>
          <a:lstStyle>
            <a:lvl1pPr algn="ctr" defTabSz="914361" rtl="0" eaLnBrk="1" latinLnBrk="0" hangingPunct="1">
              <a:spcBef>
                <a:spcPct val="0"/>
              </a:spcBef>
              <a:buNone/>
              <a:defRPr lang="en-US" sz="4000" b="1" kern="1200" dirty="0">
                <a:solidFill>
                  <a:schemeClr val="accent2">
                    <a:lumMod val="60000"/>
                    <a:lumOff val="40000"/>
                  </a:schemeClr>
                </a:solidFill>
                <a:latin typeface="+mj-lt"/>
                <a:ea typeface="+mj-ea"/>
                <a:cs typeface="+mj-cs"/>
              </a:defRPr>
            </a:lvl1pPr>
          </a:lstStyle>
          <a:p>
            <a:r>
              <a:rPr lang="en-US" dirty="0" smtClean="0"/>
              <a:t>Click to edit Master title style</a:t>
            </a:r>
            <a:endParaRPr lang="en-US" dirty="0"/>
          </a:p>
        </p:txBody>
      </p:sp>
      <p:sp>
        <p:nvSpPr>
          <p:cNvPr id="8" name="Text Placeholder 10"/>
          <p:cNvSpPr>
            <a:spLocks noGrp="1"/>
          </p:cNvSpPr>
          <p:nvPr>
            <p:ph type="body" sz="quarter" idx="13"/>
          </p:nvPr>
        </p:nvSpPr>
        <p:spPr>
          <a:xfrm>
            <a:off x="-101599" y="1143000"/>
            <a:ext cx="10160000" cy="457200"/>
          </a:xfrm>
        </p:spPr>
        <p:txBody>
          <a:bodyPr>
            <a:normAutofit/>
          </a:bodyPr>
          <a:lstStyle>
            <a:lvl1pPr algn="ctr">
              <a:buFontTx/>
              <a:buNone/>
              <a:defRPr sz="2000">
                <a:solidFill>
                  <a:schemeClr val="accent2">
                    <a:lumMod val="60000"/>
                    <a:lumOff val="40000"/>
                  </a:schemeClr>
                </a:solidFill>
              </a:defRPr>
            </a:lvl1pPr>
          </a:lstStyle>
          <a:p>
            <a:pPr lvl="0"/>
            <a:r>
              <a:rPr lang="en-US" dirty="0" smtClean="0"/>
              <a:t>Click to edit Master text styles</a:t>
            </a:r>
          </a:p>
        </p:txBody>
      </p:sp>
      <p:sp>
        <p:nvSpPr>
          <p:cNvPr id="7"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defRPr lang="en-US" smtClean="0"/>
            </a:lvl1pPr>
          </a:lstStyle>
          <a:p>
            <a:fld id="{C829FBF9-B150-467F-A3EA-C5BD190C13CC}" type="slidenum">
              <a:rPr lang="en-US" smtClean="0"/>
              <a:pPr/>
              <a:t>‹#›</a:t>
            </a:fld>
            <a:endParaRPr lang="en-US" dirty="0"/>
          </a:p>
        </p:txBody>
      </p:sp>
    </p:spTree>
    <p:extLst>
      <p:ext uri="{BB962C8B-B14F-4D97-AF65-F5344CB8AC3E}">
        <p14:creationId xmlns:p14="http://schemas.microsoft.com/office/powerpoint/2010/main" val="3410124707"/>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115.xml><?xml version="1.0" encoding="utf-8"?>
<p:sldLayout xmlns:a="http://schemas.openxmlformats.org/drawingml/2006/main" xmlns:r="http://schemas.openxmlformats.org/officeDocument/2006/relationships" xmlns:p="http://schemas.openxmlformats.org/presentationml/2006/main" userDrawn="1">
  <p:cSld name="Agenda/Summary">
    <p:spTree>
      <p:nvGrpSpPr>
        <p:cNvPr id="1" name=""/>
        <p:cNvGrpSpPr/>
        <p:nvPr/>
      </p:nvGrpSpPr>
      <p:grpSpPr>
        <a:xfrm>
          <a:off x="0" y="0"/>
          <a:ext cx="0" cy="0"/>
          <a:chOff x="0" y="0"/>
          <a:chExt cx="0" cy="0"/>
        </a:xfrm>
      </p:grpSpPr>
      <p:sp>
        <p:nvSpPr>
          <p:cNvPr id="9" name="Text Placeholder 8"/>
          <p:cNvSpPr>
            <a:spLocks noGrp="1"/>
          </p:cNvSpPr>
          <p:nvPr>
            <p:ph type="body" sz="quarter" idx="15"/>
          </p:nvPr>
        </p:nvSpPr>
        <p:spPr>
          <a:xfrm>
            <a:off x="812800" y="3238500"/>
            <a:ext cx="8432800" cy="838200"/>
          </a:xfrm>
        </p:spPr>
        <p:txBody>
          <a:bodyPr>
            <a:normAutofit/>
          </a:bodyPr>
          <a:lstStyle>
            <a:lvl1pPr marL="57147" indent="0">
              <a:buFontTx/>
              <a:buNone/>
              <a:defRPr sz="1800" baseline="0">
                <a:solidFill>
                  <a:schemeClr val="accent4">
                    <a:lumMod val="75000"/>
                  </a:schemeClr>
                </a:solidFill>
              </a:defRPr>
            </a:lvl1pPr>
          </a:lstStyle>
          <a:p>
            <a:pPr lvl="0"/>
            <a:r>
              <a:rPr lang="en-US" dirty="0" smtClean="0"/>
              <a:t>Click to edit Master text styles</a:t>
            </a:r>
          </a:p>
        </p:txBody>
      </p:sp>
      <p:sp>
        <p:nvSpPr>
          <p:cNvPr id="7" name="Title 6"/>
          <p:cNvSpPr>
            <a:spLocks noGrp="1"/>
          </p:cNvSpPr>
          <p:nvPr>
            <p:ph type="title"/>
          </p:nvPr>
        </p:nvSpPr>
        <p:spPr/>
        <p:txBody>
          <a:bodyPr/>
          <a:lstStyle/>
          <a:p>
            <a:r>
              <a:rPr lang="en-US" smtClean="0"/>
              <a:t>Click to edit Master title style</a:t>
            </a:r>
            <a:endParaRPr lang="en-US"/>
          </a:p>
        </p:txBody>
      </p:sp>
      <p:sp>
        <p:nvSpPr>
          <p:cNvPr id="12" name="Text Placeholder 8"/>
          <p:cNvSpPr>
            <a:spLocks noGrp="1"/>
          </p:cNvSpPr>
          <p:nvPr>
            <p:ph type="body" sz="quarter" idx="16"/>
          </p:nvPr>
        </p:nvSpPr>
        <p:spPr>
          <a:xfrm>
            <a:off x="304800" y="1676401"/>
            <a:ext cx="8432800" cy="838200"/>
          </a:xfrm>
        </p:spPr>
        <p:txBody>
          <a:bodyPr>
            <a:normAutofit/>
          </a:bodyPr>
          <a:lstStyle>
            <a:lvl1pPr marL="57147" indent="0">
              <a:buFontTx/>
              <a:buNone/>
              <a:defRPr sz="1800" baseline="0">
                <a:solidFill>
                  <a:schemeClr val="accent4">
                    <a:lumMod val="75000"/>
                  </a:schemeClr>
                </a:solidFill>
              </a:defRPr>
            </a:lvl1pPr>
          </a:lstStyle>
          <a:p>
            <a:pPr lvl="0"/>
            <a:r>
              <a:rPr lang="en-US" dirty="0" smtClean="0"/>
              <a:t>Click to edit Master text styles</a:t>
            </a:r>
          </a:p>
        </p:txBody>
      </p:sp>
      <p:sp>
        <p:nvSpPr>
          <p:cNvPr id="14" name="Text Placeholder 8"/>
          <p:cNvSpPr>
            <a:spLocks noGrp="1"/>
          </p:cNvSpPr>
          <p:nvPr>
            <p:ph type="body" sz="quarter" idx="17"/>
          </p:nvPr>
        </p:nvSpPr>
        <p:spPr>
          <a:xfrm>
            <a:off x="558800" y="2457451"/>
            <a:ext cx="8432800" cy="838200"/>
          </a:xfrm>
        </p:spPr>
        <p:txBody>
          <a:bodyPr>
            <a:normAutofit/>
          </a:bodyPr>
          <a:lstStyle>
            <a:lvl1pPr marL="57147" indent="0">
              <a:buFontTx/>
              <a:buNone/>
              <a:defRPr sz="1800" baseline="0">
                <a:solidFill>
                  <a:schemeClr val="accent4">
                    <a:lumMod val="75000"/>
                  </a:schemeClr>
                </a:solidFill>
              </a:defRPr>
            </a:lvl1pPr>
          </a:lstStyle>
          <a:p>
            <a:pPr lvl="0"/>
            <a:r>
              <a:rPr lang="en-US" dirty="0" smtClean="0"/>
              <a:t>Click to edit Master text styles</a:t>
            </a:r>
          </a:p>
        </p:txBody>
      </p:sp>
      <p:sp>
        <p:nvSpPr>
          <p:cNvPr id="15" name="Text Placeholder 8"/>
          <p:cNvSpPr>
            <a:spLocks noGrp="1"/>
          </p:cNvSpPr>
          <p:nvPr>
            <p:ph type="body" sz="quarter" idx="18"/>
          </p:nvPr>
        </p:nvSpPr>
        <p:spPr>
          <a:xfrm>
            <a:off x="1066801" y="4019550"/>
            <a:ext cx="8432800" cy="838200"/>
          </a:xfrm>
        </p:spPr>
        <p:txBody>
          <a:bodyPr>
            <a:normAutofit/>
          </a:bodyPr>
          <a:lstStyle>
            <a:lvl1pPr marL="57147" indent="0">
              <a:buFontTx/>
              <a:buNone/>
              <a:defRPr sz="1800" baseline="0">
                <a:solidFill>
                  <a:schemeClr val="accent4">
                    <a:lumMod val="75000"/>
                  </a:schemeClr>
                </a:solidFill>
              </a:defRPr>
            </a:lvl1pPr>
          </a:lstStyle>
          <a:p>
            <a:pPr lvl="0"/>
            <a:r>
              <a:rPr lang="en-US" dirty="0" smtClean="0"/>
              <a:t>Click to edit Master text styles</a:t>
            </a:r>
          </a:p>
        </p:txBody>
      </p:sp>
      <p:sp>
        <p:nvSpPr>
          <p:cNvPr id="16" name="Text Placeholder 8"/>
          <p:cNvSpPr>
            <a:spLocks noGrp="1"/>
          </p:cNvSpPr>
          <p:nvPr>
            <p:ph type="body" sz="quarter" idx="19"/>
          </p:nvPr>
        </p:nvSpPr>
        <p:spPr>
          <a:xfrm>
            <a:off x="1320801" y="4800601"/>
            <a:ext cx="8432800" cy="838200"/>
          </a:xfrm>
        </p:spPr>
        <p:txBody>
          <a:bodyPr>
            <a:normAutofit/>
          </a:bodyPr>
          <a:lstStyle>
            <a:lvl1pPr marL="57147" indent="0">
              <a:buFontTx/>
              <a:buNone/>
              <a:defRPr sz="1800" baseline="0">
                <a:solidFill>
                  <a:schemeClr val="accent4">
                    <a:lumMod val="75000"/>
                  </a:schemeClr>
                </a:solidFill>
              </a:defRPr>
            </a:lvl1pPr>
          </a:lstStyle>
          <a:p>
            <a:pPr lvl="0"/>
            <a:r>
              <a:rPr lang="en-US" dirty="0" smtClean="0"/>
              <a:t>Click to edit Master text styles</a:t>
            </a:r>
          </a:p>
        </p:txBody>
      </p:sp>
      <p:sp>
        <p:nvSpPr>
          <p:cNvPr id="13" name="Text Placeholder 10"/>
          <p:cNvSpPr>
            <a:spLocks noGrp="1"/>
          </p:cNvSpPr>
          <p:nvPr>
            <p:ph type="body" sz="quarter" idx="13"/>
          </p:nvPr>
        </p:nvSpPr>
        <p:spPr>
          <a:xfrm>
            <a:off x="1930401" y="990600"/>
            <a:ext cx="10160000" cy="457200"/>
          </a:xfrm>
        </p:spPr>
        <p:txBody>
          <a:bodyPr>
            <a:normAutofit/>
          </a:bodyPr>
          <a:lstStyle>
            <a:lvl1pPr algn="l">
              <a:buFontTx/>
              <a:buNone/>
              <a:defRPr sz="2400"/>
            </a:lvl1pPr>
          </a:lstStyle>
          <a:p>
            <a:pPr lvl="0"/>
            <a:r>
              <a:rPr lang="en-US" dirty="0" smtClean="0"/>
              <a:t>Click to edit Master text styles</a:t>
            </a:r>
          </a:p>
        </p:txBody>
      </p:sp>
      <p:sp>
        <p:nvSpPr>
          <p:cNvPr id="11"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defRPr lang="en-US" smtClean="0"/>
            </a:lvl1pPr>
          </a:lstStyle>
          <a:p>
            <a:fld id="{C829FBF9-B150-467F-A3EA-C5BD190C13CC}" type="slidenum">
              <a:rPr lang="en-US" smtClean="0"/>
              <a:pPr/>
              <a:t>‹#›</a:t>
            </a:fld>
            <a:endParaRPr lang="en-US" dirty="0"/>
          </a:p>
        </p:txBody>
      </p:sp>
    </p:spTree>
    <p:extLst>
      <p:ext uri="{BB962C8B-B14F-4D97-AF65-F5344CB8AC3E}">
        <p14:creationId xmlns:p14="http://schemas.microsoft.com/office/powerpoint/2010/main" val="981360262"/>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116.xml><?xml version="1.0" encoding="utf-8"?>
<p:sldLayout xmlns:a="http://schemas.openxmlformats.org/drawingml/2006/main" xmlns:r="http://schemas.openxmlformats.org/officeDocument/2006/relationships" xmlns:p="http://schemas.openxmlformats.org/presentationml/2006/main" userDrawn="1">
  <p:cSld name="1_Title Slide">
    <p:spTree>
      <p:nvGrpSpPr>
        <p:cNvPr id="1" name=""/>
        <p:cNvGrpSpPr/>
        <p:nvPr/>
      </p:nvGrpSpPr>
      <p:grpSpPr>
        <a:xfrm>
          <a:off x="0" y="0"/>
          <a:ext cx="0" cy="0"/>
          <a:chOff x="0" y="0"/>
          <a:chExt cx="0" cy="0"/>
        </a:xfrm>
      </p:grpSpPr>
      <p:sp>
        <p:nvSpPr>
          <p:cNvPr id="14" name="Title 13"/>
          <p:cNvSpPr>
            <a:spLocks noGrp="1"/>
          </p:cNvSpPr>
          <p:nvPr>
            <p:ph type="title" hasCustomPrompt="1"/>
          </p:nvPr>
        </p:nvSpPr>
        <p:spPr>
          <a:xfrm>
            <a:off x="406400" y="350838"/>
            <a:ext cx="11277600" cy="639763"/>
          </a:xfrm>
          <a:prstGeom prst="rect">
            <a:avLst/>
          </a:prstGeom>
        </p:spPr>
        <p:txBody>
          <a:bodyPr/>
          <a:lstStyle>
            <a:lvl1pPr algn="l">
              <a:defRPr b="1" baseline="0">
                <a:solidFill>
                  <a:srgbClr val="244888"/>
                </a:solidFill>
              </a:defRPr>
            </a:lvl1pPr>
          </a:lstStyle>
          <a:p>
            <a:r>
              <a:rPr lang="en-US" dirty="0" smtClean="0"/>
              <a:t>SLIDE TITLE</a:t>
            </a:r>
            <a:endParaRPr lang="en-US" dirty="0"/>
          </a:p>
        </p:txBody>
      </p:sp>
      <p:sp>
        <p:nvSpPr>
          <p:cNvPr id="5" name="Slide Number Placeholder 5"/>
          <p:cNvSpPr txBox="1">
            <a:spLocks/>
          </p:cNvSpPr>
          <p:nvPr userDrawn="1"/>
        </p:nvSpPr>
        <p:spPr>
          <a:xfrm>
            <a:off x="10972800" y="6446838"/>
            <a:ext cx="1117600" cy="365125"/>
          </a:xfrm>
          <a:prstGeom prst="rect">
            <a:avLst/>
          </a:prstGeom>
        </p:spPr>
        <p:txBody>
          <a:bodyPr vert="horz" lIns="91440" tIns="45720" rIns="91440" bIns="45720" rtlCol="0" anchor="ctr"/>
          <a:lstStyle>
            <a:defPPr>
              <a:defRPr lang="en-US"/>
            </a:defPPr>
            <a:lvl1pPr algn="r">
              <a:defRPr sz="1200">
                <a:solidFill>
                  <a:schemeClr val="bg1">
                    <a:lumMod val="95000"/>
                  </a:schemeClr>
                </a:solidFill>
              </a:defRPr>
            </a:lvl1pPr>
          </a:lstStyle>
          <a:p>
            <a:pPr lvl="0"/>
            <a:fld id="{C829FBF9-B150-467F-A3EA-C5BD190C13CC}" type="slidenum">
              <a:rPr lang="en-US" smtClean="0"/>
              <a:pPr lvl="0"/>
              <a:t>‹#›</a:t>
            </a:fld>
            <a:endParaRPr lang="en-US" dirty="0"/>
          </a:p>
        </p:txBody>
      </p:sp>
    </p:spTree>
    <p:extLst>
      <p:ext uri="{BB962C8B-B14F-4D97-AF65-F5344CB8AC3E}">
        <p14:creationId xmlns:p14="http://schemas.microsoft.com/office/powerpoint/2010/main" val="1412215246"/>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117.xml><?xml version="1.0" encoding="utf-8"?>
<p:sldLayout xmlns:a="http://schemas.openxmlformats.org/drawingml/2006/main" xmlns:r="http://schemas.openxmlformats.org/officeDocument/2006/relationships" xmlns:p="http://schemas.openxmlformats.org/presentationml/2006/main" showMasterSp="0">
  <p:cSld name="6_Title and Content">
    <p:bg>
      <p:bgPr>
        <a:gradFill flip="none" rotWithShape="1">
          <a:gsLst>
            <a:gs pos="0">
              <a:srgbClr val="008ABB"/>
            </a:gs>
            <a:gs pos="23000">
              <a:srgbClr val="008ABB"/>
            </a:gs>
            <a:gs pos="69000">
              <a:srgbClr val="004A64"/>
            </a:gs>
            <a:gs pos="97000">
              <a:srgbClr val="004A64"/>
            </a:gs>
          </a:gsLst>
          <a:lin ang="2700000" scaled="1"/>
          <a:tileRect/>
        </a:gradFill>
        <a:effectLst/>
      </p:bgPr>
    </p:bg>
    <p:spTree>
      <p:nvGrpSpPr>
        <p:cNvPr id="1" name=""/>
        <p:cNvGrpSpPr/>
        <p:nvPr/>
      </p:nvGrpSpPr>
      <p:grpSpPr>
        <a:xfrm>
          <a:off x="0" y="0"/>
          <a:ext cx="0" cy="0"/>
          <a:chOff x="0" y="0"/>
          <a:chExt cx="0" cy="0"/>
        </a:xfrm>
      </p:grpSpPr>
      <p:sp>
        <p:nvSpPr>
          <p:cNvPr id="9" name="Title 8"/>
          <p:cNvSpPr>
            <a:spLocks noGrp="1"/>
          </p:cNvSpPr>
          <p:nvPr>
            <p:ph type="ctrTitle"/>
          </p:nvPr>
        </p:nvSpPr>
        <p:spPr>
          <a:xfrm>
            <a:off x="914400" y="1752602"/>
            <a:ext cx="10363200" cy="1829761"/>
          </a:xfrm>
        </p:spPr>
        <p:txBody>
          <a:bodyPr anchor="b"/>
          <a:lstStyle>
            <a:lvl1pPr algn="r">
              <a:defRPr sz="4800" b="1">
                <a:solidFill>
                  <a:schemeClr val="bg1"/>
                </a:solidFill>
                <a:effectLst>
                  <a:outerShdw blurRad="31750" dist="25400" dir="5400000" algn="tl" rotWithShape="0">
                    <a:srgbClr val="000000">
                      <a:alpha val="25000"/>
                    </a:srgbClr>
                  </a:outerShdw>
                </a:effectLst>
              </a:defRPr>
            </a:lvl1pPr>
            <a:extLst/>
          </a:lstStyle>
          <a:p>
            <a:r>
              <a:rPr lang="en-US" smtClean="0"/>
              <a:t>Click to edit Master title style</a:t>
            </a:r>
            <a:endParaRPr lang="en-US"/>
          </a:p>
        </p:txBody>
      </p:sp>
      <p:sp>
        <p:nvSpPr>
          <p:cNvPr id="10" name="Subtitle 16"/>
          <p:cNvSpPr>
            <a:spLocks noGrp="1"/>
          </p:cNvSpPr>
          <p:nvPr>
            <p:ph type="subTitle" idx="1"/>
          </p:nvPr>
        </p:nvSpPr>
        <p:spPr>
          <a:xfrm>
            <a:off x="914400" y="3611607"/>
            <a:ext cx="10363200" cy="1199704"/>
          </a:xfrm>
        </p:spPr>
        <p:txBody>
          <a:bodyPr lIns="45720" rIns="45720"/>
          <a:lstStyle>
            <a:lvl1pPr marL="0" marR="64008" indent="0" algn="r">
              <a:buNone/>
              <a:defRPr>
                <a:solidFill>
                  <a:schemeClr val="bg1">
                    <a:lumMod val="85000"/>
                  </a:schemeClr>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extLst/>
          </a:lstStyle>
          <a:p>
            <a:r>
              <a:rPr lang="en-US" dirty="0" smtClean="0"/>
              <a:t>Click to edit Master subtitle style</a:t>
            </a:r>
            <a:endParaRPr lang="en-US" dirty="0"/>
          </a:p>
        </p:txBody>
      </p:sp>
      <p:sp>
        <p:nvSpPr>
          <p:cNvPr id="11"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defRPr lang="en-US" smtClean="0"/>
            </a:lvl1pPr>
          </a:lstStyle>
          <a:p>
            <a:fld id="{C829FBF9-B150-467F-A3EA-C5BD190C13CC}" type="slidenum">
              <a:rPr lang="en-US" smtClean="0"/>
              <a:pPr/>
              <a:t>‹#›</a:t>
            </a:fld>
            <a:endParaRPr lang="en-US" dirty="0"/>
          </a:p>
        </p:txBody>
      </p:sp>
    </p:spTree>
    <p:extLst>
      <p:ext uri="{BB962C8B-B14F-4D97-AF65-F5344CB8AC3E}">
        <p14:creationId xmlns:p14="http://schemas.microsoft.com/office/powerpoint/2010/main" val="1605579626"/>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118.xml><?xml version="1.0" encoding="utf-8"?>
<p:sldLayout xmlns:a="http://schemas.openxmlformats.org/drawingml/2006/main" xmlns:r="http://schemas.openxmlformats.org/officeDocument/2006/relationships" xmlns:p="http://schemas.openxmlformats.org/presentationml/2006/main" showMasterSp="0" preserve="1" userDrawn="1">
  <p:cSld name="7_Title and Content">
    <p:bg>
      <p:bgPr>
        <a:gradFill flip="none" rotWithShape="1">
          <a:gsLst>
            <a:gs pos="0">
              <a:srgbClr val="008ABB"/>
            </a:gs>
            <a:gs pos="23000">
              <a:srgbClr val="008ABB"/>
            </a:gs>
            <a:gs pos="69000">
              <a:srgbClr val="004A64"/>
            </a:gs>
            <a:gs pos="97000">
              <a:srgbClr val="004A64"/>
            </a:gs>
          </a:gsLst>
          <a:lin ang="2700000" scaled="1"/>
          <a:tileRect/>
        </a:gradFill>
        <a:effectLst/>
      </p:bgPr>
    </p:bg>
    <p:spTree>
      <p:nvGrpSpPr>
        <p:cNvPr id="1" name=""/>
        <p:cNvGrpSpPr/>
        <p:nvPr/>
      </p:nvGrpSpPr>
      <p:grpSpPr>
        <a:xfrm>
          <a:off x="0" y="0"/>
          <a:ext cx="0" cy="0"/>
          <a:chOff x="0" y="0"/>
          <a:chExt cx="0" cy="0"/>
        </a:xfrm>
      </p:grpSpPr>
      <p:sp>
        <p:nvSpPr>
          <p:cNvPr id="9" name="Title 8"/>
          <p:cNvSpPr>
            <a:spLocks noGrp="1"/>
          </p:cNvSpPr>
          <p:nvPr>
            <p:ph type="ctrTitle"/>
          </p:nvPr>
        </p:nvSpPr>
        <p:spPr>
          <a:xfrm>
            <a:off x="1524000" y="3657600"/>
            <a:ext cx="10363200" cy="1829761"/>
          </a:xfrm>
        </p:spPr>
        <p:txBody>
          <a:bodyPr anchor="b"/>
          <a:lstStyle>
            <a:lvl1pPr algn="r">
              <a:defRPr sz="4800" b="1">
                <a:solidFill>
                  <a:schemeClr val="bg1"/>
                </a:solidFill>
                <a:effectLst>
                  <a:outerShdw blurRad="31750" dist="25400" dir="5400000" algn="tl" rotWithShape="0">
                    <a:srgbClr val="000000">
                      <a:alpha val="25000"/>
                    </a:srgbClr>
                  </a:outerShdw>
                </a:effectLst>
              </a:defRPr>
            </a:lvl1pPr>
            <a:extLst/>
          </a:lstStyle>
          <a:p>
            <a:r>
              <a:rPr lang="en-US" smtClean="0"/>
              <a:t>Click to edit Master title style</a:t>
            </a:r>
            <a:endParaRPr lang="en-US"/>
          </a:p>
        </p:txBody>
      </p:sp>
      <p:sp>
        <p:nvSpPr>
          <p:cNvPr id="11"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defRPr lang="en-US" smtClean="0"/>
            </a:lvl1pPr>
          </a:lstStyle>
          <a:p>
            <a:fld id="{C829FBF9-B150-467F-A3EA-C5BD190C13CC}" type="slidenum">
              <a:rPr lang="en-US" smtClean="0"/>
              <a:pPr/>
              <a:t>‹#›</a:t>
            </a:fld>
            <a:endParaRPr lang="en-US" dirty="0"/>
          </a:p>
        </p:txBody>
      </p:sp>
    </p:spTree>
    <p:extLst>
      <p:ext uri="{BB962C8B-B14F-4D97-AF65-F5344CB8AC3E}">
        <p14:creationId xmlns:p14="http://schemas.microsoft.com/office/powerpoint/2010/main" val="2701753815"/>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Layouts/slideLayout119.xml><?xml version="1.0" encoding="utf-8"?>
<p:sldLayout xmlns:a="http://schemas.openxmlformats.org/drawingml/2006/main" xmlns:r="http://schemas.openxmlformats.org/officeDocument/2006/relationships" xmlns:p="http://schemas.openxmlformats.org/presentationml/2006/main" showMasterSp="0" userDrawn="1">
  <p:cSld name="2_Title Slide">
    <p:spTree>
      <p:nvGrpSpPr>
        <p:cNvPr id="1" name=""/>
        <p:cNvGrpSpPr/>
        <p:nvPr/>
      </p:nvGrpSpPr>
      <p:grpSpPr>
        <a:xfrm>
          <a:off x="0" y="0"/>
          <a:ext cx="0" cy="0"/>
          <a:chOff x="0" y="0"/>
          <a:chExt cx="0" cy="0"/>
        </a:xfrm>
      </p:grpSpPr>
    </p:spTree>
    <p:extLst>
      <p:ext uri="{BB962C8B-B14F-4D97-AF65-F5344CB8AC3E}">
        <p14:creationId xmlns:p14="http://schemas.microsoft.com/office/powerpoint/2010/main" val="1927524253"/>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image" Target="../media/image1.jpg"/><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1.xml"/><Relationship Id="rId13" Type="http://schemas.openxmlformats.org/officeDocument/2006/relationships/slideLayout" Target="../slideLayouts/slideLayout26.xml"/><Relationship Id="rId18" Type="http://schemas.openxmlformats.org/officeDocument/2006/relationships/slideLayout" Target="../slideLayouts/slideLayout31.xml"/><Relationship Id="rId3" Type="http://schemas.openxmlformats.org/officeDocument/2006/relationships/slideLayout" Target="../slideLayouts/slideLayout16.xml"/><Relationship Id="rId21" Type="http://schemas.openxmlformats.org/officeDocument/2006/relationships/theme" Target="../theme/theme2.xml"/><Relationship Id="rId7" Type="http://schemas.openxmlformats.org/officeDocument/2006/relationships/slideLayout" Target="../slideLayouts/slideLayout20.xml"/><Relationship Id="rId12" Type="http://schemas.openxmlformats.org/officeDocument/2006/relationships/slideLayout" Target="../slideLayouts/slideLayout25.xml"/><Relationship Id="rId17" Type="http://schemas.openxmlformats.org/officeDocument/2006/relationships/slideLayout" Target="../slideLayouts/slideLayout30.xml"/><Relationship Id="rId2" Type="http://schemas.openxmlformats.org/officeDocument/2006/relationships/slideLayout" Target="../slideLayouts/slideLayout15.xml"/><Relationship Id="rId16" Type="http://schemas.openxmlformats.org/officeDocument/2006/relationships/slideLayout" Target="../slideLayouts/slideLayout29.xml"/><Relationship Id="rId20" Type="http://schemas.openxmlformats.org/officeDocument/2006/relationships/slideLayout" Target="../slideLayouts/slideLayout33.xml"/><Relationship Id="rId1" Type="http://schemas.openxmlformats.org/officeDocument/2006/relationships/slideLayout" Target="../slideLayouts/slideLayout14.xml"/><Relationship Id="rId6" Type="http://schemas.openxmlformats.org/officeDocument/2006/relationships/slideLayout" Target="../slideLayouts/slideLayout19.xml"/><Relationship Id="rId11" Type="http://schemas.openxmlformats.org/officeDocument/2006/relationships/slideLayout" Target="../slideLayouts/slideLayout24.xml"/><Relationship Id="rId5" Type="http://schemas.openxmlformats.org/officeDocument/2006/relationships/slideLayout" Target="../slideLayouts/slideLayout18.xml"/><Relationship Id="rId15" Type="http://schemas.openxmlformats.org/officeDocument/2006/relationships/slideLayout" Target="../slideLayouts/slideLayout28.xml"/><Relationship Id="rId10" Type="http://schemas.openxmlformats.org/officeDocument/2006/relationships/slideLayout" Target="../slideLayouts/slideLayout23.xml"/><Relationship Id="rId19" Type="http://schemas.openxmlformats.org/officeDocument/2006/relationships/slideLayout" Target="../slideLayouts/slideLayout32.xml"/><Relationship Id="rId4" Type="http://schemas.openxmlformats.org/officeDocument/2006/relationships/slideLayout" Target="../slideLayouts/slideLayout17.xml"/><Relationship Id="rId9" Type="http://schemas.openxmlformats.org/officeDocument/2006/relationships/slideLayout" Target="../slideLayouts/slideLayout22.xml"/><Relationship Id="rId14" Type="http://schemas.openxmlformats.org/officeDocument/2006/relationships/slideLayout" Target="../slideLayouts/slideLayout27.xml"/><Relationship Id="rId22" Type="http://schemas.openxmlformats.org/officeDocument/2006/relationships/hyperlink" Target="https://www.advisory.com/" TargetMode="External"/></Relationships>
</file>

<file path=ppt/slideMasters/_rels/slideMaster3.xml.rels><?xml version="1.0" encoding="UTF-8" standalone="yes"?>
<Relationships xmlns="http://schemas.openxmlformats.org/package/2006/relationships"><Relationship Id="rId13" Type="http://schemas.openxmlformats.org/officeDocument/2006/relationships/slideLayout" Target="../slideLayouts/slideLayout46.xml"/><Relationship Id="rId18" Type="http://schemas.openxmlformats.org/officeDocument/2006/relationships/slideLayout" Target="../slideLayouts/slideLayout51.xml"/><Relationship Id="rId26" Type="http://schemas.openxmlformats.org/officeDocument/2006/relationships/slideLayout" Target="../slideLayouts/slideLayout59.xml"/><Relationship Id="rId3" Type="http://schemas.openxmlformats.org/officeDocument/2006/relationships/slideLayout" Target="../slideLayouts/slideLayout36.xml"/><Relationship Id="rId21" Type="http://schemas.openxmlformats.org/officeDocument/2006/relationships/slideLayout" Target="../slideLayouts/slideLayout54.xml"/><Relationship Id="rId34" Type="http://schemas.openxmlformats.org/officeDocument/2006/relationships/image" Target="../media/image1.jpg"/><Relationship Id="rId7" Type="http://schemas.openxmlformats.org/officeDocument/2006/relationships/slideLayout" Target="../slideLayouts/slideLayout40.xml"/><Relationship Id="rId12" Type="http://schemas.openxmlformats.org/officeDocument/2006/relationships/slideLayout" Target="../slideLayouts/slideLayout45.xml"/><Relationship Id="rId17" Type="http://schemas.openxmlformats.org/officeDocument/2006/relationships/slideLayout" Target="../slideLayouts/slideLayout50.xml"/><Relationship Id="rId25" Type="http://schemas.openxmlformats.org/officeDocument/2006/relationships/slideLayout" Target="../slideLayouts/slideLayout58.xml"/><Relationship Id="rId33" Type="http://schemas.openxmlformats.org/officeDocument/2006/relationships/theme" Target="../theme/theme3.xml"/><Relationship Id="rId2" Type="http://schemas.openxmlformats.org/officeDocument/2006/relationships/slideLayout" Target="../slideLayouts/slideLayout35.xml"/><Relationship Id="rId16" Type="http://schemas.openxmlformats.org/officeDocument/2006/relationships/slideLayout" Target="../slideLayouts/slideLayout49.xml"/><Relationship Id="rId20" Type="http://schemas.openxmlformats.org/officeDocument/2006/relationships/slideLayout" Target="../slideLayouts/slideLayout53.xml"/><Relationship Id="rId29" Type="http://schemas.openxmlformats.org/officeDocument/2006/relationships/slideLayout" Target="../slideLayouts/slideLayout62.xml"/><Relationship Id="rId1" Type="http://schemas.openxmlformats.org/officeDocument/2006/relationships/slideLayout" Target="../slideLayouts/slideLayout34.xml"/><Relationship Id="rId6" Type="http://schemas.openxmlformats.org/officeDocument/2006/relationships/slideLayout" Target="../slideLayouts/slideLayout39.xml"/><Relationship Id="rId11" Type="http://schemas.openxmlformats.org/officeDocument/2006/relationships/slideLayout" Target="../slideLayouts/slideLayout44.xml"/><Relationship Id="rId24" Type="http://schemas.openxmlformats.org/officeDocument/2006/relationships/slideLayout" Target="../slideLayouts/slideLayout57.xml"/><Relationship Id="rId32" Type="http://schemas.openxmlformats.org/officeDocument/2006/relationships/slideLayout" Target="../slideLayouts/slideLayout65.xml"/><Relationship Id="rId5" Type="http://schemas.openxmlformats.org/officeDocument/2006/relationships/slideLayout" Target="../slideLayouts/slideLayout38.xml"/><Relationship Id="rId15" Type="http://schemas.openxmlformats.org/officeDocument/2006/relationships/slideLayout" Target="../slideLayouts/slideLayout48.xml"/><Relationship Id="rId23" Type="http://schemas.openxmlformats.org/officeDocument/2006/relationships/slideLayout" Target="../slideLayouts/slideLayout56.xml"/><Relationship Id="rId28" Type="http://schemas.openxmlformats.org/officeDocument/2006/relationships/slideLayout" Target="../slideLayouts/slideLayout61.xml"/><Relationship Id="rId10" Type="http://schemas.openxmlformats.org/officeDocument/2006/relationships/slideLayout" Target="../slideLayouts/slideLayout43.xml"/><Relationship Id="rId19" Type="http://schemas.openxmlformats.org/officeDocument/2006/relationships/slideLayout" Target="../slideLayouts/slideLayout52.xml"/><Relationship Id="rId31" Type="http://schemas.openxmlformats.org/officeDocument/2006/relationships/slideLayout" Target="../slideLayouts/slideLayout64.xml"/><Relationship Id="rId4" Type="http://schemas.openxmlformats.org/officeDocument/2006/relationships/slideLayout" Target="../slideLayouts/slideLayout37.xml"/><Relationship Id="rId9" Type="http://schemas.openxmlformats.org/officeDocument/2006/relationships/slideLayout" Target="../slideLayouts/slideLayout42.xml"/><Relationship Id="rId14" Type="http://schemas.openxmlformats.org/officeDocument/2006/relationships/slideLayout" Target="../slideLayouts/slideLayout47.xml"/><Relationship Id="rId22" Type="http://schemas.openxmlformats.org/officeDocument/2006/relationships/slideLayout" Target="../slideLayouts/slideLayout55.xml"/><Relationship Id="rId27" Type="http://schemas.openxmlformats.org/officeDocument/2006/relationships/slideLayout" Target="../slideLayouts/slideLayout60.xml"/><Relationship Id="rId30" Type="http://schemas.openxmlformats.org/officeDocument/2006/relationships/slideLayout" Target="../slideLayouts/slideLayout63.xml"/><Relationship Id="rId8" Type="http://schemas.openxmlformats.org/officeDocument/2006/relationships/slideLayout" Target="../slideLayouts/slideLayout41.xml"/></Relationships>
</file>

<file path=ppt/slideMasters/_rels/slideMaster4.xml.rels><?xml version="1.0" encoding="UTF-8" standalone="yes"?>
<Relationships xmlns="http://schemas.openxmlformats.org/package/2006/relationships"><Relationship Id="rId13" Type="http://schemas.openxmlformats.org/officeDocument/2006/relationships/slideLayout" Target="../slideLayouts/slideLayout78.xml"/><Relationship Id="rId18" Type="http://schemas.openxmlformats.org/officeDocument/2006/relationships/slideLayout" Target="../slideLayouts/slideLayout83.xml"/><Relationship Id="rId26" Type="http://schemas.openxmlformats.org/officeDocument/2006/relationships/slideLayout" Target="../slideLayouts/slideLayout91.xml"/><Relationship Id="rId3" Type="http://schemas.openxmlformats.org/officeDocument/2006/relationships/slideLayout" Target="../slideLayouts/slideLayout68.xml"/><Relationship Id="rId21" Type="http://schemas.openxmlformats.org/officeDocument/2006/relationships/slideLayout" Target="../slideLayouts/slideLayout86.xml"/><Relationship Id="rId34" Type="http://schemas.openxmlformats.org/officeDocument/2006/relationships/theme" Target="../theme/theme4.xml"/><Relationship Id="rId7" Type="http://schemas.openxmlformats.org/officeDocument/2006/relationships/slideLayout" Target="../slideLayouts/slideLayout72.xml"/><Relationship Id="rId12" Type="http://schemas.openxmlformats.org/officeDocument/2006/relationships/slideLayout" Target="../slideLayouts/slideLayout77.xml"/><Relationship Id="rId17" Type="http://schemas.openxmlformats.org/officeDocument/2006/relationships/slideLayout" Target="../slideLayouts/slideLayout82.xml"/><Relationship Id="rId25" Type="http://schemas.openxmlformats.org/officeDocument/2006/relationships/slideLayout" Target="../slideLayouts/slideLayout90.xml"/><Relationship Id="rId33" Type="http://schemas.openxmlformats.org/officeDocument/2006/relationships/slideLayout" Target="../slideLayouts/slideLayout98.xml"/><Relationship Id="rId2" Type="http://schemas.openxmlformats.org/officeDocument/2006/relationships/slideLayout" Target="../slideLayouts/slideLayout67.xml"/><Relationship Id="rId16" Type="http://schemas.openxmlformats.org/officeDocument/2006/relationships/slideLayout" Target="../slideLayouts/slideLayout81.xml"/><Relationship Id="rId20" Type="http://schemas.openxmlformats.org/officeDocument/2006/relationships/slideLayout" Target="../slideLayouts/slideLayout85.xml"/><Relationship Id="rId29" Type="http://schemas.openxmlformats.org/officeDocument/2006/relationships/slideLayout" Target="../slideLayouts/slideLayout94.xml"/><Relationship Id="rId1" Type="http://schemas.openxmlformats.org/officeDocument/2006/relationships/slideLayout" Target="../slideLayouts/slideLayout66.xml"/><Relationship Id="rId6" Type="http://schemas.openxmlformats.org/officeDocument/2006/relationships/slideLayout" Target="../slideLayouts/slideLayout71.xml"/><Relationship Id="rId11" Type="http://schemas.openxmlformats.org/officeDocument/2006/relationships/slideLayout" Target="../slideLayouts/slideLayout76.xml"/><Relationship Id="rId24" Type="http://schemas.openxmlformats.org/officeDocument/2006/relationships/slideLayout" Target="../slideLayouts/slideLayout89.xml"/><Relationship Id="rId32" Type="http://schemas.openxmlformats.org/officeDocument/2006/relationships/slideLayout" Target="../slideLayouts/slideLayout97.xml"/><Relationship Id="rId5" Type="http://schemas.openxmlformats.org/officeDocument/2006/relationships/slideLayout" Target="../slideLayouts/slideLayout70.xml"/><Relationship Id="rId15" Type="http://schemas.openxmlformats.org/officeDocument/2006/relationships/slideLayout" Target="../slideLayouts/slideLayout80.xml"/><Relationship Id="rId23" Type="http://schemas.openxmlformats.org/officeDocument/2006/relationships/slideLayout" Target="../slideLayouts/slideLayout88.xml"/><Relationship Id="rId28" Type="http://schemas.openxmlformats.org/officeDocument/2006/relationships/slideLayout" Target="../slideLayouts/slideLayout93.xml"/><Relationship Id="rId36" Type="http://schemas.microsoft.com/office/2007/relationships/hdphoto" Target="../media/hdphoto1.wdp"/><Relationship Id="rId10" Type="http://schemas.openxmlformats.org/officeDocument/2006/relationships/slideLayout" Target="../slideLayouts/slideLayout75.xml"/><Relationship Id="rId19" Type="http://schemas.openxmlformats.org/officeDocument/2006/relationships/slideLayout" Target="../slideLayouts/slideLayout84.xml"/><Relationship Id="rId31" Type="http://schemas.openxmlformats.org/officeDocument/2006/relationships/slideLayout" Target="../slideLayouts/slideLayout96.xml"/><Relationship Id="rId4" Type="http://schemas.openxmlformats.org/officeDocument/2006/relationships/slideLayout" Target="../slideLayouts/slideLayout69.xml"/><Relationship Id="rId9" Type="http://schemas.openxmlformats.org/officeDocument/2006/relationships/slideLayout" Target="../slideLayouts/slideLayout74.xml"/><Relationship Id="rId14" Type="http://schemas.openxmlformats.org/officeDocument/2006/relationships/slideLayout" Target="../slideLayouts/slideLayout79.xml"/><Relationship Id="rId22" Type="http://schemas.openxmlformats.org/officeDocument/2006/relationships/slideLayout" Target="../slideLayouts/slideLayout87.xml"/><Relationship Id="rId27" Type="http://schemas.openxmlformats.org/officeDocument/2006/relationships/slideLayout" Target="../slideLayouts/slideLayout92.xml"/><Relationship Id="rId30" Type="http://schemas.openxmlformats.org/officeDocument/2006/relationships/slideLayout" Target="../slideLayouts/slideLayout95.xml"/><Relationship Id="rId35" Type="http://schemas.openxmlformats.org/officeDocument/2006/relationships/image" Target="../media/image8.png"/><Relationship Id="rId8" Type="http://schemas.openxmlformats.org/officeDocument/2006/relationships/slideLayout" Target="../slideLayouts/slideLayout73.xml"/></Relationships>
</file>

<file path=ppt/slideMasters/_rels/slideMaster5.xml.rels><?xml version="1.0" encoding="UTF-8" standalone="yes"?>
<Relationships xmlns="http://schemas.openxmlformats.org/package/2006/relationships"><Relationship Id="rId8" Type="http://schemas.openxmlformats.org/officeDocument/2006/relationships/slideLayout" Target="../slideLayouts/slideLayout106.xml"/><Relationship Id="rId13" Type="http://schemas.openxmlformats.org/officeDocument/2006/relationships/slideLayout" Target="../slideLayouts/slideLayout111.xml"/><Relationship Id="rId18" Type="http://schemas.openxmlformats.org/officeDocument/2006/relationships/slideLayout" Target="../slideLayouts/slideLayout116.xml"/><Relationship Id="rId3" Type="http://schemas.openxmlformats.org/officeDocument/2006/relationships/slideLayout" Target="../slideLayouts/slideLayout101.xml"/><Relationship Id="rId21" Type="http://schemas.openxmlformats.org/officeDocument/2006/relationships/slideLayout" Target="../slideLayouts/slideLayout119.xml"/><Relationship Id="rId7" Type="http://schemas.openxmlformats.org/officeDocument/2006/relationships/slideLayout" Target="../slideLayouts/slideLayout105.xml"/><Relationship Id="rId12" Type="http://schemas.openxmlformats.org/officeDocument/2006/relationships/slideLayout" Target="../slideLayouts/slideLayout110.xml"/><Relationship Id="rId17" Type="http://schemas.openxmlformats.org/officeDocument/2006/relationships/slideLayout" Target="../slideLayouts/slideLayout115.xml"/><Relationship Id="rId2" Type="http://schemas.openxmlformats.org/officeDocument/2006/relationships/slideLayout" Target="../slideLayouts/slideLayout100.xml"/><Relationship Id="rId16" Type="http://schemas.openxmlformats.org/officeDocument/2006/relationships/slideLayout" Target="../slideLayouts/slideLayout114.xml"/><Relationship Id="rId20" Type="http://schemas.openxmlformats.org/officeDocument/2006/relationships/slideLayout" Target="../slideLayouts/slideLayout118.xml"/><Relationship Id="rId1" Type="http://schemas.openxmlformats.org/officeDocument/2006/relationships/slideLayout" Target="../slideLayouts/slideLayout99.xml"/><Relationship Id="rId6" Type="http://schemas.openxmlformats.org/officeDocument/2006/relationships/slideLayout" Target="../slideLayouts/slideLayout104.xml"/><Relationship Id="rId11" Type="http://schemas.openxmlformats.org/officeDocument/2006/relationships/slideLayout" Target="../slideLayouts/slideLayout109.xml"/><Relationship Id="rId5" Type="http://schemas.openxmlformats.org/officeDocument/2006/relationships/slideLayout" Target="../slideLayouts/slideLayout103.xml"/><Relationship Id="rId15" Type="http://schemas.openxmlformats.org/officeDocument/2006/relationships/slideLayout" Target="../slideLayouts/slideLayout113.xml"/><Relationship Id="rId23" Type="http://schemas.openxmlformats.org/officeDocument/2006/relationships/image" Target="../media/image9.jpeg"/><Relationship Id="rId10" Type="http://schemas.openxmlformats.org/officeDocument/2006/relationships/slideLayout" Target="../slideLayouts/slideLayout108.xml"/><Relationship Id="rId19" Type="http://schemas.openxmlformats.org/officeDocument/2006/relationships/slideLayout" Target="../slideLayouts/slideLayout117.xml"/><Relationship Id="rId4" Type="http://schemas.openxmlformats.org/officeDocument/2006/relationships/slideLayout" Target="../slideLayouts/slideLayout102.xml"/><Relationship Id="rId9" Type="http://schemas.openxmlformats.org/officeDocument/2006/relationships/slideLayout" Target="../slideLayouts/slideLayout107.xml"/><Relationship Id="rId14" Type="http://schemas.openxmlformats.org/officeDocument/2006/relationships/slideLayout" Target="../slideLayouts/slideLayout112.xml"/><Relationship Id="rId22" Type="http://schemas.openxmlformats.org/officeDocument/2006/relationships/theme" Target="../theme/theme5.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09600" y="274638"/>
            <a:ext cx="10972800" cy="114300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609600" y="1600203"/>
            <a:ext cx="10972800" cy="45259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609600" y="6356353"/>
            <a:ext cx="28448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30F2ABD2-BDF5-084E-8E77-F965560DF6C3}" type="datetimeFigureOut">
              <a:rPr lang="en-US" smtClean="0"/>
              <a:t>2/9/2022</a:t>
            </a:fld>
            <a:endParaRPr lang="en-US"/>
          </a:p>
        </p:txBody>
      </p:sp>
      <p:sp>
        <p:nvSpPr>
          <p:cNvPr id="5" name="Footer Placeholder 4"/>
          <p:cNvSpPr>
            <a:spLocks noGrp="1"/>
          </p:cNvSpPr>
          <p:nvPr>
            <p:ph type="ftr" sz="quarter" idx="3"/>
          </p:nvPr>
        </p:nvSpPr>
        <p:spPr>
          <a:xfrm>
            <a:off x="4165600" y="6356353"/>
            <a:ext cx="3860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737600" y="6356353"/>
            <a:ext cx="28448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A2EC3479-2FE1-F844-9B56-BB965D2EDF03}" type="slidenum">
              <a:rPr lang="en-US" smtClean="0"/>
              <a:t>‹#›</a:t>
            </a:fld>
            <a:endParaRPr lang="en-US"/>
          </a:p>
        </p:txBody>
      </p:sp>
      <p:grpSp>
        <p:nvGrpSpPr>
          <p:cNvPr id="10" name="Group 9"/>
          <p:cNvGrpSpPr/>
          <p:nvPr userDrawn="1"/>
        </p:nvGrpSpPr>
        <p:grpSpPr>
          <a:xfrm>
            <a:off x="1" y="6172200"/>
            <a:ext cx="12191999" cy="685800"/>
            <a:chOff x="1" y="6172200"/>
            <a:chExt cx="12191999" cy="685800"/>
          </a:xfrm>
        </p:grpSpPr>
        <p:pic>
          <p:nvPicPr>
            <p:cNvPr id="8" name="Picture 7" descr="ANTHC PPT Footer.jpg"/>
            <p:cNvPicPr>
              <a:picLocks noChangeAspect="1"/>
            </p:cNvPicPr>
            <p:nvPr userDrawn="1"/>
          </p:nvPicPr>
          <p:blipFill>
            <a:blip r:embed="rId15">
              <a:extLst>
                <a:ext uri="{28A0092B-C50C-407E-A947-70E740481C1C}">
                  <a14:useLocalDpi xmlns:a14="http://schemas.microsoft.com/office/drawing/2010/main" val="0"/>
                </a:ext>
              </a:extLst>
            </a:blip>
            <a:stretch>
              <a:fillRect/>
            </a:stretch>
          </p:blipFill>
          <p:spPr>
            <a:xfrm>
              <a:off x="1" y="6172200"/>
              <a:ext cx="6274082" cy="685800"/>
            </a:xfrm>
            <a:prstGeom prst="rect">
              <a:avLst/>
            </a:prstGeom>
          </p:spPr>
        </p:pic>
        <p:pic>
          <p:nvPicPr>
            <p:cNvPr id="9" name="Picture 8" descr="ANTHC PPT Footer.jpg"/>
            <p:cNvPicPr>
              <a:picLocks noChangeAspect="1"/>
            </p:cNvPicPr>
            <p:nvPr userDrawn="1"/>
          </p:nvPicPr>
          <p:blipFill>
            <a:blip r:embed="rId15">
              <a:extLst>
                <a:ext uri="{28A0092B-C50C-407E-A947-70E740481C1C}">
                  <a14:useLocalDpi xmlns:a14="http://schemas.microsoft.com/office/drawing/2010/main" val="0"/>
                </a:ext>
              </a:extLst>
            </a:blip>
            <a:stretch>
              <a:fillRect/>
            </a:stretch>
          </p:blipFill>
          <p:spPr>
            <a:xfrm>
              <a:off x="2958959" y="6172200"/>
              <a:ext cx="6274082" cy="685800"/>
            </a:xfrm>
            <a:prstGeom prst="rect">
              <a:avLst/>
            </a:prstGeom>
          </p:spPr>
        </p:pic>
        <p:pic>
          <p:nvPicPr>
            <p:cNvPr id="7" name="Picture 6" descr="ANTHC PPT Footer.jpg"/>
            <p:cNvPicPr>
              <a:picLocks noChangeAspect="1"/>
            </p:cNvPicPr>
            <p:nvPr userDrawn="1"/>
          </p:nvPicPr>
          <p:blipFill>
            <a:blip r:embed="rId15">
              <a:extLst>
                <a:ext uri="{28A0092B-C50C-407E-A947-70E740481C1C}">
                  <a14:useLocalDpi xmlns:a14="http://schemas.microsoft.com/office/drawing/2010/main" val="0"/>
                </a:ext>
              </a:extLst>
            </a:blip>
            <a:stretch>
              <a:fillRect/>
            </a:stretch>
          </p:blipFill>
          <p:spPr>
            <a:xfrm>
              <a:off x="5917917" y="6172200"/>
              <a:ext cx="6274083" cy="685800"/>
            </a:xfrm>
            <a:prstGeom prst="rect">
              <a:avLst/>
            </a:prstGeom>
          </p:spPr>
        </p:pic>
      </p:grpSp>
    </p:spTree>
    <p:extLst>
      <p:ext uri="{BB962C8B-B14F-4D97-AF65-F5344CB8AC3E}">
        <p14:creationId xmlns:p14="http://schemas.microsoft.com/office/powerpoint/2010/main" val="1845653355"/>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3" r:id="rId12"/>
    <p:sldLayoutId id="2147483725" r:id="rId13"/>
  </p:sldLayoutIdLst>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txStyles>
    <p:titleStyle>
      <a:lvl1pPr algn="ctr" defTabSz="4572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bwMode="gray">
      <p:bgRef idx="1001">
        <a:schemeClr val="bg1"/>
      </p:bgRef>
    </p:bg>
    <p:spTree>
      <p:nvGrpSpPr>
        <p:cNvPr id="1" name=""/>
        <p:cNvGrpSpPr/>
        <p:nvPr/>
      </p:nvGrpSpPr>
      <p:grpSpPr>
        <a:xfrm>
          <a:off x="0" y="0"/>
          <a:ext cx="0" cy="0"/>
          <a:chOff x="0" y="0"/>
          <a:chExt cx="0" cy="0"/>
        </a:xfrm>
      </p:grpSpPr>
      <p:sp>
        <p:nvSpPr>
          <p:cNvPr id="3" name="Rectangle 2">
            <a:hlinkClick r:id="rId22"/>
          </p:cNvPr>
          <p:cNvSpPr/>
          <p:nvPr userDrawn="1"/>
        </p:nvSpPr>
        <p:spPr bwMode="gray">
          <a:xfrm>
            <a:off x="1" y="6602041"/>
            <a:ext cx="3495196" cy="255961"/>
          </a:xfrm>
          <a:prstGeom prst="rect">
            <a:avLst/>
          </a:prstGeom>
          <a:noFill/>
          <a:ln w="19050">
            <a:noFill/>
            <a:miter lim="800000"/>
          </a:ln>
        </p:spPr>
        <p:style>
          <a:lnRef idx="2">
            <a:schemeClr val="accent1">
              <a:shade val="50000"/>
            </a:schemeClr>
          </a:lnRef>
          <a:fillRef idx="1">
            <a:schemeClr val="accent1"/>
          </a:fillRef>
          <a:effectRef idx="0">
            <a:schemeClr val="accent1"/>
          </a:effectRef>
          <a:fontRef idx="minor">
            <a:schemeClr val="lt1"/>
          </a:fontRef>
        </p:style>
        <p:txBody>
          <a:bodyPr rot="0" spcFirstLastPara="0" vert="horz" wrap="square" lIns="130629" tIns="65314" rIns="130629" bIns="65314" numCol="1" spcCol="0" rtlCol="0" fromWordArt="0" anchor="t" anchorCtr="0" forceAA="0" compatLnSpc="1">
            <a:prstTxWarp prst="textNoShape">
              <a:avLst/>
            </a:prstTxWarp>
            <a:noAutofit/>
          </a:bodyPr>
          <a:lstStyle/>
          <a:p>
            <a:pPr algn="ctr">
              <a:spcBef>
                <a:spcPts val="714"/>
              </a:spcBef>
            </a:pPr>
            <a:endParaRPr lang="en-US" sz="1429" dirty="0" err="1" smtClean="0">
              <a:solidFill>
                <a:schemeClr val="bg1"/>
              </a:solidFill>
            </a:endParaRPr>
          </a:p>
        </p:txBody>
      </p:sp>
      <p:sp>
        <p:nvSpPr>
          <p:cNvPr id="7" name="TextBox 6"/>
          <p:cNvSpPr txBox="1"/>
          <p:nvPr/>
        </p:nvSpPr>
        <p:spPr bwMode="gray">
          <a:xfrm>
            <a:off x="-4" y="6708526"/>
            <a:ext cx="4005943" cy="149474"/>
          </a:xfrm>
          <a:prstGeom prst="rect">
            <a:avLst/>
          </a:prstGeom>
          <a:noFill/>
        </p:spPr>
        <p:txBody>
          <a:bodyPr wrap="square" lIns="65314" tIns="0" rIns="65314" bIns="39189" rtlCol="0" anchor="b" anchorCtr="0">
            <a:spAutoFit/>
          </a:bodyPr>
          <a:lstStyle/>
          <a:p>
            <a:pPr marL="0" marR="0" lvl="0" indent="0" algn="l" defTabSz="914418" rtl="0" eaLnBrk="1" fontAlgn="auto" latinLnBrk="0" hangingPunct="1">
              <a:lnSpc>
                <a:spcPct val="100000"/>
              </a:lnSpc>
              <a:spcBef>
                <a:spcPts val="0"/>
              </a:spcBef>
              <a:spcAft>
                <a:spcPts val="0"/>
              </a:spcAft>
              <a:buClrTx/>
              <a:buSzTx/>
              <a:buFontTx/>
              <a:buNone/>
              <a:tabLst/>
              <a:defRPr/>
            </a:pPr>
            <a:r>
              <a:rPr kumimoji="0" lang="en-US" sz="714" b="0" i="0" u="none" strike="noStrike" kern="1200" cap="none" spc="0" normalizeH="0" baseline="0" noProof="0" dirty="0" smtClean="0">
                <a:ln>
                  <a:noFill/>
                </a:ln>
                <a:solidFill>
                  <a:schemeClr val="accent3"/>
                </a:solidFill>
                <a:effectLst/>
                <a:uLnTx/>
                <a:uFillTx/>
                <a:latin typeface="Arial" panose="020B0604020202020204" pitchFamily="34" charset="0"/>
                <a:ea typeface="+mn-ea"/>
                <a:cs typeface="+mn-cs"/>
              </a:rPr>
              <a:t>©</a:t>
            </a:r>
            <a:r>
              <a:rPr kumimoji="0" lang="en-US" sz="714" b="0" i="0" u="none" strike="noStrike" kern="1200" cap="none" spc="0" normalizeH="0" baseline="0" noProof="0" dirty="0" smtClean="0">
                <a:ln>
                  <a:noFill/>
                </a:ln>
                <a:solidFill>
                  <a:schemeClr val="accent3"/>
                </a:solidFill>
                <a:effectLst/>
                <a:uLnTx/>
                <a:uFillTx/>
                <a:latin typeface="+mn-lt"/>
                <a:ea typeface="+mn-ea"/>
                <a:cs typeface="+mn-cs"/>
              </a:rPr>
              <a:t>2018 Advisory Board </a:t>
            </a:r>
            <a:r>
              <a:rPr kumimoji="0" lang="en-US" sz="714" b="0" i="0" u="none" strike="noStrike" kern="1200" cap="none" spc="0" normalizeH="0" baseline="0" noProof="0" dirty="0" smtClean="0">
                <a:ln>
                  <a:noFill/>
                </a:ln>
                <a:solidFill>
                  <a:schemeClr val="accent3"/>
                </a:solidFill>
                <a:effectLst/>
                <a:uLnTx/>
                <a:uFillTx/>
                <a:latin typeface="Arial"/>
                <a:ea typeface="+mn-ea"/>
                <a:cs typeface="Arial"/>
              </a:rPr>
              <a:t>• All Rights Reserved </a:t>
            </a:r>
            <a:r>
              <a:rPr kumimoji="0" lang="en-US" sz="714" b="0" i="0" u="none" strike="noStrike" kern="1200" cap="none" spc="0" normalizeH="0" baseline="0" noProof="0" dirty="0" smtClean="0">
                <a:ln>
                  <a:noFill/>
                </a:ln>
                <a:solidFill>
                  <a:schemeClr val="accent3"/>
                </a:solidFill>
                <a:effectLst/>
                <a:uLnTx/>
                <a:uFillTx/>
                <a:latin typeface="+mn-lt"/>
                <a:ea typeface="+mn-ea"/>
                <a:cs typeface="+mn-cs"/>
              </a:rPr>
              <a:t>• </a:t>
            </a:r>
            <a:r>
              <a:rPr kumimoji="0" lang="en-US" sz="714" b="1" i="0" u="none" strike="noStrike" kern="1200" cap="none" spc="0" normalizeH="0" baseline="0" noProof="0" dirty="0" smtClean="0">
                <a:ln>
                  <a:noFill/>
                </a:ln>
                <a:solidFill>
                  <a:schemeClr val="accent3"/>
                </a:solidFill>
                <a:effectLst/>
                <a:uLnTx/>
                <a:uFillTx/>
                <a:latin typeface="+mn-lt"/>
                <a:ea typeface="+mn-ea"/>
                <a:cs typeface="+mn-cs"/>
              </a:rPr>
              <a:t>advisory.com</a:t>
            </a:r>
            <a:endParaRPr kumimoji="0" lang="en-US" sz="714" b="0" i="0" u="none" strike="noStrike" kern="1200" cap="none" spc="0" normalizeH="0" baseline="0" noProof="0" dirty="0" smtClean="0">
              <a:ln>
                <a:noFill/>
              </a:ln>
              <a:solidFill>
                <a:schemeClr val="accent3"/>
              </a:solidFill>
              <a:effectLst/>
              <a:uLnTx/>
              <a:uFillTx/>
              <a:latin typeface="+mn-lt"/>
              <a:ea typeface="+mn-ea"/>
              <a:cs typeface="+mn-cs"/>
            </a:endParaRPr>
          </a:p>
        </p:txBody>
      </p:sp>
      <p:sp>
        <p:nvSpPr>
          <p:cNvPr id="16" name="Text Placeholder 1"/>
          <p:cNvSpPr>
            <a:spLocks noGrp="1"/>
          </p:cNvSpPr>
          <p:nvPr>
            <p:ph type="body" idx="1"/>
          </p:nvPr>
        </p:nvSpPr>
        <p:spPr bwMode="gray">
          <a:xfrm>
            <a:off x="4374255" y="2073320"/>
            <a:ext cx="3443493" cy="1465603"/>
          </a:xfrm>
          <a:prstGeom prst="rect">
            <a:avLst/>
          </a:prstGeom>
        </p:spPr>
        <p:txBody>
          <a:bodyPr vert="horz" wrap="square" lIns="0" tIns="0" rIns="0" bIns="0" rtlCol="0">
            <a:sp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2" name="Title Placeholder 1"/>
          <p:cNvSpPr>
            <a:spLocks noGrp="1"/>
          </p:cNvSpPr>
          <p:nvPr>
            <p:ph type="title"/>
          </p:nvPr>
        </p:nvSpPr>
        <p:spPr bwMode="gray">
          <a:xfrm>
            <a:off x="610811" y="454149"/>
            <a:ext cx="10970381" cy="395713"/>
          </a:xfrm>
          <a:prstGeom prst="rect">
            <a:avLst/>
          </a:prstGeom>
        </p:spPr>
        <p:txBody>
          <a:bodyPr vert="horz" lIns="0" tIns="0" rIns="0" bIns="0" rtlCol="0" anchor="b" anchorCtr="0">
            <a:spAutoFit/>
          </a:bodyPr>
          <a:lstStyle/>
          <a:p>
            <a:r>
              <a:rPr lang="en-US" dirty="0" smtClean="0"/>
              <a:t>Slide Title – Arial 18pt Bold, Use Title Case</a:t>
            </a:r>
          </a:p>
        </p:txBody>
      </p:sp>
    </p:spTree>
    <p:extLst>
      <p:ext uri="{BB962C8B-B14F-4D97-AF65-F5344CB8AC3E}">
        <p14:creationId xmlns:p14="http://schemas.microsoft.com/office/powerpoint/2010/main" val="3007467182"/>
      </p:ext>
    </p:extLst>
  </p:cSld>
  <p:clrMap bg1="lt1" tx1="dk1" bg2="lt2" tx2="dk2" accent1="accent1" accent2="accent2" accent3="accent3" accent4="accent4" accent5="accent5" accent6="accent6" hlink="hlink" folHlink="folHlink"/>
  <p:sldLayoutIdLst>
    <p:sldLayoutId id="2147483667" r:id="rId1"/>
    <p:sldLayoutId id="2147483668" r:id="rId2"/>
    <p:sldLayoutId id="2147483669" r:id="rId3"/>
    <p:sldLayoutId id="2147483670" r:id="rId4"/>
    <p:sldLayoutId id="2147483671" r:id="rId5"/>
    <p:sldLayoutId id="2147483672" r:id="rId6"/>
    <p:sldLayoutId id="2147483673" r:id="rId7"/>
    <p:sldLayoutId id="2147483674" r:id="rId8"/>
    <p:sldLayoutId id="2147483675" r:id="rId9"/>
    <p:sldLayoutId id="2147483676" r:id="rId10"/>
    <p:sldLayoutId id="2147483677" r:id="rId11"/>
    <p:sldLayoutId id="2147483678" r:id="rId12"/>
    <p:sldLayoutId id="2147483679" r:id="rId13"/>
    <p:sldLayoutId id="2147483680" r:id="rId14"/>
    <p:sldLayoutId id="2147483681" r:id="rId15"/>
    <p:sldLayoutId id="2147483682" r:id="rId16"/>
    <p:sldLayoutId id="2147483683" r:id="rId17"/>
    <p:sldLayoutId id="2147483684" r:id="rId18"/>
    <p:sldLayoutId id="2147483685" r:id="rId19"/>
    <p:sldLayoutId id="2147483688" r:id="rId20"/>
  </p:sldLayoutIdLst>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hf hdr="0" ftr="0" dt="0"/>
  <p:txStyles>
    <p:titleStyle>
      <a:lvl1pPr algn="l" defTabSz="914418" rtl="0" eaLnBrk="1" latinLnBrk="0" hangingPunct="1">
        <a:spcBef>
          <a:spcPct val="0"/>
        </a:spcBef>
        <a:buNone/>
        <a:defRPr sz="2571" b="1" kern="1200">
          <a:solidFill>
            <a:schemeClr val="bg1"/>
          </a:solidFill>
          <a:latin typeface="+mj-lt"/>
          <a:ea typeface="+mj-ea"/>
          <a:cs typeface="+mj-cs"/>
        </a:defRPr>
      </a:lvl1pPr>
    </p:titleStyle>
    <p:bodyStyle>
      <a:lvl1pPr marL="163289" indent="-163289" algn="l" defTabSz="914418" rtl="0" eaLnBrk="1" latinLnBrk="0" hangingPunct="1">
        <a:spcBef>
          <a:spcPts val="714"/>
        </a:spcBef>
        <a:buFont typeface="Arial" pitchFamily="34" charset="0"/>
        <a:buChar char="•"/>
        <a:defRPr sz="1429" kern="1200">
          <a:solidFill>
            <a:schemeClr val="tx1"/>
          </a:solidFill>
          <a:latin typeface="+mn-lt"/>
          <a:ea typeface="+mn-ea"/>
          <a:cs typeface="+mn-cs"/>
        </a:defRPr>
      </a:lvl1pPr>
      <a:lvl2pPr marL="326578" indent="-163289" algn="l" defTabSz="914418" rtl="0" eaLnBrk="1" latinLnBrk="0" hangingPunct="1">
        <a:spcBef>
          <a:spcPts val="714"/>
        </a:spcBef>
        <a:buFont typeface="Arial" pitchFamily="34" charset="0"/>
        <a:buChar char="–"/>
        <a:defRPr sz="1429" kern="1200">
          <a:solidFill>
            <a:schemeClr val="tx1"/>
          </a:solidFill>
          <a:latin typeface="+mn-lt"/>
          <a:ea typeface="+mn-ea"/>
          <a:cs typeface="+mn-cs"/>
        </a:defRPr>
      </a:lvl2pPr>
      <a:lvl3pPr marL="489867" indent="-163289" algn="l" defTabSz="914418" rtl="0" eaLnBrk="1" latinLnBrk="0" hangingPunct="1">
        <a:spcBef>
          <a:spcPts val="714"/>
        </a:spcBef>
        <a:buFont typeface="Arial" pitchFamily="34" charset="0"/>
        <a:buChar char="•"/>
        <a:defRPr sz="1429" kern="1200">
          <a:solidFill>
            <a:schemeClr val="tx1"/>
          </a:solidFill>
          <a:latin typeface="+mn-lt"/>
          <a:ea typeface="+mn-ea"/>
          <a:cs typeface="+mn-cs"/>
        </a:defRPr>
      </a:lvl3pPr>
      <a:lvl4pPr marL="653156" indent="-163289" algn="l" defTabSz="914418" rtl="0" eaLnBrk="1" latinLnBrk="0" hangingPunct="1">
        <a:spcBef>
          <a:spcPts val="714"/>
        </a:spcBef>
        <a:buFont typeface="Arial" pitchFamily="34" charset="0"/>
        <a:buChar char="–"/>
        <a:defRPr sz="1429" kern="1200">
          <a:solidFill>
            <a:schemeClr val="tx1"/>
          </a:solidFill>
          <a:latin typeface="+mn-lt"/>
          <a:ea typeface="+mn-ea"/>
          <a:cs typeface="+mn-cs"/>
        </a:defRPr>
      </a:lvl4pPr>
      <a:lvl5pPr marL="816445" indent="-163289" algn="l" defTabSz="914418" rtl="0" eaLnBrk="1" latinLnBrk="0" hangingPunct="1">
        <a:spcBef>
          <a:spcPts val="714"/>
        </a:spcBef>
        <a:buFont typeface="Arial" pitchFamily="34" charset="0"/>
        <a:buChar char="•"/>
        <a:defRPr sz="1429" kern="1200" baseline="0">
          <a:solidFill>
            <a:schemeClr val="tx1"/>
          </a:solidFill>
          <a:latin typeface="+mn-lt"/>
          <a:ea typeface="+mn-ea"/>
          <a:cs typeface="+mn-cs"/>
        </a:defRPr>
      </a:lvl5pPr>
      <a:lvl6pPr marL="979734" indent="-163289" algn="l" defTabSz="914418" rtl="0" eaLnBrk="1" latinLnBrk="0" hangingPunct="1">
        <a:spcBef>
          <a:spcPts val="714"/>
        </a:spcBef>
        <a:buFont typeface="Arial" pitchFamily="34" charset="0"/>
        <a:buChar char="–"/>
        <a:defRPr sz="1429" kern="1200">
          <a:solidFill>
            <a:schemeClr val="tx1"/>
          </a:solidFill>
          <a:latin typeface="+mn-lt"/>
          <a:ea typeface="+mn-ea"/>
          <a:cs typeface="+mn-cs"/>
        </a:defRPr>
      </a:lvl6pPr>
      <a:lvl7pPr marL="1143023" indent="-163289" algn="l" defTabSz="914418" rtl="0" eaLnBrk="1" latinLnBrk="0" hangingPunct="1">
        <a:spcBef>
          <a:spcPts val="714"/>
        </a:spcBef>
        <a:buFont typeface="Arial" pitchFamily="34" charset="0"/>
        <a:buChar char="•"/>
        <a:defRPr sz="1429" kern="1200">
          <a:solidFill>
            <a:schemeClr val="tx1"/>
          </a:solidFill>
          <a:latin typeface="+mn-lt"/>
          <a:ea typeface="+mn-ea"/>
          <a:cs typeface="+mn-cs"/>
        </a:defRPr>
      </a:lvl7pPr>
      <a:lvl8pPr marL="1306312" indent="-163289" algn="l" defTabSz="914418" rtl="0" eaLnBrk="1" latinLnBrk="0" hangingPunct="1">
        <a:spcBef>
          <a:spcPts val="714"/>
        </a:spcBef>
        <a:buFont typeface="Arial" pitchFamily="34" charset="0"/>
        <a:buChar char="–"/>
        <a:defRPr sz="1429" kern="1200">
          <a:solidFill>
            <a:schemeClr val="tx1"/>
          </a:solidFill>
          <a:latin typeface="+mn-lt"/>
          <a:ea typeface="+mn-ea"/>
          <a:cs typeface="+mn-cs"/>
        </a:defRPr>
      </a:lvl8pPr>
      <a:lvl9pPr marL="1469601" indent="-163289" algn="l" defTabSz="914418" rtl="0" eaLnBrk="1" latinLnBrk="0" hangingPunct="1">
        <a:spcBef>
          <a:spcPts val="714"/>
        </a:spcBef>
        <a:buFont typeface="Arial" pitchFamily="34" charset="0"/>
        <a:buChar char="•"/>
        <a:defRPr sz="1429" kern="1200" baseline="0">
          <a:solidFill>
            <a:schemeClr val="tx1"/>
          </a:solidFill>
          <a:latin typeface="+mn-lt"/>
          <a:ea typeface="+mn-ea"/>
          <a:cs typeface="+mn-cs"/>
        </a:defRPr>
      </a:lvl9pPr>
    </p:bodyStyle>
    <p:otherStyle>
      <a:defPPr>
        <a:defRPr lang="en-US"/>
      </a:defPPr>
      <a:lvl1pPr marL="0" algn="l" defTabSz="914418" rtl="0" eaLnBrk="1" latinLnBrk="0" hangingPunct="1">
        <a:spcBef>
          <a:spcPts val="429"/>
        </a:spcBef>
        <a:defRPr sz="1286" kern="1200">
          <a:solidFill>
            <a:schemeClr val="tx1"/>
          </a:solidFill>
          <a:latin typeface="+mn-lt"/>
          <a:ea typeface="+mn-ea"/>
          <a:cs typeface="+mn-cs"/>
        </a:defRPr>
      </a:lvl1pPr>
      <a:lvl2pPr marL="163289" indent="-163289" algn="l" defTabSz="914418" rtl="0" eaLnBrk="1" latinLnBrk="0" hangingPunct="1">
        <a:spcBef>
          <a:spcPts val="429"/>
        </a:spcBef>
        <a:buSzPct val="100000"/>
        <a:buFont typeface="Arial" panose="020B0604020202020204" pitchFamily="34" charset="0"/>
        <a:buChar char="•"/>
        <a:defRPr sz="1286" kern="1200">
          <a:solidFill>
            <a:schemeClr val="tx1"/>
          </a:solidFill>
          <a:latin typeface="+mn-lt"/>
          <a:ea typeface="+mn-ea"/>
          <a:cs typeface="+mn-cs"/>
        </a:defRPr>
      </a:lvl2pPr>
      <a:lvl3pPr marL="326578" indent="-163289" algn="l" defTabSz="914418" rtl="0" eaLnBrk="1" latinLnBrk="0" hangingPunct="1">
        <a:spcBef>
          <a:spcPts val="429"/>
        </a:spcBef>
        <a:buSzPct val="100000"/>
        <a:buFont typeface="Arial" panose="020B0604030504040204" pitchFamily="34" charset="0"/>
        <a:buChar char="–"/>
        <a:defRPr sz="1286" kern="1200">
          <a:solidFill>
            <a:schemeClr val="tx1"/>
          </a:solidFill>
          <a:latin typeface="+mn-lt"/>
          <a:ea typeface="+mn-ea"/>
          <a:cs typeface="+mn-cs"/>
        </a:defRPr>
      </a:lvl3pPr>
      <a:lvl4pPr marL="489867" indent="-163289" algn="l" defTabSz="914418" rtl="0" eaLnBrk="1" latinLnBrk="0" hangingPunct="1">
        <a:spcBef>
          <a:spcPts val="429"/>
        </a:spcBef>
        <a:buSzPct val="100000"/>
        <a:buFont typeface="Arial" panose="020B0604020202020204" pitchFamily="34" charset="0"/>
        <a:buChar char="•"/>
        <a:defRPr sz="1286" kern="1200">
          <a:solidFill>
            <a:schemeClr val="tx1"/>
          </a:solidFill>
          <a:latin typeface="+mn-lt"/>
          <a:ea typeface="+mn-ea"/>
          <a:cs typeface="+mn-cs"/>
        </a:defRPr>
      </a:lvl4pPr>
      <a:lvl5pPr marL="653156" indent="-163289" algn="l" defTabSz="914418" rtl="0" eaLnBrk="1" latinLnBrk="0" hangingPunct="1">
        <a:spcBef>
          <a:spcPts val="429"/>
        </a:spcBef>
        <a:buSzPct val="100000"/>
        <a:buFont typeface="Arial" panose="020B0604030504040204" pitchFamily="34" charset="0"/>
        <a:buChar char="–"/>
        <a:defRPr sz="1286" kern="1200">
          <a:solidFill>
            <a:schemeClr val="tx1"/>
          </a:solidFill>
          <a:latin typeface="+mn-lt"/>
          <a:ea typeface="+mn-ea"/>
          <a:cs typeface="+mn-cs"/>
        </a:defRPr>
      </a:lvl5pPr>
      <a:lvl6pPr marL="816445" indent="-163289" algn="l" defTabSz="914418" rtl="0" eaLnBrk="1" latinLnBrk="0" hangingPunct="1">
        <a:spcBef>
          <a:spcPts val="429"/>
        </a:spcBef>
        <a:buSzPct val="100000"/>
        <a:buFont typeface="Arial" panose="020B0604020202020204" pitchFamily="34" charset="0"/>
        <a:buChar char="•"/>
        <a:defRPr sz="1286" kern="1200">
          <a:solidFill>
            <a:schemeClr val="tx1"/>
          </a:solidFill>
          <a:latin typeface="+mn-lt"/>
          <a:ea typeface="+mn-ea"/>
          <a:cs typeface="+mn-cs"/>
        </a:defRPr>
      </a:lvl6pPr>
      <a:lvl7pPr marL="979734" indent="-163289" algn="l" defTabSz="914418" rtl="0" eaLnBrk="1" latinLnBrk="0" hangingPunct="1">
        <a:spcBef>
          <a:spcPts val="429"/>
        </a:spcBef>
        <a:buSzPct val="100000"/>
        <a:buFont typeface="Arial" panose="020B0604030504040204" pitchFamily="34" charset="0"/>
        <a:buChar char="–"/>
        <a:defRPr sz="1286" kern="1200">
          <a:solidFill>
            <a:schemeClr val="tx1"/>
          </a:solidFill>
          <a:latin typeface="+mn-lt"/>
          <a:ea typeface="+mn-ea"/>
          <a:cs typeface="+mn-cs"/>
        </a:defRPr>
      </a:lvl7pPr>
      <a:lvl8pPr marL="1143023" indent="-163289" algn="l" defTabSz="914418" rtl="0" eaLnBrk="1" latinLnBrk="0" hangingPunct="1">
        <a:spcBef>
          <a:spcPts val="429"/>
        </a:spcBef>
        <a:buSzPct val="100000"/>
        <a:buFont typeface="Arial" panose="020B0604020202020204" pitchFamily="34" charset="0"/>
        <a:buChar char="•"/>
        <a:defRPr sz="1286" kern="1200">
          <a:solidFill>
            <a:schemeClr val="tx1"/>
          </a:solidFill>
          <a:latin typeface="+mn-lt"/>
          <a:ea typeface="+mn-ea"/>
          <a:cs typeface="+mn-cs"/>
        </a:defRPr>
      </a:lvl8pPr>
      <a:lvl9pPr marL="1306312" indent="-163289" algn="l" defTabSz="914418" rtl="0" eaLnBrk="1" latinLnBrk="0" hangingPunct="1">
        <a:spcBef>
          <a:spcPts val="429"/>
        </a:spcBef>
        <a:buSzPct val="100000"/>
        <a:buFont typeface="Arial" panose="020B0604030504040204" pitchFamily="34" charset="0"/>
        <a:buChar char="–"/>
        <a:defRPr sz="1286" kern="1200">
          <a:solidFill>
            <a:schemeClr val="tx1"/>
          </a:solidFill>
          <a:latin typeface="+mn-lt"/>
          <a:ea typeface="+mn-ea"/>
          <a:cs typeface="+mn-cs"/>
        </a:defRPr>
      </a:lvl9pPr>
    </p:otherStyle>
  </p:txStyles>
  <p:extLst mod="1">
    <p:ext uri="{27BBF7A9-308A-43DC-89C8-2F10F3537804}">
      <p15:sldGuideLst xmlns:p15="http://schemas.microsoft.com/office/powerpoint/2012/main">
        <p15:guide id="1" pos="267">
          <p15:clr>
            <a:srgbClr val="C35EA4"/>
          </p15:clr>
        </p15:guide>
        <p15:guide id="2" pos="5109">
          <p15:clr>
            <a:srgbClr val="C35EA4"/>
          </p15:clr>
        </p15:guide>
        <p15:guide id="3" orient="horz" pos="2838">
          <p15:clr>
            <a:srgbClr val="C35EA4"/>
          </p15:clr>
        </p15:guide>
      </p15:sldGuideLst>
    </p:ext>
  </p:extLst>
</p:sldMaster>
</file>

<file path=ppt/slideMasters/slideMaster3.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09600" y="274638"/>
            <a:ext cx="109728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609600" y="1600203"/>
            <a:ext cx="109728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Slide Number Placeholder 5"/>
          <p:cNvSpPr>
            <a:spLocks noGrp="1"/>
          </p:cNvSpPr>
          <p:nvPr>
            <p:ph type="sldNum" sz="quarter" idx="4"/>
          </p:nvPr>
        </p:nvSpPr>
        <p:spPr>
          <a:xfrm>
            <a:off x="10972800" y="92073"/>
            <a:ext cx="1117600" cy="365125"/>
          </a:xfrm>
          <a:prstGeom prst="rect">
            <a:avLst/>
          </a:prstGeom>
        </p:spPr>
        <p:txBody>
          <a:bodyPr vert="horz" lIns="91440" tIns="45720" rIns="91440" bIns="45720" rtlCol="0" anchor="ctr"/>
          <a:lstStyle>
            <a:lvl1pPr algn="r">
              <a:defRPr sz="900">
                <a:solidFill>
                  <a:schemeClr val="tx1">
                    <a:tint val="75000"/>
                  </a:schemeClr>
                </a:solidFill>
              </a:defRPr>
            </a:lvl1pPr>
          </a:lstStyle>
          <a:p>
            <a:pPr fontAlgn="base">
              <a:spcBef>
                <a:spcPct val="0"/>
              </a:spcBef>
              <a:spcAft>
                <a:spcPct val="0"/>
              </a:spcAft>
            </a:pPr>
            <a:fld id="{C829FBF9-B150-467F-A3EA-C5BD190C13CC}" type="slidenum">
              <a:rPr lang="en-US" smtClean="0">
                <a:solidFill>
                  <a:prstClr val="black">
                    <a:tint val="75000"/>
                  </a:prstClr>
                </a:solidFill>
                <a:latin typeface="Arial" charset="0"/>
              </a:rPr>
              <a:pPr fontAlgn="base">
                <a:spcBef>
                  <a:spcPct val="0"/>
                </a:spcBef>
                <a:spcAft>
                  <a:spcPct val="0"/>
                </a:spcAft>
              </a:pPr>
              <a:t>‹#›</a:t>
            </a:fld>
            <a:endParaRPr lang="en-US" dirty="0">
              <a:solidFill>
                <a:prstClr val="black">
                  <a:tint val="75000"/>
                </a:prstClr>
              </a:solidFill>
              <a:latin typeface="Arial" charset="0"/>
            </a:endParaRPr>
          </a:p>
        </p:txBody>
      </p:sp>
      <p:grpSp>
        <p:nvGrpSpPr>
          <p:cNvPr id="11" name="Group 10"/>
          <p:cNvGrpSpPr/>
          <p:nvPr userDrawn="1"/>
        </p:nvGrpSpPr>
        <p:grpSpPr>
          <a:xfrm>
            <a:off x="1" y="6172200"/>
            <a:ext cx="12191999" cy="685800"/>
            <a:chOff x="1" y="6172200"/>
            <a:chExt cx="12191999" cy="685800"/>
          </a:xfrm>
        </p:grpSpPr>
        <p:pic>
          <p:nvPicPr>
            <p:cNvPr id="12" name="Picture 11" descr="ANTHC PPT Footer.jpg"/>
            <p:cNvPicPr>
              <a:picLocks noChangeAspect="1"/>
            </p:cNvPicPr>
            <p:nvPr userDrawn="1"/>
          </p:nvPicPr>
          <p:blipFill>
            <a:blip r:embed="rId34">
              <a:extLst>
                <a:ext uri="{28A0092B-C50C-407E-A947-70E740481C1C}">
                  <a14:useLocalDpi xmlns:a14="http://schemas.microsoft.com/office/drawing/2010/main" val="0"/>
                </a:ext>
              </a:extLst>
            </a:blip>
            <a:stretch>
              <a:fillRect/>
            </a:stretch>
          </p:blipFill>
          <p:spPr>
            <a:xfrm>
              <a:off x="1" y="6172200"/>
              <a:ext cx="6274082" cy="685800"/>
            </a:xfrm>
            <a:prstGeom prst="rect">
              <a:avLst/>
            </a:prstGeom>
          </p:spPr>
        </p:pic>
        <p:pic>
          <p:nvPicPr>
            <p:cNvPr id="13" name="Picture 12" descr="ANTHC PPT Footer.jpg"/>
            <p:cNvPicPr>
              <a:picLocks noChangeAspect="1"/>
            </p:cNvPicPr>
            <p:nvPr userDrawn="1"/>
          </p:nvPicPr>
          <p:blipFill>
            <a:blip r:embed="rId34">
              <a:extLst>
                <a:ext uri="{28A0092B-C50C-407E-A947-70E740481C1C}">
                  <a14:useLocalDpi xmlns:a14="http://schemas.microsoft.com/office/drawing/2010/main" val="0"/>
                </a:ext>
              </a:extLst>
            </a:blip>
            <a:stretch>
              <a:fillRect/>
            </a:stretch>
          </p:blipFill>
          <p:spPr>
            <a:xfrm>
              <a:off x="2958959" y="6172200"/>
              <a:ext cx="6274082" cy="685800"/>
            </a:xfrm>
            <a:prstGeom prst="rect">
              <a:avLst/>
            </a:prstGeom>
          </p:spPr>
        </p:pic>
        <p:pic>
          <p:nvPicPr>
            <p:cNvPr id="14" name="Picture 13" descr="ANTHC PPT Footer.jpg"/>
            <p:cNvPicPr>
              <a:picLocks noChangeAspect="1"/>
            </p:cNvPicPr>
            <p:nvPr userDrawn="1"/>
          </p:nvPicPr>
          <p:blipFill>
            <a:blip r:embed="rId34">
              <a:extLst>
                <a:ext uri="{28A0092B-C50C-407E-A947-70E740481C1C}">
                  <a14:useLocalDpi xmlns:a14="http://schemas.microsoft.com/office/drawing/2010/main" val="0"/>
                </a:ext>
              </a:extLst>
            </a:blip>
            <a:stretch>
              <a:fillRect/>
            </a:stretch>
          </p:blipFill>
          <p:spPr>
            <a:xfrm>
              <a:off x="5917917" y="6172200"/>
              <a:ext cx="6274083" cy="685800"/>
            </a:xfrm>
            <a:prstGeom prst="rect">
              <a:avLst/>
            </a:prstGeom>
          </p:spPr>
        </p:pic>
      </p:grpSp>
    </p:spTree>
    <p:extLst>
      <p:ext uri="{BB962C8B-B14F-4D97-AF65-F5344CB8AC3E}">
        <p14:creationId xmlns:p14="http://schemas.microsoft.com/office/powerpoint/2010/main" val="2105864529"/>
      </p:ext>
    </p:extLst>
  </p:cSld>
  <p:clrMap bg1="lt1" tx1="dk1" bg2="lt2" tx2="dk2" accent1="accent1" accent2="accent2" accent3="accent3" accent4="accent4" accent5="accent5" accent6="accent6" hlink="hlink" folHlink="folHlink"/>
  <p:sldLayoutIdLst>
    <p:sldLayoutId id="2147483692" r:id="rId1"/>
    <p:sldLayoutId id="2147483693" r:id="rId2"/>
    <p:sldLayoutId id="2147483694" r:id="rId3"/>
    <p:sldLayoutId id="2147483695" r:id="rId4"/>
    <p:sldLayoutId id="2147483696" r:id="rId5"/>
    <p:sldLayoutId id="2147483697" r:id="rId6"/>
    <p:sldLayoutId id="2147483698" r:id="rId7"/>
    <p:sldLayoutId id="2147483699" r:id="rId8"/>
    <p:sldLayoutId id="2147483700" r:id="rId9"/>
    <p:sldLayoutId id="2147483701" r:id="rId10"/>
    <p:sldLayoutId id="2147483702" r:id="rId11"/>
    <p:sldLayoutId id="2147483703" r:id="rId12"/>
    <p:sldLayoutId id="2147483704" r:id="rId13"/>
    <p:sldLayoutId id="2147483705" r:id="rId14"/>
    <p:sldLayoutId id="2147483706" r:id="rId15"/>
    <p:sldLayoutId id="2147483707" r:id="rId16"/>
    <p:sldLayoutId id="2147483708" r:id="rId17"/>
    <p:sldLayoutId id="2147483709" r:id="rId18"/>
    <p:sldLayoutId id="2147483710" r:id="rId19"/>
    <p:sldLayoutId id="2147483711" r:id="rId20"/>
    <p:sldLayoutId id="2147483712" r:id="rId21"/>
    <p:sldLayoutId id="2147483713" r:id="rId22"/>
    <p:sldLayoutId id="2147483714" r:id="rId23"/>
    <p:sldLayoutId id="2147483715" r:id="rId24"/>
    <p:sldLayoutId id="2147483716" r:id="rId25"/>
    <p:sldLayoutId id="2147483717" r:id="rId26"/>
    <p:sldLayoutId id="2147483718" r:id="rId27"/>
    <p:sldLayoutId id="2147483719" r:id="rId28"/>
    <p:sldLayoutId id="2147483720" r:id="rId29"/>
    <p:sldLayoutId id="2147483721" r:id="rId30"/>
    <p:sldLayoutId id="2147483722" r:id="rId31"/>
    <p:sldLayoutId id="2147483723" r:id="rId32"/>
  </p:sldLayoutIdLst>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hf hdr="0" ftr="0" dt="0"/>
  <p:txStyles>
    <p:titleStyle>
      <a:lvl1pPr algn="ctr" defTabSz="685800" rtl="0" eaLnBrk="1" latinLnBrk="0" hangingPunct="1">
        <a:spcBef>
          <a:spcPct val="0"/>
        </a:spcBef>
        <a:buNone/>
        <a:defRPr sz="3300" kern="1200">
          <a:solidFill>
            <a:schemeClr val="tx1"/>
          </a:solidFill>
          <a:latin typeface="+mj-lt"/>
          <a:ea typeface="+mj-ea"/>
          <a:cs typeface="+mj-cs"/>
        </a:defRPr>
      </a:lvl1pPr>
    </p:titleStyle>
    <p:bodyStyle>
      <a:lvl1pPr marL="257175" indent="-257175" algn="l" defTabSz="685800" rtl="0" eaLnBrk="1" latinLnBrk="0" hangingPunct="1">
        <a:spcBef>
          <a:spcPct val="20000"/>
        </a:spcBef>
        <a:buFont typeface="Arial" pitchFamily="34" charset="0"/>
        <a:buChar char="•"/>
        <a:defRPr sz="2400" kern="1200">
          <a:solidFill>
            <a:schemeClr val="tx1"/>
          </a:solidFill>
          <a:latin typeface="+mn-lt"/>
          <a:ea typeface="+mn-ea"/>
          <a:cs typeface="+mn-cs"/>
        </a:defRPr>
      </a:lvl1pPr>
      <a:lvl2pPr marL="557213" indent="-214313" algn="l" defTabSz="685800" rtl="0" eaLnBrk="1" latinLnBrk="0" hangingPunct="1">
        <a:spcBef>
          <a:spcPct val="20000"/>
        </a:spcBef>
        <a:buFont typeface="Arial" pitchFamily="34" charset="0"/>
        <a:buChar char="–"/>
        <a:defRPr sz="2100" kern="1200">
          <a:solidFill>
            <a:schemeClr val="tx1"/>
          </a:solidFill>
          <a:latin typeface="+mn-lt"/>
          <a:ea typeface="+mn-ea"/>
          <a:cs typeface="+mn-cs"/>
        </a:defRPr>
      </a:lvl2pPr>
      <a:lvl3pPr marL="857250" indent="-171450" algn="l" defTabSz="685800" rtl="0" eaLnBrk="1" latinLnBrk="0" hangingPunct="1">
        <a:spcBef>
          <a:spcPct val="20000"/>
        </a:spcBef>
        <a:buFont typeface="Arial" pitchFamily="34" charset="0"/>
        <a:buChar char="•"/>
        <a:defRPr sz="1800" kern="1200">
          <a:solidFill>
            <a:schemeClr val="tx1"/>
          </a:solidFill>
          <a:latin typeface="+mn-lt"/>
          <a:ea typeface="+mn-ea"/>
          <a:cs typeface="+mn-cs"/>
        </a:defRPr>
      </a:lvl3pPr>
      <a:lvl4pPr marL="1200150" indent="-171450" algn="l" defTabSz="685800" rtl="0" eaLnBrk="1" latinLnBrk="0" hangingPunct="1">
        <a:spcBef>
          <a:spcPct val="20000"/>
        </a:spcBef>
        <a:buFont typeface="Arial" pitchFamily="34" charset="0"/>
        <a:buChar char="–"/>
        <a:defRPr sz="1500" kern="1200">
          <a:solidFill>
            <a:schemeClr val="tx1"/>
          </a:solidFill>
          <a:latin typeface="+mn-lt"/>
          <a:ea typeface="+mn-ea"/>
          <a:cs typeface="+mn-cs"/>
        </a:defRPr>
      </a:lvl4pPr>
      <a:lvl5pPr marL="1543050" indent="-171450" algn="l" defTabSz="685800" rtl="0" eaLnBrk="1" latinLnBrk="0" hangingPunct="1">
        <a:spcBef>
          <a:spcPct val="20000"/>
        </a:spcBef>
        <a:buFont typeface="Arial" pitchFamily="34" charset="0"/>
        <a:buChar char="»"/>
        <a:defRPr sz="1500" kern="1200">
          <a:solidFill>
            <a:schemeClr val="tx1"/>
          </a:solidFill>
          <a:latin typeface="+mn-lt"/>
          <a:ea typeface="+mn-ea"/>
          <a:cs typeface="+mn-cs"/>
        </a:defRPr>
      </a:lvl5pPr>
      <a:lvl6pPr marL="1885950" indent="-171450" algn="l" defTabSz="685800" rtl="0" eaLnBrk="1" latinLnBrk="0" hangingPunct="1">
        <a:spcBef>
          <a:spcPct val="20000"/>
        </a:spcBef>
        <a:buFont typeface="Arial" pitchFamily="34" charset="0"/>
        <a:buChar char="•"/>
        <a:defRPr sz="1500" kern="1200">
          <a:solidFill>
            <a:schemeClr val="tx1"/>
          </a:solidFill>
          <a:latin typeface="+mn-lt"/>
          <a:ea typeface="+mn-ea"/>
          <a:cs typeface="+mn-cs"/>
        </a:defRPr>
      </a:lvl6pPr>
      <a:lvl7pPr marL="2228850" indent="-171450" algn="l" defTabSz="685800" rtl="0" eaLnBrk="1" latinLnBrk="0" hangingPunct="1">
        <a:spcBef>
          <a:spcPct val="20000"/>
        </a:spcBef>
        <a:buFont typeface="Arial" pitchFamily="34" charset="0"/>
        <a:buChar char="•"/>
        <a:defRPr sz="1500" kern="1200">
          <a:solidFill>
            <a:schemeClr val="tx1"/>
          </a:solidFill>
          <a:latin typeface="+mn-lt"/>
          <a:ea typeface="+mn-ea"/>
          <a:cs typeface="+mn-cs"/>
        </a:defRPr>
      </a:lvl7pPr>
      <a:lvl8pPr marL="2571750" indent="-171450" algn="l" defTabSz="685800" rtl="0" eaLnBrk="1" latinLnBrk="0" hangingPunct="1">
        <a:spcBef>
          <a:spcPct val="20000"/>
        </a:spcBef>
        <a:buFont typeface="Arial" pitchFamily="34" charset="0"/>
        <a:buChar char="•"/>
        <a:defRPr sz="1500" kern="1200">
          <a:solidFill>
            <a:schemeClr val="tx1"/>
          </a:solidFill>
          <a:latin typeface="+mn-lt"/>
          <a:ea typeface="+mn-ea"/>
          <a:cs typeface="+mn-cs"/>
        </a:defRPr>
      </a:lvl8pPr>
      <a:lvl9pPr marL="2914650" indent="-171450" algn="l" defTabSz="685800" rtl="0" eaLnBrk="1" latinLnBrk="0" hangingPunct="1">
        <a:spcBef>
          <a:spcPct val="20000"/>
        </a:spcBef>
        <a:buFont typeface="Arial" pitchFamily="34" charset="0"/>
        <a:buChar char="•"/>
        <a:defRPr sz="1500" kern="1200">
          <a:solidFill>
            <a:schemeClr val="tx1"/>
          </a:solidFill>
          <a:latin typeface="+mn-lt"/>
          <a:ea typeface="+mn-ea"/>
          <a:cs typeface="+mn-cs"/>
        </a:defRPr>
      </a:lvl9pPr>
    </p:bodyStyle>
    <p:otherStyle>
      <a:defPPr>
        <a:defRPr lang="en-US"/>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7" name="Rectangle 6"/>
          <p:cNvSpPr/>
          <p:nvPr userDrawn="1"/>
        </p:nvSpPr>
        <p:spPr>
          <a:xfrm>
            <a:off x="0" y="6400800"/>
            <a:ext cx="12192000" cy="457200"/>
          </a:xfrm>
          <a:prstGeom prst="rect">
            <a:avLst/>
          </a:prstGeom>
          <a:solidFill>
            <a:schemeClr val="accent1">
              <a:lumMod val="20000"/>
              <a:lumOff val="8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fontAlgn="base">
              <a:spcBef>
                <a:spcPct val="0"/>
              </a:spcBef>
              <a:spcAft>
                <a:spcPct val="0"/>
              </a:spcAft>
            </a:pPr>
            <a:endParaRPr lang="en-US" sz="1800" dirty="0">
              <a:solidFill>
                <a:prstClr val="white"/>
              </a:solidFill>
            </a:endParaRPr>
          </a:p>
        </p:txBody>
      </p:sp>
      <p:sp>
        <p:nvSpPr>
          <p:cNvPr id="2" name="Title Placeholder 1"/>
          <p:cNvSpPr>
            <a:spLocks noGrp="1"/>
          </p:cNvSpPr>
          <p:nvPr>
            <p:ph type="title"/>
          </p:nvPr>
        </p:nvSpPr>
        <p:spPr>
          <a:xfrm>
            <a:off x="609600" y="274638"/>
            <a:ext cx="109728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609600" y="1600201"/>
            <a:ext cx="109728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fontAlgn="base">
              <a:spcBef>
                <a:spcPct val="0"/>
              </a:spcBef>
              <a:spcAft>
                <a:spcPct val="0"/>
              </a:spcAft>
            </a:pPr>
            <a:fld id="{C829FBF9-B150-467F-A3EA-C5BD190C13CC}" type="slidenum">
              <a:rPr lang="en-US" smtClean="0">
                <a:solidFill>
                  <a:prstClr val="black">
                    <a:tint val="75000"/>
                  </a:prstClr>
                </a:solidFill>
                <a:latin typeface="Arial" charset="0"/>
              </a:rPr>
              <a:pPr fontAlgn="base">
                <a:spcBef>
                  <a:spcPct val="0"/>
                </a:spcBef>
                <a:spcAft>
                  <a:spcPct val="0"/>
                </a:spcAft>
              </a:pPr>
              <a:t>‹#›</a:t>
            </a:fld>
            <a:endParaRPr lang="en-US" dirty="0">
              <a:solidFill>
                <a:prstClr val="black">
                  <a:tint val="75000"/>
                </a:prstClr>
              </a:solidFill>
              <a:latin typeface="Arial" charset="0"/>
            </a:endParaRPr>
          </a:p>
        </p:txBody>
      </p:sp>
      <p:grpSp>
        <p:nvGrpSpPr>
          <p:cNvPr id="10" name="Group 9"/>
          <p:cNvGrpSpPr/>
          <p:nvPr userDrawn="1"/>
        </p:nvGrpSpPr>
        <p:grpSpPr>
          <a:xfrm>
            <a:off x="3842371" y="6405562"/>
            <a:ext cx="4507260" cy="452438"/>
            <a:chOff x="2944155" y="6405562"/>
            <a:chExt cx="3380445" cy="452438"/>
          </a:xfrm>
        </p:grpSpPr>
        <p:pic>
          <p:nvPicPr>
            <p:cNvPr id="8194" name="Picture 2" descr="D:\PICTURES\Work Related\Logo\ANTHC\ANTHC LOGO COLOR\ANTHC rnd color.gif"/>
            <p:cNvPicPr>
              <a:picLocks noChangeAspect="1" noChangeArrowheads="1"/>
            </p:cNvPicPr>
            <p:nvPr userDrawn="1"/>
          </p:nvPicPr>
          <p:blipFill>
            <a:blip r:embed="rId35" cstate="screen">
              <a:extLst>
                <a:ext uri="{BEBA8EAE-BF5A-486C-A8C5-ECC9F3942E4B}">
                  <a14:imgProps xmlns:a14="http://schemas.microsoft.com/office/drawing/2010/main">
                    <a14:imgLayer r:embed="rId36">
                      <a14:imgEffect>
                        <a14:backgroundRemoval t="10000" b="90000" l="10000" r="90000"/>
                      </a14:imgEffect>
                    </a14:imgLayer>
                  </a14:imgProps>
                </a:ext>
                <a:ext uri="{28A0092B-C50C-407E-A947-70E740481C1C}">
                  <a14:useLocalDpi xmlns:a14="http://schemas.microsoft.com/office/drawing/2010/main"/>
                </a:ext>
              </a:extLst>
            </a:blip>
            <a:srcRect/>
            <a:stretch>
              <a:fillRect/>
            </a:stretch>
          </p:blipFill>
          <p:spPr bwMode="auto">
            <a:xfrm>
              <a:off x="2944155" y="6405562"/>
              <a:ext cx="455339" cy="452438"/>
            </a:xfrm>
            <a:prstGeom prst="rect">
              <a:avLst/>
            </a:prstGeom>
            <a:noFill/>
            <a:extLst>
              <a:ext uri="{909E8E84-426E-40DD-AFC4-6F175D3DCCD1}">
                <a14:hiddenFill xmlns:a14="http://schemas.microsoft.com/office/drawing/2010/main">
                  <a:solidFill>
                    <a:srgbClr val="FFFFFF"/>
                  </a:solidFill>
                </a14:hiddenFill>
              </a:ext>
            </a:extLst>
          </p:spPr>
        </p:pic>
        <p:sp>
          <p:nvSpPr>
            <p:cNvPr id="9" name="TextBox 8"/>
            <p:cNvSpPr txBox="1"/>
            <p:nvPr userDrawn="1"/>
          </p:nvSpPr>
          <p:spPr>
            <a:xfrm>
              <a:off x="3352800" y="6477000"/>
              <a:ext cx="2971800" cy="276999"/>
            </a:xfrm>
            <a:prstGeom prst="rect">
              <a:avLst/>
            </a:prstGeom>
            <a:noFill/>
          </p:spPr>
          <p:txBody>
            <a:bodyPr wrap="square" rtlCol="0">
              <a:spAutoFit/>
            </a:bodyPr>
            <a:lstStyle/>
            <a:p>
              <a:pPr fontAlgn="base">
                <a:spcBef>
                  <a:spcPct val="0"/>
                </a:spcBef>
                <a:spcAft>
                  <a:spcPct val="0"/>
                </a:spcAft>
              </a:pPr>
              <a:r>
                <a:rPr lang="en-US" sz="1200" dirty="0" smtClean="0">
                  <a:solidFill>
                    <a:prstClr val="black">
                      <a:lumMod val="65000"/>
                      <a:lumOff val="35000"/>
                    </a:prstClr>
                  </a:solidFill>
                  <a:latin typeface="Arial" charset="0"/>
                </a:rPr>
                <a:t>Alaska Native Tribal Health Consortium</a:t>
              </a:r>
              <a:endParaRPr lang="en-US" sz="1200" dirty="0">
                <a:solidFill>
                  <a:prstClr val="black">
                    <a:lumMod val="65000"/>
                    <a:lumOff val="35000"/>
                  </a:prstClr>
                </a:solidFill>
                <a:latin typeface="Arial" charset="0"/>
              </a:endParaRPr>
            </a:p>
          </p:txBody>
        </p:sp>
      </p:grpSp>
    </p:spTree>
    <p:extLst>
      <p:ext uri="{BB962C8B-B14F-4D97-AF65-F5344CB8AC3E}">
        <p14:creationId xmlns:p14="http://schemas.microsoft.com/office/powerpoint/2010/main" val="1490467695"/>
      </p:ext>
    </p:extLst>
  </p:cSld>
  <p:clrMap bg1="lt1" tx1="dk1" bg2="lt2" tx2="dk2" accent1="accent1" accent2="accent2" accent3="accent3" accent4="accent4" accent5="accent5" accent6="accent6" hlink="hlink" folHlink="folHlink"/>
  <p:sldLayoutIdLst>
    <p:sldLayoutId id="2147483727" r:id="rId1"/>
    <p:sldLayoutId id="2147483728" r:id="rId2"/>
    <p:sldLayoutId id="2147483729" r:id="rId3"/>
    <p:sldLayoutId id="2147483730" r:id="rId4"/>
    <p:sldLayoutId id="2147483731" r:id="rId5"/>
    <p:sldLayoutId id="2147483732" r:id="rId6"/>
    <p:sldLayoutId id="2147483733" r:id="rId7"/>
    <p:sldLayoutId id="2147483734" r:id="rId8"/>
    <p:sldLayoutId id="2147483735" r:id="rId9"/>
    <p:sldLayoutId id="2147483736" r:id="rId10"/>
    <p:sldLayoutId id="2147483737" r:id="rId11"/>
    <p:sldLayoutId id="2147483738" r:id="rId12"/>
    <p:sldLayoutId id="2147483739" r:id="rId13"/>
    <p:sldLayoutId id="2147483740" r:id="rId14"/>
    <p:sldLayoutId id="2147483741" r:id="rId15"/>
    <p:sldLayoutId id="2147483742" r:id="rId16"/>
    <p:sldLayoutId id="2147483743" r:id="rId17"/>
    <p:sldLayoutId id="2147483744" r:id="rId18"/>
    <p:sldLayoutId id="2147483745" r:id="rId19"/>
    <p:sldLayoutId id="2147483746" r:id="rId20"/>
    <p:sldLayoutId id="2147483747" r:id="rId21"/>
    <p:sldLayoutId id="2147483748" r:id="rId22"/>
    <p:sldLayoutId id="2147483749" r:id="rId23"/>
    <p:sldLayoutId id="2147483750" r:id="rId24"/>
    <p:sldLayoutId id="2147483751" r:id="rId25"/>
    <p:sldLayoutId id="2147483752" r:id="rId26"/>
    <p:sldLayoutId id="2147483753" r:id="rId27"/>
    <p:sldLayoutId id="2147483754" r:id="rId28"/>
    <p:sldLayoutId id="2147483755" r:id="rId29"/>
    <p:sldLayoutId id="2147483756" r:id="rId30"/>
    <p:sldLayoutId id="2147483757" r:id="rId31"/>
    <p:sldLayoutId id="2147483758" r:id="rId32"/>
    <p:sldLayoutId id="2147483759" r:id="rId33"/>
  </p:sldLayoutIdLst>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hf hdr="0" ftr="0" dt="0"/>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5.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7" name="Rectangle 6"/>
          <p:cNvSpPr/>
          <p:nvPr userDrawn="1"/>
        </p:nvSpPr>
        <p:spPr>
          <a:xfrm>
            <a:off x="0" y="6400800"/>
            <a:ext cx="12192000" cy="457200"/>
          </a:xfrm>
          <a:prstGeom prst="rect">
            <a:avLst/>
          </a:prstGeom>
          <a:gradFill>
            <a:gsLst>
              <a:gs pos="47000">
                <a:srgbClr val="008ABB"/>
              </a:gs>
              <a:gs pos="0">
                <a:srgbClr val="008ABB"/>
              </a:gs>
              <a:gs pos="97000">
                <a:srgbClr val="004A64"/>
              </a:gs>
            </a:gsLst>
            <a:lin ang="0" scaled="1"/>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solidFill>
                  <a:prstClr val="white"/>
                </a:solidFill>
              </a:rPr>
              <a:t>ALASKA</a:t>
            </a:r>
            <a:r>
              <a:rPr lang="en-US" baseline="0" dirty="0" smtClean="0">
                <a:solidFill>
                  <a:prstClr val="white"/>
                </a:solidFill>
              </a:rPr>
              <a:t> NATIVE </a:t>
            </a:r>
            <a:r>
              <a:rPr lang="en-US" b="1" baseline="0" dirty="0" smtClean="0">
                <a:solidFill>
                  <a:prstClr val="white"/>
                </a:solidFill>
              </a:rPr>
              <a:t>TRIBAL HEALTH </a:t>
            </a:r>
            <a:r>
              <a:rPr lang="en-US" baseline="0" dirty="0" smtClean="0">
                <a:solidFill>
                  <a:prstClr val="white"/>
                </a:solidFill>
              </a:rPr>
              <a:t>CONSORTIUM</a:t>
            </a:r>
            <a:endParaRPr lang="en-US" dirty="0">
              <a:solidFill>
                <a:prstClr val="white"/>
              </a:solidFill>
            </a:endParaRPr>
          </a:p>
        </p:txBody>
      </p:sp>
      <p:sp>
        <p:nvSpPr>
          <p:cNvPr id="2" name="Title Placeholder 1"/>
          <p:cNvSpPr>
            <a:spLocks noGrp="1"/>
          </p:cNvSpPr>
          <p:nvPr>
            <p:ph type="title"/>
          </p:nvPr>
        </p:nvSpPr>
        <p:spPr>
          <a:xfrm>
            <a:off x="609600" y="274638"/>
            <a:ext cx="109728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609600" y="1600201"/>
            <a:ext cx="10972800" cy="4525963"/>
          </a:xfrm>
          <a:prstGeom prst="rect">
            <a:avLst/>
          </a:prstGeom>
        </p:spPr>
        <p:txBody>
          <a:bodyPr vert="horz" lIns="91440" tIns="45720" rIns="91440" bIns="45720"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6" name="Slide Number Placeholder 5"/>
          <p:cNvSpPr>
            <a:spLocks noGrp="1"/>
          </p:cNvSpPr>
          <p:nvPr>
            <p:ph type="sldNum" sz="quarter" idx="4"/>
          </p:nvPr>
        </p:nvSpPr>
        <p:spPr>
          <a:xfrm>
            <a:off x="10972800" y="6446838"/>
            <a:ext cx="1117600" cy="365125"/>
          </a:xfrm>
          <a:prstGeom prst="rect">
            <a:avLst/>
          </a:prstGeom>
        </p:spPr>
        <p:txBody>
          <a:bodyPr vert="horz" lIns="91440" tIns="45720" rIns="91440" bIns="45720" rtlCol="0" anchor="ctr"/>
          <a:lstStyle>
            <a:lvl1pPr algn="r">
              <a:defRPr sz="1200">
                <a:solidFill>
                  <a:schemeClr val="bg1">
                    <a:lumMod val="95000"/>
                  </a:schemeClr>
                </a:solidFill>
              </a:defRPr>
            </a:lvl1pPr>
          </a:lstStyle>
          <a:p>
            <a:fld id="{C829FBF9-B150-467F-A3EA-C5BD190C13CC}" type="slidenum">
              <a:rPr lang="en-US" smtClean="0"/>
              <a:pPr/>
              <a:t>‹#›</a:t>
            </a:fld>
            <a:endParaRPr lang="en-US" dirty="0"/>
          </a:p>
        </p:txBody>
      </p:sp>
      <p:pic>
        <p:nvPicPr>
          <p:cNvPr id="13" name="Picture 12" descr="ANTHC Logo Slide Reverse.jpg"/>
          <p:cNvPicPr>
            <a:picLocks noChangeAspect="1"/>
          </p:cNvPicPr>
          <p:nvPr userDrawn="1"/>
        </p:nvPicPr>
        <p:blipFill rotWithShape="1">
          <a:blip r:embed="rId23" cstate="print">
            <a:extLst>
              <a:ext uri="{28A0092B-C50C-407E-A947-70E740481C1C}">
                <a14:useLocalDpi xmlns:a14="http://schemas.microsoft.com/office/drawing/2010/main"/>
              </a:ext>
            </a:extLst>
          </a:blip>
          <a:srcRect/>
          <a:stretch/>
        </p:blipFill>
        <p:spPr>
          <a:xfrm>
            <a:off x="3429000" y="6444529"/>
            <a:ext cx="381000" cy="394138"/>
          </a:xfrm>
          <a:prstGeom prst="rect">
            <a:avLst/>
          </a:prstGeom>
        </p:spPr>
      </p:pic>
    </p:spTree>
    <p:extLst>
      <p:ext uri="{BB962C8B-B14F-4D97-AF65-F5344CB8AC3E}">
        <p14:creationId xmlns:p14="http://schemas.microsoft.com/office/powerpoint/2010/main" val="1329885657"/>
      </p:ext>
    </p:extLst>
  </p:cSld>
  <p:clrMap bg1="lt1" tx1="dk1" bg2="lt2" tx2="dk2" accent1="accent1" accent2="accent2" accent3="accent3" accent4="accent4" accent5="accent5" accent6="accent6" hlink="hlink" folHlink="folHlink"/>
  <p:sldLayoutIdLst>
    <p:sldLayoutId id="2147483773" r:id="rId1"/>
    <p:sldLayoutId id="2147483774" r:id="rId2"/>
    <p:sldLayoutId id="2147483775" r:id="rId3"/>
    <p:sldLayoutId id="2147483776" r:id="rId4"/>
    <p:sldLayoutId id="2147483777" r:id="rId5"/>
    <p:sldLayoutId id="2147483778" r:id="rId6"/>
    <p:sldLayoutId id="2147483779" r:id="rId7"/>
    <p:sldLayoutId id="2147483780" r:id="rId8"/>
    <p:sldLayoutId id="2147483781" r:id="rId9"/>
    <p:sldLayoutId id="2147483782" r:id="rId10"/>
    <p:sldLayoutId id="2147483783" r:id="rId11"/>
    <p:sldLayoutId id="2147483784" r:id="rId12"/>
    <p:sldLayoutId id="2147483785" r:id="rId13"/>
    <p:sldLayoutId id="2147483786" r:id="rId14"/>
    <p:sldLayoutId id="2147483787" r:id="rId15"/>
    <p:sldLayoutId id="2147483788" r:id="rId16"/>
    <p:sldLayoutId id="2147483789" r:id="rId17"/>
    <p:sldLayoutId id="2147483790" r:id="rId18"/>
    <p:sldLayoutId id="2147483791" r:id="rId19"/>
    <p:sldLayoutId id="2147483792" r:id="rId20"/>
    <p:sldLayoutId id="2147483794" r:id="rId21"/>
  </p:sldLayoutIdLst>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hf hdr="0" ftr="0" dt="0"/>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hyperlink" Target="mailto:sferguson@anthc.org" TargetMode="External"/><Relationship Id="rId2" Type="http://schemas.openxmlformats.org/officeDocument/2006/relationships/notesSlide" Target="../notesSlides/notesSlide1.xml"/><Relationship Id="rId1" Type="http://schemas.openxmlformats.org/officeDocument/2006/relationships/slideLayout" Target="../slideLayouts/slideLayout119.xml"/><Relationship Id="rId5" Type="http://schemas.openxmlformats.org/officeDocument/2006/relationships/image" Target="../media/image11.jpeg"/><Relationship Id="rId4" Type="http://schemas.openxmlformats.org/officeDocument/2006/relationships/image" Target="../media/image10.jpeg"/></Relationships>
</file>

<file path=ppt/slides/_rels/slide2.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2.xml"/><Relationship Id="rId1" Type="http://schemas.openxmlformats.org/officeDocument/2006/relationships/slideLayout" Target="../slideLayouts/slideLayout4.xml"/></Relationships>
</file>

<file path=ppt/slides/_rels/slide3.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3.xml"/><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6.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4.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10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91" name="Rectangle 15"/>
          <p:cNvSpPr>
            <a:spLocks noChangeArrowheads="1"/>
          </p:cNvSpPr>
          <p:nvPr/>
        </p:nvSpPr>
        <p:spPr bwMode="auto">
          <a:xfrm>
            <a:off x="228600" y="532580"/>
            <a:ext cx="3222735" cy="4344220"/>
          </a:xfrm>
          <a:prstGeom prst="rect">
            <a:avLst/>
          </a:prstGeom>
          <a:solidFill>
            <a:schemeClr val="bg2"/>
          </a:solidFill>
          <a:ln w="9525">
            <a:noFill/>
            <a:miter lim="800000"/>
            <a:headEnd/>
            <a:tailEnd/>
          </a:ln>
          <a:effectLst/>
        </p:spPr>
        <p:txBody>
          <a:bodyPr wrap="none" anchor="ctr"/>
          <a:lstStyle/>
          <a:p>
            <a:endParaRPr lang="en-US">
              <a:solidFill>
                <a:srgbClr val="000000"/>
              </a:solidFill>
              <a:latin typeface="Arial"/>
            </a:endParaRPr>
          </a:p>
        </p:txBody>
      </p:sp>
      <p:sp>
        <p:nvSpPr>
          <p:cNvPr id="50193" name="Rectangle 17"/>
          <p:cNvSpPr>
            <a:spLocks noChangeArrowheads="1"/>
          </p:cNvSpPr>
          <p:nvPr/>
        </p:nvSpPr>
        <p:spPr bwMode="auto">
          <a:xfrm>
            <a:off x="4296697" y="971107"/>
            <a:ext cx="7342075" cy="3231654"/>
          </a:xfrm>
          <a:prstGeom prst="rect">
            <a:avLst/>
          </a:prstGeom>
          <a:noFill/>
          <a:ln w="9525">
            <a:noFill/>
            <a:miter lim="800000"/>
            <a:headEnd/>
            <a:tailEnd/>
          </a:ln>
          <a:effectLst/>
        </p:spPr>
        <p:txBody>
          <a:bodyPr wrap="none">
            <a:spAutoFit/>
          </a:bodyPr>
          <a:lstStyle/>
          <a:p>
            <a:pPr algn="ctr"/>
            <a:r>
              <a:rPr lang="en-US" sz="6000" b="1" dirty="0">
                <a:solidFill>
                  <a:srgbClr val="0070C0"/>
                </a:solidFill>
                <a:latin typeface="Arial"/>
              </a:rPr>
              <a:t>Tribal </a:t>
            </a:r>
            <a:r>
              <a:rPr lang="en-US" sz="6000" b="1" dirty="0" smtClean="0">
                <a:solidFill>
                  <a:srgbClr val="0070C0"/>
                </a:solidFill>
                <a:latin typeface="Arial"/>
              </a:rPr>
              <a:t>Engagement</a:t>
            </a:r>
          </a:p>
          <a:p>
            <a:pPr algn="ctr"/>
            <a:r>
              <a:rPr lang="en-US" sz="4800" b="1" dirty="0" smtClean="0">
                <a:solidFill>
                  <a:srgbClr val="000000"/>
                </a:solidFill>
                <a:latin typeface="Arial"/>
              </a:rPr>
              <a:t>in the</a:t>
            </a:r>
          </a:p>
          <a:p>
            <a:pPr algn="ctr"/>
            <a:r>
              <a:rPr lang="en-US" sz="4800" b="1" dirty="0" smtClean="0">
                <a:solidFill>
                  <a:srgbClr val="000000"/>
                </a:solidFill>
                <a:latin typeface="Arial"/>
              </a:rPr>
              <a:t>Indian Health </a:t>
            </a:r>
          </a:p>
          <a:p>
            <a:pPr algn="ctr"/>
            <a:r>
              <a:rPr lang="en-US" sz="4800" b="1" dirty="0" smtClean="0">
                <a:solidFill>
                  <a:srgbClr val="000000"/>
                </a:solidFill>
                <a:latin typeface="Arial"/>
              </a:rPr>
              <a:t>IT Modernization Project</a:t>
            </a:r>
          </a:p>
        </p:txBody>
      </p:sp>
      <p:sp>
        <p:nvSpPr>
          <p:cNvPr id="50194" name="Text Box 18"/>
          <p:cNvSpPr txBox="1">
            <a:spLocks noChangeArrowheads="1"/>
          </p:cNvSpPr>
          <p:nvPr/>
        </p:nvSpPr>
        <p:spPr bwMode="auto">
          <a:xfrm>
            <a:off x="5019682" y="5442731"/>
            <a:ext cx="7004652" cy="1446550"/>
          </a:xfrm>
          <a:prstGeom prst="rect">
            <a:avLst/>
          </a:prstGeom>
          <a:noFill/>
          <a:ln w="9525">
            <a:noFill/>
            <a:miter lim="800000"/>
            <a:headEnd/>
            <a:tailEnd/>
          </a:ln>
          <a:effectLst/>
        </p:spPr>
        <p:txBody>
          <a:bodyPr wrap="square">
            <a:spAutoFit/>
          </a:bodyPr>
          <a:lstStyle/>
          <a:p>
            <a:pPr algn="r">
              <a:spcBef>
                <a:spcPct val="50000"/>
              </a:spcBef>
            </a:pPr>
            <a:r>
              <a:rPr lang="en-US" sz="2400" dirty="0">
                <a:solidFill>
                  <a:srgbClr val="4D4D4D"/>
                </a:solidFill>
                <a:latin typeface="Verdana" pitchFamily="34" charset="0"/>
              </a:rPr>
              <a:t>Stewart </a:t>
            </a:r>
            <a:r>
              <a:rPr lang="en-US" sz="2400" dirty="0" smtClean="0">
                <a:solidFill>
                  <a:srgbClr val="4D4D4D"/>
                </a:solidFill>
                <a:latin typeface="Verdana" pitchFamily="34" charset="0"/>
              </a:rPr>
              <a:t>Ferguson</a:t>
            </a:r>
          </a:p>
          <a:p>
            <a:pPr algn="r"/>
            <a:r>
              <a:rPr lang="en-US" sz="1600" dirty="0" smtClean="0">
                <a:solidFill>
                  <a:srgbClr val="4D4D4D"/>
                </a:solidFill>
                <a:latin typeface="Verdana" pitchFamily="34" charset="0"/>
              </a:rPr>
              <a:t>Chief Information Officer (CIO</a:t>
            </a:r>
            <a:r>
              <a:rPr lang="en-US" sz="1600" dirty="0" smtClean="0">
                <a:solidFill>
                  <a:srgbClr val="4D4D4D"/>
                </a:solidFill>
                <a:latin typeface="Verdana" pitchFamily="34" charset="0"/>
              </a:rPr>
              <a:t>)</a:t>
            </a:r>
          </a:p>
          <a:p>
            <a:pPr algn="r"/>
            <a:r>
              <a:rPr lang="en-US" sz="1600" dirty="0" smtClean="0">
                <a:solidFill>
                  <a:srgbClr val="4D4D4D"/>
                </a:solidFill>
                <a:latin typeface="Verdana" pitchFamily="34" charset="0"/>
              </a:rPr>
              <a:t>Alaska Native Tribal Health Consortium</a:t>
            </a:r>
          </a:p>
          <a:p>
            <a:pPr algn="r"/>
            <a:r>
              <a:rPr lang="en-US" sz="1600" dirty="0" smtClean="0">
                <a:solidFill>
                  <a:srgbClr val="4D4D4D"/>
                </a:solidFill>
                <a:latin typeface="Verdana" pitchFamily="34" charset="0"/>
                <a:hlinkClick r:id="rId3"/>
              </a:rPr>
              <a:t>sferguson@anthc.org</a:t>
            </a:r>
            <a:r>
              <a:rPr lang="en-US" sz="1600" dirty="0" smtClean="0">
                <a:solidFill>
                  <a:srgbClr val="4D4D4D"/>
                </a:solidFill>
                <a:latin typeface="Verdana" pitchFamily="34" charset="0"/>
              </a:rPr>
              <a:t> </a:t>
            </a:r>
            <a:endParaRPr lang="en-US" sz="1600" dirty="0" smtClean="0">
              <a:solidFill>
                <a:srgbClr val="4D4D4D"/>
              </a:solidFill>
              <a:latin typeface="Verdana" pitchFamily="34" charset="0"/>
            </a:endParaRPr>
          </a:p>
          <a:p>
            <a:pPr algn="r"/>
            <a:endParaRPr lang="en-US" sz="1600" dirty="0">
              <a:solidFill>
                <a:srgbClr val="4D4D4D"/>
              </a:solidFill>
              <a:latin typeface="Verdana" pitchFamily="34" charset="0"/>
            </a:endParaRPr>
          </a:p>
        </p:txBody>
      </p:sp>
      <p:pic>
        <p:nvPicPr>
          <p:cNvPr id="11" name="Picture 10" descr="ANTHC Logo Slide.jpg"/>
          <p:cNvPicPr>
            <a:picLocks noChangeAspect="1"/>
          </p:cNvPicPr>
          <p:nvPr/>
        </p:nvPicPr>
        <p:blipFill rotWithShape="1">
          <a:blip r:embed="rId4" cstate="screen">
            <a:extLst>
              <a:ext uri="{28A0092B-C50C-407E-A947-70E740481C1C}">
                <a14:useLocalDpi xmlns:a14="http://schemas.microsoft.com/office/drawing/2010/main"/>
              </a:ext>
            </a:extLst>
          </a:blip>
          <a:srcRect/>
          <a:stretch/>
        </p:blipFill>
        <p:spPr>
          <a:xfrm>
            <a:off x="195020" y="5410200"/>
            <a:ext cx="3505200" cy="1046328"/>
          </a:xfrm>
          <a:prstGeom prst="rect">
            <a:avLst/>
          </a:prstGeom>
        </p:spPr>
      </p:pic>
      <p:pic>
        <p:nvPicPr>
          <p:cNvPr id="2" name="Picture 1"/>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152400" y="460954"/>
            <a:ext cx="3188970" cy="4251960"/>
          </a:xfrm>
          <a:prstGeom prst="rect">
            <a:avLst/>
          </a:prstGeom>
        </p:spPr>
      </p:pic>
    </p:spTree>
    <p:extLst>
      <p:ext uri="{BB962C8B-B14F-4D97-AF65-F5344CB8AC3E}">
        <p14:creationId xmlns:p14="http://schemas.microsoft.com/office/powerpoint/2010/main" val="3629219115"/>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sz="half" idx="1"/>
          </p:nvPr>
        </p:nvSpPr>
        <p:spPr/>
        <p:txBody>
          <a:bodyPr>
            <a:normAutofit fontScale="92500" lnSpcReduction="20000"/>
          </a:bodyPr>
          <a:lstStyle/>
          <a:p>
            <a:r>
              <a:rPr lang="en-US" b="1" dirty="0" smtClean="0">
                <a:solidFill>
                  <a:srgbClr val="0070C0"/>
                </a:solidFill>
              </a:rPr>
              <a:t>TIMING: </a:t>
            </a:r>
            <a:r>
              <a:rPr lang="en-US" dirty="0" smtClean="0"/>
              <a:t>The “timing” is right for purchasing a modern EHR and related systems (e.g. Lab, Pharmacy, Radiology, Analytics).</a:t>
            </a:r>
          </a:p>
          <a:p>
            <a:r>
              <a:rPr lang="en-US" b="1" dirty="0" smtClean="0">
                <a:solidFill>
                  <a:srgbClr val="0070C0"/>
                </a:solidFill>
              </a:rPr>
              <a:t>BENEFITS: </a:t>
            </a:r>
            <a:r>
              <a:rPr lang="en-US" dirty="0" smtClean="0"/>
              <a:t>There </a:t>
            </a:r>
            <a:r>
              <a:rPr lang="en-US" dirty="0"/>
              <a:t>are huge benefits to be realized for </a:t>
            </a:r>
            <a:r>
              <a:rPr lang="en-US" dirty="0" smtClean="0"/>
              <a:t>patient </a:t>
            </a:r>
            <a:r>
              <a:rPr lang="en-US" dirty="0"/>
              <a:t>care, </a:t>
            </a:r>
            <a:r>
              <a:rPr lang="en-US" dirty="0" smtClean="0"/>
              <a:t>revenue, interoperability</a:t>
            </a:r>
            <a:r>
              <a:rPr lang="en-US" dirty="0"/>
              <a:t>, analytics, </a:t>
            </a:r>
            <a:r>
              <a:rPr lang="en-US" dirty="0" smtClean="0"/>
              <a:t>and strategy.</a:t>
            </a:r>
          </a:p>
          <a:p>
            <a:r>
              <a:rPr lang="en-US" b="1" dirty="0" smtClean="0">
                <a:solidFill>
                  <a:srgbClr val="0070C0"/>
                </a:solidFill>
              </a:rPr>
              <a:t>IHS: </a:t>
            </a:r>
            <a:r>
              <a:rPr lang="en-US" dirty="0" smtClean="0"/>
              <a:t>Historical experience critical.</a:t>
            </a:r>
          </a:p>
          <a:p>
            <a:r>
              <a:rPr lang="en-US" b="1" dirty="0" smtClean="0">
                <a:solidFill>
                  <a:srgbClr val="0070C0"/>
                </a:solidFill>
              </a:rPr>
              <a:t>DYNAMIC: </a:t>
            </a:r>
            <a:r>
              <a:rPr lang="en-US" dirty="0" smtClean="0"/>
              <a:t>This </a:t>
            </a:r>
            <a:r>
              <a:rPr lang="en-US" dirty="0"/>
              <a:t>will be highly dynamic.  </a:t>
            </a:r>
            <a:r>
              <a:rPr lang="en-US" dirty="0" smtClean="0"/>
              <a:t>EHRs change.  Speed </a:t>
            </a:r>
            <a:r>
              <a:rPr lang="en-US" dirty="0"/>
              <a:t>of buying vs speed of building</a:t>
            </a:r>
            <a:r>
              <a:rPr lang="en-US" dirty="0" smtClean="0"/>
              <a:t>.</a:t>
            </a:r>
          </a:p>
          <a:p>
            <a:endParaRPr lang="en-US" dirty="0"/>
          </a:p>
        </p:txBody>
      </p:sp>
      <p:sp>
        <p:nvSpPr>
          <p:cNvPr id="7" name="Content Placeholder 6"/>
          <p:cNvSpPr>
            <a:spLocks noGrp="1"/>
          </p:cNvSpPr>
          <p:nvPr>
            <p:ph sz="half" idx="2"/>
          </p:nvPr>
        </p:nvSpPr>
        <p:spPr/>
        <p:txBody>
          <a:bodyPr>
            <a:normAutofit fontScale="92500" lnSpcReduction="20000"/>
          </a:bodyPr>
          <a:lstStyle/>
          <a:p>
            <a:r>
              <a:rPr lang="en-US" b="1" dirty="0" smtClean="0">
                <a:solidFill>
                  <a:srgbClr val="0070C0"/>
                </a:solidFill>
              </a:rPr>
              <a:t>IMPACT: </a:t>
            </a:r>
            <a:r>
              <a:rPr lang="en-US" dirty="0" smtClean="0"/>
              <a:t>Do not underestimate the complexity.  This </a:t>
            </a:r>
            <a:r>
              <a:rPr lang="en-US" dirty="0"/>
              <a:t>is an extremely complicated project, and will impact systems for decades to come.</a:t>
            </a:r>
          </a:p>
          <a:p>
            <a:r>
              <a:rPr lang="en-US" b="1" dirty="0" smtClean="0">
                <a:solidFill>
                  <a:srgbClr val="0070C0"/>
                </a:solidFill>
              </a:rPr>
              <a:t>FAILURE: </a:t>
            </a:r>
            <a:r>
              <a:rPr lang="en-US" dirty="0" smtClean="0"/>
              <a:t>Simplest </a:t>
            </a:r>
            <a:r>
              <a:rPr lang="en-US" dirty="0"/>
              <a:t>way to make it fail is underfund, poor choices, insufficient planning, rush the deployment, lack standardization, poor design/workflows, </a:t>
            </a:r>
            <a:r>
              <a:rPr lang="en-US" dirty="0" smtClean="0"/>
              <a:t>lack of staff involvement, not </a:t>
            </a:r>
            <a:r>
              <a:rPr lang="en-US" dirty="0"/>
              <a:t>understand needs</a:t>
            </a:r>
            <a:r>
              <a:rPr lang="en-US" dirty="0" smtClean="0"/>
              <a:t>.</a:t>
            </a:r>
          </a:p>
          <a:p>
            <a:pPr marL="0" indent="0">
              <a:buNone/>
            </a:pPr>
            <a:endParaRPr lang="en-US" b="1" dirty="0" smtClean="0">
              <a:solidFill>
                <a:srgbClr val="0070C0"/>
              </a:solidFill>
            </a:endParaRPr>
          </a:p>
          <a:p>
            <a:pPr marL="0" indent="0" algn="ctr">
              <a:buNone/>
            </a:pPr>
            <a:r>
              <a:rPr lang="en-US" sz="3000" b="1" dirty="0" smtClean="0">
                <a:solidFill>
                  <a:srgbClr val="0070C0"/>
                </a:solidFill>
              </a:rPr>
              <a:t>This </a:t>
            </a:r>
            <a:r>
              <a:rPr lang="en-US" sz="3000" b="1" dirty="0">
                <a:solidFill>
                  <a:srgbClr val="0070C0"/>
                </a:solidFill>
              </a:rPr>
              <a:t>is NOT just about an EHR.  </a:t>
            </a:r>
          </a:p>
          <a:p>
            <a:endParaRPr lang="en-US" dirty="0"/>
          </a:p>
        </p:txBody>
      </p:sp>
      <p:pic>
        <p:nvPicPr>
          <p:cNvPr id="4" name="Picture 3"/>
          <p:cNvPicPr>
            <a:picLocks noChangeAspect="1"/>
          </p:cNvPicPr>
          <p:nvPr/>
        </p:nvPicPr>
        <p:blipFill rotWithShape="1">
          <a:blip r:embed="rId3"/>
          <a:srcRect t="5038"/>
          <a:stretch/>
        </p:blipFill>
        <p:spPr>
          <a:xfrm>
            <a:off x="1334245" y="30275"/>
            <a:ext cx="9143255" cy="1615856"/>
          </a:xfrm>
          <a:prstGeom prst="rect">
            <a:avLst/>
          </a:prstGeom>
        </p:spPr>
      </p:pic>
    </p:spTree>
    <p:extLst>
      <p:ext uri="{BB962C8B-B14F-4D97-AF65-F5344CB8AC3E}">
        <p14:creationId xmlns:p14="http://schemas.microsoft.com/office/powerpoint/2010/main" val="2412022404"/>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sld>
</file>

<file path=ppt/slides/slide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4" name="Slide Number Placeholder 3"/>
          <p:cNvSpPr>
            <a:spLocks noGrp="1"/>
          </p:cNvSpPr>
          <p:nvPr>
            <p:ph type="sldNum" sz="quarter" idx="4294967295"/>
          </p:nvPr>
        </p:nvSpPr>
        <p:spPr/>
        <p:txBody>
          <a:bodyPr/>
          <a:lstStyle/>
          <a:p>
            <a:fld id="{C829FBF9-B150-467F-A3EA-C5BD190C13CC}" type="slidenum">
              <a:rPr lang="en-US" smtClean="0"/>
              <a:pPr/>
              <a:t>3</a:t>
            </a:fld>
            <a:endParaRPr lang="en-US" dirty="0"/>
          </a:p>
        </p:txBody>
      </p:sp>
      <p:pic>
        <p:nvPicPr>
          <p:cNvPr id="5" name="Picture 4"/>
          <p:cNvPicPr>
            <a:picLocks noChangeAspect="1"/>
          </p:cNvPicPr>
          <p:nvPr/>
        </p:nvPicPr>
        <p:blipFill>
          <a:blip r:embed="rId3"/>
          <a:stretch>
            <a:fillRect/>
          </a:stretch>
        </p:blipFill>
        <p:spPr>
          <a:xfrm>
            <a:off x="0" y="116633"/>
            <a:ext cx="12192000" cy="6624735"/>
          </a:xfrm>
          <a:prstGeom prst="rect">
            <a:avLst/>
          </a:prstGeom>
        </p:spPr>
      </p:pic>
      <p:sp>
        <p:nvSpPr>
          <p:cNvPr id="6" name="Rounded Rectangle 5"/>
          <p:cNvSpPr/>
          <p:nvPr/>
        </p:nvSpPr>
        <p:spPr>
          <a:xfrm>
            <a:off x="838200" y="3352800"/>
            <a:ext cx="5715000" cy="1346421"/>
          </a:xfrm>
          <a:prstGeom prst="roundRect">
            <a:avLst/>
          </a:prstGeom>
          <a:no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814873897"/>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grpSp>
        <p:nvGrpSpPr>
          <p:cNvPr id="76" name="Group 75"/>
          <p:cNvGrpSpPr/>
          <p:nvPr/>
        </p:nvGrpSpPr>
        <p:grpSpPr>
          <a:xfrm>
            <a:off x="7008413" y="3891385"/>
            <a:ext cx="4977249" cy="2779574"/>
            <a:chOff x="7008413" y="3891385"/>
            <a:chExt cx="4977249" cy="2779574"/>
          </a:xfrm>
        </p:grpSpPr>
        <p:cxnSp>
          <p:nvCxnSpPr>
            <p:cNvPr id="51" name="Straight Arrow Connector 50"/>
            <p:cNvCxnSpPr/>
            <p:nvPr/>
          </p:nvCxnSpPr>
          <p:spPr>
            <a:xfrm flipH="1" flipV="1">
              <a:off x="7008413" y="3891385"/>
              <a:ext cx="2724962" cy="1287207"/>
            </a:xfrm>
            <a:prstGeom prst="straightConnector1">
              <a:avLst/>
            </a:prstGeom>
            <a:ln w="76200">
              <a:tailEnd type="triangle"/>
            </a:ln>
          </p:spPr>
          <p:style>
            <a:lnRef idx="2">
              <a:schemeClr val="accent1"/>
            </a:lnRef>
            <a:fillRef idx="0">
              <a:schemeClr val="accent1"/>
            </a:fillRef>
            <a:effectRef idx="1">
              <a:schemeClr val="accent1"/>
            </a:effectRef>
            <a:fontRef idx="minor">
              <a:schemeClr val="tx1"/>
            </a:fontRef>
          </p:style>
        </p:cxnSp>
        <p:sp>
          <p:nvSpPr>
            <p:cNvPr id="12" name="TextBox 11"/>
            <p:cNvSpPr txBox="1"/>
            <p:nvPr/>
          </p:nvSpPr>
          <p:spPr>
            <a:xfrm>
              <a:off x="9708594" y="5036469"/>
              <a:ext cx="2277068" cy="1634490"/>
            </a:xfrm>
            <a:prstGeom prst="roundRect">
              <a:avLst/>
            </a:prstGeom>
            <a:ln/>
          </p:spPr>
          <p:style>
            <a:lnRef idx="1">
              <a:schemeClr val="accent3"/>
            </a:lnRef>
            <a:fillRef idx="2">
              <a:schemeClr val="accent3"/>
            </a:fillRef>
            <a:effectRef idx="1">
              <a:schemeClr val="accent3"/>
            </a:effectRef>
            <a:fontRef idx="minor">
              <a:schemeClr val="dk1"/>
            </a:fontRef>
          </p:style>
          <p:txBody>
            <a:bodyPr wrap="square" rtlCol="0">
              <a:spAutoFit/>
            </a:bodyPr>
            <a:lstStyle>
              <a:defPPr>
                <a:defRPr lang="en-US"/>
              </a:defPPr>
              <a:lvl1pPr>
                <a:defRPr b="1"/>
              </a:lvl1pPr>
            </a:lstStyle>
            <a:p>
              <a:pPr algn="ctr"/>
              <a:r>
                <a:rPr lang="en-US" u="sng" dirty="0">
                  <a:solidFill>
                    <a:srgbClr val="0070C0"/>
                  </a:solidFill>
                </a:rPr>
                <a:t>INTEROPERABILITY</a:t>
              </a:r>
            </a:p>
            <a:p>
              <a:pPr algn="ctr"/>
              <a:r>
                <a:rPr lang="en-US" b="0" dirty="0" smtClean="0"/>
                <a:t>DSM / CCDA</a:t>
              </a:r>
            </a:p>
            <a:p>
              <a:pPr algn="ctr"/>
              <a:r>
                <a:rPr lang="en-US" b="0" dirty="0" smtClean="0"/>
                <a:t>CommonWell</a:t>
              </a:r>
            </a:p>
            <a:p>
              <a:pPr algn="ctr"/>
              <a:r>
                <a:rPr lang="en-US" b="0" dirty="0" smtClean="0"/>
                <a:t>Syndromic Surveillance …</a:t>
              </a:r>
              <a:endParaRPr lang="en-US" b="0" dirty="0"/>
            </a:p>
          </p:txBody>
        </p:sp>
      </p:grpSp>
      <p:grpSp>
        <p:nvGrpSpPr>
          <p:cNvPr id="84" name="Group 83"/>
          <p:cNvGrpSpPr/>
          <p:nvPr/>
        </p:nvGrpSpPr>
        <p:grpSpPr>
          <a:xfrm>
            <a:off x="6948626" y="2027185"/>
            <a:ext cx="5037036" cy="2509242"/>
            <a:chOff x="6948626" y="2027185"/>
            <a:chExt cx="5037036" cy="2509242"/>
          </a:xfrm>
        </p:grpSpPr>
        <p:cxnSp>
          <p:nvCxnSpPr>
            <p:cNvPr id="54" name="Straight Arrow Connector 53"/>
            <p:cNvCxnSpPr/>
            <p:nvPr/>
          </p:nvCxnSpPr>
          <p:spPr>
            <a:xfrm flipH="1">
              <a:off x="6948626" y="3558104"/>
              <a:ext cx="2779084" cy="0"/>
            </a:xfrm>
            <a:prstGeom prst="straightConnector1">
              <a:avLst/>
            </a:prstGeom>
            <a:ln w="76200">
              <a:tailEnd type="triangle"/>
            </a:ln>
          </p:spPr>
          <p:style>
            <a:lnRef idx="2">
              <a:schemeClr val="accent1"/>
            </a:lnRef>
            <a:fillRef idx="0">
              <a:schemeClr val="accent1"/>
            </a:fillRef>
            <a:effectRef idx="1">
              <a:schemeClr val="accent1"/>
            </a:effectRef>
            <a:fontRef idx="minor">
              <a:schemeClr val="tx1"/>
            </a:fontRef>
          </p:style>
        </p:cxnSp>
        <p:sp>
          <p:nvSpPr>
            <p:cNvPr id="15" name="TextBox 14"/>
            <p:cNvSpPr txBox="1"/>
            <p:nvPr/>
          </p:nvSpPr>
          <p:spPr>
            <a:xfrm>
              <a:off x="9708594" y="2027185"/>
              <a:ext cx="2277068" cy="2509242"/>
            </a:xfrm>
            <a:prstGeom prst="roundRect">
              <a:avLst/>
            </a:prstGeom>
            <a:ln>
              <a:noFill/>
            </a:ln>
            <a:effectLst>
              <a:outerShdw blurRad="107950" dist="12700" dir="5400000" algn="ctr">
                <a:srgbClr val="000000"/>
              </a:outerShdw>
            </a:effectLst>
            <a:scene3d>
              <a:camera prst="orthographicFront">
                <a:rot lat="0" lon="0" rev="0"/>
              </a:camera>
              <a:lightRig rig="soft" dir="t">
                <a:rot lat="0" lon="0" rev="0"/>
              </a:lightRig>
            </a:scene3d>
            <a:sp3d contourW="44450" prstMaterial="matte">
              <a:bevelT w="63500" h="63500" prst="artDeco"/>
              <a:contourClr>
                <a:srgbClr val="FFFFFF"/>
              </a:contourClr>
            </a:sp3d>
          </p:spPr>
          <p:style>
            <a:lnRef idx="2">
              <a:schemeClr val="accent1"/>
            </a:lnRef>
            <a:fillRef idx="1">
              <a:schemeClr val="lt1"/>
            </a:fillRef>
            <a:effectRef idx="0">
              <a:schemeClr val="accent1"/>
            </a:effectRef>
            <a:fontRef idx="minor">
              <a:schemeClr val="dk1"/>
            </a:fontRef>
          </p:style>
          <p:txBody>
            <a:bodyPr wrap="square" rtlCol="0">
              <a:spAutoFit/>
            </a:bodyPr>
            <a:lstStyle>
              <a:defPPr>
                <a:defRPr lang="en-US"/>
              </a:defPPr>
              <a:lvl1pPr>
                <a:defRPr b="1"/>
              </a:lvl1pPr>
            </a:lstStyle>
            <a:p>
              <a:pPr algn="ctr"/>
              <a:r>
                <a:rPr lang="en-US" u="sng" dirty="0">
                  <a:solidFill>
                    <a:srgbClr val="0070C0"/>
                  </a:solidFill>
                </a:rPr>
                <a:t>MANAGEMENT</a:t>
              </a:r>
            </a:p>
            <a:p>
              <a:pPr algn="ctr"/>
              <a:r>
                <a:rPr lang="en-US" b="0" dirty="0" smtClean="0"/>
                <a:t>Optimization</a:t>
              </a:r>
            </a:p>
            <a:p>
              <a:pPr algn="ctr"/>
              <a:r>
                <a:rPr lang="en-US" b="0" dirty="0" smtClean="0"/>
                <a:t>Governance</a:t>
              </a:r>
            </a:p>
            <a:p>
              <a:pPr algn="ctr"/>
              <a:r>
                <a:rPr lang="en-US" b="0" dirty="0" smtClean="0"/>
                <a:t>Change </a:t>
              </a:r>
              <a:r>
                <a:rPr lang="en-US" b="0" dirty="0" err="1" smtClean="0"/>
                <a:t>Mgmt</a:t>
              </a:r>
              <a:endParaRPr lang="en-US" b="0" dirty="0" smtClean="0"/>
            </a:p>
            <a:p>
              <a:pPr algn="ctr"/>
              <a:r>
                <a:rPr lang="en-US" b="0" dirty="0" err="1" smtClean="0"/>
                <a:t>Roadmapping</a:t>
              </a:r>
              <a:endParaRPr lang="en-US" b="0" dirty="0" smtClean="0"/>
            </a:p>
            <a:p>
              <a:pPr algn="ctr"/>
              <a:r>
                <a:rPr lang="en-US" b="0" dirty="0" smtClean="0"/>
                <a:t>Strategy</a:t>
              </a:r>
            </a:p>
            <a:p>
              <a:pPr algn="ctr"/>
              <a:r>
                <a:rPr lang="en-US" b="0" dirty="0"/>
                <a:t>Process </a:t>
              </a:r>
              <a:r>
                <a:rPr lang="en-US" b="0" dirty="0" smtClean="0"/>
                <a:t>Improvement …</a:t>
              </a:r>
              <a:endParaRPr lang="en-US" b="0" dirty="0"/>
            </a:p>
          </p:txBody>
        </p:sp>
      </p:grpSp>
      <p:grpSp>
        <p:nvGrpSpPr>
          <p:cNvPr id="83" name="Group 82"/>
          <p:cNvGrpSpPr/>
          <p:nvPr/>
        </p:nvGrpSpPr>
        <p:grpSpPr>
          <a:xfrm>
            <a:off x="6949057" y="261005"/>
            <a:ext cx="5036605" cy="2962029"/>
            <a:chOff x="6949057" y="261005"/>
            <a:chExt cx="5036605" cy="2962029"/>
          </a:xfrm>
        </p:grpSpPr>
        <p:cxnSp>
          <p:nvCxnSpPr>
            <p:cNvPr id="61" name="Straight Arrow Connector 60"/>
            <p:cNvCxnSpPr/>
            <p:nvPr/>
          </p:nvCxnSpPr>
          <p:spPr>
            <a:xfrm flipH="1">
              <a:off x="6949057" y="1513285"/>
              <a:ext cx="2759537" cy="1709749"/>
            </a:xfrm>
            <a:prstGeom prst="straightConnector1">
              <a:avLst/>
            </a:prstGeom>
            <a:ln w="76200">
              <a:tailEnd type="triangle"/>
            </a:ln>
          </p:spPr>
          <p:style>
            <a:lnRef idx="2">
              <a:schemeClr val="accent1"/>
            </a:lnRef>
            <a:fillRef idx="0">
              <a:schemeClr val="accent1"/>
            </a:fillRef>
            <a:effectRef idx="1">
              <a:schemeClr val="accent1"/>
            </a:effectRef>
            <a:fontRef idx="minor">
              <a:schemeClr val="tx1"/>
            </a:fontRef>
          </p:style>
        </p:cxnSp>
        <p:sp>
          <p:nvSpPr>
            <p:cNvPr id="16" name="TextBox 15"/>
            <p:cNvSpPr txBox="1"/>
            <p:nvPr/>
          </p:nvSpPr>
          <p:spPr>
            <a:xfrm>
              <a:off x="9664618" y="261005"/>
              <a:ext cx="2321044" cy="1328023"/>
            </a:xfrm>
            <a:prstGeom prst="roundRect">
              <a:avLst/>
            </a:prstGeom>
            <a:ln>
              <a:noFill/>
            </a:ln>
            <a:effectLst>
              <a:outerShdw blurRad="107950" dist="12700" dir="5400000" algn="ctr">
                <a:srgbClr val="000000"/>
              </a:outerShdw>
            </a:effectLst>
            <a:scene3d>
              <a:camera prst="orthographicFront">
                <a:rot lat="0" lon="0" rev="0"/>
              </a:camera>
              <a:lightRig rig="soft" dir="t">
                <a:rot lat="0" lon="0" rev="0"/>
              </a:lightRig>
            </a:scene3d>
            <a:sp3d contourW="44450" prstMaterial="matte">
              <a:bevelT w="63500" h="63500" prst="artDeco"/>
              <a:contourClr>
                <a:srgbClr val="FFFFFF"/>
              </a:contourClr>
            </a:sp3d>
          </p:spPr>
          <p:style>
            <a:lnRef idx="2">
              <a:schemeClr val="accent1"/>
            </a:lnRef>
            <a:fillRef idx="1">
              <a:schemeClr val="lt1"/>
            </a:fillRef>
            <a:effectRef idx="0">
              <a:schemeClr val="accent1"/>
            </a:effectRef>
            <a:fontRef idx="minor">
              <a:schemeClr val="dk1"/>
            </a:fontRef>
          </p:style>
          <p:txBody>
            <a:bodyPr wrap="square" rtlCol="0">
              <a:spAutoFit/>
            </a:bodyPr>
            <a:lstStyle>
              <a:defPPr>
                <a:defRPr lang="en-US"/>
              </a:defPPr>
              <a:lvl1pPr>
                <a:defRPr b="1"/>
              </a:lvl1pPr>
            </a:lstStyle>
            <a:p>
              <a:pPr algn="ctr"/>
              <a:r>
                <a:rPr lang="en-US" u="sng" dirty="0">
                  <a:solidFill>
                    <a:srgbClr val="0070C0"/>
                  </a:solidFill>
                </a:rPr>
                <a:t>REGULATORY</a:t>
              </a:r>
            </a:p>
            <a:p>
              <a:pPr algn="ctr"/>
              <a:r>
                <a:rPr lang="en-US" b="0" dirty="0" smtClean="0"/>
                <a:t>Quality</a:t>
              </a:r>
            </a:p>
            <a:p>
              <a:pPr algn="ctr"/>
              <a:r>
                <a:rPr lang="en-US" b="0" dirty="0" smtClean="0"/>
                <a:t>Meaningful Use</a:t>
              </a:r>
            </a:p>
            <a:p>
              <a:pPr algn="ctr"/>
              <a:r>
                <a:rPr lang="en-US" b="0" dirty="0" smtClean="0"/>
                <a:t>Joint Commission …</a:t>
              </a:r>
              <a:endParaRPr lang="en-US" b="0" dirty="0"/>
            </a:p>
          </p:txBody>
        </p:sp>
      </p:grpSp>
      <p:sp>
        <p:nvSpPr>
          <p:cNvPr id="2" name="Title 1"/>
          <p:cNvSpPr>
            <a:spLocks noGrp="1"/>
          </p:cNvSpPr>
          <p:nvPr>
            <p:ph type="title"/>
          </p:nvPr>
        </p:nvSpPr>
        <p:spPr>
          <a:xfrm>
            <a:off x="4270963" y="212398"/>
            <a:ext cx="3322674" cy="805619"/>
          </a:xfrm>
          <a:prstGeom prst="roundRect">
            <a:avLst/>
          </a:prstGeom>
          <a:solidFill>
            <a:schemeClr val="accent1"/>
          </a:solidFill>
          <a:ln>
            <a:noFill/>
          </a:ln>
          <a:effectLst>
            <a:outerShdw blurRad="44450" dist="27940" dir="5400000" algn="ctr">
              <a:srgbClr val="000000">
                <a:alpha val="32000"/>
              </a:srgbClr>
            </a:outerShdw>
          </a:effectLst>
          <a:scene3d>
            <a:camera prst="orthographicFront">
              <a:rot lat="0" lon="0" rev="0"/>
            </a:camera>
            <a:lightRig rig="balanced" dir="t">
              <a:rot lat="0" lon="0" rev="8700000"/>
            </a:lightRig>
          </a:scene3d>
          <a:sp3d>
            <a:bevelT w="190500" h="38100"/>
          </a:sp3d>
        </p:spPr>
        <p:style>
          <a:lnRef idx="0">
            <a:scrgbClr r="0" g="0" b="0"/>
          </a:lnRef>
          <a:fillRef idx="0">
            <a:scrgbClr r="0" g="0" b="0"/>
          </a:fillRef>
          <a:effectRef idx="0">
            <a:scrgbClr r="0" g="0" b="0"/>
          </a:effectRef>
          <a:fontRef idx="minor">
            <a:schemeClr val="lt1"/>
          </a:fontRef>
        </p:style>
        <p:txBody>
          <a:bodyPr>
            <a:normAutofit fontScale="90000"/>
          </a:bodyPr>
          <a:lstStyle/>
          <a:p>
            <a:r>
              <a:rPr lang="en-US" dirty="0" smtClean="0"/>
              <a:t>HIT Ecosystem</a:t>
            </a:r>
            <a:endParaRPr lang="en-US" dirty="0"/>
          </a:p>
        </p:txBody>
      </p:sp>
      <p:grpSp>
        <p:nvGrpSpPr>
          <p:cNvPr id="77" name="Group 76"/>
          <p:cNvGrpSpPr/>
          <p:nvPr/>
        </p:nvGrpSpPr>
        <p:grpSpPr>
          <a:xfrm>
            <a:off x="413821" y="2448607"/>
            <a:ext cx="4437973" cy="2168843"/>
            <a:chOff x="413821" y="2448607"/>
            <a:chExt cx="4437973" cy="2168843"/>
          </a:xfrm>
        </p:grpSpPr>
        <p:cxnSp>
          <p:nvCxnSpPr>
            <p:cNvPr id="20" name="Straight Arrow Connector 19"/>
            <p:cNvCxnSpPr>
              <a:stCxn id="3" idx="3"/>
              <a:endCxn id="4" idx="1"/>
            </p:cNvCxnSpPr>
            <p:nvPr/>
          </p:nvCxnSpPr>
          <p:spPr>
            <a:xfrm flipV="1">
              <a:off x="1950013" y="3498976"/>
              <a:ext cx="2901781" cy="34053"/>
            </a:xfrm>
            <a:prstGeom prst="straightConnector1">
              <a:avLst/>
            </a:prstGeom>
            <a:ln w="76200">
              <a:tailEnd type="triangle"/>
            </a:ln>
          </p:spPr>
          <p:style>
            <a:lnRef idx="2">
              <a:schemeClr val="accent1"/>
            </a:lnRef>
            <a:fillRef idx="0">
              <a:schemeClr val="accent1"/>
            </a:fillRef>
            <a:effectRef idx="1">
              <a:schemeClr val="accent1"/>
            </a:effectRef>
            <a:fontRef idx="minor">
              <a:schemeClr val="tx1"/>
            </a:fontRef>
          </p:style>
        </p:cxnSp>
        <p:sp>
          <p:nvSpPr>
            <p:cNvPr id="3" name="TextBox 2"/>
            <p:cNvSpPr txBox="1"/>
            <p:nvPr/>
          </p:nvSpPr>
          <p:spPr>
            <a:xfrm>
              <a:off x="413821" y="2448607"/>
              <a:ext cx="1536192" cy="2168843"/>
            </a:xfrm>
            <a:prstGeom prst="roundRect">
              <a:avLst/>
            </a:prstGeom>
            <a:ln>
              <a:noFill/>
            </a:ln>
            <a:effectLst>
              <a:outerShdw blurRad="107950" dist="12700" dir="5400000" algn="ctr">
                <a:srgbClr val="000000"/>
              </a:outerShdw>
            </a:effectLst>
            <a:scene3d>
              <a:camera prst="orthographicFront">
                <a:rot lat="0" lon="0" rev="0"/>
              </a:camera>
              <a:lightRig rig="soft" dir="t">
                <a:rot lat="0" lon="0" rev="0"/>
              </a:lightRig>
            </a:scene3d>
            <a:sp3d contourW="44450" prstMaterial="matte">
              <a:bevelT w="63500" h="63500" prst="artDeco"/>
              <a:contourClr>
                <a:srgbClr val="FFFFFF"/>
              </a:contourClr>
            </a:sp3d>
          </p:spPr>
          <p:style>
            <a:lnRef idx="2">
              <a:schemeClr val="accent1"/>
            </a:lnRef>
            <a:fillRef idx="1">
              <a:schemeClr val="lt1"/>
            </a:fillRef>
            <a:effectRef idx="0">
              <a:schemeClr val="accent1"/>
            </a:effectRef>
            <a:fontRef idx="minor">
              <a:schemeClr val="dk1"/>
            </a:fontRef>
          </p:style>
          <p:txBody>
            <a:bodyPr wrap="square" rtlCol="0">
              <a:spAutoFit/>
            </a:bodyPr>
            <a:lstStyle/>
            <a:p>
              <a:pPr algn="ctr"/>
              <a:r>
                <a:rPr lang="en-US" b="1" u="sng" dirty="0">
                  <a:solidFill>
                    <a:srgbClr val="0070C0"/>
                  </a:solidFill>
                </a:rPr>
                <a:t>DEVICES</a:t>
              </a:r>
            </a:p>
            <a:p>
              <a:pPr algn="ctr"/>
              <a:r>
                <a:rPr lang="en-US" dirty="0" smtClean="0"/>
                <a:t>PCs</a:t>
              </a:r>
            </a:p>
            <a:p>
              <a:pPr algn="ctr"/>
              <a:r>
                <a:rPr lang="en-US" dirty="0" smtClean="0"/>
                <a:t>Laptops</a:t>
              </a:r>
            </a:p>
            <a:p>
              <a:pPr algn="ctr"/>
              <a:r>
                <a:rPr lang="en-US" dirty="0" smtClean="0"/>
                <a:t>Smart Phones</a:t>
              </a:r>
            </a:p>
            <a:p>
              <a:pPr algn="ctr"/>
              <a:r>
                <a:rPr lang="en-US" dirty="0" smtClean="0"/>
                <a:t>Printers</a:t>
              </a:r>
            </a:p>
            <a:p>
              <a:pPr algn="ctr"/>
              <a:r>
                <a:rPr lang="en-US" dirty="0" smtClean="0"/>
                <a:t>Scanners …</a:t>
              </a:r>
              <a:endParaRPr lang="en-US" dirty="0"/>
            </a:p>
          </p:txBody>
        </p:sp>
      </p:grpSp>
      <p:sp>
        <p:nvSpPr>
          <p:cNvPr id="4" name="TextBox 3"/>
          <p:cNvSpPr txBox="1"/>
          <p:nvPr/>
        </p:nvSpPr>
        <p:spPr>
          <a:xfrm>
            <a:off x="4851794" y="2715783"/>
            <a:ext cx="2107902" cy="1566386"/>
          </a:xfrm>
          <a:prstGeom prst="roundRect">
            <a:avLst/>
          </a:prstGeom>
          <a:ln>
            <a:noFill/>
          </a:ln>
          <a:effectLst>
            <a:outerShdw blurRad="107950" dist="12700" dir="5400000" algn="ctr">
              <a:srgbClr val="000000"/>
            </a:outerShdw>
          </a:effectLst>
          <a:scene3d>
            <a:camera prst="orthographicFront">
              <a:rot lat="0" lon="0" rev="0"/>
            </a:camera>
            <a:lightRig rig="soft" dir="t">
              <a:rot lat="0" lon="0" rev="0"/>
            </a:lightRig>
          </a:scene3d>
          <a:sp3d contourW="44450" prstMaterial="matte">
            <a:bevelT w="63500" h="63500" prst="artDeco"/>
            <a:contourClr>
              <a:srgbClr val="FFFFFF"/>
            </a:contourClr>
          </a:sp3d>
        </p:spPr>
        <p:style>
          <a:lnRef idx="1">
            <a:schemeClr val="accent5"/>
          </a:lnRef>
          <a:fillRef idx="2">
            <a:schemeClr val="accent5"/>
          </a:fillRef>
          <a:effectRef idx="1">
            <a:schemeClr val="accent5"/>
          </a:effectRef>
          <a:fontRef idx="minor">
            <a:schemeClr val="dk1"/>
          </a:fontRef>
        </p:style>
        <p:txBody>
          <a:bodyPr wrap="square" rtlCol="0">
            <a:spAutoFit/>
          </a:bodyPr>
          <a:lstStyle/>
          <a:p>
            <a:pPr algn="ctr"/>
            <a:r>
              <a:rPr lang="en-US" sz="3200" b="1" u="sng" dirty="0">
                <a:solidFill>
                  <a:srgbClr val="0070C0"/>
                </a:solidFill>
              </a:rPr>
              <a:t>EHR</a:t>
            </a:r>
            <a:endParaRPr lang="en-US" b="1" u="sng" dirty="0">
              <a:solidFill>
                <a:srgbClr val="0070C0"/>
              </a:solidFill>
            </a:endParaRPr>
          </a:p>
          <a:p>
            <a:pPr algn="ctr"/>
            <a:r>
              <a:rPr lang="en-US" dirty="0" smtClean="0"/>
              <a:t>Patient Chart</a:t>
            </a:r>
          </a:p>
          <a:p>
            <a:pPr algn="ctr"/>
            <a:r>
              <a:rPr lang="en-US" dirty="0" smtClean="0"/>
              <a:t>Revenue Cycle</a:t>
            </a:r>
          </a:p>
          <a:p>
            <a:pPr algn="ctr"/>
            <a:r>
              <a:rPr lang="en-US" dirty="0" smtClean="0"/>
              <a:t>ED, Surgical …</a:t>
            </a:r>
            <a:endParaRPr lang="en-US" dirty="0"/>
          </a:p>
        </p:txBody>
      </p:sp>
      <p:grpSp>
        <p:nvGrpSpPr>
          <p:cNvPr id="74" name="Group 73"/>
          <p:cNvGrpSpPr/>
          <p:nvPr/>
        </p:nvGrpSpPr>
        <p:grpSpPr>
          <a:xfrm>
            <a:off x="413821" y="139531"/>
            <a:ext cx="4437973" cy="3011933"/>
            <a:chOff x="413821" y="139531"/>
            <a:chExt cx="4437973" cy="3011933"/>
          </a:xfrm>
        </p:grpSpPr>
        <p:cxnSp>
          <p:nvCxnSpPr>
            <p:cNvPr id="18" name="Straight Arrow Connector 17"/>
            <p:cNvCxnSpPr>
              <a:stCxn id="5" idx="3"/>
            </p:cNvCxnSpPr>
            <p:nvPr/>
          </p:nvCxnSpPr>
          <p:spPr>
            <a:xfrm>
              <a:off x="1950013" y="1084560"/>
              <a:ext cx="2901781" cy="2066904"/>
            </a:xfrm>
            <a:prstGeom prst="straightConnector1">
              <a:avLst/>
            </a:prstGeom>
            <a:ln w="76200">
              <a:tailEnd type="triangle"/>
            </a:ln>
          </p:spPr>
          <p:style>
            <a:lnRef idx="2">
              <a:schemeClr val="accent1"/>
            </a:lnRef>
            <a:fillRef idx="0">
              <a:schemeClr val="accent1"/>
            </a:fillRef>
            <a:effectRef idx="1">
              <a:schemeClr val="accent1"/>
            </a:effectRef>
            <a:fontRef idx="minor">
              <a:schemeClr val="tx1"/>
            </a:fontRef>
          </p:style>
        </p:cxnSp>
        <p:sp>
          <p:nvSpPr>
            <p:cNvPr id="5" name="TextBox 4"/>
            <p:cNvSpPr txBox="1"/>
            <p:nvPr/>
          </p:nvSpPr>
          <p:spPr>
            <a:xfrm>
              <a:off x="413821" y="139531"/>
              <a:ext cx="1536192" cy="1890058"/>
            </a:xfrm>
            <a:prstGeom prst="roundRect">
              <a:avLst/>
            </a:prstGeom>
            <a:ln>
              <a:noFill/>
            </a:ln>
            <a:effectLst>
              <a:outerShdw blurRad="107950" dist="12700" dir="5400000" algn="ctr">
                <a:srgbClr val="000000"/>
              </a:outerShdw>
            </a:effectLst>
            <a:scene3d>
              <a:camera prst="orthographicFront">
                <a:rot lat="0" lon="0" rev="0"/>
              </a:camera>
              <a:lightRig rig="soft" dir="t">
                <a:rot lat="0" lon="0" rev="0"/>
              </a:lightRig>
            </a:scene3d>
            <a:sp3d contourW="44450" prstMaterial="matte">
              <a:bevelT w="63500" h="63500" prst="artDeco"/>
              <a:contourClr>
                <a:srgbClr val="FFFFFF"/>
              </a:contourClr>
            </a:sp3d>
          </p:spPr>
          <p:style>
            <a:lnRef idx="2">
              <a:schemeClr val="accent1"/>
            </a:lnRef>
            <a:fillRef idx="1">
              <a:schemeClr val="lt1"/>
            </a:fillRef>
            <a:effectRef idx="0">
              <a:schemeClr val="accent1"/>
            </a:effectRef>
            <a:fontRef idx="minor">
              <a:schemeClr val="dk1"/>
            </a:fontRef>
          </p:style>
          <p:txBody>
            <a:bodyPr wrap="square" rtlCol="0">
              <a:spAutoFit/>
            </a:bodyPr>
            <a:lstStyle/>
            <a:p>
              <a:pPr algn="ctr"/>
              <a:r>
                <a:rPr lang="en-US" b="1" u="sng" dirty="0" smtClean="0">
                  <a:solidFill>
                    <a:srgbClr val="0070C0"/>
                  </a:solidFill>
                </a:rPr>
                <a:t>USERS</a:t>
              </a:r>
            </a:p>
            <a:p>
              <a:pPr algn="ctr"/>
              <a:r>
                <a:rPr lang="en-US" dirty="0" smtClean="0"/>
                <a:t>Providers</a:t>
              </a:r>
            </a:p>
            <a:p>
              <a:pPr algn="ctr"/>
              <a:r>
                <a:rPr lang="en-US" dirty="0" smtClean="0"/>
                <a:t>Nurses</a:t>
              </a:r>
            </a:p>
            <a:p>
              <a:pPr algn="ctr"/>
              <a:r>
                <a:rPr lang="en-US" dirty="0" smtClean="0"/>
                <a:t>Pharmacists</a:t>
              </a:r>
            </a:p>
            <a:p>
              <a:pPr algn="ctr"/>
              <a:r>
                <a:rPr lang="en-US" dirty="0" smtClean="0"/>
                <a:t>Lab techs</a:t>
              </a:r>
            </a:p>
            <a:p>
              <a:pPr algn="ctr"/>
              <a:r>
                <a:rPr lang="en-US" dirty="0" smtClean="0"/>
                <a:t>Rad Techs …</a:t>
              </a:r>
            </a:p>
          </p:txBody>
        </p:sp>
      </p:grpSp>
      <p:grpSp>
        <p:nvGrpSpPr>
          <p:cNvPr id="80" name="Group 79"/>
          <p:cNvGrpSpPr/>
          <p:nvPr/>
        </p:nvGrpSpPr>
        <p:grpSpPr>
          <a:xfrm>
            <a:off x="2779557" y="4273236"/>
            <a:ext cx="2101819" cy="2330462"/>
            <a:chOff x="2779557" y="4273236"/>
            <a:chExt cx="2101819" cy="2330462"/>
          </a:xfrm>
        </p:grpSpPr>
        <p:cxnSp>
          <p:nvCxnSpPr>
            <p:cNvPr id="37" name="Straight Arrow Connector 36"/>
            <p:cNvCxnSpPr>
              <a:stCxn id="6" idx="0"/>
            </p:cNvCxnSpPr>
            <p:nvPr/>
          </p:nvCxnSpPr>
          <p:spPr>
            <a:xfrm flipV="1">
              <a:off x="3709197" y="4273236"/>
              <a:ext cx="1172179" cy="695972"/>
            </a:xfrm>
            <a:prstGeom prst="straightConnector1">
              <a:avLst/>
            </a:prstGeom>
            <a:ln w="76200">
              <a:tailEnd type="triangle"/>
            </a:ln>
          </p:spPr>
          <p:style>
            <a:lnRef idx="2">
              <a:schemeClr val="accent1"/>
            </a:lnRef>
            <a:fillRef idx="0">
              <a:schemeClr val="accent1"/>
            </a:fillRef>
            <a:effectRef idx="1">
              <a:schemeClr val="accent1"/>
            </a:effectRef>
            <a:fontRef idx="minor">
              <a:schemeClr val="tx1"/>
            </a:fontRef>
          </p:style>
        </p:cxnSp>
        <p:sp>
          <p:nvSpPr>
            <p:cNvPr id="6" name="TextBox 5"/>
            <p:cNvSpPr txBox="1"/>
            <p:nvPr/>
          </p:nvSpPr>
          <p:spPr>
            <a:xfrm>
              <a:off x="2779557" y="4969208"/>
              <a:ext cx="1859280" cy="1634490"/>
            </a:xfrm>
            <a:prstGeom prst="roundRect">
              <a:avLst/>
            </a:prstGeom>
            <a:ln>
              <a:noFill/>
            </a:ln>
            <a:effectLst>
              <a:outerShdw blurRad="107950" dist="12700" dir="5400000" algn="ctr">
                <a:srgbClr val="000000"/>
              </a:outerShdw>
            </a:effectLst>
            <a:scene3d>
              <a:camera prst="orthographicFront">
                <a:rot lat="0" lon="0" rev="0"/>
              </a:camera>
              <a:lightRig rig="soft" dir="t">
                <a:rot lat="0" lon="0" rev="0"/>
              </a:lightRig>
            </a:scene3d>
            <a:sp3d contourW="44450" prstMaterial="matte">
              <a:bevelT w="63500" h="63500" prst="artDeco"/>
              <a:contourClr>
                <a:srgbClr val="FFFFFF"/>
              </a:contourClr>
            </a:sp3d>
          </p:spPr>
          <p:style>
            <a:lnRef idx="2">
              <a:schemeClr val="accent1"/>
            </a:lnRef>
            <a:fillRef idx="1">
              <a:schemeClr val="lt1"/>
            </a:fillRef>
            <a:effectRef idx="0">
              <a:schemeClr val="accent1"/>
            </a:effectRef>
            <a:fontRef idx="minor">
              <a:schemeClr val="dk1"/>
            </a:fontRef>
          </p:style>
          <p:txBody>
            <a:bodyPr wrap="square" rtlCol="0">
              <a:spAutoFit/>
            </a:bodyPr>
            <a:lstStyle/>
            <a:p>
              <a:pPr algn="ctr"/>
              <a:r>
                <a:rPr lang="en-US" b="1" u="sng" dirty="0">
                  <a:solidFill>
                    <a:srgbClr val="0070C0"/>
                  </a:solidFill>
                </a:rPr>
                <a:t>PATIENTS</a:t>
              </a:r>
            </a:p>
            <a:p>
              <a:pPr algn="ctr"/>
              <a:r>
                <a:rPr lang="en-US" dirty="0" smtClean="0"/>
                <a:t>Bedside Medical Devices</a:t>
              </a:r>
            </a:p>
            <a:p>
              <a:pPr algn="ctr"/>
              <a:r>
                <a:rPr lang="en-US" dirty="0" smtClean="0"/>
                <a:t>Fetal Monitors …</a:t>
              </a:r>
              <a:endParaRPr lang="en-US" dirty="0"/>
            </a:p>
          </p:txBody>
        </p:sp>
      </p:grpSp>
      <p:grpSp>
        <p:nvGrpSpPr>
          <p:cNvPr id="75" name="Group 74"/>
          <p:cNvGrpSpPr/>
          <p:nvPr/>
        </p:nvGrpSpPr>
        <p:grpSpPr>
          <a:xfrm>
            <a:off x="6884733" y="241902"/>
            <a:ext cx="2565068" cy="3291126"/>
            <a:chOff x="6884733" y="241902"/>
            <a:chExt cx="2565068" cy="3291126"/>
          </a:xfrm>
        </p:grpSpPr>
        <p:cxnSp>
          <p:nvCxnSpPr>
            <p:cNvPr id="43" name="Straight Arrow Connector 42"/>
            <p:cNvCxnSpPr>
              <a:stCxn id="7" idx="1"/>
            </p:cNvCxnSpPr>
            <p:nvPr/>
          </p:nvCxnSpPr>
          <p:spPr>
            <a:xfrm flipH="1">
              <a:off x="6884733" y="1887465"/>
              <a:ext cx="800508" cy="928103"/>
            </a:xfrm>
            <a:prstGeom prst="straightConnector1">
              <a:avLst/>
            </a:prstGeom>
            <a:ln w="76200">
              <a:tailEnd type="triangle"/>
            </a:ln>
          </p:spPr>
          <p:style>
            <a:lnRef idx="2">
              <a:schemeClr val="accent1"/>
            </a:lnRef>
            <a:fillRef idx="0">
              <a:schemeClr val="accent1"/>
            </a:fillRef>
            <a:effectRef idx="1">
              <a:schemeClr val="accent1"/>
            </a:effectRef>
            <a:fontRef idx="minor">
              <a:schemeClr val="tx1"/>
            </a:fontRef>
          </p:style>
        </p:cxnSp>
        <p:sp>
          <p:nvSpPr>
            <p:cNvPr id="7" name="TextBox 6"/>
            <p:cNvSpPr txBox="1"/>
            <p:nvPr/>
          </p:nvSpPr>
          <p:spPr>
            <a:xfrm>
              <a:off x="7685241" y="241902"/>
              <a:ext cx="1764560" cy="3291126"/>
            </a:xfrm>
            <a:prstGeom prst="roundRect">
              <a:avLst/>
            </a:prstGeom>
            <a:ln>
              <a:noFill/>
            </a:ln>
            <a:effectLst>
              <a:outerShdw blurRad="107950" dist="12700" dir="5400000" algn="ctr">
                <a:srgbClr val="000000"/>
              </a:outerShdw>
            </a:effectLst>
            <a:scene3d>
              <a:camera prst="orthographicFront">
                <a:rot lat="0" lon="0" rev="0"/>
              </a:camera>
              <a:lightRig rig="soft" dir="t">
                <a:rot lat="0" lon="0" rev="0"/>
              </a:lightRig>
            </a:scene3d>
            <a:sp3d contourW="44450" prstMaterial="matte">
              <a:bevelT w="63500" h="63500" prst="artDeco"/>
              <a:contourClr>
                <a:srgbClr val="FFFFFF"/>
              </a:contourClr>
            </a:sp3d>
          </p:spPr>
          <p:style>
            <a:lnRef idx="2">
              <a:schemeClr val="accent1"/>
            </a:lnRef>
            <a:fillRef idx="1">
              <a:schemeClr val="lt1"/>
            </a:fillRef>
            <a:effectRef idx="0">
              <a:schemeClr val="accent1"/>
            </a:effectRef>
            <a:fontRef idx="minor">
              <a:schemeClr val="dk1"/>
            </a:fontRef>
          </p:style>
          <p:txBody>
            <a:bodyPr wrap="square" rtlCol="0">
              <a:spAutoFit/>
            </a:bodyPr>
            <a:lstStyle/>
            <a:p>
              <a:pPr algn="ctr"/>
              <a:r>
                <a:rPr lang="en-US" b="1" u="sng" dirty="0">
                  <a:solidFill>
                    <a:srgbClr val="0070C0"/>
                  </a:solidFill>
                </a:rPr>
                <a:t>SYSTEMS</a:t>
              </a:r>
            </a:p>
            <a:p>
              <a:pPr algn="ctr"/>
              <a:r>
                <a:rPr lang="en-US" dirty="0" smtClean="0"/>
                <a:t>Lab (LIS)</a:t>
              </a:r>
            </a:p>
            <a:p>
              <a:pPr algn="ctr"/>
              <a:r>
                <a:rPr lang="en-US" dirty="0" smtClean="0"/>
                <a:t>Pharmacy</a:t>
              </a:r>
            </a:p>
            <a:p>
              <a:pPr algn="ctr"/>
              <a:r>
                <a:rPr lang="en-US" dirty="0" smtClean="0"/>
                <a:t>Robots</a:t>
              </a:r>
            </a:p>
            <a:p>
              <a:pPr algn="ctr"/>
              <a:r>
                <a:rPr lang="en-US" dirty="0" smtClean="0"/>
                <a:t>Dispensing Units</a:t>
              </a:r>
            </a:p>
            <a:p>
              <a:pPr algn="ctr"/>
              <a:r>
                <a:rPr lang="en-US" dirty="0" smtClean="0"/>
                <a:t>PACS</a:t>
              </a:r>
            </a:p>
            <a:p>
              <a:pPr algn="ctr"/>
              <a:r>
                <a:rPr lang="en-US" dirty="0" smtClean="0"/>
                <a:t>Nutrition</a:t>
              </a:r>
            </a:p>
            <a:p>
              <a:pPr algn="ctr"/>
              <a:r>
                <a:rPr lang="en-US" dirty="0" smtClean="0"/>
                <a:t>PDMP</a:t>
              </a:r>
            </a:p>
            <a:p>
              <a:pPr algn="ctr"/>
              <a:r>
                <a:rPr lang="en-US" dirty="0" smtClean="0"/>
                <a:t>EDIE</a:t>
              </a:r>
            </a:p>
            <a:p>
              <a:pPr algn="ctr"/>
              <a:r>
                <a:rPr lang="en-US" dirty="0" smtClean="0"/>
                <a:t>HIE …</a:t>
              </a:r>
              <a:endParaRPr lang="en-US" dirty="0"/>
            </a:p>
          </p:txBody>
        </p:sp>
      </p:grpSp>
      <p:grpSp>
        <p:nvGrpSpPr>
          <p:cNvPr id="78" name="Group 77"/>
          <p:cNvGrpSpPr/>
          <p:nvPr/>
        </p:nvGrpSpPr>
        <p:grpSpPr>
          <a:xfrm>
            <a:off x="427802" y="3947311"/>
            <a:ext cx="4423992" cy="2626484"/>
            <a:chOff x="427802" y="3947311"/>
            <a:chExt cx="4423992" cy="2626484"/>
          </a:xfrm>
        </p:grpSpPr>
        <p:cxnSp>
          <p:nvCxnSpPr>
            <p:cNvPr id="23" name="Straight Arrow Connector 22"/>
            <p:cNvCxnSpPr/>
            <p:nvPr/>
          </p:nvCxnSpPr>
          <p:spPr>
            <a:xfrm flipV="1">
              <a:off x="2460741" y="3947311"/>
              <a:ext cx="2391053" cy="1089159"/>
            </a:xfrm>
            <a:prstGeom prst="straightConnector1">
              <a:avLst/>
            </a:prstGeom>
            <a:ln w="76200">
              <a:tailEnd type="triangle"/>
            </a:ln>
          </p:spPr>
          <p:style>
            <a:lnRef idx="2">
              <a:schemeClr val="accent1"/>
            </a:lnRef>
            <a:fillRef idx="0">
              <a:schemeClr val="accent1"/>
            </a:fillRef>
            <a:effectRef idx="1">
              <a:schemeClr val="accent1"/>
            </a:effectRef>
            <a:fontRef idx="minor">
              <a:schemeClr val="tx1"/>
            </a:fontRef>
          </p:style>
        </p:cxnSp>
        <p:sp>
          <p:nvSpPr>
            <p:cNvPr id="8" name="TextBox 7"/>
            <p:cNvSpPr txBox="1"/>
            <p:nvPr/>
          </p:nvSpPr>
          <p:spPr>
            <a:xfrm>
              <a:off x="427802" y="4939305"/>
              <a:ext cx="2109216" cy="1634490"/>
            </a:xfrm>
            <a:prstGeom prst="roundRect">
              <a:avLst/>
            </a:prstGeom>
            <a:ln>
              <a:noFill/>
            </a:ln>
            <a:effectLst>
              <a:outerShdw blurRad="107950" dist="12700" dir="5400000" algn="ctr">
                <a:srgbClr val="000000"/>
              </a:outerShdw>
            </a:effectLst>
            <a:scene3d>
              <a:camera prst="orthographicFront">
                <a:rot lat="0" lon="0" rev="0"/>
              </a:camera>
              <a:lightRig rig="soft" dir="t">
                <a:rot lat="0" lon="0" rev="0"/>
              </a:lightRig>
            </a:scene3d>
            <a:sp3d contourW="44450" prstMaterial="matte">
              <a:bevelT w="63500" h="63500" prst="artDeco"/>
              <a:contourClr>
                <a:srgbClr val="FFFFFF"/>
              </a:contourClr>
            </a:sp3d>
          </p:spPr>
          <p:style>
            <a:lnRef idx="2">
              <a:schemeClr val="accent1"/>
            </a:lnRef>
            <a:fillRef idx="1">
              <a:schemeClr val="lt1"/>
            </a:fillRef>
            <a:effectRef idx="0">
              <a:schemeClr val="accent1"/>
            </a:effectRef>
            <a:fontRef idx="minor">
              <a:schemeClr val="dk1"/>
            </a:fontRef>
          </p:style>
          <p:txBody>
            <a:bodyPr wrap="square" rtlCol="0">
              <a:spAutoFit/>
            </a:bodyPr>
            <a:lstStyle/>
            <a:p>
              <a:pPr algn="ctr"/>
              <a:r>
                <a:rPr lang="en-US" b="1" u="sng" dirty="0">
                  <a:solidFill>
                    <a:srgbClr val="0070C0"/>
                  </a:solidFill>
                </a:rPr>
                <a:t>TECHNOLOGIES</a:t>
              </a:r>
            </a:p>
            <a:p>
              <a:pPr algn="ctr"/>
              <a:r>
                <a:rPr lang="en-US" dirty="0" smtClean="0"/>
                <a:t>Dragon / Dictation</a:t>
              </a:r>
            </a:p>
            <a:p>
              <a:pPr algn="ctr"/>
              <a:r>
                <a:rPr lang="en-US" dirty="0" err="1" smtClean="0"/>
                <a:t>WiFi</a:t>
              </a:r>
              <a:endParaRPr lang="en-US" dirty="0" smtClean="0"/>
            </a:p>
            <a:p>
              <a:pPr algn="ctr"/>
              <a:r>
                <a:rPr lang="en-US" dirty="0" smtClean="0"/>
                <a:t>LAN/WAN</a:t>
              </a:r>
            </a:p>
            <a:p>
              <a:pPr algn="ctr"/>
              <a:r>
                <a:rPr lang="en-US" dirty="0" smtClean="0"/>
                <a:t>Telehealth …</a:t>
              </a:r>
              <a:endParaRPr lang="en-US" dirty="0"/>
            </a:p>
          </p:txBody>
        </p:sp>
      </p:grpSp>
      <p:grpSp>
        <p:nvGrpSpPr>
          <p:cNvPr id="81" name="Group 80"/>
          <p:cNvGrpSpPr/>
          <p:nvPr/>
        </p:nvGrpSpPr>
        <p:grpSpPr>
          <a:xfrm>
            <a:off x="6929510" y="4208200"/>
            <a:ext cx="2520291" cy="2464594"/>
            <a:chOff x="6929510" y="4208200"/>
            <a:chExt cx="2520291" cy="2464594"/>
          </a:xfrm>
        </p:grpSpPr>
        <p:cxnSp>
          <p:nvCxnSpPr>
            <p:cNvPr id="46" name="Straight Arrow Connector 45"/>
            <p:cNvCxnSpPr/>
            <p:nvPr/>
          </p:nvCxnSpPr>
          <p:spPr>
            <a:xfrm flipH="1" flipV="1">
              <a:off x="6929510" y="4208200"/>
              <a:ext cx="755731" cy="523638"/>
            </a:xfrm>
            <a:prstGeom prst="straightConnector1">
              <a:avLst/>
            </a:prstGeom>
            <a:ln w="76200">
              <a:tailEnd type="triangle"/>
            </a:ln>
          </p:spPr>
          <p:style>
            <a:lnRef idx="2">
              <a:schemeClr val="accent1"/>
            </a:lnRef>
            <a:fillRef idx="0">
              <a:schemeClr val="accent1"/>
            </a:fillRef>
            <a:effectRef idx="1">
              <a:schemeClr val="accent1"/>
            </a:effectRef>
            <a:fontRef idx="minor">
              <a:schemeClr val="tx1"/>
            </a:fontRef>
          </p:style>
        </p:cxnSp>
        <p:sp>
          <p:nvSpPr>
            <p:cNvPr id="9" name="TextBox 8"/>
            <p:cNvSpPr txBox="1"/>
            <p:nvPr/>
          </p:nvSpPr>
          <p:spPr>
            <a:xfrm>
              <a:off x="7685241" y="4208200"/>
              <a:ext cx="1764560" cy="2464594"/>
            </a:xfrm>
            <a:prstGeom prst="roundRect">
              <a:avLst/>
            </a:prstGeom>
            <a:ln>
              <a:noFill/>
            </a:ln>
            <a:effectLst>
              <a:outerShdw blurRad="107950" dist="12700" dir="5400000" algn="ctr">
                <a:srgbClr val="000000"/>
              </a:outerShdw>
            </a:effectLst>
            <a:scene3d>
              <a:camera prst="orthographicFront">
                <a:rot lat="0" lon="0" rev="0"/>
              </a:camera>
              <a:lightRig rig="soft" dir="t">
                <a:rot lat="0" lon="0" rev="0"/>
              </a:lightRig>
            </a:scene3d>
            <a:sp3d contourW="44450" prstMaterial="matte">
              <a:bevelT w="63500" h="63500" prst="artDeco"/>
              <a:contourClr>
                <a:srgbClr val="FFFFFF"/>
              </a:contourClr>
            </a:sp3d>
          </p:spPr>
          <p:style>
            <a:lnRef idx="2">
              <a:schemeClr val="accent1"/>
            </a:lnRef>
            <a:fillRef idx="1">
              <a:schemeClr val="lt1"/>
            </a:fillRef>
            <a:effectRef idx="0">
              <a:schemeClr val="accent1"/>
            </a:effectRef>
            <a:fontRef idx="minor">
              <a:schemeClr val="dk1"/>
            </a:fontRef>
          </p:style>
          <p:txBody>
            <a:bodyPr wrap="square" rtlCol="0">
              <a:spAutoFit/>
            </a:bodyPr>
            <a:lstStyle>
              <a:defPPr>
                <a:defRPr lang="en-US"/>
              </a:defPPr>
              <a:lvl1pPr>
                <a:defRPr b="1"/>
              </a:lvl1pPr>
            </a:lstStyle>
            <a:p>
              <a:pPr algn="ctr"/>
              <a:r>
                <a:rPr lang="en-US" u="sng" dirty="0" smtClean="0">
                  <a:solidFill>
                    <a:srgbClr val="0070C0"/>
                  </a:solidFill>
                </a:rPr>
                <a:t>PROCESSES</a:t>
              </a:r>
              <a:endParaRPr lang="en-US" u="sng" dirty="0">
                <a:solidFill>
                  <a:srgbClr val="0070C0"/>
                </a:solidFill>
              </a:endParaRPr>
            </a:p>
            <a:p>
              <a:pPr algn="ctr"/>
              <a:r>
                <a:rPr lang="en-US" b="0" dirty="0"/>
                <a:t>Revenue Cycle</a:t>
              </a:r>
            </a:p>
            <a:p>
              <a:pPr algn="ctr"/>
              <a:r>
                <a:rPr lang="en-US" b="0" dirty="0"/>
                <a:t>Supply Chain</a:t>
              </a:r>
            </a:p>
            <a:p>
              <a:pPr algn="ctr"/>
              <a:r>
                <a:rPr lang="en-US" b="0" dirty="0"/>
                <a:t>Legal</a:t>
              </a:r>
            </a:p>
            <a:p>
              <a:pPr algn="ctr"/>
              <a:r>
                <a:rPr lang="en-US" b="0" dirty="0" smtClean="0"/>
                <a:t>Compliance</a:t>
              </a:r>
              <a:endParaRPr lang="en-US" b="0" dirty="0"/>
            </a:p>
            <a:p>
              <a:pPr algn="ctr"/>
              <a:r>
                <a:rPr lang="en-US" b="0" dirty="0"/>
                <a:t>Contracting</a:t>
              </a:r>
            </a:p>
            <a:p>
              <a:pPr algn="ctr"/>
              <a:r>
                <a:rPr lang="en-US" b="0" dirty="0"/>
                <a:t>Quality</a:t>
              </a:r>
            </a:p>
            <a:p>
              <a:pPr algn="ctr"/>
              <a:r>
                <a:rPr lang="en-US" b="0" dirty="0" smtClean="0"/>
                <a:t>HIT …</a:t>
              </a:r>
              <a:endParaRPr lang="en-US" b="0" dirty="0"/>
            </a:p>
          </p:txBody>
        </p:sp>
      </p:grpSp>
      <p:grpSp>
        <p:nvGrpSpPr>
          <p:cNvPr id="82" name="Group 81"/>
          <p:cNvGrpSpPr/>
          <p:nvPr/>
        </p:nvGrpSpPr>
        <p:grpSpPr>
          <a:xfrm>
            <a:off x="4824635" y="4282169"/>
            <a:ext cx="2161012" cy="2390625"/>
            <a:chOff x="4824635" y="4282169"/>
            <a:chExt cx="2161012" cy="2390625"/>
          </a:xfrm>
        </p:grpSpPr>
        <p:cxnSp>
          <p:nvCxnSpPr>
            <p:cNvPr id="40" name="Straight Arrow Connector 39"/>
            <p:cNvCxnSpPr>
              <a:stCxn id="11" idx="0"/>
              <a:endCxn id="4" idx="2"/>
            </p:cNvCxnSpPr>
            <p:nvPr/>
          </p:nvCxnSpPr>
          <p:spPr>
            <a:xfrm flipV="1">
              <a:off x="5905141" y="4282169"/>
              <a:ext cx="604" cy="449668"/>
            </a:xfrm>
            <a:prstGeom prst="straightConnector1">
              <a:avLst/>
            </a:prstGeom>
            <a:ln w="76200">
              <a:tailEnd type="triangle"/>
            </a:ln>
          </p:spPr>
          <p:style>
            <a:lnRef idx="2">
              <a:schemeClr val="accent1"/>
            </a:lnRef>
            <a:fillRef idx="0">
              <a:schemeClr val="accent1"/>
            </a:fillRef>
            <a:effectRef idx="1">
              <a:schemeClr val="accent1"/>
            </a:effectRef>
            <a:fontRef idx="minor">
              <a:schemeClr val="tx1"/>
            </a:fontRef>
          </p:style>
        </p:cxnSp>
        <p:sp>
          <p:nvSpPr>
            <p:cNvPr id="11" name="TextBox 10"/>
            <p:cNvSpPr txBox="1"/>
            <p:nvPr/>
          </p:nvSpPr>
          <p:spPr>
            <a:xfrm>
              <a:off x="4824635" y="4731837"/>
              <a:ext cx="2161012" cy="1940957"/>
            </a:xfrm>
            <a:prstGeom prst="roundRect">
              <a:avLst/>
            </a:prstGeom>
            <a:ln>
              <a:noFill/>
            </a:ln>
            <a:effectLst>
              <a:outerShdw blurRad="107950" dist="12700" dir="5400000" algn="ctr">
                <a:srgbClr val="000000"/>
              </a:outerShdw>
            </a:effectLst>
            <a:scene3d>
              <a:camera prst="orthographicFront">
                <a:rot lat="0" lon="0" rev="0"/>
              </a:camera>
              <a:lightRig rig="soft" dir="t">
                <a:rot lat="0" lon="0" rev="0"/>
              </a:lightRig>
            </a:scene3d>
            <a:sp3d contourW="44450" prstMaterial="matte">
              <a:bevelT w="63500" h="63500" prst="artDeco"/>
              <a:contourClr>
                <a:srgbClr val="FFFFFF"/>
              </a:contourClr>
            </a:sp3d>
          </p:spPr>
          <p:style>
            <a:lnRef idx="2">
              <a:schemeClr val="accent1"/>
            </a:lnRef>
            <a:fillRef idx="1">
              <a:schemeClr val="lt1"/>
            </a:fillRef>
            <a:effectRef idx="0">
              <a:schemeClr val="accent1"/>
            </a:effectRef>
            <a:fontRef idx="minor">
              <a:schemeClr val="dk1"/>
            </a:fontRef>
          </p:style>
          <p:txBody>
            <a:bodyPr wrap="square" rtlCol="0">
              <a:spAutoFit/>
            </a:bodyPr>
            <a:lstStyle>
              <a:defPPr>
                <a:defRPr lang="en-US"/>
              </a:defPPr>
              <a:lvl1pPr>
                <a:defRPr b="1"/>
              </a:lvl1pPr>
            </a:lstStyle>
            <a:p>
              <a:pPr algn="ctr"/>
              <a:r>
                <a:rPr lang="en-US" u="sng" dirty="0">
                  <a:solidFill>
                    <a:srgbClr val="0070C0"/>
                  </a:solidFill>
                </a:rPr>
                <a:t>DATA</a:t>
              </a:r>
            </a:p>
            <a:p>
              <a:pPr algn="ctr"/>
              <a:r>
                <a:rPr lang="en-US" b="0" dirty="0" smtClean="0"/>
                <a:t>Reporting</a:t>
              </a:r>
            </a:p>
            <a:p>
              <a:pPr algn="ctr"/>
              <a:r>
                <a:rPr lang="en-US" b="0" dirty="0" smtClean="0"/>
                <a:t>Security</a:t>
              </a:r>
            </a:p>
            <a:p>
              <a:pPr algn="ctr"/>
              <a:r>
                <a:rPr lang="en-US" b="0" dirty="0" smtClean="0"/>
                <a:t>Analytics</a:t>
              </a:r>
            </a:p>
            <a:p>
              <a:pPr algn="ctr"/>
              <a:r>
                <a:rPr lang="en-US" b="0" dirty="0" smtClean="0"/>
                <a:t>Cloud Computing …</a:t>
              </a:r>
              <a:endParaRPr lang="en-US" b="0" dirty="0"/>
            </a:p>
          </p:txBody>
        </p:sp>
      </p:grpSp>
      <p:grpSp>
        <p:nvGrpSpPr>
          <p:cNvPr id="79" name="Group 78"/>
          <p:cNvGrpSpPr/>
          <p:nvPr/>
        </p:nvGrpSpPr>
        <p:grpSpPr>
          <a:xfrm>
            <a:off x="2265840" y="148038"/>
            <a:ext cx="2677558" cy="2667530"/>
            <a:chOff x="2265840" y="148038"/>
            <a:chExt cx="2677558" cy="2667530"/>
          </a:xfrm>
        </p:grpSpPr>
        <p:cxnSp>
          <p:nvCxnSpPr>
            <p:cNvPr id="26" name="Straight Arrow Connector 25"/>
            <p:cNvCxnSpPr>
              <a:stCxn id="14" idx="3"/>
            </p:cNvCxnSpPr>
            <p:nvPr/>
          </p:nvCxnSpPr>
          <p:spPr>
            <a:xfrm>
              <a:off x="4047276" y="1110033"/>
              <a:ext cx="896122" cy="1705535"/>
            </a:xfrm>
            <a:prstGeom prst="straightConnector1">
              <a:avLst/>
            </a:prstGeom>
            <a:ln w="76200">
              <a:tailEnd type="triangle"/>
            </a:ln>
          </p:spPr>
          <p:style>
            <a:lnRef idx="2">
              <a:schemeClr val="accent1"/>
            </a:lnRef>
            <a:fillRef idx="0">
              <a:schemeClr val="accent1"/>
            </a:fillRef>
            <a:effectRef idx="1">
              <a:schemeClr val="accent1"/>
            </a:effectRef>
            <a:fontRef idx="minor">
              <a:schemeClr val="tx1"/>
            </a:fontRef>
          </p:style>
        </p:cxnSp>
        <p:sp>
          <p:nvSpPr>
            <p:cNvPr id="14" name="TextBox 13"/>
            <p:cNvSpPr txBox="1"/>
            <p:nvPr/>
          </p:nvSpPr>
          <p:spPr>
            <a:xfrm>
              <a:off x="2265840" y="148038"/>
              <a:ext cx="1781436" cy="1923990"/>
            </a:xfrm>
            <a:prstGeom prst="roundRect">
              <a:avLst/>
            </a:prstGeom>
            <a:ln>
              <a:noFill/>
            </a:ln>
            <a:effectLst>
              <a:outerShdw blurRad="107950" dist="12700" dir="5400000" algn="ctr">
                <a:srgbClr val="000000"/>
              </a:outerShdw>
            </a:effectLst>
            <a:scene3d>
              <a:camera prst="orthographicFront">
                <a:rot lat="0" lon="0" rev="0"/>
              </a:camera>
              <a:lightRig rig="soft" dir="t">
                <a:rot lat="0" lon="0" rev="0"/>
              </a:lightRig>
            </a:scene3d>
            <a:sp3d contourW="44450" prstMaterial="matte">
              <a:bevelT w="63500" h="63500" prst="artDeco"/>
              <a:contourClr>
                <a:srgbClr val="FFFFFF"/>
              </a:contourClr>
            </a:sp3d>
          </p:spPr>
          <p:style>
            <a:lnRef idx="2">
              <a:schemeClr val="accent1"/>
            </a:lnRef>
            <a:fillRef idx="1">
              <a:schemeClr val="lt1"/>
            </a:fillRef>
            <a:effectRef idx="0">
              <a:schemeClr val="accent1"/>
            </a:effectRef>
            <a:fontRef idx="minor">
              <a:schemeClr val="dk1"/>
            </a:fontRef>
          </p:style>
          <p:txBody>
            <a:bodyPr wrap="square" rtlCol="0">
              <a:spAutoFit/>
            </a:bodyPr>
            <a:lstStyle>
              <a:defPPr>
                <a:defRPr lang="en-US"/>
              </a:defPPr>
              <a:lvl1pPr>
                <a:defRPr b="1"/>
              </a:lvl1pPr>
            </a:lstStyle>
            <a:p>
              <a:pPr algn="ctr"/>
              <a:r>
                <a:rPr lang="en-US" u="sng" dirty="0">
                  <a:solidFill>
                    <a:srgbClr val="0070C0"/>
                  </a:solidFill>
                </a:rPr>
                <a:t>SERVICES</a:t>
              </a:r>
            </a:p>
            <a:p>
              <a:pPr algn="ctr"/>
              <a:r>
                <a:rPr lang="en-US" b="0" dirty="0" smtClean="0"/>
                <a:t>Design</a:t>
              </a:r>
            </a:p>
            <a:p>
              <a:pPr algn="ctr"/>
              <a:r>
                <a:rPr lang="en-US" b="0" dirty="0" smtClean="0"/>
                <a:t>Build</a:t>
              </a:r>
            </a:p>
            <a:p>
              <a:pPr algn="ctr"/>
              <a:r>
                <a:rPr lang="en-US" b="0" dirty="0" smtClean="0"/>
                <a:t>Testing</a:t>
              </a:r>
            </a:p>
            <a:p>
              <a:pPr algn="ctr"/>
              <a:r>
                <a:rPr lang="en-US" b="0" dirty="0" smtClean="0"/>
                <a:t>Training</a:t>
              </a:r>
            </a:p>
            <a:p>
              <a:pPr algn="ctr"/>
              <a:r>
                <a:rPr lang="en-US" b="0" dirty="0" smtClean="0"/>
                <a:t>Support …</a:t>
              </a:r>
              <a:endParaRPr lang="en-US" b="0" dirty="0"/>
            </a:p>
          </p:txBody>
        </p:sp>
      </p:grpSp>
      <p:grpSp>
        <p:nvGrpSpPr>
          <p:cNvPr id="85" name="Group 84"/>
          <p:cNvGrpSpPr/>
          <p:nvPr/>
        </p:nvGrpSpPr>
        <p:grpSpPr>
          <a:xfrm>
            <a:off x="4625733" y="1307355"/>
            <a:ext cx="2548780" cy="1408428"/>
            <a:chOff x="4625733" y="1307355"/>
            <a:chExt cx="2548780" cy="1408428"/>
          </a:xfrm>
        </p:grpSpPr>
        <p:cxnSp>
          <p:nvCxnSpPr>
            <p:cNvPr id="64" name="Straight Arrow Connector 63"/>
            <p:cNvCxnSpPr>
              <a:stCxn id="13" idx="2"/>
              <a:endCxn id="4" idx="0"/>
            </p:cNvCxnSpPr>
            <p:nvPr/>
          </p:nvCxnSpPr>
          <p:spPr>
            <a:xfrm>
              <a:off x="5900123" y="2328911"/>
              <a:ext cx="5622" cy="386872"/>
            </a:xfrm>
            <a:prstGeom prst="straightConnector1">
              <a:avLst/>
            </a:prstGeom>
            <a:ln w="76200">
              <a:tailEnd type="triangle"/>
            </a:ln>
          </p:spPr>
          <p:style>
            <a:lnRef idx="2">
              <a:schemeClr val="accent1"/>
            </a:lnRef>
            <a:fillRef idx="0">
              <a:schemeClr val="accent1"/>
            </a:fillRef>
            <a:effectRef idx="1">
              <a:schemeClr val="accent1"/>
            </a:effectRef>
            <a:fontRef idx="minor">
              <a:schemeClr val="tx1"/>
            </a:fontRef>
          </p:style>
        </p:cxnSp>
        <p:sp>
          <p:nvSpPr>
            <p:cNvPr id="13" name="TextBox 12"/>
            <p:cNvSpPr txBox="1"/>
            <p:nvPr/>
          </p:nvSpPr>
          <p:spPr>
            <a:xfrm>
              <a:off x="4625733" y="1307355"/>
              <a:ext cx="2548780" cy="1021556"/>
            </a:xfrm>
            <a:prstGeom prst="roundRect">
              <a:avLst/>
            </a:prstGeom>
            <a:ln>
              <a:noFill/>
            </a:ln>
            <a:effectLst>
              <a:outerShdw blurRad="107950" dist="12700" dir="5400000" algn="ctr">
                <a:srgbClr val="000000"/>
              </a:outerShdw>
            </a:effectLst>
            <a:scene3d>
              <a:camera prst="orthographicFront">
                <a:rot lat="0" lon="0" rev="0"/>
              </a:camera>
              <a:lightRig rig="soft" dir="t">
                <a:rot lat="0" lon="0" rev="0"/>
              </a:lightRig>
            </a:scene3d>
            <a:sp3d contourW="44450" prstMaterial="matte">
              <a:bevelT w="63500" h="63500" prst="artDeco"/>
              <a:contourClr>
                <a:srgbClr val="FFFFFF"/>
              </a:contourClr>
            </a:sp3d>
          </p:spPr>
          <p:style>
            <a:lnRef idx="2">
              <a:schemeClr val="accent1"/>
            </a:lnRef>
            <a:fillRef idx="1">
              <a:schemeClr val="lt1"/>
            </a:fillRef>
            <a:effectRef idx="0">
              <a:schemeClr val="accent1"/>
            </a:effectRef>
            <a:fontRef idx="minor">
              <a:schemeClr val="dk1"/>
            </a:fontRef>
          </p:style>
          <p:txBody>
            <a:bodyPr wrap="square" rtlCol="0">
              <a:spAutoFit/>
            </a:bodyPr>
            <a:lstStyle>
              <a:defPPr>
                <a:defRPr lang="en-US"/>
              </a:defPPr>
              <a:lvl1pPr>
                <a:defRPr b="1"/>
              </a:lvl1pPr>
            </a:lstStyle>
            <a:p>
              <a:pPr algn="ctr"/>
              <a:r>
                <a:rPr lang="en-US" u="sng" dirty="0">
                  <a:solidFill>
                    <a:srgbClr val="0070C0"/>
                  </a:solidFill>
                </a:rPr>
                <a:t>PATIENT ENGAGEMENT</a:t>
              </a:r>
            </a:p>
            <a:p>
              <a:pPr algn="ctr"/>
              <a:r>
                <a:rPr lang="en-US" b="0" dirty="0" smtClean="0"/>
                <a:t>Portal</a:t>
              </a:r>
            </a:p>
            <a:p>
              <a:pPr algn="ctr"/>
              <a:r>
                <a:rPr lang="en-US" b="0" dirty="0" smtClean="0"/>
                <a:t>Apps …</a:t>
              </a:r>
              <a:endParaRPr lang="en-US" b="0" dirty="0"/>
            </a:p>
          </p:txBody>
        </p:sp>
      </p:grpSp>
    </p:spTree>
    <p:extLst>
      <p:ext uri="{BB962C8B-B14F-4D97-AF65-F5344CB8AC3E}">
        <p14:creationId xmlns:p14="http://schemas.microsoft.com/office/powerpoint/2010/main" val="3074070429"/>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74"/>
                                        </p:tgtEl>
                                        <p:attrNameLst>
                                          <p:attrName>style.visibility</p:attrName>
                                        </p:attrNameLst>
                                      </p:cBhvr>
                                      <p:to>
                                        <p:strVal val="visible"/>
                                      </p:to>
                                    </p:set>
                                    <p:animEffect transition="in" filter="fade">
                                      <p:cBhvr>
                                        <p:cTn id="7" dur="250"/>
                                        <p:tgtEl>
                                          <p:spTgt spid="74"/>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77"/>
                                        </p:tgtEl>
                                        <p:attrNameLst>
                                          <p:attrName>style.visibility</p:attrName>
                                        </p:attrNameLst>
                                      </p:cBhvr>
                                      <p:to>
                                        <p:strVal val="visible"/>
                                      </p:to>
                                    </p:set>
                                    <p:animEffect transition="in" filter="fade">
                                      <p:cBhvr>
                                        <p:cTn id="12" dur="250"/>
                                        <p:tgtEl>
                                          <p:spTgt spid="77"/>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78"/>
                                        </p:tgtEl>
                                        <p:attrNameLst>
                                          <p:attrName>style.visibility</p:attrName>
                                        </p:attrNameLst>
                                      </p:cBhvr>
                                      <p:to>
                                        <p:strVal val="visible"/>
                                      </p:to>
                                    </p:set>
                                    <p:animEffect transition="in" filter="fade">
                                      <p:cBhvr>
                                        <p:cTn id="17" dur="250"/>
                                        <p:tgtEl>
                                          <p:spTgt spid="78"/>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nodeType="clickEffect">
                                  <p:stCondLst>
                                    <p:cond delay="0"/>
                                  </p:stCondLst>
                                  <p:childTnLst>
                                    <p:set>
                                      <p:cBhvr>
                                        <p:cTn id="21" dur="1" fill="hold">
                                          <p:stCondLst>
                                            <p:cond delay="0"/>
                                          </p:stCondLst>
                                        </p:cTn>
                                        <p:tgtEl>
                                          <p:spTgt spid="79"/>
                                        </p:tgtEl>
                                        <p:attrNameLst>
                                          <p:attrName>style.visibility</p:attrName>
                                        </p:attrNameLst>
                                      </p:cBhvr>
                                      <p:to>
                                        <p:strVal val="visible"/>
                                      </p:to>
                                    </p:set>
                                    <p:animEffect transition="in" filter="fade">
                                      <p:cBhvr>
                                        <p:cTn id="22" dur="250"/>
                                        <p:tgtEl>
                                          <p:spTgt spid="79"/>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nodeType="clickEffect">
                                  <p:stCondLst>
                                    <p:cond delay="0"/>
                                  </p:stCondLst>
                                  <p:childTnLst>
                                    <p:set>
                                      <p:cBhvr>
                                        <p:cTn id="26" dur="1" fill="hold">
                                          <p:stCondLst>
                                            <p:cond delay="0"/>
                                          </p:stCondLst>
                                        </p:cTn>
                                        <p:tgtEl>
                                          <p:spTgt spid="80"/>
                                        </p:tgtEl>
                                        <p:attrNameLst>
                                          <p:attrName>style.visibility</p:attrName>
                                        </p:attrNameLst>
                                      </p:cBhvr>
                                      <p:to>
                                        <p:strVal val="visible"/>
                                      </p:to>
                                    </p:set>
                                    <p:animEffect transition="in" filter="fade">
                                      <p:cBhvr>
                                        <p:cTn id="27" dur="250"/>
                                        <p:tgtEl>
                                          <p:spTgt spid="80"/>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nodeType="clickEffect">
                                  <p:stCondLst>
                                    <p:cond delay="0"/>
                                  </p:stCondLst>
                                  <p:childTnLst>
                                    <p:set>
                                      <p:cBhvr>
                                        <p:cTn id="31" dur="1" fill="hold">
                                          <p:stCondLst>
                                            <p:cond delay="0"/>
                                          </p:stCondLst>
                                        </p:cTn>
                                        <p:tgtEl>
                                          <p:spTgt spid="75"/>
                                        </p:tgtEl>
                                        <p:attrNameLst>
                                          <p:attrName>style.visibility</p:attrName>
                                        </p:attrNameLst>
                                      </p:cBhvr>
                                      <p:to>
                                        <p:strVal val="visible"/>
                                      </p:to>
                                    </p:set>
                                    <p:animEffect transition="in" filter="fade">
                                      <p:cBhvr>
                                        <p:cTn id="32" dur="250"/>
                                        <p:tgtEl>
                                          <p:spTgt spid="75"/>
                                        </p:tgtEl>
                                      </p:cBhvr>
                                    </p:animEffect>
                                  </p:childTnLst>
                                </p:cTn>
                              </p:par>
                            </p:childTnLst>
                          </p:cTn>
                        </p:par>
                      </p:childTnLst>
                    </p:cTn>
                  </p:par>
                  <p:par>
                    <p:cTn id="33" fill="hold">
                      <p:stCondLst>
                        <p:cond delay="indefinite"/>
                      </p:stCondLst>
                      <p:childTnLst>
                        <p:par>
                          <p:cTn id="34" fill="hold">
                            <p:stCondLst>
                              <p:cond delay="0"/>
                            </p:stCondLst>
                            <p:childTnLst>
                              <p:par>
                                <p:cTn id="35" presetID="10" presetClass="entr" presetSubtype="0" fill="hold" nodeType="clickEffect">
                                  <p:stCondLst>
                                    <p:cond delay="0"/>
                                  </p:stCondLst>
                                  <p:childTnLst>
                                    <p:set>
                                      <p:cBhvr>
                                        <p:cTn id="36" dur="1" fill="hold">
                                          <p:stCondLst>
                                            <p:cond delay="0"/>
                                          </p:stCondLst>
                                        </p:cTn>
                                        <p:tgtEl>
                                          <p:spTgt spid="81"/>
                                        </p:tgtEl>
                                        <p:attrNameLst>
                                          <p:attrName>style.visibility</p:attrName>
                                        </p:attrNameLst>
                                      </p:cBhvr>
                                      <p:to>
                                        <p:strVal val="visible"/>
                                      </p:to>
                                    </p:set>
                                    <p:animEffect transition="in" filter="fade">
                                      <p:cBhvr>
                                        <p:cTn id="37" dur="250"/>
                                        <p:tgtEl>
                                          <p:spTgt spid="81"/>
                                        </p:tgtEl>
                                      </p:cBhvr>
                                    </p:animEffect>
                                  </p:childTnLst>
                                </p:cTn>
                              </p:par>
                            </p:childTnLst>
                          </p:cTn>
                        </p:par>
                      </p:childTnLst>
                    </p:cTn>
                  </p:par>
                  <p:par>
                    <p:cTn id="38" fill="hold">
                      <p:stCondLst>
                        <p:cond delay="indefinite"/>
                      </p:stCondLst>
                      <p:childTnLst>
                        <p:par>
                          <p:cTn id="39" fill="hold">
                            <p:stCondLst>
                              <p:cond delay="0"/>
                            </p:stCondLst>
                            <p:childTnLst>
                              <p:par>
                                <p:cTn id="40" presetID="10" presetClass="entr" presetSubtype="0" fill="hold" nodeType="clickEffect">
                                  <p:stCondLst>
                                    <p:cond delay="0"/>
                                  </p:stCondLst>
                                  <p:childTnLst>
                                    <p:set>
                                      <p:cBhvr>
                                        <p:cTn id="41" dur="1" fill="hold">
                                          <p:stCondLst>
                                            <p:cond delay="0"/>
                                          </p:stCondLst>
                                        </p:cTn>
                                        <p:tgtEl>
                                          <p:spTgt spid="82"/>
                                        </p:tgtEl>
                                        <p:attrNameLst>
                                          <p:attrName>style.visibility</p:attrName>
                                        </p:attrNameLst>
                                      </p:cBhvr>
                                      <p:to>
                                        <p:strVal val="visible"/>
                                      </p:to>
                                    </p:set>
                                    <p:animEffect transition="in" filter="fade">
                                      <p:cBhvr>
                                        <p:cTn id="42" dur="250"/>
                                        <p:tgtEl>
                                          <p:spTgt spid="82"/>
                                        </p:tgtEl>
                                      </p:cBhvr>
                                    </p:animEffect>
                                  </p:childTnLst>
                                </p:cTn>
                              </p:par>
                            </p:childTnLst>
                          </p:cTn>
                        </p:par>
                      </p:childTnLst>
                    </p:cTn>
                  </p:par>
                  <p:par>
                    <p:cTn id="43" fill="hold">
                      <p:stCondLst>
                        <p:cond delay="indefinite"/>
                      </p:stCondLst>
                      <p:childTnLst>
                        <p:par>
                          <p:cTn id="44" fill="hold">
                            <p:stCondLst>
                              <p:cond delay="0"/>
                            </p:stCondLst>
                            <p:childTnLst>
                              <p:par>
                                <p:cTn id="45" presetID="10" presetClass="entr" presetSubtype="0" fill="hold" nodeType="clickEffect">
                                  <p:stCondLst>
                                    <p:cond delay="0"/>
                                  </p:stCondLst>
                                  <p:childTnLst>
                                    <p:set>
                                      <p:cBhvr>
                                        <p:cTn id="46" dur="1" fill="hold">
                                          <p:stCondLst>
                                            <p:cond delay="0"/>
                                          </p:stCondLst>
                                        </p:cTn>
                                        <p:tgtEl>
                                          <p:spTgt spid="83"/>
                                        </p:tgtEl>
                                        <p:attrNameLst>
                                          <p:attrName>style.visibility</p:attrName>
                                        </p:attrNameLst>
                                      </p:cBhvr>
                                      <p:to>
                                        <p:strVal val="visible"/>
                                      </p:to>
                                    </p:set>
                                    <p:animEffect transition="in" filter="fade">
                                      <p:cBhvr>
                                        <p:cTn id="47" dur="250"/>
                                        <p:tgtEl>
                                          <p:spTgt spid="83"/>
                                        </p:tgtEl>
                                      </p:cBhvr>
                                    </p:animEffect>
                                  </p:childTnLst>
                                </p:cTn>
                              </p:par>
                            </p:childTnLst>
                          </p:cTn>
                        </p:par>
                      </p:childTnLst>
                    </p:cTn>
                  </p:par>
                  <p:par>
                    <p:cTn id="48" fill="hold">
                      <p:stCondLst>
                        <p:cond delay="indefinite"/>
                      </p:stCondLst>
                      <p:childTnLst>
                        <p:par>
                          <p:cTn id="49" fill="hold">
                            <p:stCondLst>
                              <p:cond delay="0"/>
                            </p:stCondLst>
                            <p:childTnLst>
                              <p:par>
                                <p:cTn id="50" presetID="10" presetClass="entr" presetSubtype="0" fill="hold" nodeType="clickEffect">
                                  <p:stCondLst>
                                    <p:cond delay="0"/>
                                  </p:stCondLst>
                                  <p:childTnLst>
                                    <p:set>
                                      <p:cBhvr>
                                        <p:cTn id="51" dur="1" fill="hold">
                                          <p:stCondLst>
                                            <p:cond delay="0"/>
                                          </p:stCondLst>
                                        </p:cTn>
                                        <p:tgtEl>
                                          <p:spTgt spid="84"/>
                                        </p:tgtEl>
                                        <p:attrNameLst>
                                          <p:attrName>style.visibility</p:attrName>
                                        </p:attrNameLst>
                                      </p:cBhvr>
                                      <p:to>
                                        <p:strVal val="visible"/>
                                      </p:to>
                                    </p:set>
                                    <p:animEffect transition="in" filter="fade">
                                      <p:cBhvr>
                                        <p:cTn id="52" dur="250"/>
                                        <p:tgtEl>
                                          <p:spTgt spid="84"/>
                                        </p:tgtEl>
                                      </p:cBhvr>
                                    </p:animEffect>
                                  </p:childTnLst>
                                </p:cTn>
                              </p:par>
                            </p:childTnLst>
                          </p:cTn>
                        </p:par>
                      </p:childTnLst>
                    </p:cTn>
                  </p:par>
                  <p:par>
                    <p:cTn id="53" fill="hold">
                      <p:stCondLst>
                        <p:cond delay="indefinite"/>
                      </p:stCondLst>
                      <p:childTnLst>
                        <p:par>
                          <p:cTn id="54" fill="hold">
                            <p:stCondLst>
                              <p:cond delay="0"/>
                            </p:stCondLst>
                            <p:childTnLst>
                              <p:par>
                                <p:cTn id="55" presetID="10" presetClass="entr" presetSubtype="0" fill="hold" nodeType="clickEffect">
                                  <p:stCondLst>
                                    <p:cond delay="0"/>
                                  </p:stCondLst>
                                  <p:childTnLst>
                                    <p:set>
                                      <p:cBhvr>
                                        <p:cTn id="56" dur="1" fill="hold">
                                          <p:stCondLst>
                                            <p:cond delay="0"/>
                                          </p:stCondLst>
                                        </p:cTn>
                                        <p:tgtEl>
                                          <p:spTgt spid="85"/>
                                        </p:tgtEl>
                                        <p:attrNameLst>
                                          <p:attrName>style.visibility</p:attrName>
                                        </p:attrNameLst>
                                      </p:cBhvr>
                                      <p:to>
                                        <p:strVal val="visible"/>
                                      </p:to>
                                    </p:set>
                                    <p:animEffect transition="in" filter="fade">
                                      <p:cBhvr>
                                        <p:cTn id="57" dur="250"/>
                                        <p:tgtEl>
                                          <p:spTgt spid="85"/>
                                        </p:tgtEl>
                                      </p:cBhvr>
                                    </p:animEffect>
                                  </p:childTnLst>
                                </p:cTn>
                              </p:par>
                            </p:childTnLst>
                          </p:cTn>
                        </p:par>
                      </p:childTnLst>
                    </p:cTn>
                  </p:par>
                  <p:par>
                    <p:cTn id="58" fill="hold">
                      <p:stCondLst>
                        <p:cond delay="indefinite"/>
                      </p:stCondLst>
                      <p:childTnLst>
                        <p:par>
                          <p:cTn id="59" fill="hold">
                            <p:stCondLst>
                              <p:cond delay="0"/>
                            </p:stCondLst>
                            <p:childTnLst>
                              <p:par>
                                <p:cTn id="60" presetID="10" presetClass="entr" presetSubtype="0" fill="hold" nodeType="clickEffect">
                                  <p:stCondLst>
                                    <p:cond delay="0"/>
                                  </p:stCondLst>
                                  <p:childTnLst>
                                    <p:set>
                                      <p:cBhvr>
                                        <p:cTn id="61" dur="1" fill="hold">
                                          <p:stCondLst>
                                            <p:cond delay="0"/>
                                          </p:stCondLst>
                                        </p:cTn>
                                        <p:tgtEl>
                                          <p:spTgt spid="76"/>
                                        </p:tgtEl>
                                        <p:attrNameLst>
                                          <p:attrName>style.visibility</p:attrName>
                                        </p:attrNameLst>
                                      </p:cBhvr>
                                      <p:to>
                                        <p:strVal val="visible"/>
                                      </p:to>
                                    </p:set>
                                    <p:animEffect transition="in" filter="fade">
                                      <p:cBhvr>
                                        <p:cTn id="62" dur="250"/>
                                        <p:tgtEl>
                                          <p:spTgt spid="7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b="1" dirty="0" smtClean="0">
                <a:solidFill>
                  <a:srgbClr val="0070C0"/>
                </a:solidFill>
              </a:rPr>
              <a:t>Building “FOR US” … vs Building “WITH US”</a:t>
            </a:r>
            <a:endParaRPr lang="en-US" b="1" dirty="0">
              <a:solidFill>
                <a:srgbClr val="0070C0"/>
              </a:solidFill>
            </a:endParaRPr>
          </a:p>
        </p:txBody>
      </p:sp>
      <p:sp>
        <p:nvSpPr>
          <p:cNvPr id="3" name="Content Placeholder 2"/>
          <p:cNvSpPr>
            <a:spLocks noGrp="1"/>
          </p:cNvSpPr>
          <p:nvPr>
            <p:ph sz="half" idx="1"/>
          </p:nvPr>
        </p:nvSpPr>
        <p:spPr/>
        <p:txBody>
          <a:bodyPr>
            <a:normAutofit fontScale="92500"/>
          </a:bodyPr>
          <a:lstStyle/>
          <a:p>
            <a:r>
              <a:rPr lang="en-US" dirty="0" smtClean="0"/>
              <a:t>The system cannot be selected, nor designed, without significant input from the end-user organizations.</a:t>
            </a:r>
          </a:p>
          <a:p>
            <a:r>
              <a:rPr lang="en-US" dirty="0" smtClean="0"/>
              <a:t>The needs of I/T/U sites and organizations differ.</a:t>
            </a:r>
          </a:p>
          <a:p>
            <a:pPr lvl="1"/>
            <a:r>
              <a:rPr lang="en-US" dirty="0" smtClean="0"/>
              <a:t>Many sites depend on non-tribal organizations for next-level of care.</a:t>
            </a:r>
          </a:p>
          <a:p>
            <a:pPr lvl="1"/>
            <a:r>
              <a:rPr lang="en-US" dirty="0" smtClean="0"/>
              <a:t>Workflow definitions, data needs, systems needs, interoperability.</a:t>
            </a:r>
          </a:p>
          <a:p>
            <a:r>
              <a:rPr lang="en-US" dirty="0" smtClean="0"/>
              <a:t>Participation means Learning.</a:t>
            </a:r>
            <a:endParaRPr lang="en-US" dirty="0"/>
          </a:p>
        </p:txBody>
      </p:sp>
      <p:sp>
        <p:nvSpPr>
          <p:cNvPr id="4" name="Content Placeholder 3"/>
          <p:cNvSpPr>
            <a:spLocks noGrp="1"/>
          </p:cNvSpPr>
          <p:nvPr>
            <p:ph sz="half" idx="2"/>
          </p:nvPr>
        </p:nvSpPr>
        <p:spPr/>
        <p:txBody>
          <a:bodyPr>
            <a:normAutofit fontScale="92500"/>
          </a:bodyPr>
          <a:lstStyle/>
          <a:p>
            <a:r>
              <a:rPr lang="en-US" dirty="0" smtClean="0"/>
              <a:t>Staffing needs/skills will change dramatically, and could account for 50% of cost.</a:t>
            </a:r>
          </a:p>
          <a:p>
            <a:r>
              <a:rPr lang="en-US" dirty="0" smtClean="0"/>
              <a:t>Success depends on ownership and adoption, not project implementation.</a:t>
            </a:r>
          </a:p>
          <a:p>
            <a:r>
              <a:rPr lang="en-US" dirty="0" smtClean="0"/>
              <a:t>COTS sites can also benefit e.g. new solutions, enhanced data, lower costs, support, training.</a:t>
            </a:r>
          </a:p>
          <a:p>
            <a:r>
              <a:rPr lang="en-US" dirty="0" smtClean="0"/>
              <a:t>Governance, change management.</a:t>
            </a:r>
            <a:endParaRPr lang="en-US" dirty="0"/>
          </a:p>
        </p:txBody>
      </p:sp>
    </p:spTree>
    <p:extLst>
      <p:ext uri="{BB962C8B-B14F-4D97-AF65-F5344CB8AC3E}">
        <p14:creationId xmlns:p14="http://schemas.microsoft.com/office/powerpoint/2010/main" val="4105359402"/>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Your EHR, Your Needs</a:t>
            </a:r>
            <a:endParaRPr lang="en-US" dirty="0"/>
          </a:p>
        </p:txBody>
      </p:sp>
      <p:sp>
        <p:nvSpPr>
          <p:cNvPr id="4" name="Slide Number Placeholder 3"/>
          <p:cNvSpPr>
            <a:spLocks noGrp="1"/>
          </p:cNvSpPr>
          <p:nvPr>
            <p:ph type="sldNum" sz="quarter" idx="4"/>
          </p:nvPr>
        </p:nvSpPr>
        <p:spPr/>
        <p:txBody>
          <a:bodyPr/>
          <a:lstStyle/>
          <a:p>
            <a:fld id="{C829FBF9-B150-467F-A3EA-C5BD190C13CC}" type="slidenum">
              <a:rPr lang="en-US" smtClean="0"/>
              <a:pPr/>
              <a:t>6</a:t>
            </a:fld>
            <a:endParaRPr lang="en-US" dirty="0"/>
          </a:p>
        </p:txBody>
      </p:sp>
      <p:sp>
        <p:nvSpPr>
          <p:cNvPr id="5" name="Rectangle 4"/>
          <p:cNvSpPr/>
          <p:nvPr/>
        </p:nvSpPr>
        <p:spPr>
          <a:xfrm>
            <a:off x="4116356" y="1740753"/>
            <a:ext cx="1979644" cy="369332"/>
          </a:xfrm>
          <a:prstGeom prst="rect">
            <a:avLst/>
          </a:prstGeom>
        </p:spPr>
        <p:txBody>
          <a:bodyPr wrap="none">
            <a:spAutoFit/>
          </a:bodyPr>
          <a:lstStyle/>
          <a:p>
            <a:r>
              <a:rPr lang="en-US" smtClean="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CHA/Ps and DHATs </a:t>
            </a:r>
            <a:endParaRPr lang="en-US" dirty="0">
              <a:solidFill>
                <a:schemeClr val="bg1">
                  <a:lumMod val="75000"/>
                </a:schemeClr>
              </a:solidFill>
            </a:endParaRPr>
          </a:p>
        </p:txBody>
      </p:sp>
      <p:sp>
        <p:nvSpPr>
          <p:cNvPr id="6" name="Rectangle 5"/>
          <p:cNvSpPr/>
          <p:nvPr/>
        </p:nvSpPr>
        <p:spPr>
          <a:xfrm>
            <a:off x="9103977" y="1550253"/>
            <a:ext cx="2327945"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Critical Access Hospital</a:t>
            </a:r>
            <a:endParaRPr lang="en-US" dirty="0">
              <a:solidFill>
                <a:schemeClr val="bg1">
                  <a:lumMod val="75000"/>
                </a:schemeClr>
              </a:solidFill>
            </a:endParaRPr>
          </a:p>
        </p:txBody>
      </p:sp>
      <p:sp>
        <p:nvSpPr>
          <p:cNvPr id="7" name="Rectangle 6"/>
          <p:cNvSpPr/>
          <p:nvPr/>
        </p:nvSpPr>
        <p:spPr>
          <a:xfrm>
            <a:off x="5246038" y="5979390"/>
            <a:ext cx="2422394"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Pharmacy plan for 340B</a:t>
            </a:r>
            <a:endParaRPr lang="en-US" dirty="0">
              <a:solidFill>
                <a:schemeClr val="bg1">
                  <a:lumMod val="75000"/>
                </a:schemeClr>
              </a:solidFill>
            </a:endParaRPr>
          </a:p>
        </p:txBody>
      </p:sp>
      <p:sp>
        <p:nvSpPr>
          <p:cNvPr id="8" name="Rectangle 7"/>
          <p:cNvSpPr/>
          <p:nvPr/>
        </p:nvSpPr>
        <p:spPr>
          <a:xfrm>
            <a:off x="1687075" y="2155747"/>
            <a:ext cx="1849994" cy="369332"/>
          </a:xfrm>
          <a:prstGeom prst="rect">
            <a:avLst/>
          </a:prstGeom>
        </p:spPr>
        <p:txBody>
          <a:bodyPr wrap="none">
            <a:spAutoFit/>
          </a:bodyPr>
          <a:lstStyle/>
          <a:p>
            <a:r>
              <a:rPr lang="en-US" dirty="0" smtClean="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Shared Formulary</a:t>
            </a:r>
            <a:endParaRPr lang="en-US" dirty="0">
              <a:solidFill>
                <a:schemeClr val="bg1">
                  <a:lumMod val="75000"/>
                </a:schemeClr>
              </a:solidFill>
            </a:endParaRPr>
          </a:p>
        </p:txBody>
      </p:sp>
      <p:sp>
        <p:nvSpPr>
          <p:cNvPr id="9" name="Rectangle 8"/>
          <p:cNvSpPr/>
          <p:nvPr/>
        </p:nvSpPr>
        <p:spPr>
          <a:xfrm>
            <a:off x="1088280" y="3766080"/>
            <a:ext cx="1337417" cy="369332"/>
          </a:xfrm>
          <a:prstGeom prst="rect">
            <a:avLst/>
          </a:prstGeom>
        </p:spPr>
        <p:txBody>
          <a:bodyPr wrap="none">
            <a:spAutoFit/>
          </a:bodyPr>
          <a:lstStyle/>
          <a:p>
            <a:r>
              <a:rPr lang="en-US" smtClean="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ePrescribing</a:t>
            </a:r>
            <a:endParaRPr lang="en-US" dirty="0">
              <a:solidFill>
                <a:schemeClr val="bg1">
                  <a:lumMod val="75000"/>
                </a:schemeClr>
              </a:solidFill>
            </a:endParaRPr>
          </a:p>
        </p:txBody>
      </p:sp>
      <p:sp>
        <p:nvSpPr>
          <p:cNvPr id="10" name="Rectangle 9"/>
          <p:cNvSpPr/>
          <p:nvPr/>
        </p:nvSpPr>
        <p:spPr>
          <a:xfrm>
            <a:off x="4862107" y="3378768"/>
            <a:ext cx="1784078"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eSignature forms</a:t>
            </a:r>
            <a:endParaRPr lang="en-US" dirty="0">
              <a:solidFill>
                <a:schemeClr val="bg1">
                  <a:lumMod val="75000"/>
                </a:schemeClr>
              </a:solidFill>
            </a:endParaRPr>
          </a:p>
        </p:txBody>
      </p:sp>
      <p:sp>
        <p:nvSpPr>
          <p:cNvPr id="11" name="Rectangle 10"/>
          <p:cNvSpPr/>
          <p:nvPr/>
        </p:nvSpPr>
        <p:spPr>
          <a:xfrm>
            <a:off x="7922664" y="3813879"/>
            <a:ext cx="2976071"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Patient engagement and apps</a:t>
            </a:r>
            <a:endParaRPr lang="en-US" dirty="0">
              <a:solidFill>
                <a:schemeClr val="bg1">
                  <a:lumMod val="75000"/>
                </a:schemeClr>
              </a:solidFill>
            </a:endParaRPr>
          </a:p>
        </p:txBody>
      </p:sp>
      <p:sp>
        <p:nvSpPr>
          <p:cNvPr id="12" name="Rectangle 11"/>
          <p:cNvSpPr/>
          <p:nvPr/>
        </p:nvSpPr>
        <p:spPr>
          <a:xfrm>
            <a:off x="1724024" y="4615934"/>
            <a:ext cx="3371372"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Links to ERPs and Finance systems</a:t>
            </a:r>
            <a:endParaRPr lang="en-US" dirty="0">
              <a:solidFill>
                <a:schemeClr val="bg1">
                  <a:lumMod val="75000"/>
                </a:schemeClr>
              </a:solidFill>
            </a:endParaRPr>
          </a:p>
        </p:txBody>
      </p:sp>
      <p:sp>
        <p:nvSpPr>
          <p:cNvPr id="13" name="Rectangle 12"/>
          <p:cNvSpPr/>
          <p:nvPr/>
        </p:nvSpPr>
        <p:spPr>
          <a:xfrm>
            <a:off x="6163031" y="4563249"/>
            <a:ext cx="1370888"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Supply chain</a:t>
            </a:r>
            <a:endParaRPr lang="en-US" dirty="0">
              <a:solidFill>
                <a:schemeClr val="bg1">
                  <a:lumMod val="75000"/>
                </a:schemeClr>
              </a:solidFill>
            </a:endParaRPr>
          </a:p>
        </p:txBody>
      </p:sp>
      <p:sp>
        <p:nvSpPr>
          <p:cNvPr id="14" name="Rectangle 13"/>
          <p:cNvSpPr/>
          <p:nvPr/>
        </p:nvSpPr>
        <p:spPr>
          <a:xfrm>
            <a:off x="4725819" y="2667595"/>
            <a:ext cx="3139962"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Laboratory Information System </a:t>
            </a:r>
            <a:endParaRPr lang="en-US" dirty="0">
              <a:solidFill>
                <a:schemeClr val="bg1">
                  <a:lumMod val="75000"/>
                </a:schemeClr>
              </a:solidFill>
            </a:endParaRPr>
          </a:p>
        </p:txBody>
      </p:sp>
      <p:sp>
        <p:nvSpPr>
          <p:cNvPr id="15" name="Rectangle 14"/>
          <p:cNvSpPr/>
          <p:nvPr/>
        </p:nvSpPr>
        <p:spPr>
          <a:xfrm>
            <a:off x="9211127" y="4899233"/>
            <a:ext cx="1896545"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Radiology systems</a:t>
            </a:r>
            <a:endParaRPr lang="en-US" dirty="0">
              <a:solidFill>
                <a:schemeClr val="bg1">
                  <a:lumMod val="75000"/>
                </a:schemeClr>
              </a:solidFill>
            </a:endParaRPr>
          </a:p>
        </p:txBody>
      </p:sp>
      <p:sp>
        <p:nvSpPr>
          <p:cNvPr id="16" name="Rectangle 15"/>
          <p:cNvSpPr/>
          <p:nvPr/>
        </p:nvSpPr>
        <p:spPr>
          <a:xfrm>
            <a:off x="548246" y="1666560"/>
            <a:ext cx="2949012"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External providers (radiology)</a:t>
            </a:r>
            <a:endParaRPr lang="en-US" dirty="0">
              <a:solidFill>
                <a:schemeClr val="bg1">
                  <a:lumMod val="75000"/>
                </a:schemeClr>
              </a:solidFill>
            </a:endParaRPr>
          </a:p>
        </p:txBody>
      </p:sp>
      <p:sp>
        <p:nvSpPr>
          <p:cNvPr id="17" name="Rectangle 16"/>
          <p:cNvSpPr/>
          <p:nvPr/>
        </p:nvSpPr>
        <p:spPr>
          <a:xfrm>
            <a:off x="6391050" y="5431969"/>
            <a:ext cx="3472104"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Radiology Clinical Decision Support</a:t>
            </a:r>
            <a:endParaRPr lang="en-US" dirty="0">
              <a:solidFill>
                <a:schemeClr val="bg1">
                  <a:lumMod val="75000"/>
                </a:schemeClr>
              </a:solidFill>
            </a:endParaRPr>
          </a:p>
        </p:txBody>
      </p:sp>
      <p:sp>
        <p:nvSpPr>
          <p:cNvPr id="18" name="Rectangle 17"/>
          <p:cNvSpPr/>
          <p:nvPr/>
        </p:nvSpPr>
        <p:spPr>
          <a:xfrm>
            <a:off x="2610746" y="3699632"/>
            <a:ext cx="2758960"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CMS regulatory compliance</a:t>
            </a:r>
            <a:endParaRPr lang="en-US" dirty="0">
              <a:solidFill>
                <a:schemeClr val="bg1">
                  <a:lumMod val="75000"/>
                </a:schemeClr>
              </a:solidFill>
            </a:endParaRPr>
          </a:p>
        </p:txBody>
      </p:sp>
      <p:sp>
        <p:nvSpPr>
          <p:cNvPr id="19" name="Rectangle 18"/>
          <p:cNvSpPr/>
          <p:nvPr/>
        </p:nvSpPr>
        <p:spPr>
          <a:xfrm>
            <a:off x="843287" y="5376010"/>
            <a:ext cx="2828275"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Federal regulatory reporting</a:t>
            </a:r>
            <a:endParaRPr lang="en-US" dirty="0">
              <a:solidFill>
                <a:schemeClr val="bg1">
                  <a:lumMod val="75000"/>
                </a:schemeClr>
              </a:solidFill>
            </a:endParaRPr>
          </a:p>
        </p:txBody>
      </p:sp>
      <p:sp>
        <p:nvSpPr>
          <p:cNvPr id="20" name="Rectangle 19"/>
          <p:cNvSpPr/>
          <p:nvPr/>
        </p:nvSpPr>
        <p:spPr>
          <a:xfrm>
            <a:off x="5551362" y="2103508"/>
            <a:ext cx="3450945"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Participation in incentive programs</a:t>
            </a:r>
            <a:endParaRPr lang="en-US" dirty="0">
              <a:solidFill>
                <a:schemeClr val="bg1">
                  <a:lumMod val="75000"/>
                </a:schemeClr>
              </a:solidFill>
            </a:endParaRPr>
          </a:p>
        </p:txBody>
      </p:sp>
      <p:sp>
        <p:nvSpPr>
          <p:cNvPr id="21" name="Rectangle 20"/>
          <p:cNvSpPr/>
          <p:nvPr/>
        </p:nvSpPr>
        <p:spPr>
          <a:xfrm>
            <a:off x="7794871" y="5850370"/>
            <a:ext cx="3736729"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Internal measures for productivity/HR</a:t>
            </a:r>
            <a:endParaRPr lang="en-US" dirty="0">
              <a:solidFill>
                <a:schemeClr val="bg1">
                  <a:lumMod val="75000"/>
                </a:schemeClr>
              </a:solidFill>
            </a:endParaRPr>
          </a:p>
        </p:txBody>
      </p:sp>
      <p:sp>
        <p:nvSpPr>
          <p:cNvPr id="22" name="Rectangle 21"/>
          <p:cNvSpPr/>
          <p:nvPr/>
        </p:nvSpPr>
        <p:spPr>
          <a:xfrm>
            <a:off x="1044192" y="2773481"/>
            <a:ext cx="1783630"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Employee Health</a:t>
            </a:r>
            <a:endParaRPr lang="en-US" dirty="0">
              <a:solidFill>
                <a:schemeClr val="bg1">
                  <a:lumMod val="75000"/>
                </a:schemeClr>
              </a:solidFill>
            </a:endParaRPr>
          </a:p>
        </p:txBody>
      </p:sp>
      <p:sp>
        <p:nvSpPr>
          <p:cNvPr id="23" name="Rectangle 22"/>
          <p:cNvSpPr/>
          <p:nvPr/>
        </p:nvSpPr>
        <p:spPr>
          <a:xfrm>
            <a:off x="4081655" y="5575562"/>
            <a:ext cx="1899302"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Behavioral Health </a:t>
            </a:r>
            <a:endParaRPr lang="en-US" dirty="0">
              <a:solidFill>
                <a:schemeClr val="bg1">
                  <a:lumMod val="75000"/>
                </a:schemeClr>
              </a:solidFill>
            </a:endParaRPr>
          </a:p>
        </p:txBody>
      </p:sp>
      <p:sp>
        <p:nvSpPr>
          <p:cNvPr id="24" name="Rectangle 23"/>
          <p:cNvSpPr/>
          <p:nvPr/>
        </p:nvSpPr>
        <p:spPr>
          <a:xfrm>
            <a:off x="5551362" y="4110855"/>
            <a:ext cx="2566215" cy="369332"/>
          </a:xfrm>
          <a:prstGeom prst="rect">
            <a:avLst/>
          </a:prstGeom>
        </p:spPr>
        <p:txBody>
          <a:bodyPr wrap="none">
            <a:spAutoFit/>
          </a:bodyPr>
          <a:lstStyle/>
          <a:p>
            <a:r>
              <a:rPr lang="en-US">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Local and state reporting </a:t>
            </a:r>
            <a:endParaRPr lang="en-US">
              <a:solidFill>
                <a:schemeClr val="bg1">
                  <a:lumMod val="75000"/>
                </a:schemeClr>
              </a:solidFill>
            </a:endParaRPr>
          </a:p>
        </p:txBody>
      </p:sp>
      <p:sp>
        <p:nvSpPr>
          <p:cNvPr id="25" name="Rectangle 24"/>
          <p:cNvSpPr/>
          <p:nvPr/>
        </p:nvSpPr>
        <p:spPr>
          <a:xfrm>
            <a:off x="3854599" y="5112869"/>
            <a:ext cx="2782878"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ELR, Syndromic surveillance</a:t>
            </a:r>
            <a:endParaRPr lang="en-US" dirty="0">
              <a:solidFill>
                <a:schemeClr val="bg1">
                  <a:lumMod val="75000"/>
                </a:schemeClr>
              </a:solidFill>
            </a:endParaRPr>
          </a:p>
        </p:txBody>
      </p:sp>
      <p:sp>
        <p:nvSpPr>
          <p:cNvPr id="26" name="Rectangle 25"/>
          <p:cNvSpPr/>
          <p:nvPr/>
        </p:nvSpPr>
        <p:spPr>
          <a:xfrm>
            <a:off x="6096000" y="3671554"/>
            <a:ext cx="1732718"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Infection control</a:t>
            </a:r>
            <a:endParaRPr lang="en-US" dirty="0">
              <a:solidFill>
                <a:schemeClr val="bg1">
                  <a:lumMod val="75000"/>
                </a:schemeClr>
              </a:solidFill>
            </a:endParaRPr>
          </a:p>
        </p:txBody>
      </p:sp>
      <p:sp>
        <p:nvSpPr>
          <p:cNvPr id="27" name="Rectangle 26"/>
          <p:cNvSpPr/>
          <p:nvPr/>
        </p:nvSpPr>
        <p:spPr>
          <a:xfrm>
            <a:off x="2389138" y="1187918"/>
            <a:ext cx="2580386"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Revenue cycle – eligibility</a:t>
            </a:r>
            <a:endParaRPr lang="en-US" dirty="0">
              <a:solidFill>
                <a:schemeClr val="bg1">
                  <a:lumMod val="75000"/>
                </a:schemeClr>
              </a:solidFill>
            </a:endParaRPr>
          </a:p>
        </p:txBody>
      </p:sp>
      <p:sp>
        <p:nvSpPr>
          <p:cNvPr id="28" name="Rectangle 27"/>
          <p:cNvSpPr/>
          <p:nvPr/>
        </p:nvSpPr>
        <p:spPr>
          <a:xfrm>
            <a:off x="389993" y="5850370"/>
            <a:ext cx="1856470"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Patient reminders</a:t>
            </a:r>
            <a:endParaRPr lang="en-US" dirty="0">
              <a:solidFill>
                <a:schemeClr val="bg1">
                  <a:lumMod val="75000"/>
                </a:schemeClr>
              </a:solidFill>
            </a:endParaRPr>
          </a:p>
        </p:txBody>
      </p:sp>
      <p:sp>
        <p:nvSpPr>
          <p:cNvPr id="29" name="Rectangle 28"/>
          <p:cNvSpPr/>
          <p:nvPr/>
        </p:nvSpPr>
        <p:spPr>
          <a:xfrm>
            <a:off x="383048" y="4193917"/>
            <a:ext cx="1344535"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Patient apps</a:t>
            </a:r>
            <a:endParaRPr lang="en-US" dirty="0">
              <a:solidFill>
                <a:schemeClr val="bg1">
                  <a:lumMod val="75000"/>
                </a:schemeClr>
              </a:solidFill>
            </a:endParaRPr>
          </a:p>
        </p:txBody>
      </p:sp>
      <p:sp>
        <p:nvSpPr>
          <p:cNvPr id="30" name="Rectangle 29"/>
          <p:cNvSpPr/>
          <p:nvPr/>
        </p:nvSpPr>
        <p:spPr>
          <a:xfrm>
            <a:off x="3146396" y="3077402"/>
            <a:ext cx="1823128" cy="369332"/>
          </a:xfrm>
          <a:prstGeom prst="rect">
            <a:avLst/>
          </a:prstGeom>
        </p:spPr>
        <p:txBody>
          <a:bodyPr wrap="none">
            <a:spAutoFit/>
          </a:bodyPr>
          <a:lstStyle/>
          <a:p>
            <a:r>
              <a:rPr lang="en-US" dirty="0" smtClean="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Unique measures</a:t>
            </a:r>
            <a:endParaRPr lang="en-US" dirty="0">
              <a:solidFill>
                <a:schemeClr val="bg1">
                  <a:lumMod val="75000"/>
                </a:schemeClr>
              </a:solidFill>
            </a:endParaRPr>
          </a:p>
        </p:txBody>
      </p:sp>
      <p:sp>
        <p:nvSpPr>
          <p:cNvPr id="31" name="Rectangle 30"/>
          <p:cNvSpPr/>
          <p:nvPr/>
        </p:nvSpPr>
        <p:spPr>
          <a:xfrm>
            <a:off x="8624785" y="4329628"/>
            <a:ext cx="2348015"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Leadership dashboards</a:t>
            </a:r>
            <a:endParaRPr lang="en-US" dirty="0">
              <a:solidFill>
                <a:schemeClr val="bg1">
                  <a:lumMod val="75000"/>
                </a:schemeClr>
              </a:solidFill>
            </a:endParaRPr>
          </a:p>
        </p:txBody>
      </p:sp>
      <p:sp>
        <p:nvSpPr>
          <p:cNvPr id="32" name="Rectangle 31"/>
          <p:cNvSpPr/>
          <p:nvPr/>
        </p:nvSpPr>
        <p:spPr>
          <a:xfrm>
            <a:off x="117886" y="1177442"/>
            <a:ext cx="1639103"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Long Term Care</a:t>
            </a:r>
            <a:endParaRPr lang="en-US" dirty="0">
              <a:solidFill>
                <a:schemeClr val="bg1">
                  <a:lumMod val="75000"/>
                </a:schemeClr>
              </a:solidFill>
            </a:endParaRPr>
          </a:p>
        </p:txBody>
      </p:sp>
      <p:sp>
        <p:nvSpPr>
          <p:cNvPr id="33" name="Rectangle 32"/>
          <p:cNvSpPr/>
          <p:nvPr/>
        </p:nvSpPr>
        <p:spPr>
          <a:xfrm>
            <a:off x="8343899" y="3186673"/>
            <a:ext cx="2299219"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Maternal Child Health </a:t>
            </a:r>
            <a:endParaRPr lang="en-US" dirty="0">
              <a:solidFill>
                <a:schemeClr val="bg1">
                  <a:lumMod val="75000"/>
                </a:schemeClr>
              </a:solidFill>
            </a:endParaRPr>
          </a:p>
        </p:txBody>
      </p:sp>
      <p:sp>
        <p:nvSpPr>
          <p:cNvPr id="34" name="Rectangle 33"/>
          <p:cNvSpPr/>
          <p:nvPr/>
        </p:nvSpPr>
        <p:spPr>
          <a:xfrm>
            <a:off x="6988039" y="4950327"/>
            <a:ext cx="1889235"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Perioperative care</a:t>
            </a:r>
            <a:endParaRPr lang="en-US" dirty="0">
              <a:solidFill>
                <a:schemeClr val="bg1">
                  <a:lumMod val="75000"/>
                </a:schemeClr>
              </a:solidFill>
            </a:endParaRPr>
          </a:p>
        </p:txBody>
      </p:sp>
      <p:sp>
        <p:nvSpPr>
          <p:cNvPr id="35" name="Rectangle 34"/>
          <p:cNvSpPr/>
          <p:nvPr/>
        </p:nvSpPr>
        <p:spPr>
          <a:xfrm>
            <a:off x="418299" y="2359535"/>
            <a:ext cx="1064394"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Oncology</a:t>
            </a:r>
            <a:endParaRPr lang="en-US" dirty="0">
              <a:solidFill>
                <a:schemeClr val="bg1">
                  <a:lumMod val="75000"/>
                </a:schemeClr>
              </a:solidFill>
            </a:endParaRPr>
          </a:p>
        </p:txBody>
      </p:sp>
      <p:sp>
        <p:nvSpPr>
          <p:cNvPr id="36" name="Rectangle 35"/>
          <p:cNvSpPr/>
          <p:nvPr/>
        </p:nvSpPr>
        <p:spPr>
          <a:xfrm>
            <a:off x="117886" y="4919855"/>
            <a:ext cx="1738168"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Physical Therapy</a:t>
            </a:r>
            <a:endParaRPr lang="en-US" dirty="0">
              <a:solidFill>
                <a:schemeClr val="bg1">
                  <a:lumMod val="75000"/>
                </a:schemeClr>
              </a:solidFill>
            </a:endParaRPr>
          </a:p>
        </p:txBody>
      </p:sp>
      <p:sp>
        <p:nvSpPr>
          <p:cNvPr id="37" name="Rectangle 36"/>
          <p:cNvSpPr/>
          <p:nvPr/>
        </p:nvSpPr>
        <p:spPr>
          <a:xfrm>
            <a:off x="116438" y="3262068"/>
            <a:ext cx="1855508"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Nutrition Services</a:t>
            </a:r>
            <a:endParaRPr lang="en-US" dirty="0">
              <a:solidFill>
                <a:schemeClr val="bg1">
                  <a:lumMod val="75000"/>
                </a:schemeClr>
              </a:solidFill>
            </a:endParaRPr>
          </a:p>
        </p:txBody>
      </p:sp>
      <p:sp>
        <p:nvSpPr>
          <p:cNvPr id="38" name="Rectangle 37"/>
          <p:cNvSpPr/>
          <p:nvPr/>
        </p:nvSpPr>
        <p:spPr>
          <a:xfrm>
            <a:off x="7745387" y="1110148"/>
            <a:ext cx="3688382"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Clinical Documentation Improvement</a:t>
            </a:r>
            <a:endParaRPr lang="en-US" dirty="0">
              <a:solidFill>
                <a:schemeClr val="bg1">
                  <a:lumMod val="75000"/>
                </a:schemeClr>
              </a:solidFill>
            </a:endParaRPr>
          </a:p>
        </p:txBody>
      </p:sp>
      <p:sp>
        <p:nvSpPr>
          <p:cNvPr id="39" name="Rectangle 38"/>
          <p:cNvSpPr/>
          <p:nvPr/>
        </p:nvSpPr>
        <p:spPr>
          <a:xfrm>
            <a:off x="4300821" y="2186076"/>
            <a:ext cx="1034129"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Dictation</a:t>
            </a:r>
            <a:endParaRPr lang="en-US" dirty="0">
              <a:solidFill>
                <a:schemeClr val="bg1">
                  <a:lumMod val="75000"/>
                </a:schemeClr>
              </a:solidFill>
            </a:endParaRPr>
          </a:p>
        </p:txBody>
      </p:sp>
      <p:sp>
        <p:nvSpPr>
          <p:cNvPr id="40" name="Rectangle 39"/>
          <p:cNvSpPr/>
          <p:nvPr/>
        </p:nvSpPr>
        <p:spPr>
          <a:xfrm>
            <a:off x="5178892" y="1232792"/>
            <a:ext cx="2686889" cy="369332"/>
          </a:xfrm>
          <a:prstGeom prst="rect">
            <a:avLst/>
          </a:prstGeom>
        </p:spPr>
        <p:txBody>
          <a:bodyPr wrap="none">
            <a:spAutoFit/>
          </a:bodyPr>
          <a:lstStyle/>
          <a:p>
            <a:r>
              <a:rPr lang="en-US">
                <a:solidFill>
                  <a:schemeClr val="bg1">
                    <a:lumMod val="75000"/>
                  </a:schemeClr>
                </a:solidFill>
              </a:rPr>
              <a:t>Multifactor Authentication</a:t>
            </a:r>
            <a:endParaRPr lang="en-US" dirty="0">
              <a:solidFill>
                <a:schemeClr val="bg1">
                  <a:lumMod val="75000"/>
                </a:schemeClr>
              </a:solidFill>
            </a:endParaRPr>
          </a:p>
        </p:txBody>
      </p:sp>
      <p:sp>
        <p:nvSpPr>
          <p:cNvPr id="41" name="Rectangle 40"/>
          <p:cNvSpPr/>
          <p:nvPr/>
        </p:nvSpPr>
        <p:spPr>
          <a:xfrm>
            <a:off x="10030394" y="5280765"/>
            <a:ext cx="1884811" cy="369332"/>
          </a:xfrm>
          <a:prstGeom prst="rect">
            <a:avLst/>
          </a:prstGeom>
        </p:spPr>
        <p:txBody>
          <a:bodyPr wrap="none">
            <a:spAutoFit/>
          </a:bodyPr>
          <a:lstStyle/>
          <a:p>
            <a:r>
              <a:rPr lang="en-US" smtClean="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Bar code scanning</a:t>
            </a:r>
            <a:endParaRPr lang="en-US" dirty="0">
              <a:solidFill>
                <a:schemeClr val="bg1">
                  <a:lumMod val="75000"/>
                </a:schemeClr>
              </a:solidFill>
            </a:endParaRPr>
          </a:p>
        </p:txBody>
      </p:sp>
      <p:sp>
        <p:nvSpPr>
          <p:cNvPr id="42" name="Rectangle 41"/>
          <p:cNvSpPr/>
          <p:nvPr/>
        </p:nvSpPr>
        <p:spPr>
          <a:xfrm>
            <a:off x="6637477" y="1619870"/>
            <a:ext cx="1553630" cy="369332"/>
          </a:xfrm>
          <a:prstGeom prst="rect">
            <a:avLst/>
          </a:prstGeom>
        </p:spPr>
        <p:txBody>
          <a:bodyPr wrap="none">
            <a:spAutoFit/>
          </a:bodyPr>
          <a:lstStyle/>
          <a:p>
            <a:r>
              <a:rPr lang="en-US" smtClean="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Reference labs</a:t>
            </a:r>
            <a:endParaRPr lang="en-US" dirty="0">
              <a:solidFill>
                <a:schemeClr val="bg1">
                  <a:lumMod val="75000"/>
                </a:schemeClr>
              </a:solidFill>
            </a:endParaRPr>
          </a:p>
        </p:txBody>
      </p:sp>
      <p:sp>
        <p:nvSpPr>
          <p:cNvPr id="43" name="Rectangle 42"/>
          <p:cNvSpPr/>
          <p:nvPr/>
        </p:nvSpPr>
        <p:spPr>
          <a:xfrm>
            <a:off x="8427165" y="2483255"/>
            <a:ext cx="3322513"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Medication and supply machines </a:t>
            </a:r>
            <a:endParaRPr lang="en-US" dirty="0">
              <a:solidFill>
                <a:schemeClr val="bg1">
                  <a:lumMod val="75000"/>
                </a:schemeClr>
              </a:solidFill>
            </a:endParaRPr>
          </a:p>
        </p:txBody>
      </p:sp>
      <p:sp>
        <p:nvSpPr>
          <p:cNvPr id="44" name="Rectangle 43"/>
          <p:cNvSpPr/>
          <p:nvPr/>
        </p:nvSpPr>
        <p:spPr>
          <a:xfrm>
            <a:off x="3172178" y="4264336"/>
            <a:ext cx="2162772"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Claims clearinghouse</a:t>
            </a:r>
            <a:endParaRPr lang="en-US" dirty="0">
              <a:solidFill>
                <a:schemeClr val="bg1">
                  <a:lumMod val="75000"/>
                </a:schemeClr>
              </a:solidFill>
            </a:endParaRPr>
          </a:p>
        </p:txBody>
      </p:sp>
      <p:sp>
        <p:nvSpPr>
          <p:cNvPr id="45" name="Rectangle 44"/>
          <p:cNvSpPr/>
          <p:nvPr/>
        </p:nvSpPr>
        <p:spPr>
          <a:xfrm>
            <a:off x="10498618" y="3488030"/>
            <a:ext cx="1591782"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Outside coding</a:t>
            </a:r>
            <a:endParaRPr lang="en-US" dirty="0">
              <a:solidFill>
                <a:schemeClr val="bg1">
                  <a:lumMod val="75000"/>
                </a:schemeClr>
              </a:solidFill>
            </a:endParaRPr>
          </a:p>
        </p:txBody>
      </p:sp>
      <p:sp>
        <p:nvSpPr>
          <p:cNvPr id="46" name="Rectangle 45"/>
          <p:cNvSpPr/>
          <p:nvPr/>
        </p:nvSpPr>
        <p:spPr>
          <a:xfrm>
            <a:off x="2670518" y="5944894"/>
            <a:ext cx="1733103"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Fetal monitoring</a:t>
            </a:r>
            <a:endParaRPr lang="en-US" dirty="0">
              <a:solidFill>
                <a:schemeClr val="bg1">
                  <a:lumMod val="75000"/>
                </a:schemeClr>
              </a:solidFill>
            </a:endParaRPr>
          </a:p>
        </p:txBody>
      </p:sp>
      <p:sp>
        <p:nvSpPr>
          <p:cNvPr id="47" name="Rectangle 46"/>
          <p:cNvSpPr/>
          <p:nvPr/>
        </p:nvSpPr>
        <p:spPr>
          <a:xfrm>
            <a:off x="6022446" y="3059668"/>
            <a:ext cx="2174313"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Point Of Care devices</a:t>
            </a:r>
            <a:endParaRPr lang="en-US" dirty="0">
              <a:solidFill>
                <a:schemeClr val="bg1">
                  <a:lumMod val="75000"/>
                </a:schemeClr>
              </a:solidFill>
            </a:endParaRPr>
          </a:p>
        </p:txBody>
      </p:sp>
      <p:sp>
        <p:nvSpPr>
          <p:cNvPr id="48" name="Rectangle 47"/>
          <p:cNvSpPr/>
          <p:nvPr/>
        </p:nvSpPr>
        <p:spPr>
          <a:xfrm>
            <a:off x="2770556" y="2583452"/>
            <a:ext cx="1817549" cy="369332"/>
          </a:xfrm>
          <a:prstGeom prst="rect">
            <a:avLst/>
          </a:prstGeom>
        </p:spPr>
        <p:txBody>
          <a:bodyPr wrap="none">
            <a:spAutoFit/>
          </a:bodyPr>
          <a:lstStyle/>
          <a:p>
            <a:r>
              <a:rPr lang="en-US" smtClean="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Analytics systems</a:t>
            </a:r>
            <a:endParaRPr lang="en-US" dirty="0">
              <a:solidFill>
                <a:schemeClr val="bg1">
                  <a:lumMod val="75000"/>
                </a:schemeClr>
              </a:solidFill>
            </a:endParaRPr>
          </a:p>
        </p:txBody>
      </p:sp>
      <p:sp>
        <p:nvSpPr>
          <p:cNvPr id="49" name="Rectangle 48"/>
          <p:cNvSpPr/>
          <p:nvPr/>
        </p:nvSpPr>
        <p:spPr>
          <a:xfrm>
            <a:off x="9381314" y="1981102"/>
            <a:ext cx="2362826" cy="369332"/>
          </a:xfrm>
          <a:prstGeom prst="rect">
            <a:avLst/>
          </a:prstGeom>
        </p:spPr>
        <p:txBody>
          <a:bodyPr wrap="none">
            <a:spAutoFit/>
          </a:bodyPr>
          <a:lstStyle/>
          <a:p>
            <a:r>
              <a:rPr lang="en-US" dirty="0">
                <a:solidFill>
                  <a:schemeClr val="bg1">
                    <a:lumMod val="75000"/>
                  </a:schemeClr>
                </a:solidFill>
                <a:latin typeface="Calibri" panose="020F0502020204030204" pitchFamily="34" charset="0"/>
                <a:ea typeface="Calibri" panose="020F0502020204030204" pitchFamily="34" charset="0"/>
                <a:cs typeface="Times New Roman" panose="02020603050405020304" pitchFamily="18" charset="0"/>
              </a:rPr>
              <a:t>IVR for Pharmacy refills</a:t>
            </a:r>
            <a:endParaRPr lang="en-US" dirty="0">
              <a:solidFill>
                <a:schemeClr val="bg1">
                  <a:lumMod val="75000"/>
                </a:schemeClr>
              </a:solidFill>
            </a:endParaRPr>
          </a:p>
        </p:txBody>
      </p:sp>
      <p:sp>
        <p:nvSpPr>
          <p:cNvPr id="50" name="Rectangle 49"/>
          <p:cNvSpPr/>
          <p:nvPr/>
        </p:nvSpPr>
        <p:spPr>
          <a:xfrm>
            <a:off x="1310213" y="2363571"/>
            <a:ext cx="9588522" cy="2215991"/>
          </a:xfrm>
          <a:prstGeom prst="rect">
            <a:avLst/>
          </a:prstGeom>
        </p:spPr>
        <p:txBody>
          <a:bodyPr wrap="none">
            <a:spAutoFit/>
          </a:bodyPr>
          <a:lstStyle/>
          <a:p>
            <a:r>
              <a:rPr lang="en-US" sz="13800" b="1" dirty="0" smtClean="0">
                <a:latin typeface="Calibri" panose="020F0502020204030204" pitchFamily="34" charset="0"/>
                <a:ea typeface="Calibri" panose="020F0502020204030204" pitchFamily="34" charset="0"/>
                <a:cs typeface="Times New Roman" panose="02020603050405020304" pitchFamily="18" charset="0"/>
              </a:rPr>
              <a:t>QUESTIONS?</a:t>
            </a:r>
            <a:endParaRPr lang="en-US" sz="13800" b="1" dirty="0"/>
          </a:p>
        </p:txBody>
      </p:sp>
    </p:spTree>
    <p:extLst>
      <p:ext uri="{BB962C8B-B14F-4D97-AF65-F5344CB8AC3E}">
        <p14:creationId xmlns:p14="http://schemas.microsoft.com/office/powerpoint/2010/main" val="4203994453"/>
      </p:ext>
    </p:extLst>
  </p:cSld>
  <p:clrMapOvr>
    <a:masterClrMapping/>
  </p:clrMapOvr>
  <mc:AlternateContent xmlns:mc="http://schemas.openxmlformats.org/markup-compatibility/2006" xmlns:p14="http://schemas.microsoft.com/office/powerpoint/2010/main">
    <mc:Choice Requires="p14">
      <p:transition p14:dur="250">
        <p:fade/>
      </p:transition>
    </mc:Choice>
    <mc:Fallback xmlns="">
      <p:transition>
        <p:fade/>
      </p:transition>
    </mc:Fallback>
  </mc:AlternateContent>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AB1 On-screen">
  <a:themeElements>
    <a:clrScheme name="ABC Pantone+ Color Palette">
      <a:dk1>
        <a:srgbClr val="333E48"/>
      </a:dk1>
      <a:lt1>
        <a:srgbClr val="FFFFFF"/>
      </a:lt1>
      <a:dk2>
        <a:srgbClr val="617685"/>
      </a:dk2>
      <a:lt2>
        <a:srgbClr val="DBE1E5"/>
      </a:lt2>
      <a:accent1>
        <a:srgbClr val="BEC9D0"/>
      </a:accent1>
      <a:accent2>
        <a:srgbClr val="899BA9"/>
      </a:accent2>
      <a:accent3>
        <a:srgbClr val="617685"/>
      </a:accent3>
      <a:accent4>
        <a:srgbClr val="333E48"/>
      </a:accent4>
      <a:accent5>
        <a:srgbClr val="000000"/>
      </a:accent5>
      <a:accent6>
        <a:srgbClr val="CF0A2C"/>
      </a:accent6>
      <a:hlink>
        <a:srgbClr val="0086B9"/>
      </a:hlink>
      <a:folHlink>
        <a:srgbClr val="CF0A2C"/>
      </a:folHlink>
    </a:clrScheme>
    <a:fontScheme name="Office Classic 2">
      <a:maj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gray">
        <a:solidFill>
          <a:schemeClr val="accent3"/>
        </a:solidFill>
        <a:ln w="19050">
          <a:solidFill>
            <a:schemeClr val="accent3"/>
          </a:solidFill>
          <a:miter lim="800000"/>
        </a:ln>
      </a:spPr>
      <a:bodyPr rot="0" spcFirstLastPara="0" vert="horz" wrap="square" lIns="91440" tIns="45720" rIns="91440" bIns="45720" numCol="1" spcCol="0" rtlCol="0" fromWordArt="0" anchor="t" anchorCtr="0" forceAA="0" compatLnSpc="1">
        <a:prstTxWarp prst="textNoShape">
          <a:avLst/>
        </a:prstTxWarp>
        <a:noAutofit/>
      </a:bodyPr>
      <a:lstStyle>
        <a:defPPr algn="ctr">
          <a:spcBef>
            <a:spcPts val="500"/>
          </a:spcBef>
          <a:defRPr sz="1000" dirty="0" err="1" smtClean="0">
            <a:solidFill>
              <a:schemeClr val="bg1"/>
            </a:solidFill>
          </a:defRPr>
        </a:defPPr>
      </a:lstStyle>
      <a:style>
        <a:lnRef idx="2">
          <a:schemeClr val="accent1">
            <a:shade val="50000"/>
          </a:schemeClr>
        </a:lnRef>
        <a:fillRef idx="1">
          <a:schemeClr val="accent1"/>
        </a:fillRef>
        <a:effectRef idx="0">
          <a:schemeClr val="accent1"/>
        </a:effectRef>
        <a:fontRef idx="minor">
          <a:schemeClr val="lt1"/>
        </a:fontRef>
      </a:style>
    </a:spDef>
    <a:lnDef>
      <a:spPr bwMode="gray">
        <a:ln w="12700">
          <a:solidFill>
            <a:schemeClr val="accent3"/>
          </a:solidFill>
          <a:miter lim="800000"/>
          <a:headEnd type="none"/>
          <a:tailEnd type="none"/>
        </a:ln>
      </a:spPr>
      <a:bodyPr/>
      <a:lstStyle/>
      <a:style>
        <a:lnRef idx="1">
          <a:schemeClr val="accent1"/>
        </a:lnRef>
        <a:fillRef idx="0">
          <a:schemeClr val="accent1"/>
        </a:fillRef>
        <a:effectRef idx="0">
          <a:schemeClr val="accent1"/>
        </a:effectRef>
        <a:fontRef idx="minor">
          <a:schemeClr val="tx1"/>
        </a:fontRef>
      </a:style>
    </a:lnDef>
    <a:txDef>
      <a:spPr bwMode="gray">
        <a:noFill/>
      </a:spPr>
      <a:bodyPr wrap="square" lIns="0" tIns="0" rIns="0" bIns="0" rtlCol="0">
        <a:spAutoFit/>
      </a:bodyPr>
      <a:lstStyle>
        <a:defPPr>
          <a:spcBef>
            <a:spcPts val="500"/>
          </a:spcBef>
          <a:defRPr sz="1000" dirty="0" smtClean="0"/>
        </a:defPPr>
      </a:lstStyle>
    </a:txDef>
  </a:objectDefaults>
  <a:extraClrSchemeLst/>
  <a:custClrLst>
    <a:custClr name="Green">
      <a:srgbClr val="91BE3A"/>
    </a:custClr>
    <a:custClr name="Yellow">
      <a:srgbClr val="FFE512"/>
    </a:custClr>
  </a:custClrLst>
  <a:extLst>
    <a:ext uri="{05A4C25C-085E-4340-85A3-A5531E510DB2}">
      <thm15:themeFamily xmlns:thm15="http://schemas.microsoft.com/office/thememl/2012/main" name="AB1 On-screen 030117.potm" id="{9F6320B9-4BF0-428B-869F-B6B5335729FA}" vid="{ADDD6B45-DDE8-411D-AC38-8D97A1E0D7FE}"/>
    </a:ext>
  </a:extLst>
</a:theme>
</file>

<file path=ppt/theme/theme3.xml><?xml version="1.0" encoding="utf-8"?>
<a:theme xmlns:a="http://schemas.openxmlformats.org/drawingml/2006/main" name="1_Custom Design">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4.xml><?xml version="1.0" encoding="utf-8"?>
<a:theme xmlns:a="http://schemas.openxmlformats.org/drawingml/2006/main" name="Custom Design">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5.xml><?xml version="1.0" encoding="utf-8"?>
<a:theme xmlns:a="http://schemas.openxmlformats.org/drawingml/2006/main" name="2_Custom Design">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6.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7.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mso-contentType ?>
<FormTemplates xmlns="http://schemas.microsoft.com/sharepoint/v3/contenttype/forms">
  <Display>DocumentLibraryForm</Display>
  <Edit>DocumentLibraryForm</Edit>
  <New>DocumentLibraryForm</New>
</FormTemplates>
</file>

<file path=customXml/item2.xml><?xml version="1.0" encoding="utf-8"?>
<ct:contentTypeSchema xmlns:ct="http://schemas.microsoft.com/office/2006/metadata/contentType" xmlns:ma="http://schemas.microsoft.com/office/2006/metadata/properties/metaAttributes" ct:_="" ma:_="" ma:contentTypeName="Document" ma:contentTypeID="0x0101003A6AAE63FC9FB646B2E017A451B4DADD" ma:contentTypeVersion="0" ma:contentTypeDescription="Create a new document." ma:contentTypeScope="" ma:versionID="9fac1069428e03ccc0f7da1a3d2d8fdf">
  <xsd:schema xmlns:xsd="http://www.w3.org/2001/XMLSchema" xmlns:xs="http://www.w3.org/2001/XMLSchema" xmlns:p="http://schemas.microsoft.com/office/2006/metadata/properties" targetNamespace="http://schemas.microsoft.com/office/2006/metadata/properties" ma:root="true" ma:fieldsID="c64490b4aec6201516c3a874156f37b2">
    <xsd:element name="properties">
      <xsd:complexType>
        <xsd:sequence>
          <xsd:element name="documentManagement">
            <xsd:complexType>
              <xsd:all/>
            </xsd:complexType>
          </xsd:element>
        </xsd:sequence>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p:properties xmlns:p="http://schemas.microsoft.com/office/2006/metadata/properties" xmlns:xsi="http://www.w3.org/2001/XMLSchema-instance" xmlns:pc="http://schemas.microsoft.com/office/infopath/2007/PartnerControls">
  <documentManagement/>
</p:properties>
</file>

<file path=customXml/itemProps1.xml><?xml version="1.0" encoding="utf-8"?>
<ds:datastoreItem xmlns:ds="http://schemas.openxmlformats.org/officeDocument/2006/customXml" ds:itemID="{1DB571B2-8705-4020-9A64-F4DCF93E51CF}">
  <ds:schemaRefs>
    <ds:schemaRef ds:uri="http://schemas.microsoft.com/sharepoint/v3/contenttype/forms"/>
  </ds:schemaRefs>
</ds:datastoreItem>
</file>

<file path=customXml/itemProps2.xml><?xml version="1.0" encoding="utf-8"?>
<ds:datastoreItem xmlns:ds="http://schemas.openxmlformats.org/officeDocument/2006/customXml" ds:itemID="{20A81985-0157-42B9-AFA9-C53125D3E14F}">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http://schemas.openxmlformats.org/package/2006/metadata/core-properties"/>
    <ds:schemaRef ds:uri="http://purl.org/dc/elements/1.1/"/>
    <ds:schemaRef ds:uri="http://purl.org/dc/terms/"/>
    <ds:schemaRef ds:uri="http://schemas.microsoft.com/internal/obd"/>
    <ds:schemaRef ds:uri="http://schemas.microsoft.com/office/infopath/2007/PartnerControls"/>
  </ds:schemaRefs>
</ds:datastoreItem>
</file>

<file path=customXml/itemProps3.xml><?xml version="1.0" encoding="utf-8"?>
<ds:datastoreItem xmlns:ds="http://schemas.openxmlformats.org/officeDocument/2006/customXml" ds:itemID="{48B3F1F4-5968-4B81-BAB0-5FD5631897F6}">
  <ds:schemaRefs>
    <ds:schemaRef ds:uri="http://schemas.microsoft.com/office/2006/metadata/properties"/>
    <ds:schemaRef ds:uri="http://schemas.microsoft.com/office/2006/documentManagement/types"/>
    <ds:schemaRef ds:uri="http://purl.org/dc/terms/"/>
    <ds:schemaRef ds:uri="http://schemas.openxmlformats.org/package/2006/metadata/core-properties"/>
    <ds:schemaRef ds:uri="http://schemas.microsoft.com/office/infopath/2007/PartnerControls"/>
    <ds:schemaRef ds:uri="http://www.w3.org/XML/1998/namespace"/>
    <ds:schemaRef ds:uri="http://purl.org/dc/dcmitype/"/>
    <ds:schemaRef ds:uri="http://purl.org/dc/elements/1.1/"/>
  </ds:schemaRefs>
</ds:datastoreItem>
</file>

<file path=docProps/app.xml><?xml version="1.0" encoding="utf-8"?>
<Properties xmlns="http://schemas.openxmlformats.org/officeDocument/2006/extended-properties" xmlns:vt="http://schemas.openxmlformats.org/officeDocument/2006/docPropsVTypes">
  <Template/>
  <TotalTime>5081</TotalTime>
  <Words>898</Words>
  <Application>Microsoft Office PowerPoint</Application>
  <PresentationFormat>Widescreen</PresentationFormat>
  <Paragraphs>181</Paragraphs>
  <Slides>6</Slides>
  <Notes>6</Notes>
  <HiddenSlides>0</HiddenSlides>
  <MMClips>0</MMClips>
  <ScaleCrop>false</ScaleCrop>
  <HeadingPairs>
    <vt:vector size="6" baseType="variant">
      <vt:variant>
        <vt:lpstr>Fonts Used</vt:lpstr>
      </vt:variant>
      <vt:variant>
        <vt:i4>4</vt:i4>
      </vt:variant>
      <vt:variant>
        <vt:lpstr>Theme</vt:lpstr>
      </vt:variant>
      <vt:variant>
        <vt:i4>5</vt:i4>
      </vt:variant>
      <vt:variant>
        <vt:lpstr>Slide Titles</vt:lpstr>
      </vt:variant>
      <vt:variant>
        <vt:i4>6</vt:i4>
      </vt:variant>
    </vt:vector>
  </HeadingPairs>
  <TitlesOfParts>
    <vt:vector size="15" baseType="lpstr">
      <vt:lpstr>Arial</vt:lpstr>
      <vt:lpstr>Calibri</vt:lpstr>
      <vt:lpstr>Times New Roman</vt:lpstr>
      <vt:lpstr>Verdana</vt:lpstr>
      <vt:lpstr>Office Theme</vt:lpstr>
      <vt:lpstr>AB1 On-screen</vt:lpstr>
      <vt:lpstr>1_Custom Design</vt:lpstr>
      <vt:lpstr>Custom Design</vt:lpstr>
      <vt:lpstr>2_Custom Design</vt:lpstr>
      <vt:lpstr>PowerPoint Presentation</vt:lpstr>
      <vt:lpstr>PowerPoint Presentation</vt:lpstr>
      <vt:lpstr>PowerPoint Presentation</vt:lpstr>
      <vt:lpstr>HIT Ecosystem</vt:lpstr>
      <vt:lpstr>Building “FOR US” … vs Building “WITH US”</vt:lpstr>
      <vt:lpstr>Your EHR, Your Needs</vt:lpstr>
    </vt:vector>
  </TitlesOfParts>
  <Company>ANTHC</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Lindsay Rexford</dc:creator>
  <cp:lastModifiedBy>Ferguson, Stewart</cp:lastModifiedBy>
  <cp:revision>272</cp:revision>
  <dcterms:created xsi:type="dcterms:W3CDTF">2014-08-22T22:24:24Z</dcterms:created>
  <dcterms:modified xsi:type="dcterms:W3CDTF">2022-02-09T18:17:01Z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0x0101003A6AAE63FC9FB646B2E017A451B4DADD</vt:lpwstr>
  </property>
  <property fmtid="{D5CDD505-2E9C-101B-9397-08002B2CF9AE}" pid="3" name="{DLP_Owner}">
    <vt:lpwstr>cssadmin</vt:lpwstr>
  </property>
  <property fmtid="{D5CDD505-2E9C-101B-9397-08002B2CF9AE}" pid="4" name="{DLP_CreatedBy}">
    <vt:lpwstr>slfreeman</vt:lpwstr>
  </property>
  <property fmtid="{D5CDD505-2E9C-101B-9397-08002B2CF9AE}" pid="5" name="{DLP_CreatedOn}">
    <vt:lpwstr>2/15/2017 11:21:56 AM</vt:lpwstr>
  </property>
  <property fmtid="{D5CDD505-2E9C-101B-9397-08002B2CF9AE}" pid="6" name="{DLP_Description}">
    <vt:lpwstr/>
  </property>
  <property fmtid="{D5CDD505-2E9C-101B-9397-08002B2CF9AE}" pid="7" name="{DLP_VersionNotes}">
    <vt:lpwstr/>
  </property>
  <property fmtid="{D5CDD505-2E9C-101B-9397-08002B2CF9AE}" pid="8" name="{DLP_VersionID}">
    <vt:lpwstr>1</vt:lpwstr>
  </property>
  <property fmtid="{D5CDD505-2E9C-101B-9397-08002B2CF9AE}" pid="9" name="{DLP_MinorID}">
    <vt:lpwstr>0</vt:lpwstr>
  </property>
  <property fmtid="{D5CDD505-2E9C-101B-9397-08002B2CF9AE}" pid="10" name="{DLP_Path}">
    <vt:lpwstr>AFHCAN\Documents\Information Products\Presentations\</vt:lpwstr>
  </property>
  <property fmtid="{D5CDD505-2E9C-101B-9397-08002B2CF9AE}" pid="11" name="{DLP_ParentFolder}">
    <vt:lpwstr>93DBCB694DC54D788EED465EFD5BC7F</vt:lpwstr>
  </property>
  <property fmtid="{D5CDD505-2E9C-101B-9397-08002B2CF9AE}" pid="12" name="{DLP_ObjectID}">
    <vt:lpwstr>2FF16FEAF0834926B4E9046D3E105CEE</vt:lpwstr>
  </property>
  <property fmtid="{D5CDD505-2E9C-101B-9397-08002B2CF9AE}" pid="13" name="{DLP_FileName}">
    <vt:lpwstr>ATHS Telemedicine Washington Hospital Assoc.pptx</vt:lpwstr>
  </property>
  <property fmtid="{D5CDD505-2E9C-101B-9397-08002B2CF9AE}" pid="14" name="{DLP_Extension}">
    <vt:lpwstr>.pptx</vt:lpwstr>
  </property>
  <property fmtid="{D5CDD505-2E9C-101B-9397-08002B2CF9AE}" pid="15" name="{DLP_Profile}">
    <vt:lpwstr>Blank</vt:lpwstr>
  </property>
  <property fmtid="{D5CDD505-2E9C-101B-9397-08002B2CF9AE}" pid="16" name="{DLPP_Effective Date}">
    <vt:lpwstr/>
  </property>
</Properties>
</file>