
<file path=[Content_Types].xml><?xml version="1.0" encoding="utf-8"?>
<Types xmlns="http://schemas.openxmlformats.org/package/2006/content-types">
  <Default Extension="png" ContentType="image/png"/>
  <Default Extension="jpeg" ContentType="image/jpeg"/>
  <Default Extension="rels" ContentType="application/vnd.openxmlformats-package.relationships+xml"/>
  <Default Extension="xml" ContentType="application/xml"/>
  <Override PartName="/ppt/presentation.xml" ContentType="application/vnd.openxmlformats-officedocument.presentationml.presentation.main+xml"/>
  <Override PartName="/customXml/itemProps1.xml" ContentType="application/vnd.openxmlformats-officedocument.customXmlProperties+xml"/>
  <Override PartName="/customXml/itemProps2.xml" ContentType="application/vnd.openxmlformats-officedocument.customXmlProperties+xml"/>
  <Override PartName="/customXml/itemProps3.xml" ContentType="application/vnd.openxmlformats-officedocument.customXmlProperties+xml"/>
  <Override PartName="/customXml/itemProps4.xml" ContentType="application/vnd.openxmlformats-officedocument.customXmlProperties+xml"/>
  <Override PartName="/ppt/slideMasters/slideMaster1.xml" ContentType="application/vnd.openxmlformats-officedocument.presentationml.slideMaster+xml"/>
  <Override PartName="/ppt/slideMasters/slideMaster2.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notesMasters/notesMaster1.xml" ContentType="application/vnd.openxmlformats-officedocument.presentationml.notesMaster+xml"/>
  <Override PartName="/ppt/handoutMasters/handoutMaster1.xml" ContentType="application/vnd.openxmlformats-officedocument.presentationml.handoutMaster+xml"/>
  <Override PartName="/ppt/commentAuthors.xml" ContentType="application/vnd.openxmlformats-officedocument.presentationml.commentAuthors+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slideLayouts/slideLayout12.xml" ContentType="application/vnd.openxmlformats-officedocument.presentationml.slideLayout+xml"/>
  <Override PartName="/ppt/slideLayouts/slideLayout13.xml" ContentType="application/vnd.openxmlformats-officedocument.presentationml.slideLayout+xml"/>
  <Override PartName="/ppt/slideLayouts/slideLayout14.xml" ContentType="application/vnd.openxmlformats-officedocument.presentationml.slideLayout+xml"/>
  <Override PartName="/ppt/slideLayouts/slideLayout15.xml" ContentType="application/vnd.openxmlformats-officedocument.presentationml.slideLayout+xml"/>
  <Override PartName="/ppt/slideLayouts/slideLayout16.xml" ContentType="application/vnd.openxmlformats-officedocument.presentationml.slideLayout+xml"/>
  <Override PartName="/ppt/slideLayouts/slideLayout17.xml" ContentType="application/vnd.openxmlformats-officedocument.presentationml.slideLayout+xml"/>
  <Override PartName="/ppt/slideLayouts/slideLayout18.xml" ContentType="application/vnd.openxmlformats-officedocument.presentationml.slideLayout+xml"/>
  <Override PartName="/ppt/theme/theme2.xml" ContentType="application/vnd.openxmlformats-officedocument.theme+xml"/>
  <Override PartName="/ppt/theme/theme3.xml" ContentType="application/vnd.openxmlformats-officedocument.theme+xml"/>
  <Override PartName="/ppt/theme/theme4.xml" ContentType="application/vnd.openxmlformats-officedocument.theme+xml"/>
  <Override PartName="/ppt/notesSlides/notesSlide1.xml" ContentType="application/vnd.openxmlformats-officedocument.presentationml.notesSlide+xml"/>
  <Override PartName="/ppt/notesSlides/notesSlide2.xml" ContentType="application/vnd.openxmlformats-officedocument.presentationml.notesSlide+xml"/>
  <Override PartName="/ppt/notesSlides/notesSlide3.xml" ContentType="application/vnd.openxmlformats-officedocument.presentationml.notesSlide+xml"/>
  <Override PartName="/ppt/notesSlides/notesSlide4.xml" ContentType="application/vnd.openxmlformats-officedocument.presentationml.notesSlide+xml"/>
  <Override PartName="/ppt/notesSlides/notesSlide5.xml" ContentType="application/vnd.openxmlformats-officedocument.presentationml.notesSlide+xml"/>
  <Override PartName="/ppt/notesSlides/notesSlide6.xml" ContentType="application/vnd.openxmlformats-officedocument.presentationml.notesSlide+xml"/>
  <Override PartName="/docProps/core.xml" ContentType="application/vnd.openxmlformats-package.core-properties+xml"/>
  <Override PartName="/docProps/app.xml" ContentType="application/vnd.openxmlformats-officedocument.extended-properties+xml"/>
  <Override PartName="/docProps/custom.xml" ContentType="application/vnd.openxmlformats-officedocument.custom-properties+xml"/>
  <Override PartName="/ppt/authors.xml" ContentType="application/vnd.ms-powerpoint.authors+xml"/>
  <Override PartName="/ppt/changesInfos/changesInfo1.xml" ContentType="application/vnd.ms-powerpoint.changesinfo+xml"/>
</Types>
</file>

<file path=_rels/.rels><?xml version="1.0" encoding="UTF-8" standalone="yes"?>
<Relationships xmlns="http://schemas.openxmlformats.org/package/2006/relationships"><Relationship Id="rId3" Type="http://schemas.openxmlformats.org/officeDocument/2006/relationships/extended-properties" Target="docProps/app.xml"/><Relationship Id="rId2" Type="http://schemas.openxmlformats.org/package/2006/relationships/metadata/core-properties" Target="docProps/core.xml"/><Relationship Id="rId1" Type="http://schemas.openxmlformats.org/officeDocument/2006/relationships/officeDocument" Target="ppt/presentation.xml"/><Relationship Id="rId4" Type="http://schemas.openxmlformats.org/officeDocument/2006/relationships/custom-properties" Target="docProps/custom.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autoCompressPictures="0">
  <p:sldMasterIdLst>
    <p:sldMasterId id="2147483660" r:id="rId5"/>
    <p:sldMasterId id="2147483680" r:id="rId6"/>
  </p:sldMasterIdLst>
  <p:notesMasterIdLst>
    <p:notesMasterId r:id="rId14"/>
  </p:notesMasterIdLst>
  <p:handoutMasterIdLst>
    <p:handoutMasterId r:id="rId15"/>
  </p:handoutMasterIdLst>
  <p:sldIdLst>
    <p:sldId id="256" r:id="rId7"/>
    <p:sldId id="3206" r:id="rId8"/>
    <p:sldId id="257" r:id="rId9"/>
    <p:sldId id="260" r:id="rId10"/>
    <p:sldId id="3205" r:id="rId11"/>
    <p:sldId id="3207" r:id="rId12"/>
    <p:sldId id="3197" r:id="rId13"/>
  </p:sldIdLst>
  <p:sldSz cx="12192000" cy="6858000"/>
  <p:notesSz cx="6858000" cy="1009650"/>
  <p:defaultText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defaultTextStyle>
  <p:extLst>
    <p:ext uri="{EFAFB233-063F-42B5-8137-9DF3F51BA10A}">
      <p15:sldGuideLst xmlns:p15="http://schemas.microsoft.com/office/powerpoint/2012/main"/>
    </p:ext>
    <p:ext uri="{2D200454-40CA-4A62-9FC3-DE9A4176ACB9}">
      <p15:notesGuideLst xmlns:p15="http://schemas.microsoft.com/office/powerpoint/2012/main"/>
    </p:ext>
  </p:extLst>
</p:presentation>
</file>

<file path=ppt/authors.xml><?xml version="1.0" encoding="utf-8"?>
<p188:authorLst xmlns:a="http://schemas.openxmlformats.org/drawingml/2006/main" xmlns:r="http://schemas.openxmlformats.org/officeDocument/2006/relationships" xmlns:p188="http://schemas.microsoft.com/office/powerpoint/2018/8/main">
  <p188:author id="{1B765442-6880-42E9-21CB-47F95D3DBBF3}" name="Kendra N Marshall" initials="KNM" userId="S::KNMARSHALL@MITRE.ORG::63aa7761-bfc3-4836-9068-1ac9fc07afb2" providerId="AD"/>
  <p188:author id="{59B90D4D-1DF5-447F-AD30-24F2E549A391}" name="Tom Farmer" initials="TF" userId="S::TFARMER@MITRE.ORG::b8839791-a28d-44a2-addb-e4016aeae575" providerId="AD"/>
  <p188:author id="{94E0E661-2E26-9C29-1295-5A4E9771F375}" name="Julia W Hodge" initials="JH" userId="S::hodge_mitre.org#ext#@mitreextorg.onmicrosoft.com::812f53fa-cbb7-4424-be5d-c1ecbb006746" providerId="AD"/>
  <p188:author id="{D2C24178-9D15-B6D3-70F4-78A118A52854}" name="Julia W Hodge" initials="JWH" userId="S::HODGE@MITRE.ORG::018834b7-a9e9-4615-bfe7-bdfd643c932d" providerId="AD"/>
  <p188:author id="{1D0B7199-1FDA-F7CD-8882-1CDB36E709EA}" name="Tom Farmer" initials="TF" userId="S::tfarmer_mitre.org#ext#@mitreextorg.onmicrosoft.com::7e3bcc99-ea84-471f-a00f-ddb000f2d320" providerId="AD"/>
  <p188:author id="{46E47AFE-6236-3A19-D5B5-1DF1260C837F}" name="Rhonda S Taller" initials="RST" userId="S::RTALLER@MITRE.ORG::9bc23790-f17e-49ba-a891-4190da66ae0b" providerId="AD"/>
</p188:authorLst>
</file>

<file path=ppt/commentAuthors.xml><?xml version="1.0" encoding="utf-8"?>
<p:cmAuthorLst xmlns:a="http://schemas.openxmlformats.org/drawingml/2006/main" xmlns:r="http://schemas.openxmlformats.org/officeDocument/2006/relationships" xmlns:p="http://schemas.openxmlformats.org/presentationml/2006/main">
  <p:cmAuthor id="1" name="Gregory R Waldrip" initials="GRW" lastIdx="7" clrIdx="0">
    <p:extLst>
      <p:ext uri="{19B8F6BF-5375-455C-9EA6-DF929625EA0E}">
        <p15:presenceInfo xmlns:p15="http://schemas.microsoft.com/office/powerpoint/2012/main" userId="S::GWALDRIP@MITRE.ORG::3e2bbd8f-2bb4-4077-b262-be2784d5e11e" providerId="AD"/>
      </p:ext>
    </p:extLst>
  </p:cmAuthor>
  <p:cmAuthor id="2" name="Julia W Hodge" initials="JWH" lastIdx="21" clrIdx="1">
    <p:extLst>
      <p:ext uri="{19B8F6BF-5375-455C-9EA6-DF929625EA0E}">
        <p15:presenceInfo xmlns:p15="http://schemas.microsoft.com/office/powerpoint/2012/main" userId="S::HODGE@MITRE.ORG::018834b7-a9e9-4615-bfe7-bdfd643c932d" providerId="AD"/>
      </p:ext>
    </p:extLst>
  </p:cmAuthor>
  <p:cmAuthor id="3" name="Julia W Hodge" initials="JH" lastIdx="5" clrIdx="2">
    <p:extLst>
      <p:ext uri="{19B8F6BF-5375-455C-9EA6-DF929625EA0E}">
        <p15:presenceInfo xmlns:p15="http://schemas.microsoft.com/office/powerpoint/2012/main" userId="S-1-5-21-957162225-4176026843-399191394-33447" providerId="AD"/>
      </p:ext>
    </p:extLst>
  </p:cmAuthor>
  <p:cmAuthor id="4" name="Rhonda S Taller" initials="RST" lastIdx="32" clrIdx="3">
    <p:extLst>
      <p:ext uri="{19B8F6BF-5375-455C-9EA6-DF929625EA0E}">
        <p15:presenceInfo xmlns:p15="http://schemas.microsoft.com/office/powerpoint/2012/main" userId="S::RTALLER@MITRE.ORG::9bc23790-f17e-49ba-a891-4190da66ae0b" providerId="AD"/>
      </p:ext>
    </p:extLst>
  </p:cmAuthor>
  <p:cmAuthor id="5" name="Sheila C Gagen" initials="SCG" lastIdx="8" clrIdx="4">
    <p:extLst>
      <p:ext uri="{19B8F6BF-5375-455C-9EA6-DF929625EA0E}">
        <p15:presenceInfo xmlns:p15="http://schemas.microsoft.com/office/powerpoint/2012/main" userId="S::SCGAGEN@MITRE.ORG::2b58ce3b-8975-462f-bd13-93e4d99295ae" providerId="AD"/>
      </p:ext>
    </p:extLst>
  </p:cmAuthor>
  <p:cmAuthor id="6" name="Waldrip, Gregory R." initials="WR" lastIdx="4" clrIdx="5">
    <p:extLst>
      <p:ext uri="{19B8F6BF-5375-455C-9EA6-DF929625EA0E}">
        <p15:presenceInfo xmlns:p15="http://schemas.microsoft.com/office/powerpoint/2012/main" userId="S::gwaldrip_mitre.org#ext#@mitre-ext.org::b0e28438-aa4d-4094-bf99-3979ef34a5cb" providerId="AD"/>
      </p:ext>
    </p:extLst>
  </p:cmAuthor>
</p:cmAuthorLst>
</file>

<file path=ppt/presProps.xml><?xml version="1.0" encoding="utf-8"?>
<p:presentationPr xmlns:a="http://schemas.openxmlformats.org/drawingml/2006/main" xmlns:r="http://schemas.openxmlformats.org/officeDocument/2006/relationships" xmlns:p="http://schemas.openxmlformats.org/presentationml/2006/main">
  <p:showPr showNarration="1">
    <p:present/>
    <p:sldAll/>
    <p:penClr>
      <a:prstClr val="red"/>
    </p:penClr>
    <p:extLst>
      <p:ext uri="{EC167BDD-8182-4AB7-AECC-EB403E3ABB37}">
        <p14:laserClr xmlns:p14="http://schemas.microsoft.com/office/powerpoint/2010/main">
          <a:srgbClr val="FF0000"/>
        </p14:laserClr>
      </p:ext>
      <p:ext uri="{2FDB2607-1784-4EEB-B798-7EB5836EED8A}">
        <p14:showMediaCtrls xmlns:p14="http://schemas.microsoft.com/office/powerpoint/2010/main" val="1"/>
      </p:ext>
    </p:extLst>
  </p:showPr>
  <p:clrMru>
    <a:srgbClr val="EAC249"/>
    <a:srgbClr val="DCAE1A"/>
    <a:srgbClr val="E7BC31"/>
    <a:srgbClr val="29687F"/>
    <a:srgbClr val="F7C5A3"/>
    <a:srgbClr val="FA7406"/>
    <a:srgbClr val="FFEBEE"/>
    <a:srgbClr val="000000"/>
    <a:srgbClr val="E5EEF1"/>
    <a:srgbClr val="D3EAF1"/>
  </p:clrMru>
  <p:extLst>
    <p:ext uri="{E76CE94A-603C-4142-B9EB-6D1370010A27}">
      <p14:discardImageEditData xmlns:p14="http://schemas.microsoft.com/office/powerpoint/2010/main" val="0"/>
    </p:ext>
    <p:ext uri="{D31A062A-798A-4329-ABDD-BBA856620510}">
      <p14:defaultImageDpi xmlns:p14="http://schemas.microsoft.com/office/powerpoint/2010/main" val="32767"/>
    </p:ext>
    <p:ext uri="{FD5EFAAD-0ECE-453E-9831-46B23BE46B34}">
      <p15:chartTrackingRefBased xmlns:p15="http://schemas.microsoft.com/office/powerpoint/2012/main" val="1"/>
    </p:ext>
  </p:extLst>
</p:presentationPr>
</file>

<file path=ppt/tableStyles.xml><?xml version="1.0" encoding="utf-8"?>
<a:tblStyleLst xmlns:a="http://schemas.openxmlformats.org/drawingml/2006/main" def="{00A15C55-8517-42AA-B614-E9B94910E393}">
  <a:tblStyle styleId="{5C22544A-7EE6-4342-B048-85BDC9FD1C3A}" styleName="Medium Style 2 - Accent 1">
    <a:wholeTbl>
      <a:tcTxStyle>
        <a:fontRef idx="minor">
          <a:prstClr val="black"/>
        </a:fontRef>
        <a:schemeClr val="dk1"/>
      </a:tcTxStyle>
      <a:tcStyle>
        <a:tcBdr>
          <a:left>
            <a:ln w="12700" cmpd="sng">
              <a:solidFill>
                <a:schemeClr val="lt1"/>
              </a:solidFill>
            </a:ln>
          </a:left>
          <a:right>
            <a:ln w="12700" cmpd="sng">
              <a:solidFill>
                <a:schemeClr val="lt1"/>
              </a:solidFill>
            </a:ln>
          </a:right>
          <a:top>
            <a:ln w="12700" cmpd="sng">
              <a:solidFill>
                <a:schemeClr val="lt1"/>
              </a:solidFill>
            </a:ln>
          </a:top>
          <a:bottom>
            <a:ln w="12700" cmpd="sng">
              <a:solidFill>
                <a:schemeClr val="lt1"/>
              </a:solidFill>
            </a:ln>
          </a:bottom>
          <a:insideH>
            <a:ln w="12700" cmpd="sng">
              <a:solidFill>
                <a:schemeClr val="lt1"/>
              </a:solidFill>
            </a:ln>
          </a:insideH>
          <a:insideV>
            <a:ln w="12700" cmpd="sng">
              <a:solidFill>
                <a:schemeClr val="lt1"/>
              </a:solidFill>
            </a:ln>
          </a:insideV>
        </a:tcBdr>
        <a:fill>
          <a:solidFill>
            <a:schemeClr val="accent1">
              <a:tint val="20000"/>
            </a:schemeClr>
          </a:solidFill>
        </a:fill>
      </a:tcStyle>
    </a:wholeTbl>
    <a:band1H>
      <a:tcStyle>
        <a:tcBdr/>
        <a:fill>
          <a:solidFill>
            <a:schemeClr val="accent1">
              <a:tint val="40000"/>
            </a:schemeClr>
          </a:solidFill>
        </a:fill>
      </a:tcStyle>
    </a:band1H>
    <a:band2H>
      <a:tcStyle>
        <a:tcBdr/>
      </a:tcStyle>
    </a:band2H>
    <a:band1V>
      <a:tcStyle>
        <a:tcBdr/>
        <a:fill>
          <a:solidFill>
            <a:schemeClr val="accent1">
              <a:tint val="40000"/>
            </a:schemeClr>
          </a:solidFill>
        </a:fill>
      </a:tcStyle>
    </a:band1V>
    <a:band2V>
      <a:tcStyle>
        <a:tcBdr/>
      </a:tcStyle>
    </a:band2V>
    <a:lastCol>
      <a:tcTxStyle b="on">
        <a:fontRef idx="minor">
          <a:prstClr val="black"/>
        </a:fontRef>
        <a:schemeClr val="lt1"/>
      </a:tcTxStyle>
      <a:tcStyle>
        <a:tcBdr/>
        <a:fill>
          <a:solidFill>
            <a:schemeClr val="accent1"/>
          </a:solidFill>
        </a:fill>
      </a:tcStyle>
    </a:lastCol>
    <a:firstCol>
      <a:tcTxStyle b="on">
        <a:fontRef idx="minor">
          <a:prstClr val="black"/>
        </a:fontRef>
        <a:schemeClr val="lt1"/>
      </a:tcTxStyle>
      <a:tcStyle>
        <a:tcBdr/>
        <a:fill>
          <a:solidFill>
            <a:schemeClr val="accent1"/>
          </a:solidFill>
        </a:fill>
      </a:tcStyle>
    </a:firstCol>
    <a:lastRow>
      <a:tcTxStyle b="on">
        <a:fontRef idx="minor">
          <a:prstClr val="black"/>
        </a:fontRef>
        <a:schemeClr val="lt1"/>
      </a:tcTxStyle>
      <a:tcStyle>
        <a:tcBdr>
          <a:top>
            <a:ln w="38100" cmpd="sng">
              <a:solidFill>
                <a:schemeClr val="lt1"/>
              </a:solidFill>
            </a:ln>
          </a:top>
        </a:tcBdr>
        <a:fill>
          <a:solidFill>
            <a:schemeClr val="accent1"/>
          </a:solidFill>
        </a:fill>
      </a:tcStyle>
    </a:lastRow>
    <a:firstRow>
      <a:tcTxStyle b="on">
        <a:fontRef idx="minor">
          <a:prstClr val="black"/>
        </a:fontRef>
        <a:schemeClr val="lt1"/>
      </a:tcTxStyle>
      <a:tcStyle>
        <a:tcBdr>
          <a:bottom>
            <a:ln w="38100" cmpd="sng">
              <a:solidFill>
                <a:schemeClr val="lt1"/>
              </a:solidFill>
            </a:ln>
          </a:bottom>
        </a:tcBdr>
        <a:fill>
          <a:solidFill>
            <a:schemeClr val="accent1"/>
          </a:solidFill>
        </a:fill>
      </a:tcStyle>
    </a:firstRow>
  </a:tblStyle>
  <a:tblStyle styleId="{00A15C55-8517-42AA-B614-E9B94910E393}" styleName="Medium Style 2 - Accent 4">
    <a:wholeTbl>
      <a:tcTxStyle>
        <a:fontRef idx="minor">
          <a:prstClr val="black"/>
        </a:fontRef>
        <a:schemeClr val="dk1"/>
      </a:tcTxStyle>
      <a:tcStyle>
        <a:tcBdr>
          <a:left>
            <a:ln w="12700" cmpd="sng">
              <a:solidFill>
                <a:schemeClr val="lt1"/>
              </a:solidFill>
            </a:ln>
          </a:left>
          <a:right>
            <a:ln w="12700" cmpd="sng">
              <a:solidFill>
                <a:schemeClr val="lt1"/>
              </a:solidFill>
            </a:ln>
          </a:right>
          <a:top>
            <a:ln w="12700" cmpd="sng">
              <a:solidFill>
                <a:schemeClr val="lt1"/>
              </a:solidFill>
            </a:ln>
          </a:top>
          <a:bottom>
            <a:ln w="12700" cmpd="sng">
              <a:solidFill>
                <a:schemeClr val="lt1"/>
              </a:solidFill>
            </a:ln>
          </a:bottom>
          <a:insideH>
            <a:ln w="12700" cmpd="sng">
              <a:solidFill>
                <a:schemeClr val="lt1"/>
              </a:solidFill>
            </a:ln>
          </a:insideH>
          <a:insideV>
            <a:ln w="12700" cmpd="sng">
              <a:solidFill>
                <a:schemeClr val="lt1"/>
              </a:solidFill>
            </a:ln>
          </a:insideV>
        </a:tcBdr>
        <a:fill>
          <a:solidFill>
            <a:schemeClr val="accent4">
              <a:tint val="20000"/>
            </a:schemeClr>
          </a:solidFill>
        </a:fill>
      </a:tcStyle>
    </a:wholeTbl>
    <a:band1H>
      <a:tcStyle>
        <a:tcBdr/>
        <a:fill>
          <a:solidFill>
            <a:schemeClr val="accent4">
              <a:tint val="40000"/>
            </a:schemeClr>
          </a:solidFill>
        </a:fill>
      </a:tcStyle>
    </a:band1H>
    <a:band2H>
      <a:tcStyle>
        <a:tcBdr/>
      </a:tcStyle>
    </a:band2H>
    <a:band1V>
      <a:tcStyle>
        <a:tcBdr/>
        <a:fill>
          <a:solidFill>
            <a:schemeClr val="accent4">
              <a:tint val="40000"/>
            </a:schemeClr>
          </a:solidFill>
        </a:fill>
      </a:tcStyle>
    </a:band1V>
    <a:band2V>
      <a:tcStyle>
        <a:tcBdr/>
      </a:tcStyle>
    </a:band2V>
    <a:lastCol>
      <a:tcTxStyle b="on">
        <a:fontRef idx="minor">
          <a:prstClr val="black"/>
        </a:fontRef>
        <a:schemeClr val="lt1"/>
      </a:tcTxStyle>
      <a:tcStyle>
        <a:tcBdr/>
        <a:fill>
          <a:solidFill>
            <a:schemeClr val="accent4"/>
          </a:solidFill>
        </a:fill>
      </a:tcStyle>
    </a:lastCol>
    <a:firstCol>
      <a:tcTxStyle b="on">
        <a:fontRef idx="minor">
          <a:prstClr val="black"/>
        </a:fontRef>
        <a:schemeClr val="lt1"/>
      </a:tcTxStyle>
      <a:tcStyle>
        <a:tcBdr/>
        <a:fill>
          <a:solidFill>
            <a:schemeClr val="accent4"/>
          </a:solidFill>
        </a:fill>
      </a:tcStyle>
    </a:firstCol>
    <a:lastRow>
      <a:tcTxStyle b="on">
        <a:fontRef idx="minor">
          <a:prstClr val="black"/>
        </a:fontRef>
        <a:schemeClr val="lt1"/>
      </a:tcTxStyle>
      <a:tcStyle>
        <a:tcBdr>
          <a:top>
            <a:ln w="38100" cmpd="sng">
              <a:solidFill>
                <a:schemeClr val="lt1"/>
              </a:solidFill>
            </a:ln>
          </a:top>
        </a:tcBdr>
        <a:fill>
          <a:solidFill>
            <a:schemeClr val="accent4"/>
          </a:solidFill>
        </a:fill>
      </a:tcStyle>
    </a:lastRow>
    <a:firstRow>
      <a:tcTxStyle b="on">
        <a:fontRef idx="minor">
          <a:prstClr val="black"/>
        </a:fontRef>
        <a:schemeClr val="lt1"/>
      </a:tcTxStyle>
      <a:tcStyle>
        <a:tcBdr>
          <a:bottom>
            <a:ln w="38100" cmpd="sng">
              <a:solidFill>
                <a:schemeClr val="lt1"/>
              </a:solidFill>
            </a:ln>
          </a:bottom>
        </a:tcBdr>
        <a:fill>
          <a:solidFill>
            <a:schemeClr val="accent4"/>
          </a:solidFill>
        </a:fill>
      </a:tcStyle>
    </a:firstRow>
  </a:tblStyle>
  <a:tblStyle styleId="{1E171933-4619-4E11-9A3F-F7608DF75F80}" styleName="Medium Style 1 - Accent 4">
    <a:wholeTbl>
      <a:tcTxStyle>
        <a:fontRef idx="minor">
          <a:scrgbClr r="0" g="0" b="0"/>
        </a:fontRef>
        <a:schemeClr val="dk1"/>
      </a:tcTxStyle>
      <a:tcStyle>
        <a:tcBdr>
          <a:left>
            <a:ln w="12700" cmpd="sng">
              <a:solidFill>
                <a:schemeClr val="accent4"/>
              </a:solidFill>
            </a:ln>
          </a:left>
          <a:right>
            <a:ln w="12700" cmpd="sng">
              <a:solidFill>
                <a:schemeClr val="accent4"/>
              </a:solidFill>
            </a:ln>
          </a:right>
          <a:top>
            <a:ln w="12700" cmpd="sng">
              <a:solidFill>
                <a:schemeClr val="accent4"/>
              </a:solidFill>
            </a:ln>
          </a:top>
          <a:bottom>
            <a:ln w="12700" cmpd="sng">
              <a:solidFill>
                <a:schemeClr val="accent4"/>
              </a:solidFill>
            </a:ln>
          </a:bottom>
          <a:insideH>
            <a:ln w="12700" cmpd="sng">
              <a:solidFill>
                <a:schemeClr val="accent4"/>
              </a:solidFill>
            </a:ln>
          </a:insideH>
          <a:insideV>
            <a:ln>
              <a:noFill/>
            </a:ln>
          </a:insideV>
        </a:tcBdr>
        <a:fill>
          <a:solidFill>
            <a:schemeClr val="lt1"/>
          </a:solidFill>
        </a:fill>
      </a:tcStyle>
    </a:wholeTbl>
    <a:band1H>
      <a:tcStyle>
        <a:tcBdr/>
        <a:fill>
          <a:solidFill>
            <a:schemeClr val="accent4">
              <a:tint val="20000"/>
            </a:schemeClr>
          </a:solidFill>
        </a:fill>
      </a:tcStyle>
    </a:band1H>
    <a:band1V>
      <a:tcStyle>
        <a:tcBdr/>
        <a:fill>
          <a:solidFill>
            <a:schemeClr val="accent4">
              <a:tint val="20000"/>
            </a:schemeClr>
          </a:solidFill>
        </a:fill>
      </a:tcStyle>
    </a:band1V>
    <a:lastCol>
      <a:tcTxStyle b="on"/>
      <a:tcStyle>
        <a:tcBdr/>
      </a:tcStyle>
    </a:lastCol>
    <a:firstCol>
      <a:tcTxStyle b="on"/>
      <a:tcStyle>
        <a:tcBdr/>
      </a:tcStyle>
    </a:firstCol>
    <a:lastRow>
      <a:tcTxStyle b="on"/>
      <a:tcStyle>
        <a:tcBdr>
          <a:top>
            <a:ln w="50800" cmpd="dbl">
              <a:solidFill>
                <a:schemeClr val="accent4"/>
              </a:solidFill>
            </a:ln>
          </a:top>
        </a:tcBdr>
        <a:fill>
          <a:solidFill>
            <a:schemeClr val="lt1"/>
          </a:solidFill>
        </a:fill>
      </a:tcStyle>
    </a:lastRow>
    <a:firstRow>
      <a:tcTxStyle b="on">
        <a:fontRef idx="minor">
          <a:scrgbClr r="0" g="0" b="0"/>
        </a:fontRef>
        <a:schemeClr val="lt1"/>
      </a:tcTxStyle>
      <a:tcStyle>
        <a:tcBdr/>
        <a:fill>
          <a:solidFill>
            <a:schemeClr val="accent4"/>
          </a:solidFill>
        </a:fill>
      </a:tcStyle>
    </a:firstRow>
  </a:tblStyle>
  <a:tblStyle styleId="{17292A2E-F333-43FB-9621-5CBBE7FDCDCB}" styleName="Light Style 2 - Accent 4">
    <a:wholeTbl>
      <a:tcTxStyle>
        <a:fontRef idx="minor">
          <a:scrgbClr r="0" g="0" b="0"/>
        </a:fontRef>
        <a:schemeClr val="tx1"/>
      </a:tcTxStyle>
      <a:tcStyle>
        <a:tcBdr>
          <a:left>
            <a:lnRef idx="1">
              <a:schemeClr val="accent4"/>
            </a:lnRef>
          </a:left>
          <a:right>
            <a:lnRef idx="1">
              <a:schemeClr val="accent4"/>
            </a:lnRef>
          </a:right>
          <a:top>
            <a:lnRef idx="1">
              <a:schemeClr val="accent4"/>
            </a:lnRef>
          </a:top>
          <a:bottom>
            <a:lnRef idx="1">
              <a:schemeClr val="accent4"/>
            </a:lnRef>
          </a:bottom>
          <a:insideH>
            <a:ln>
              <a:noFill/>
            </a:ln>
          </a:insideH>
          <a:insideV>
            <a:ln>
              <a:noFill/>
            </a:ln>
          </a:insideV>
        </a:tcBdr>
        <a:fill>
          <a:noFill/>
        </a:fill>
      </a:tcStyle>
    </a:wholeTbl>
    <a:band1H>
      <a:tcStyle>
        <a:tcBdr>
          <a:top>
            <a:lnRef idx="1">
              <a:schemeClr val="accent4"/>
            </a:lnRef>
          </a:top>
          <a:bottom>
            <a:lnRef idx="1">
              <a:schemeClr val="accent4"/>
            </a:lnRef>
          </a:bottom>
        </a:tcBdr>
      </a:tcStyle>
    </a:band1H>
    <a:band1V>
      <a:tcStyle>
        <a:tcBdr>
          <a:left>
            <a:lnRef idx="1">
              <a:schemeClr val="accent4"/>
            </a:lnRef>
          </a:left>
          <a:right>
            <a:lnRef idx="1">
              <a:schemeClr val="accent4"/>
            </a:lnRef>
          </a:right>
        </a:tcBdr>
      </a:tcStyle>
    </a:band1V>
    <a:band2V>
      <a:tcStyle>
        <a:tcBdr>
          <a:left>
            <a:lnRef idx="1">
              <a:schemeClr val="accent4"/>
            </a:lnRef>
          </a:left>
          <a:right>
            <a:lnRef idx="1">
              <a:schemeClr val="accent4"/>
            </a:lnRef>
          </a:right>
        </a:tcBdr>
      </a:tcStyle>
    </a:band2V>
    <a:lastCol>
      <a:tcTxStyle b="on"/>
      <a:tcStyle>
        <a:tcBdr/>
      </a:tcStyle>
    </a:lastCol>
    <a:firstCol>
      <a:tcTxStyle b="on"/>
      <a:tcStyle>
        <a:tcBdr/>
      </a:tcStyle>
    </a:firstCol>
    <a:lastRow>
      <a:tcTxStyle b="on"/>
      <a:tcStyle>
        <a:tcBdr>
          <a:top>
            <a:ln w="50800" cmpd="dbl">
              <a:solidFill>
                <a:schemeClr val="accent4"/>
              </a:solidFill>
            </a:ln>
          </a:top>
        </a:tcBdr>
      </a:tcStyle>
    </a:lastRow>
    <a:firstRow>
      <a:tcTxStyle b="on">
        <a:fontRef idx="minor">
          <a:scrgbClr r="0" g="0" b="0"/>
        </a:fontRef>
        <a:schemeClr val="bg1"/>
      </a:tcTxStyle>
      <a:tcStyle>
        <a:tcBdr/>
        <a:fillRef idx="1">
          <a:schemeClr val="accent4"/>
        </a:fillRef>
      </a:tcStyle>
    </a:firstRow>
  </a:tblStyle>
  <a:tblStyle styleId="{F2DE63D5-997A-4646-A377-4702673A728D}" styleName="Light Style 2 - Accent 3">
    <a:wholeTbl>
      <a:tcTxStyle>
        <a:fontRef idx="minor">
          <a:scrgbClr r="0" g="0" b="0"/>
        </a:fontRef>
        <a:schemeClr val="tx1"/>
      </a:tcTxStyle>
      <a:tcStyle>
        <a:tcBdr>
          <a:left>
            <a:lnRef idx="1">
              <a:schemeClr val="accent3"/>
            </a:lnRef>
          </a:left>
          <a:right>
            <a:lnRef idx="1">
              <a:schemeClr val="accent3"/>
            </a:lnRef>
          </a:right>
          <a:top>
            <a:lnRef idx="1">
              <a:schemeClr val="accent3"/>
            </a:lnRef>
          </a:top>
          <a:bottom>
            <a:lnRef idx="1">
              <a:schemeClr val="accent3"/>
            </a:lnRef>
          </a:bottom>
          <a:insideH>
            <a:ln>
              <a:noFill/>
            </a:ln>
          </a:insideH>
          <a:insideV>
            <a:ln>
              <a:noFill/>
            </a:ln>
          </a:insideV>
        </a:tcBdr>
        <a:fill>
          <a:noFill/>
        </a:fill>
      </a:tcStyle>
    </a:wholeTbl>
    <a:band1H>
      <a:tcStyle>
        <a:tcBdr>
          <a:top>
            <a:lnRef idx="1">
              <a:schemeClr val="accent3"/>
            </a:lnRef>
          </a:top>
          <a:bottom>
            <a:lnRef idx="1">
              <a:schemeClr val="accent3"/>
            </a:lnRef>
          </a:bottom>
        </a:tcBdr>
      </a:tcStyle>
    </a:band1H>
    <a:band1V>
      <a:tcStyle>
        <a:tcBdr>
          <a:left>
            <a:lnRef idx="1">
              <a:schemeClr val="accent3"/>
            </a:lnRef>
          </a:left>
          <a:right>
            <a:lnRef idx="1">
              <a:schemeClr val="accent3"/>
            </a:lnRef>
          </a:right>
        </a:tcBdr>
      </a:tcStyle>
    </a:band1V>
    <a:band2V>
      <a:tcStyle>
        <a:tcBdr>
          <a:left>
            <a:lnRef idx="1">
              <a:schemeClr val="accent3"/>
            </a:lnRef>
          </a:left>
          <a:right>
            <a:lnRef idx="1">
              <a:schemeClr val="accent3"/>
            </a:lnRef>
          </a:right>
        </a:tcBdr>
      </a:tcStyle>
    </a:band2V>
    <a:lastCol>
      <a:tcTxStyle b="on"/>
      <a:tcStyle>
        <a:tcBdr/>
      </a:tcStyle>
    </a:lastCol>
    <a:firstCol>
      <a:tcTxStyle b="on"/>
      <a:tcStyle>
        <a:tcBdr/>
      </a:tcStyle>
    </a:firstCol>
    <a:lastRow>
      <a:tcTxStyle b="on"/>
      <a:tcStyle>
        <a:tcBdr>
          <a:top>
            <a:ln w="50800" cmpd="dbl">
              <a:solidFill>
                <a:schemeClr val="accent3"/>
              </a:solidFill>
            </a:ln>
          </a:top>
        </a:tcBdr>
      </a:tcStyle>
    </a:lastRow>
    <a:firstRow>
      <a:tcTxStyle b="on">
        <a:fontRef idx="minor">
          <a:scrgbClr r="0" g="0" b="0"/>
        </a:fontRef>
        <a:schemeClr val="bg1"/>
      </a:tcTxStyle>
      <a:tcStyle>
        <a:tcBdr/>
        <a:fillRef idx="1">
          <a:schemeClr val="accent3"/>
        </a:fillRef>
      </a:tcStyle>
    </a:firstRow>
  </a:tblStyle>
  <a:tblStyle styleId="{21E4AEA4-8DFA-4A89-87EB-49C32662AFE0}" styleName="Medium Style 2 - Accent 2">
    <a:wholeTbl>
      <a:tcTxStyle>
        <a:fontRef idx="minor">
          <a:prstClr val="black"/>
        </a:fontRef>
        <a:schemeClr val="dk1"/>
      </a:tcTxStyle>
      <a:tcStyle>
        <a:tcBdr>
          <a:left>
            <a:ln w="12700" cmpd="sng">
              <a:solidFill>
                <a:schemeClr val="lt1"/>
              </a:solidFill>
            </a:ln>
          </a:left>
          <a:right>
            <a:ln w="12700" cmpd="sng">
              <a:solidFill>
                <a:schemeClr val="lt1"/>
              </a:solidFill>
            </a:ln>
          </a:right>
          <a:top>
            <a:ln w="12700" cmpd="sng">
              <a:solidFill>
                <a:schemeClr val="lt1"/>
              </a:solidFill>
            </a:ln>
          </a:top>
          <a:bottom>
            <a:ln w="12700" cmpd="sng">
              <a:solidFill>
                <a:schemeClr val="lt1"/>
              </a:solidFill>
            </a:ln>
          </a:bottom>
          <a:insideH>
            <a:ln w="12700" cmpd="sng">
              <a:solidFill>
                <a:schemeClr val="lt1"/>
              </a:solidFill>
            </a:ln>
          </a:insideH>
          <a:insideV>
            <a:ln w="12700" cmpd="sng">
              <a:solidFill>
                <a:schemeClr val="lt1"/>
              </a:solidFill>
            </a:ln>
          </a:insideV>
        </a:tcBdr>
        <a:fill>
          <a:solidFill>
            <a:schemeClr val="accent2">
              <a:tint val="20000"/>
            </a:schemeClr>
          </a:solidFill>
        </a:fill>
      </a:tcStyle>
    </a:wholeTbl>
    <a:band1H>
      <a:tcStyle>
        <a:tcBdr/>
        <a:fill>
          <a:solidFill>
            <a:schemeClr val="accent2">
              <a:tint val="40000"/>
            </a:schemeClr>
          </a:solidFill>
        </a:fill>
      </a:tcStyle>
    </a:band1H>
    <a:band2H>
      <a:tcStyle>
        <a:tcBdr/>
      </a:tcStyle>
    </a:band2H>
    <a:band1V>
      <a:tcStyle>
        <a:tcBdr/>
        <a:fill>
          <a:solidFill>
            <a:schemeClr val="accent2">
              <a:tint val="40000"/>
            </a:schemeClr>
          </a:solidFill>
        </a:fill>
      </a:tcStyle>
    </a:band1V>
    <a:band2V>
      <a:tcStyle>
        <a:tcBdr/>
      </a:tcStyle>
    </a:band2V>
    <a:lastCol>
      <a:tcTxStyle b="on">
        <a:fontRef idx="minor">
          <a:prstClr val="black"/>
        </a:fontRef>
        <a:schemeClr val="lt1"/>
      </a:tcTxStyle>
      <a:tcStyle>
        <a:tcBdr/>
        <a:fill>
          <a:solidFill>
            <a:schemeClr val="accent2"/>
          </a:solidFill>
        </a:fill>
      </a:tcStyle>
    </a:lastCol>
    <a:firstCol>
      <a:tcTxStyle b="on">
        <a:fontRef idx="minor">
          <a:prstClr val="black"/>
        </a:fontRef>
        <a:schemeClr val="lt1"/>
      </a:tcTxStyle>
      <a:tcStyle>
        <a:tcBdr/>
        <a:fill>
          <a:solidFill>
            <a:schemeClr val="accent2"/>
          </a:solidFill>
        </a:fill>
      </a:tcStyle>
    </a:firstCol>
    <a:lastRow>
      <a:tcTxStyle b="on">
        <a:fontRef idx="minor">
          <a:prstClr val="black"/>
        </a:fontRef>
        <a:schemeClr val="lt1"/>
      </a:tcTxStyle>
      <a:tcStyle>
        <a:tcBdr>
          <a:top>
            <a:ln w="38100" cmpd="sng">
              <a:solidFill>
                <a:schemeClr val="lt1"/>
              </a:solidFill>
            </a:ln>
          </a:top>
        </a:tcBdr>
        <a:fill>
          <a:solidFill>
            <a:schemeClr val="accent2"/>
          </a:solidFill>
        </a:fill>
      </a:tcStyle>
    </a:lastRow>
    <a:firstRow>
      <a:tcTxStyle b="on">
        <a:fontRef idx="minor">
          <a:prstClr val="black"/>
        </a:fontRef>
        <a:schemeClr val="lt1"/>
      </a:tcTxStyle>
      <a:tcStyle>
        <a:tcBdr>
          <a:bottom>
            <a:ln w="38100" cmpd="sng">
              <a:solidFill>
                <a:schemeClr val="lt1"/>
              </a:solidFill>
            </a:ln>
          </a:bottom>
        </a:tcBdr>
        <a:fill>
          <a:solidFill>
            <a:schemeClr val="accent2"/>
          </a:solidFill>
        </a:fill>
      </a:tcStyle>
    </a:firstRow>
  </a:tblStyle>
  <a:tblStyle styleId="{775DCB02-9BB8-47FD-8907-85C794F793BA}" styleName="Themed Style 1 - Accent 4">
    <a:tblBg>
      <a:fillRef idx="2">
        <a:schemeClr val="accent4"/>
      </a:fillRef>
      <a:effectRef idx="1">
        <a:schemeClr val="accent4"/>
      </a:effectRef>
    </a:tblBg>
    <a:wholeTbl>
      <a:tcTxStyle>
        <a:fontRef idx="minor">
          <a:scrgbClr r="0" g="0" b="0"/>
        </a:fontRef>
        <a:schemeClr val="dk1"/>
      </a:tcTxStyle>
      <a:tcStyle>
        <a:tcBdr>
          <a:left>
            <a:lnRef idx="1">
              <a:schemeClr val="accent4"/>
            </a:lnRef>
          </a:left>
          <a:right>
            <a:lnRef idx="1">
              <a:schemeClr val="accent4"/>
            </a:lnRef>
          </a:right>
          <a:top>
            <a:lnRef idx="1">
              <a:schemeClr val="accent4"/>
            </a:lnRef>
          </a:top>
          <a:bottom>
            <a:lnRef idx="1">
              <a:schemeClr val="accent4"/>
            </a:lnRef>
          </a:bottom>
          <a:insideH>
            <a:lnRef idx="1">
              <a:schemeClr val="accent4"/>
            </a:lnRef>
          </a:insideH>
          <a:insideV>
            <a:lnRef idx="1">
              <a:schemeClr val="accent4"/>
            </a:lnRef>
          </a:insideV>
        </a:tcBdr>
        <a:fill>
          <a:noFill/>
        </a:fill>
      </a:tcStyle>
    </a:wholeTbl>
    <a:band1H>
      <a:tcStyle>
        <a:tcBdr/>
        <a:fill>
          <a:solidFill>
            <a:schemeClr val="accent4">
              <a:alpha val="40000"/>
            </a:schemeClr>
          </a:solidFill>
        </a:fill>
      </a:tcStyle>
    </a:band1H>
    <a:band2H>
      <a:tcStyle>
        <a:tcBdr/>
      </a:tcStyle>
    </a:band2H>
    <a:band1V>
      <a:tcStyle>
        <a:tcBdr>
          <a:top>
            <a:lnRef idx="1">
              <a:schemeClr val="accent4"/>
            </a:lnRef>
          </a:top>
          <a:bottom>
            <a:lnRef idx="1">
              <a:schemeClr val="accent4"/>
            </a:lnRef>
          </a:bottom>
        </a:tcBdr>
        <a:fill>
          <a:solidFill>
            <a:schemeClr val="accent4">
              <a:alpha val="40000"/>
            </a:schemeClr>
          </a:solidFill>
        </a:fill>
      </a:tcStyle>
    </a:band1V>
    <a:band2V>
      <a:tcStyle>
        <a:tcBdr/>
      </a:tcStyle>
    </a:band2V>
    <a:lastCol>
      <a:tcTxStyle b="on"/>
      <a:tcStyle>
        <a:tcBdr>
          <a:left>
            <a:lnRef idx="2">
              <a:schemeClr val="accent4"/>
            </a:lnRef>
          </a:left>
          <a:right>
            <a:lnRef idx="1">
              <a:schemeClr val="accent4"/>
            </a:lnRef>
          </a:right>
          <a:top>
            <a:lnRef idx="1">
              <a:schemeClr val="accent4"/>
            </a:lnRef>
          </a:top>
          <a:bottom>
            <a:lnRef idx="1">
              <a:schemeClr val="accent4"/>
            </a:lnRef>
          </a:bottom>
          <a:insideH>
            <a:lnRef idx="1">
              <a:schemeClr val="accent4"/>
            </a:lnRef>
          </a:insideH>
          <a:insideV>
            <a:ln>
              <a:noFill/>
            </a:ln>
          </a:insideV>
        </a:tcBdr>
      </a:tcStyle>
    </a:lastCol>
    <a:firstCol>
      <a:tcTxStyle b="on"/>
      <a:tcStyle>
        <a:tcBdr>
          <a:left>
            <a:lnRef idx="1">
              <a:schemeClr val="accent4"/>
            </a:lnRef>
          </a:left>
          <a:right>
            <a:lnRef idx="2">
              <a:schemeClr val="accent4"/>
            </a:lnRef>
          </a:right>
          <a:top>
            <a:lnRef idx="1">
              <a:schemeClr val="accent4"/>
            </a:lnRef>
          </a:top>
          <a:bottom>
            <a:lnRef idx="1">
              <a:schemeClr val="accent4"/>
            </a:lnRef>
          </a:bottom>
          <a:insideH>
            <a:lnRef idx="1">
              <a:schemeClr val="accent4"/>
            </a:lnRef>
          </a:insideH>
          <a:insideV>
            <a:ln>
              <a:noFill/>
            </a:ln>
          </a:insideV>
        </a:tcBdr>
      </a:tcStyle>
    </a:firstCol>
    <a:lastRow>
      <a:tcTxStyle b="on"/>
      <a:tcStyle>
        <a:tcBdr>
          <a:left>
            <a:lnRef idx="1">
              <a:schemeClr val="accent4"/>
            </a:lnRef>
          </a:left>
          <a:right>
            <a:lnRef idx="1">
              <a:schemeClr val="accent4"/>
            </a:lnRef>
          </a:right>
          <a:top>
            <a:lnRef idx="2">
              <a:schemeClr val="accent4"/>
            </a:lnRef>
          </a:top>
          <a:bottom>
            <a:lnRef idx="2">
              <a:schemeClr val="accent4"/>
            </a:lnRef>
          </a:bottom>
          <a:insideH>
            <a:ln>
              <a:noFill/>
            </a:ln>
          </a:insideH>
          <a:insideV>
            <a:ln>
              <a:noFill/>
            </a:ln>
          </a:insideV>
        </a:tcBdr>
        <a:fill>
          <a:noFill/>
        </a:fill>
      </a:tcStyle>
    </a:lastRow>
    <a:firstRow>
      <a:tcTxStyle b="on">
        <a:fontRef idx="minor">
          <a:scrgbClr r="0" g="0" b="0"/>
        </a:fontRef>
        <a:schemeClr val="lt1"/>
      </a:tcTxStyle>
      <a:tcStyle>
        <a:tcBdr>
          <a:left>
            <a:lnRef idx="1">
              <a:schemeClr val="accent4"/>
            </a:lnRef>
          </a:left>
          <a:right>
            <a:lnRef idx="1">
              <a:schemeClr val="accent4"/>
            </a:lnRef>
          </a:right>
          <a:top>
            <a:lnRef idx="1">
              <a:schemeClr val="accent4"/>
            </a:lnRef>
          </a:top>
          <a:bottom>
            <a:lnRef idx="2">
              <a:schemeClr val="lt1"/>
            </a:lnRef>
          </a:bottom>
          <a:insideH>
            <a:ln>
              <a:noFill/>
            </a:ln>
          </a:insideH>
          <a:insideV>
            <a:ln>
              <a:noFill/>
            </a:ln>
          </a:insideV>
        </a:tcBdr>
        <a:fill>
          <a:solidFill>
            <a:schemeClr val="accent4"/>
          </a:solidFill>
        </a:fill>
      </a:tcStyle>
    </a:firstRow>
  </a:tblStyle>
</a:tblStyleLst>
</file>

<file path=ppt/viewProps.xml><?xml version="1.0" encoding="utf-8"?>
<p:viewPr xmlns:a="http://schemas.openxmlformats.org/drawingml/2006/main" xmlns:r="http://schemas.openxmlformats.org/officeDocument/2006/relationships" xmlns:p="http://schemas.openxmlformats.org/presentationml/2006/main">
  <p:normalViewPr>
    <p:restoredLeft sz="12853" autoAdjust="0"/>
    <p:restoredTop sz="93792" autoAdjust="0"/>
  </p:normalViewPr>
  <p:slideViewPr>
    <p:cSldViewPr snapToGrid="0">
      <p:cViewPr varScale="1">
        <p:scale>
          <a:sx n="104" d="100"/>
          <a:sy n="104" d="100"/>
        </p:scale>
        <p:origin x="996" y="108"/>
      </p:cViewPr>
      <p:guideLst/>
    </p:cSldViewPr>
  </p:slideViewPr>
  <p:notesTextViewPr>
    <p:cViewPr>
      <p:scale>
        <a:sx n="1" d="1"/>
        <a:sy n="1" d="1"/>
      </p:scale>
      <p:origin x="0" y="0"/>
    </p:cViewPr>
  </p:notesTextViewPr>
  <p:notesViewPr>
    <p:cSldViewPr snapToGrid="0">
      <p:cViewPr varScale="1">
        <p:scale>
          <a:sx n="66" d="100"/>
          <a:sy n="66" d="100"/>
        </p:scale>
        <p:origin x="0" y="0"/>
      </p:cViewPr>
      <p:guideLst/>
    </p:cSldViewPr>
  </p:notesViewPr>
  <p:gridSpacing cx="76200" cy="76200"/>
</p:viewPr>
</file>

<file path=ppt/_rels/presentation.xml.rels><?xml version="1.0" encoding="UTF-8" standalone="yes"?>
<Relationships xmlns="http://schemas.openxmlformats.org/package/2006/relationships"><Relationship Id="rId8" Type="http://schemas.openxmlformats.org/officeDocument/2006/relationships/slide" Target="slides/slide2.xml"/><Relationship Id="rId13" Type="http://schemas.openxmlformats.org/officeDocument/2006/relationships/slide" Target="slides/slide7.xml"/><Relationship Id="rId18" Type="http://schemas.openxmlformats.org/officeDocument/2006/relationships/viewProps" Target="viewProps.xml"/><Relationship Id="rId26" Type="http://schemas.microsoft.com/office/2018/10/relationships/authors" Target="authors.xml"/><Relationship Id="rId3" Type="http://schemas.openxmlformats.org/officeDocument/2006/relationships/customXml" Target="../customXml/item3.xml"/><Relationship Id="rId7" Type="http://schemas.openxmlformats.org/officeDocument/2006/relationships/slide" Target="slides/slide1.xml"/><Relationship Id="rId12" Type="http://schemas.openxmlformats.org/officeDocument/2006/relationships/slide" Target="slides/slide6.xml"/><Relationship Id="rId17" Type="http://schemas.openxmlformats.org/officeDocument/2006/relationships/presProps" Target="presProps.xml"/><Relationship Id="rId25" Type="http://schemas.microsoft.com/office/2016/11/relationships/changesInfo" Target="changesInfos/changesInfo1.xml"/><Relationship Id="rId2" Type="http://schemas.openxmlformats.org/officeDocument/2006/relationships/customXml" Target="../customXml/item2.xml"/><Relationship Id="rId16" Type="http://schemas.openxmlformats.org/officeDocument/2006/relationships/commentAuthors" Target="commentAuthors.xml"/><Relationship Id="rId20" Type="http://schemas.openxmlformats.org/officeDocument/2006/relationships/tableStyles" Target="tableStyles.xml"/><Relationship Id="rId1" Type="http://schemas.openxmlformats.org/officeDocument/2006/relationships/customXml" Target="../customXml/item1.xml"/><Relationship Id="rId6" Type="http://schemas.openxmlformats.org/officeDocument/2006/relationships/slideMaster" Target="slideMasters/slideMaster2.xml"/><Relationship Id="rId11" Type="http://schemas.openxmlformats.org/officeDocument/2006/relationships/slide" Target="slides/slide5.xml"/><Relationship Id="rId5" Type="http://schemas.openxmlformats.org/officeDocument/2006/relationships/slideMaster" Target="slideMasters/slideMaster1.xml"/><Relationship Id="rId15" Type="http://schemas.openxmlformats.org/officeDocument/2006/relationships/handoutMaster" Target="handoutMasters/handoutMaster1.xml"/><Relationship Id="rId10" Type="http://schemas.openxmlformats.org/officeDocument/2006/relationships/slide" Target="slides/slide4.xml"/><Relationship Id="rId19" Type="http://schemas.openxmlformats.org/officeDocument/2006/relationships/theme" Target="theme/theme1.xml"/><Relationship Id="rId4" Type="http://schemas.openxmlformats.org/officeDocument/2006/relationships/customXml" Target="../customXml/item4.xml"/><Relationship Id="rId9" Type="http://schemas.openxmlformats.org/officeDocument/2006/relationships/slide" Target="slides/slide3.xml"/><Relationship Id="rId14" Type="http://schemas.openxmlformats.org/officeDocument/2006/relationships/notesMaster" Target="notesMasters/notesMaster1.xml"/></Relationships>
</file>

<file path=ppt/changesInfos/changesInfo1.xml><?xml version="1.0" encoding="utf-8"?>
<pc:chgInfo xmlns:a="http://schemas.openxmlformats.org/drawingml/2006/main" xmlns:r="http://schemas.openxmlformats.org/officeDocument/2006/relationships" xmlns:ac="http://schemas.microsoft.com/office/drawing/2013/main/command" xmlns:pc="http://schemas.microsoft.com/office/powerpoint/2013/main/command">
  <pc:docChgLst>
    <pc:chgData name="Donnie Holloway" userId="a621b88a-4da1-4505-ac81-566143c9e255" providerId="ADAL" clId="{2BB95885-40F2-4EA9-9CE0-5A1DA9CE3499}"/>
    <pc:docChg chg="delSld">
      <pc:chgData name="Donnie Holloway" userId="a621b88a-4da1-4505-ac81-566143c9e255" providerId="ADAL" clId="{2BB95885-40F2-4EA9-9CE0-5A1DA9CE3499}" dt="2022-01-13T19:52:19.263" v="25" actId="47"/>
      <pc:docMkLst>
        <pc:docMk/>
      </pc:docMkLst>
      <pc:sldChg chg="del">
        <pc:chgData name="Donnie Holloway" userId="a621b88a-4da1-4505-ac81-566143c9e255" providerId="ADAL" clId="{2BB95885-40F2-4EA9-9CE0-5A1DA9CE3499}" dt="2022-01-13T19:52:16.303" v="23" actId="47"/>
        <pc:sldMkLst>
          <pc:docMk/>
          <pc:sldMk cId="2558572769" sldId="267"/>
        </pc:sldMkLst>
      </pc:sldChg>
      <pc:sldChg chg="del">
        <pc:chgData name="Donnie Holloway" userId="a621b88a-4da1-4505-ac81-566143c9e255" providerId="ADAL" clId="{2BB95885-40F2-4EA9-9CE0-5A1DA9CE3499}" dt="2022-01-13T19:51:20.404" v="1" actId="47"/>
        <pc:sldMkLst>
          <pc:docMk/>
          <pc:sldMk cId="2268196556" sldId="827"/>
        </pc:sldMkLst>
      </pc:sldChg>
      <pc:sldChg chg="del">
        <pc:chgData name="Donnie Holloway" userId="a621b88a-4da1-4505-ac81-566143c9e255" providerId="ADAL" clId="{2BB95885-40F2-4EA9-9CE0-5A1DA9CE3499}" dt="2022-01-13T19:51:21.328" v="2" actId="47"/>
        <pc:sldMkLst>
          <pc:docMk/>
          <pc:sldMk cId="1892706749" sldId="828"/>
        </pc:sldMkLst>
      </pc:sldChg>
      <pc:sldChg chg="del">
        <pc:chgData name="Donnie Holloway" userId="a621b88a-4da1-4505-ac81-566143c9e255" providerId="ADAL" clId="{2BB95885-40F2-4EA9-9CE0-5A1DA9CE3499}" dt="2022-01-13T19:51:50.373" v="14" actId="47"/>
        <pc:sldMkLst>
          <pc:docMk/>
          <pc:sldMk cId="2863263612" sldId="834"/>
        </pc:sldMkLst>
      </pc:sldChg>
      <pc:sldChg chg="del">
        <pc:chgData name="Donnie Holloway" userId="a621b88a-4da1-4505-ac81-566143c9e255" providerId="ADAL" clId="{2BB95885-40F2-4EA9-9CE0-5A1DA9CE3499}" dt="2022-01-13T19:52:02.249" v="18" actId="47"/>
        <pc:sldMkLst>
          <pc:docMk/>
          <pc:sldMk cId="56653504" sldId="846"/>
        </pc:sldMkLst>
      </pc:sldChg>
      <pc:sldChg chg="del">
        <pc:chgData name="Donnie Holloway" userId="a621b88a-4da1-4505-ac81-566143c9e255" providerId="ADAL" clId="{2BB95885-40F2-4EA9-9CE0-5A1DA9CE3499}" dt="2022-01-13T19:51:51.791" v="15" actId="47"/>
        <pc:sldMkLst>
          <pc:docMk/>
          <pc:sldMk cId="1746342161" sldId="848"/>
        </pc:sldMkLst>
      </pc:sldChg>
      <pc:sldChg chg="del">
        <pc:chgData name="Donnie Holloway" userId="a621b88a-4da1-4505-ac81-566143c9e255" providerId="ADAL" clId="{2BB95885-40F2-4EA9-9CE0-5A1DA9CE3499}" dt="2022-01-13T19:51:53.479" v="16" actId="47"/>
        <pc:sldMkLst>
          <pc:docMk/>
          <pc:sldMk cId="3849935371" sldId="857"/>
        </pc:sldMkLst>
      </pc:sldChg>
      <pc:sldChg chg="del">
        <pc:chgData name="Donnie Holloway" userId="a621b88a-4da1-4505-ac81-566143c9e255" providerId="ADAL" clId="{2BB95885-40F2-4EA9-9CE0-5A1DA9CE3499}" dt="2022-01-13T19:51:56.014" v="17" actId="47"/>
        <pc:sldMkLst>
          <pc:docMk/>
          <pc:sldMk cId="3433677643" sldId="1451"/>
        </pc:sldMkLst>
      </pc:sldChg>
      <pc:sldChg chg="del">
        <pc:chgData name="Donnie Holloway" userId="a621b88a-4da1-4505-ac81-566143c9e255" providerId="ADAL" clId="{2BB95885-40F2-4EA9-9CE0-5A1DA9CE3499}" dt="2022-01-13T19:51:23.802" v="4" actId="47"/>
        <pc:sldMkLst>
          <pc:docMk/>
          <pc:sldMk cId="475426523" sldId="1455"/>
        </pc:sldMkLst>
      </pc:sldChg>
      <pc:sldChg chg="del">
        <pc:chgData name="Donnie Holloway" userId="a621b88a-4da1-4505-ac81-566143c9e255" providerId="ADAL" clId="{2BB95885-40F2-4EA9-9CE0-5A1DA9CE3499}" dt="2022-01-13T19:51:22.908" v="3" actId="47"/>
        <pc:sldMkLst>
          <pc:docMk/>
          <pc:sldMk cId="862394706" sldId="1467"/>
        </pc:sldMkLst>
      </pc:sldChg>
      <pc:sldChg chg="del">
        <pc:chgData name="Donnie Holloway" userId="a621b88a-4da1-4505-ac81-566143c9e255" providerId="ADAL" clId="{2BB95885-40F2-4EA9-9CE0-5A1DA9CE3499}" dt="2022-01-13T19:51:25.359" v="5" actId="47"/>
        <pc:sldMkLst>
          <pc:docMk/>
          <pc:sldMk cId="4041686284" sldId="1498"/>
        </pc:sldMkLst>
      </pc:sldChg>
      <pc:sldChg chg="del">
        <pc:chgData name="Donnie Holloway" userId="a621b88a-4da1-4505-ac81-566143c9e255" providerId="ADAL" clId="{2BB95885-40F2-4EA9-9CE0-5A1DA9CE3499}" dt="2022-01-13T19:51:26.574" v="6" actId="47"/>
        <pc:sldMkLst>
          <pc:docMk/>
          <pc:sldMk cId="3542481876" sldId="1502"/>
        </pc:sldMkLst>
      </pc:sldChg>
      <pc:sldChg chg="del">
        <pc:chgData name="Donnie Holloway" userId="a621b88a-4da1-4505-ac81-566143c9e255" providerId="ADAL" clId="{2BB95885-40F2-4EA9-9CE0-5A1DA9CE3499}" dt="2022-01-13T19:51:27.895" v="7" actId="47"/>
        <pc:sldMkLst>
          <pc:docMk/>
          <pc:sldMk cId="2458052929" sldId="1517"/>
        </pc:sldMkLst>
      </pc:sldChg>
      <pc:sldChg chg="del">
        <pc:chgData name="Donnie Holloway" userId="a621b88a-4da1-4505-ac81-566143c9e255" providerId="ADAL" clId="{2BB95885-40F2-4EA9-9CE0-5A1DA9CE3499}" dt="2022-01-13T19:52:19.263" v="25" actId="47"/>
        <pc:sldMkLst>
          <pc:docMk/>
          <pc:sldMk cId="2300295137" sldId="3128"/>
        </pc:sldMkLst>
      </pc:sldChg>
      <pc:sldChg chg="del">
        <pc:chgData name="Donnie Holloway" userId="a621b88a-4da1-4505-ac81-566143c9e255" providerId="ADAL" clId="{2BB95885-40F2-4EA9-9CE0-5A1DA9CE3499}" dt="2022-01-13T19:51:42.767" v="12" actId="47"/>
        <pc:sldMkLst>
          <pc:docMk/>
          <pc:sldMk cId="2641917360" sldId="3139"/>
        </pc:sldMkLst>
      </pc:sldChg>
      <pc:sldChg chg="del">
        <pc:chgData name="Donnie Holloway" userId="a621b88a-4da1-4505-ac81-566143c9e255" providerId="ADAL" clId="{2BB95885-40F2-4EA9-9CE0-5A1DA9CE3499}" dt="2022-01-13T19:52:08.134" v="21" actId="47"/>
        <pc:sldMkLst>
          <pc:docMk/>
          <pc:sldMk cId="2537880292" sldId="3140"/>
        </pc:sldMkLst>
      </pc:sldChg>
      <pc:sldChg chg="del">
        <pc:chgData name="Donnie Holloway" userId="a621b88a-4da1-4505-ac81-566143c9e255" providerId="ADAL" clId="{2BB95885-40F2-4EA9-9CE0-5A1DA9CE3499}" dt="2022-01-13T19:51:31.720" v="10" actId="47"/>
        <pc:sldMkLst>
          <pc:docMk/>
          <pc:sldMk cId="838670008" sldId="3151"/>
        </pc:sldMkLst>
      </pc:sldChg>
      <pc:sldChg chg="del">
        <pc:chgData name="Donnie Holloway" userId="a621b88a-4da1-4505-ac81-566143c9e255" providerId="ADAL" clId="{2BB95885-40F2-4EA9-9CE0-5A1DA9CE3499}" dt="2022-01-13T19:52:05.258" v="19" actId="47"/>
        <pc:sldMkLst>
          <pc:docMk/>
          <pc:sldMk cId="2977990182" sldId="3173"/>
        </pc:sldMkLst>
      </pc:sldChg>
      <pc:sldChg chg="del">
        <pc:chgData name="Donnie Holloway" userId="a621b88a-4da1-4505-ac81-566143c9e255" providerId="ADAL" clId="{2BB95885-40F2-4EA9-9CE0-5A1DA9CE3499}" dt="2022-01-13T19:51:40.497" v="11" actId="47"/>
        <pc:sldMkLst>
          <pc:docMk/>
          <pc:sldMk cId="1123855725" sldId="3192"/>
        </pc:sldMkLst>
      </pc:sldChg>
      <pc:sldChg chg="del">
        <pc:chgData name="Donnie Holloway" userId="a621b88a-4da1-4505-ac81-566143c9e255" providerId="ADAL" clId="{2BB95885-40F2-4EA9-9CE0-5A1DA9CE3499}" dt="2022-01-13T19:51:45.641" v="13" actId="47"/>
        <pc:sldMkLst>
          <pc:docMk/>
          <pc:sldMk cId="2276547007" sldId="3195"/>
        </pc:sldMkLst>
      </pc:sldChg>
      <pc:sldChg chg="del">
        <pc:chgData name="Donnie Holloway" userId="a621b88a-4da1-4505-ac81-566143c9e255" providerId="ADAL" clId="{2BB95885-40F2-4EA9-9CE0-5A1DA9CE3499}" dt="2022-01-13T19:52:15.044" v="22" actId="47"/>
        <pc:sldMkLst>
          <pc:docMk/>
          <pc:sldMk cId="1826156768" sldId="3199"/>
        </pc:sldMkLst>
      </pc:sldChg>
      <pc:sldChg chg="del">
        <pc:chgData name="Donnie Holloway" userId="a621b88a-4da1-4505-ac81-566143c9e255" providerId="ADAL" clId="{2BB95885-40F2-4EA9-9CE0-5A1DA9CE3499}" dt="2022-01-13T19:52:17.717" v="24" actId="47"/>
        <pc:sldMkLst>
          <pc:docMk/>
          <pc:sldMk cId="729295624" sldId="3201"/>
        </pc:sldMkLst>
      </pc:sldChg>
      <pc:sldChg chg="del">
        <pc:chgData name="Donnie Holloway" userId="a621b88a-4da1-4505-ac81-566143c9e255" providerId="ADAL" clId="{2BB95885-40F2-4EA9-9CE0-5A1DA9CE3499}" dt="2022-01-13T19:52:06.535" v="20" actId="47"/>
        <pc:sldMkLst>
          <pc:docMk/>
          <pc:sldMk cId="403286384" sldId="3203"/>
        </pc:sldMkLst>
      </pc:sldChg>
      <pc:sldChg chg="del">
        <pc:chgData name="Donnie Holloway" userId="a621b88a-4da1-4505-ac81-566143c9e255" providerId="ADAL" clId="{2BB95885-40F2-4EA9-9CE0-5A1DA9CE3499}" dt="2022-01-13T19:51:19.371" v="0" actId="47"/>
        <pc:sldMkLst>
          <pc:docMk/>
          <pc:sldMk cId="1743092170" sldId="3204"/>
        </pc:sldMkLst>
      </pc:sldChg>
      <pc:sldChg chg="del">
        <pc:chgData name="Donnie Holloway" userId="a621b88a-4da1-4505-ac81-566143c9e255" providerId="ADAL" clId="{2BB95885-40F2-4EA9-9CE0-5A1DA9CE3499}" dt="2022-01-13T19:51:30.505" v="9" actId="47"/>
        <pc:sldMkLst>
          <pc:docMk/>
          <pc:sldMk cId="2866235700" sldId="3206"/>
        </pc:sldMkLst>
      </pc:sldChg>
      <pc:sldChg chg="del">
        <pc:chgData name="Donnie Holloway" userId="a621b88a-4da1-4505-ac81-566143c9e255" providerId="ADAL" clId="{2BB95885-40F2-4EA9-9CE0-5A1DA9CE3499}" dt="2022-01-13T19:51:29.277" v="8" actId="47"/>
        <pc:sldMkLst>
          <pc:docMk/>
          <pc:sldMk cId="334745719" sldId="3207"/>
        </pc:sldMkLst>
      </pc:sldChg>
    </pc:docChg>
  </pc:docChgLst>
</pc:chgInfo>
</file>

<file path=ppt/handoutMasters/_rels/handoutMaster1.xml.rels><?xml version="1.0" encoding="UTF-8" standalone="yes"?>
<Relationships xmlns="http://schemas.openxmlformats.org/package/2006/relationships"><Relationship Id="rId1" Type="http://schemas.openxmlformats.org/officeDocument/2006/relationships/theme" Target="../theme/theme4.xml"/></Relationships>
</file>

<file path=ppt/handoutMasters/handoutMaster1.xml><?xml version="1.0" encoding="utf-8"?>
<p:handout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a:extLst>
              <a:ext uri="{FF2B5EF4-FFF2-40B4-BE49-F238E27FC236}">
                <a16:creationId xmlns:a16="http://schemas.microsoft.com/office/drawing/2014/main" id="{F7BE2FA1-85C5-45C7-AC8A-F0E4853ACB70}"/>
              </a:ext>
            </a:extLst>
          </p:cNvPr>
          <p:cNvSpPr>
            <a:spLocks noGrp="1"/>
          </p:cNvSpPr>
          <p:nvPr>
            <p:ph type="hdr" sz="quarter"/>
          </p:nvPr>
        </p:nvSpPr>
        <p:spPr>
          <a:xfrm>
            <a:off x="0" y="0"/>
            <a:ext cx="2971800" cy="58738"/>
          </a:xfrm>
          <a:prstGeom prst="rect">
            <a:avLst/>
          </a:prstGeom>
        </p:spPr>
        <p:txBody>
          <a:bodyPr vert="horz" lIns="91440" tIns="45720" rIns="91440" bIns="45720" rtlCol="0"/>
          <a:lstStyle>
            <a:lvl1pPr algn="l">
              <a:defRPr sz="1200"/>
            </a:lvl1pPr>
          </a:lstStyle>
          <a:p>
            <a:endParaRPr lang="en-US"/>
          </a:p>
        </p:txBody>
      </p:sp>
      <p:sp>
        <p:nvSpPr>
          <p:cNvPr id="3" name="Date Placeholder 2">
            <a:extLst>
              <a:ext uri="{FF2B5EF4-FFF2-40B4-BE49-F238E27FC236}">
                <a16:creationId xmlns:a16="http://schemas.microsoft.com/office/drawing/2014/main" id="{C3DD84DA-1F2A-49BE-9249-92A4CB00D154}"/>
              </a:ext>
            </a:extLst>
          </p:cNvPr>
          <p:cNvSpPr>
            <a:spLocks noGrp="1"/>
          </p:cNvSpPr>
          <p:nvPr>
            <p:ph type="dt" sz="quarter" idx="1"/>
          </p:nvPr>
        </p:nvSpPr>
        <p:spPr>
          <a:xfrm>
            <a:off x="3884613" y="0"/>
            <a:ext cx="2971800" cy="58738"/>
          </a:xfrm>
          <a:prstGeom prst="rect">
            <a:avLst/>
          </a:prstGeom>
        </p:spPr>
        <p:txBody>
          <a:bodyPr vert="horz" lIns="91440" tIns="45720" rIns="91440" bIns="45720" rtlCol="0"/>
          <a:lstStyle>
            <a:lvl1pPr algn="r">
              <a:defRPr sz="1200"/>
            </a:lvl1pPr>
          </a:lstStyle>
          <a:p>
            <a:fld id="{02F9EBF0-9DB4-4782-90F7-942A072DC8D7}" type="datetimeFigureOut">
              <a:rPr lang="en-US" smtClean="0"/>
              <a:t>2/7/2022</a:t>
            </a:fld>
            <a:endParaRPr lang="en-US"/>
          </a:p>
        </p:txBody>
      </p:sp>
      <p:sp>
        <p:nvSpPr>
          <p:cNvPr id="4" name="Footer Placeholder 3">
            <a:extLst>
              <a:ext uri="{FF2B5EF4-FFF2-40B4-BE49-F238E27FC236}">
                <a16:creationId xmlns:a16="http://schemas.microsoft.com/office/drawing/2014/main" id="{69B86CAE-8C64-47BD-948D-EF5B88DF18A8}"/>
              </a:ext>
            </a:extLst>
          </p:cNvPr>
          <p:cNvSpPr>
            <a:spLocks noGrp="1"/>
          </p:cNvSpPr>
          <p:nvPr>
            <p:ph type="ftr" sz="quarter" idx="2"/>
          </p:nvPr>
        </p:nvSpPr>
        <p:spPr>
          <a:xfrm>
            <a:off x="0" y="1112838"/>
            <a:ext cx="2971800" cy="58737"/>
          </a:xfrm>
          <a:prstGeom prst="rect">
            <a:avLst/>
          </a:prstGeom>
        </p:spPr>
        <p:txBody>
          <a:bodyPr vert="horz" lIns="91440" tIns="45720" rIns="91440" bIns="45720" rtlCol="0" anchor="b"/>
          <a:lstStyle>
            <a:lvl1pPr algn="l">
              <a:defRPr sz="1200"/>
            </a:lvl1pPr>
          </a:lstStyle>
          <a:p>
            <a:endParaRPr lang="en-US"/>
          </a:p>
        </p:txBody>
      </p:sp>
      <p:sp>
        <p:nvSpPr>
          <p:cNvPr id="5" name="Slide Number Placeholder 4">
            <a:extLst>
              <a:ext uri="{FF2B5EF4-FFF2-40B4-BE49-F238E27FC236}">
                <a16:creationId xmlns:a16="http://schemas.microsoft.com/office/drawing/2014/main" id="{1341FC8A-2257-4E19-9629-9EF062EC74BC}"/>
              </a:ext>
            </a:extLst>
          </p:cNvPr>
          <p:cNvSpPr>
            <a:spLocks noGrp="1"/>
          </p:cNvSpPr>
          <p:nvPr>
            <p:ph type="sldNum" sz="quarter" idx="3"/>
          </p:nvPr>
        </p:nvSpPr>
        <p:spPr>
          <a:xfrm>
            <a:off x="3884613" y="1112838"/>
            <a:ext cx="2971800" cy="58737"/>
          </a:xfrm>
          <a:prstGeom prst="rect">
            <a:avLst/>
          </a:prstGeom>
        </p:spPr>
        <p:txBody>
          <a:bodyPr vert="horz" lIns="91440" tIns="45720" rIns="91440" bIns="45720" rtlCol="0" anchor="b"/>
          <a:lstStyle>
            <a:lvl1pPr algn="r">
              <a:defRPr sz="1200"/>
            </a:lvl1pPr>
          </a:lstStyle>
          <a:p>
            <a:fld id="{ADF640E4-5E49-45A5-91C3-F2147EEB7FFE}" type="slidenum">
              <a:rPr lang="en-US" smtClean="0"/>
              <a:t>‹#›</a:t>
            </a:fld>
            <a:endParaRPr lang="en-US"/>
          </a:p>
        </p:txBody>
      </p:sp>
    </p:spTree>
    <p:extLst>
      <p:ext uri="{BB962C8B-B14F-4D97-AF65-F5344CB8AC3E}">
        <p14:creationId xmlns:p14="http://schemas.microsoft.com/office/powerpoint/2010/main" val="137979996"/>
      </p:ext>
    </p:extLst>
  </p:cSld>
  <p:clrMap bg1="lt1" tx1="dk1" bg2="lt2" tx2="dk2" accent1="accent1" accent2="accent2" accent3="accent3" accent4="accent4" accent5="accent5" accent6="accent6" hlink="hlink" folHlink="folHlink"/>
</p:handoutMaster>
</file>

<file path=ppt/notesMasters/_rels/notesMaster1.xml.rels><?xml version="1.0" encoding="UTF-8" standalone="yes"?>
<Relationships xmlns="http://schemas.openxmlformats.org/package/2006/relationships"><Relationship Id="rId1" Type="http://schemas.openxmlformats.org/officeDocument/2006/relationships/theme" Target="../theme/theme3.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2971800" cy="458788"/>
          </a:xfrm>
          <a:prstGeom prst="rect">
            <a:avLst/>
          </a:prstGeom>
        </p:spPr>
        <p:txBody>
          <a:bodyPr vert="horz" lIns="91440" tIns="45720" rIns="91440" bIns="45720" rtlCol="0"/>
          <a:lstStyle>
            <a:lvl1pPr algn="l">
              <a:defRPr sz="1200"/>
            </a:lvl1pPr>
          </a:lstStyle>
          <a:p>
            <a:endParaRPr lang="en-US"/>
          </a:p>
        </p:txBody>
      </p:sp>
      <p:sp>
        <p:nvSpPr>
          <p:cNvPr id="3" name="Date Placeholder 2"/>
          <p:cNvSpPr>
            <a:spLocks noGrp="1"/>
          </p:cNvSpPr>
          <p:nvPr>
            <p:ph type="dt" idx="1"/>
          </p:nvPr>
        </p:nvSpPr>
        <p:spPr>
          <a:xfrm>
            <a:off x="3884613" y="0"/>
            <a:ext cx="2971800" cy="458788"/>
          </a:xfrm>
          <a:prstGeom prst="rect">
            <a:avLst/>
          </a:prstGeom>
        </p:spPr>
        <p:txBody>
          <a:bodyPr vert="horz" lIns="91440" tIns="45720" rIns="91440" bIns="45720" rtlCol="0"/>
          <a:lstStyle>
            <a:lvl1pPr algn="r">
              <a:defRPr sz="1200"/>
            </a:lvl1pPr>
          </a:lstStyle>
          <a:p>
            <a:fld id="{3FA2935B-2640-4A7A-89E8-41FDF4ABD828}" type="datetimeFigureOut">
              <a:rPr lang="en-US" smtClean="0"/>
              <a:t>2/7/2022</a:t>
            </a:fld>
            <a:endParaRPr lang="en-US"/>
          </a:p>
        </p:txBody>
      </p:sp>
      <p:sp>
        <p:nvSpPr>
          <p:cNvPr id="4" name="Slide Image Placeholder 3"/>
          <p:cNvSpPr>
            <a:spLocks noGrp="1" noRot="1" noChangeAspect="1"/>
          </p:cNvSpPr>
          <p:nvPr>
            <p:ph type="sldImg" idx="2"/>
          </p:nvPr>
        </p:nvSpPr>
        <p:spPr>
          <a:xfrm>
            <a:off x="685800" y="1143000"/>
            <a:ext cx="5486400" cy="3086100"/>
          </a:xfrm>
          <a:prstGeom prst="rect">
            <a:avLst/>
          </a:prstGeom>
          <a:noFill/>
          <a:ln w="12700">
            <a:solidFill>
              <a:prstClr val="black"/>
            </a:solidFill>
          </a:ln>
        </p:spPr>
        <p:txBody>
          <a:bodyPr vert="horz" lIns="91440" tIns="45720" rIns="91440" bIns="45720" rtlCol="0" anchor="ctr"/>
          <a:lstStyle/>
          <a:p>
            <a:endParaRPr lang="en-US"/>
          </a:p>
        </p:txBody>
      </p:sp>
      <p:sp>
        <p:nvSpPr>
          <p:cNvPr id="5" name="Notes Placeholder 4"/>
          <p:cNvSpPr>
            <a:spLocks noGrp="1"/>
          </p:cNvSpPr>
          <p:nvPr>
            <p:ph type="body" sz="quarter" idx="3"/>
          </p:nvPr>
        </p:nvSpPr>
        <p:spPr>
          <a:xfrm>
            <a:off x="685800" y="4400550"/>
            <a:ext cx="5486400" cy="3600450"/>
          </a:xfrm>
          <a:prstGeom prst="rect">
            <a:avLst/>
          </a:prstGeom>
        </p:spPr>
        <p:txBody>
          <a:bodyPr vert="horz" lIns="91440" tIns="45720" rIns="91440" bIns="45720" rtlCol="0"/>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6" name="Footer Placeholder 5"/>
          <p:cNvSpPr>
            <a:spLocks noGrp="1"/>
          </p:cNvSpPr>
          <p:nvPr>
            <p:ph type="ftr" sz="quarter" idx="4"/>
          </p:nvPr>
        </p:nvSpPr>
        <p:spPr>
          <a:xfrm>
            <a:off x="0" y="8685213"/>
            <a:ext cx="2971800" cy="458787"/>
          </a:xfrm>
          <a:prstGeom prst="rect">
            <a:avLst/>
          </a:prstGeom>
        </p:spPr>
        <p:txBody>
          <a:bodyPr vert="horz" lIns="91440" tIns="45720" rIns="91440" bIns="45720" rtlCol="0" anchor="b"/>
          <a:lstStyle>
            <a:lvl1pPr algn="l">
              <a:defRPr sz="1200"/>
            </a:lvl1pPr>
          </a:lstStyle>
          <a:p>
            <a:endParaRPr lang="en-US"/>
          </a:p>
        </p:txBody>
      </p:sp>
      <p:sp>
        <p:nvSpPr>
          <p:cNvPr id="7" name="Slide Number Placeholder 6"/>
          <p:cNvSpPr>
            <a:spLocks noGrp="1"/>
          </p:cNvSpPr>
          <p:nvPr>
            <p:ph type="sldNum" sz="quarter" idx="5"/>
          </p:nvPr>
        </p:nvSpPr>
        <p:spPr>
          <a:xfrm>
            <a:off x="3884613" y="8685213"/>
            <a:ext cx="2971800" cy="458787"/>
          </a:xfrm>
          <a:prstGeom prst="rect">
            <a:avLst/>
          </a:prstGeom>
        </p:spPr>
        <p:txBody>
          <a:bodyPr vert="horz" lIns="91440" tIns="45720" rIns="91440" bIns="45720" rtlCol="0" anchor="b"/>
          <a:lstStyle>
            <a:lvl1pPr algn="r">
              <a:defRPr sz="1200"/>
            </a:lvl1pPr>
          </a:lstStyle>
          <a:p>
            <a:fld id="{43A0395A-2258-48FC-A803-1546841D119C}" type="slidenum">
              <a:rPr lang="en-US" smtClean="0"/>
              <a:t>‹#›</a:t>
            </a:fld>
            <a:endParaRPr lang="en-US"/>
          </a:p>
        </p:txBody>
      </p:sp>
    </p:spTree>
    <p:extLst>
      <p:ext uri="{BB962C8B-B14F-4D97-AF65-F5344CB8AC3E}">
        <p14:creationId xmlns:p14="http://schemas.microsoft.com/office/powerpoint/2010/main" val="2003216783"/>
      </p:ext>
    </p:extLst>
  </p:cSld>
  <p:clrMap bg1="lt1" tx1="dk1" bg2="lt2" tx2="dk2" accent1="accent1" accent2="accent2" accent3="accent3" accent4="accent4" accent5="accent5" accent6="accent6" hlink="hlink" folHlink="folHlink"/>
  <p:notesStyle>
    <a:lvl1pPr marL="0" algn="l" defTabSz="914400" rtl="0" eaLnBrk="1" latinLnBrk="0" hangingPunct="1">
      <a:defRPr sz="1200" kern="1200">
        <a:solidFill>
          <a:schemeClr val="tx1"/>
        </a:solidFill>
        <a:latin typeface="+mn-lt"/>
        <a:ea typeface="+mn-ea"/>
        <a:cs typeface="+mn-cs"/>
      </a:defRPr>
    </a:lvl1pPr>
    <a:lvl2pPr marL="457200" algn="l" defTabSz="914400" rtl="0" eaLnBrk="1" latinLnBrk="0" hangingPunct="1">
      <a:defRPr sz="1200" kern="1200">
        <a:solidFill>
          <a:schemeClr val="tx1"/>
        </a:solidFill>
        <a:latin typeface="+mn-lt"/>
        <a:ea typeface="+mn-ea"/>
        <a:cs typeface="+mn-cs"/>
      </a:defRPr>
    </a:lvl2pPr>
    <a:lvl3pPr marL="914400" algn="l" defTabSz="914400" rtl="0" eaLnBrk="1" latinLnBrk="0" hangingPunct="1">
      <a:defRPr sz="1200" kern="1200">
        <a:solidFill>
          <a:schemeClr val="tx1"/>
        </a:solidFill>
        <a:latin typeface="+mn-lt"/>
        <a:ea typeface="+mn-ea"/>
        <a:cs typeface="+mn-cs"/>
      </a:defRPr>
    </a:lvl3pPr>
    <a:lvl4pPr marL="1371600" algn="l" defTabSz="914400" rtl="0" eaLnBrk="1" latinLnBrk="0" hangingPunct="1">
      <a:defRPr sz="1200" kern="1200">
        <a:solidFill>
          <a:schemeClr val="tx1"/>
        </a:solidFill>
        <a:latin typeface="+mn-lt"/>
        <a:ea typeface="+mn-ea"/>
        <a:cs typeface="+mn-cs"/>
      </a:defRPr>
    </a:lvl4pPr>
    <a:lvl5pPr marL="1828800" algn="l" defTabSz="914400" rtl="0" eaLnBrk="1" latinLnBrk="0" hangingPunct="1">
      <a:defRPr sz="1200" kern="1200">
        <a:solidFill>
          <a:schemeClr val="tx1"/>
        </a:solidFill>
        <a:latin typeface="+mn-lt"/>
        <a:ea typeface="+mn-ea"/>
        <a:cs typeface="+mn-cs"/>
      </a:defRPr>
    </a:lvl5pPr>
    <a:lvl6pPr marL="2286000" algn="l" defTabSz="914400" rtl="0" eaLnBrk="1" latinLnBrk="0" hangingPunct="1">
      <a:defRPr sz="1200" kern="1200">
        <a:solidFill>
          <a:schemeClr val="tx1"/>
        </a:solidFill>
        <a:latin typeface="+mn-lt"/>
        <a:ea typeface="+mn-ea"/>
        <a:cs typeface="+mn-cs"/>
      </a:defRPr>
    </a:lvl6pPr>
    <a:lvl7pPr marL="2743200" algn="l" defTabSz="914400" rtl="0" eaLnBrk="1" latinLnBrk="0" hangingPunct="1">
      <a:defRPr sz="1200" kern="1200">
        <a:solidFill>
          <a:schemeClr val="tx1"/>
        </a:solidFill>
        <a:latin typeface="+mn-lt"/>
        <a:ea typeface="+mn-ea"/>
        <a:cs typeface="+mn-cs"/>
      </a:defRPr>
    </a:lvl7pPr>
    <a:lvl8pPr marL="3200400" algn="l" defTabSz="914400" rtl="0" eaLnBrk="1" latinLnBrk="0" hangingPunct="1">
      <a:defRPr sz="1200" kern="1200">
        <a:solidFill>
          <a:schemeClr val="tx1"/>
        </a:solidFill>
        <a:latin typeface="+mn-lt"/>
        <a:ea typeface="+mn-ea"/>
        <a:cs typeface="+mn-cs"/>
      </a:defRPr>
    </a:lvl8pPr>
    <a:lvl9pPr marL="3657600" algn="l" defTabSz="914400" rtl="0" eaLnBrk="1" latinLnBrk="0" hangingPunct="1">
      <a:defRPr sz="12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1.xml"/><Relationship Id="rId1" Type="http://schemas.openxmlformats.org/officeDocument/2006/relationships/notesMaster" Target="../notesMasters/notesMaster1.xml"/></Relationships>
</file>

<file path=ppt/notesSlides/_rels/notesSlide2.xml.rels><?xml version="1.0" encoding="UTF-8" standalone="yes"?>
<Relationships xmlns="http://schemas.openxmlformats.org/package/2006/relationships"><Relationship Id="rId2" Type="http://schemas.openxmlformats.org/officeDocument/2006/relationships/slide" Target="../slides/slide3.xml"/><Relationship Id="rId1" Type="http://schemas.openxmlformats.org/officeDocument/2006/relationships/notesMaster" Target="../notesMasters/notesMaster1.xml"/></Relationships>
</file>

<file path=ppt/notesSlides/_rels/notesSlide3.xml.rels><?xml version="1.0" encoding="UTF-8" standalone="yes"?>
<Relationships xmlns="http://schemas.openxmlformats.org/package/2006/relationships"><Relationship Id="rId2" Type="http://schemas.openxmlformats.org/officeDocument/2006/relationships/slide" Target="../slides/slide4.xml"/><Relationship Id="rId1" Type="http://schemas.openxmlformats.org/officeDocument/2006/relationships/notesMaster" Target="../notesMasters/notesMaster1.xml"/></Relationships>
</file>

<file path=ppt/notesSlides/_rels/notesSlide4.xml.rels><?xml version="1.0" encoding="UTF-8" standalone="yes"?>
<Relationships xmlns="http://schemas.openxmlformats.org/package/2006/relationships"><Relationship Id="rId2" Type="http://schemas.openxmlformats.org/officeDocument/2006/relationships/slide" Target="../slides/slide5.xml"/><Relationship Id="rId1" Type="http://schemas.openxmlformats.org/officeDocument/2006/relationships/notesMaster" Target="../notesMasters/notesMaster1.xml"/></Relationships>
</file>

<file path=ppt/notesSlides/_rels/notesSlide5.xml.rels><?xml version="1.0" encoding="UTF-8" standalone="yes"?>
<Relationships xmlns="http://schemas.openxmlformats.org/package/2006/relationships"><Relationship Id="rId2" Type="http://schemas.openxmlformats.org/officeDocument/2006/relationships/slide" Target="../slides/slide6.xml"/><Relationship Id="rId1" Type="http://schemas.openxmlformats.org/officeDocument/2006/relationships/notesMaster" Target="../notesMasters/notesMaster1.xml"/></Relationships>
</file>

<file path=ppt/notesSlides/_rels/notesSlide6.xml.rels><?xml version="1.0" encoding="UTF-8" standalone="yes"?>
<Relationships xmlns="http://schemas.openxmlformats.org/package/2006/relationships"><Relationship Id="rId2" Type="http://schemas.openxmlformats.org/officeDocument/2006/relationships/slide" Target="../slides/slide7.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a:p>
        </p:txBody>
      </p:sp>
      <p:sp>
        <p:nvSpPr>
          <p:cNvPr id="4" name="Slide Number Placeholder 3"/>
          <p:cNvSpPr>
            <a:spLocks noGrp="1"/>
          </p:cNvSpPr>
          <p:nvPr>
            <p:ph type="sldNum" sz="quarter" idx="5"/>
          </p:nvPr>
        </p:nvSpPr>
        <p:spPr/>
        <p:txBody>
          <a:bodyPr/>
          <a:lstStyle/>
          <a:p>
            <a:fld id="{43A0395A-2258-48FC-A803-1546841D119C}" type="slidenum">
              <a:rPr lang="en-US" smtClean="0"/>
              <a:t>1</a:t>
            </a:fld>
            <a:endParaRPr lang="en-US"/>
          </a:p>
        </p:txBody>
      </p:sp>
    </p:spTree>
    <p:extLst>
      <p:ext uri="{BB962C8B-B14F-4D97-AF65-F5344CB8AC3E}">
        <p14:creationId xmlns:p14="http://schemas.microsoft.com/office/powerpoint/2010/main" val="2014566665"/>
      </p:ext>
    </p:extLst>
  </p:cSld>
  <p:clrMapOvr>
    <a:masterClrMapping/>
  </p:clrMapOvr>
</p:notes>
</file>

<file path=ppt/notesSlides/notesSlide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a:t>Color/format updates for 508 compliance</a:t>
            </a:r>
          </a:p>
        </p:txBody>
      </p:sp>
      <p:sp>
        <p:nvSpPr>
          <p:cNvPr id="4" name="Slide Number Placeholder 3"/>
          <p:cNvSpPr>
            <a:spLocks noGrp="1"/>
          </p:cNvSpPr>
          <p:nvPr>
            <p:ph type="sldNum" sz="quarter" idx="5"/>
          </p:nvPr>
        </p:nvSpPr>
        <p:spPr/>
        <p:txBody>
          <a:bodyPr/>
          <a:lstStyle/>
          <a:p>
            <a:fld id="{43A0395A-2258-48FC-A803-1546841D119C}" type="slidenum">
              <a:rPr lang="en-US" smtClean="0"/>
              <a:t>3</a:t>
            </a:fld>
            <a:endParaRPr lang="en-US"/>
          </a:p>
        </p:txBody>
      </p:sp>
    </p:spTree>
    <p:extLst>
      <p:ext uri="{BB962C8B-B14F-4D97-AF65-F5344CB8AC3E}">
        <p14:creationId xmlns:p14="http://schemas.microsoft.com/office/powerpoint/2010/main" val="2345260479"/>
      </p:ext>
    </p:extLst>
  </p:cSld>
  <p:clrMapOvr>
    <a:masterClrMapping/>
  </p:clrMapOvr>
</p:notes>
</file>

<file path=ppt/notesSlides/notesSlide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a:solidFill>
                  <a:srgbClr val="FF0000"/>
                </a:solidFill>
                <a:cs typeface="Calibri"/>
              </a:rPr>
              <a:t>Dave C comment.. Almost a moot point but if time allows would check with Dave Hollar about "private cloud" as I think this terms is becoming dated. I would almost lean to a phrase like "government hybrid cloud" </a:t>
            </a:r>
          </a:p>
        </p:txBody>
      </p:sp>
      <p:sp>
        <p:nvSpPr>
          <p:cNvPr id="4" name="Slide Number Placeholder 3"/>
          <p:cNvSpPr>
            <a:spLocks noGrp="1"/>
          </p:cNvSpPr>
          <p:nvPr>
            <p:ph type="sldNum" sz="quarter" idx="5"/>
          </p:nvPr>
        </p:nvSpPr>
        <p:spPr/>
        <p:txBody>
          <a:bodyPr/>
          <a:lstStyle/>
          <a:p>
            <a:pPr marL="0" marR="0" lvl="0" indent="0" algn="r" defTabSz="914400" rtl="0" eaLnBrk="1" fontAlgn="auto" latinLnBrk="0" hangingPunct="1">
              <a:lnSpc>
                <a:spcPct val="100000"/>
              </a:lnSpc>
              <a:spcBef>
                <a:spcPts val="0"/>
              </a:spcBef>
              <a:spcAft>
                <a:spcPts val="0"/>
              </a:spcAft>
              <a:buClrTx/>
              <a:buSzTx/>
              <a:buFontTx/>
              <a:buNone/>
              <a:tabLst/>
              <a:defRPr/>
            </a:pPr>
            <a:fld id="{CC7315B2-14A7-4D0C-BDED-68F3D4C4735A}" type="slidenum">
              <a:rPr kumimoji="0" lang="en-US" sz="1200" b="0" i="0" u="none" strike="noStrike" kern="1200" cap="none" spc="0" normalizeH="0" baseline="0" noProof="0" smtClean="0">
                <a:ln>
                  <a:noFill/>
                </a:ln>
                <a:solidFill>
                  <a:prstClr val="black"/>
                </a:solidFill>
                <a:effectLst/>
                <a:uLnTx/>
                <a:uFillTx/>
                <a:latin typeface="Calibri" panose="020F0502020204030204"/>
                <a:ea typeface="+mn-ea"/>
                <a:cs typeface="+mn-cs"/>
              </a:rPr>
              <a:pPr marL="0" marR="0" lvl="0" indent="0" algn="r" defTabSz="914400" rtl="0" eaLnBrk="1" fontAlgn="auto" latinLnBrk="0" hangingPunct="1">
                <a:lnSpc>
                  <a:spcPct val="100000"/>
                </a:lnSpc>
                <a:spcBef>
                  <a:spcPts val="0"/>
                </a:spcBef>
                <a:spcAft>
                  <a:spcPts val="0"/>
                </a:spcAft>
                <a:buClrTx/>
                <a:buSzTx/>
                <a:buFontTx/>
                <a:buNone/>
                <a:tabLst/>
                <a:defRPr/>
              </a:pPr>
              <a:t>4</a:t>
            </a:fld>
            <a:endParaRPr kumimoji="0" lang="en-US" sz="1200" b="0" i="0" u="none" strike="noStrike" kern="1200" cap="none" spc="0" normalizeH="0" baseline="0" noProof="0">
              <a:ln>
                <a:noFill/>
              </a:ln>
              <a:solidFill>
                <a:prstClr val="black"/>
              </a:solidFill>
              <a:effectLst/>
              <a:uLnTx/>
              <a:uFillTx/>
              <a:latin typeface="Calibri" panose="020F0502020204030204"/>
              <a:ea typeface="+mn-ea"/>
              <a:cs typeface="+mn-cs"/>
            </a:endParaRPr>
          </a:p>
        </p:txBody>
      </p:sp>
    </p:spTree>
    <p:extLst>
      <p:ext uri="{BB962C8B-B14F-4D97-AF65-F5344CB8AC3E}">
        <p14:creationId xmlns:p14="http://schemas.microsoft.com/office/powerpoint/2010/main" val="3506489736"/>
      </p:ext>
    </p:extLst>
  </p:cSld>
  <p:clrMapOvr>
    <a:masterClrMapping/>
  </p:clrMapOvr>
</p:notes>
</file>

<file path=ppt/notesSlides/notesSlide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lang="en-US" dirty="0"/>
              <a:t>Color/format updates for 508 compliance</a:t>
            </a:r>
          </a:p>
          <a:p>
            <a:pPr marL="0" marR="0" lvl="0" indent="0" algn="l" defTabSz="914400" rtl="0" eaLnBrk="1" fontAlgn="auto" latinLnBrk="0" hangingPunct="1">
              <a:lnSpc>
                <a:spcPct val="100000"/>
              </a:lnSpc>
              <a:spcBef>
                <a:spcPts val="0"/>
              </a:spcBef>
              <a:spcAft>
                <a:spcPts val="0"/>
              </a:spcAft>
              <a:buClrTx/>
              <a:buSzTx/>
              <a:buFontTx/>
              <a:buNone/>
              <a:tabLst/>
              <a:defRPr/>
            </a:pPr>
            <a:endParaRPr lang="en-US" dirty="0"/>
          </a:p>
          <a:p>
            <a:pPr marL="0" marR="0" lvl="0" indent="0" algn="l" defTabSz="914400" rtl="0" eaLnBrk="1" fontAlgn="auto" latinLnBrk="0" hangingPunct="1">
              <a:lnSpc>
                <a:spcPct val="100000"/>
              </a:lnSpc>
              <a:spcBef>
                <a:spcPts val="0"/>
              </a:spcBef>
              <a:spcAft>
                <a:spcPts val="0"/>
              </a:spcAft>
              <a:buClrTx/>
              <a:buSzTx/>
              <a:buFontTx/>
              <a:buNone/>
              <a:tabLst/>
              <a:defRPr/>
            </a:pPr>
            <a:r>
              <a:rPr lang="en-US" dirty="0"/>
              <a:t>Enterprise</a:t>
            </a:r>
            <a:r>
              <a:rPr lang="en-US" baseline="0" dirty="0"/>
              <a:t> System Management: </a:t>
            </a:r>
            <a:r>
              <a:rPr lang="en-US" dirty="0">
                <a:solidFill>
                  <a:srgbClr val="000000"/>
                </a:solidFill>
                <a:latin typeface="Arial"/>
                <a:cs typeface="Arial"/>
              </a:rPr>
              <a:t>A partnership between IHS, Tribal, and healthcare facility representatives responsible for recommending module release prioritization, operational requirements, clinical practice consensus standards, and performance measures that contribute to modernized healthcare delivery. This council has responsibility for soliciting and analyzing contributions from many sources to forge a clear pathway to healthcare delivery that improves the health status of AI/AN people.</a:t>
            </a:r>
          </a:p>
          <a:p>
            <a:endParaRPr lang="en-US" dirty="0"/>
          </a:p>
        </p:txBody>
      </p:sp>
      <p:sp>
        <p:nvSpPr>
          <p:cNvPr id="4" name="Slide Number Placeholder 3"/>
          <p:cNvSpPr>
            <a:spLocks noGrp="1"/>
          </p:cNvSpPr>
          <p:nvPr>
            <p:ph type="sldNum" sz="quarter" idx="10"/>
          </p:nvPr>
        </p:nvSpPr>
        <p:spPr/>
        <p:txBody>
          <a:bodyPr/>
          <a:lstStyle/>
          <a:p>
            <a:fld id="{CC7315B2-14A7-4D0C-BDED-68F3D4C4735A}" type="slidenum">
              <a:rPr lang="en-US" smtClean="0"/>
              <a:t>5</a:t>
            </a:fld>
            <a:endParaRPr lang="en-US"/>
          </a:p>
        </p:txBody>
      </p:sp>
    </p:spTree>
    <p:extLst>
      <p:ext uri="{BB962C8B-B14F-4D97-AF65-F5344CB8AC3E}">
        <p14:creationId xmlns:p14="http://schemas.microsoft.com/office/powerpoint/2010/main" val="2696368734"/>
      </p:ext>
    </p:extLst>
  </p:cSld>
  <p:clrMapOvr>
    <a:masterClrMapping/>
  </p:clrMapOvr>
</p:notes>
</file>

<file path=ppt/notesSlides/notesSlide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cs typeface="Calibri"/>
            </a:endParaRPr>
          </a:p>
        </p:txBody>
      </p:sp>
      <p:sp>
        <p:nvSpPr>
          <p:cNvPr id="4" name="Footer Placeholder 3"/>
          <p:cNvSpPr>
            <a:spLocks noGrp="1"/>
          </p:cNvSpPr>
          <p:nvPr>
            <p:ph type="ftr" sz="quarter" idx="4"/>
          </p:nvPr>
        </p:nvSpPr>
        <p:spPr/>
        <p:txBody>
          <a:bodyPr/>
          <a:lstStyle/>
          <a:p>
            <a:endParaRPr lang="en-US"/>
          </a:p>
        </p:txBody>
      </p:sp>
      <p:sp>
        <p:nvSpPr>
          <p:cNvPr id="5" name="Slide Number Placeholder 4"/>
          <p:cNvSpPr>
            <a:spLocks noGrp="1"/>
          </p:cNvSpPr>
          <p:nvPr>
            <p:ph type="sldNum" sz="quarter" idx="5"/>
          </p:nvPr>
        </p:nvSpPr>
        <p:spPr/>
        <p:txBody>
          <a:bodyPr/>
          <a:lstStyle/>
          <a:p>
            <a:fld id="{530E4AF3-0EAF-44E9-B56F-F44AB49667A0}" type="slidenum">
              <a:rPr lang="en-US" smtClean="0"/>
              <a:t>6</a:t>
            </a:fld>
            <a:endParaRPr lang="en-US"/>
          </a:p>
        </p:txBody>
      </p:sp>
    </p:spTree>
    <p:extLst>
      <p:ext uri="{BB962C8B-B14F-4D97-AF65-F5344CB8AC3E}">
        <p14:creationId xmlns:p14="http://schemas.microsoft.com/office/powerpoint/2010/main" val="1587761834"/>
      </p:ext>
    </p:extLst>
  </p:cSld>
  <p:clrMapOvr>
    <a:masterClrMapping/>
  </p:clrMapOvr>
</p:notes>
</file>

<file path=ppt/notesSlides/notesSlide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a:t>Thank you for</a:t>
            </a:r>
          </a:p>
        </p:txBody>
      </p:sp>
      <p:sp>
        <p:nvSpPr>
          <p:cNvPr id="4" name="Slide Number Placeholder 3"/>
          <p:cNvSpPr>
            <a:spLocks noGrp="1"/>
          </p:cNvSpPr>
          <p:nvPr>
            <p:ph type="sldNum" sz="quarter" idx="5"/>
          </p:nvPr>
        </p:nvSpPr>
        <p:spPr/>
        <p:txBody>
          <a:bodyPr/>
          <a:lstStyle/>
          <a:p>
            <a:pPr marL="0" marR="0" lvl="0" indent="0" algn="r" defTabSz="914400" rtl="0" eaLnBrk="1" fontAlgn="auto" latinLnBrk="0" hangingPunct="1">
              <a:lnSpc>
                <a:spcPct val="100000"/>
              </a:lnSpc>
              <a:spcBef>
                <a:spcPts val="0"/>
              </a:spcBef>
              <a:spcAft>
                <a:spcPts val="0"/>
              </a:spcAft>
              <a:buClrTx/>
              <a:buSzTx/>
              <a:buFontTx/>
              <a:buNone/>
              <a:tabLst/>
              <a:defRPr/>
            </a:pPr>
            <a:fld id="{43A0395A-2258-48FC-A803-1546841D119C}" type="slidenum">
              <a:rPr kumimoji="0" lang="en-US" sz="1200" b="0" i="0" u="none" strike="noStrike" kern="1200" cap="none" spc="0" normalizeH="0" baseline="0" noProof="0" smtClean="0">
                <a:ln>
                  <a:noFill/>
                </a:ln>
                <a:solidFill>
                  <a:prstClr val="black"/>
                </a:solidFill>
                <a:effectLst/>
                <a:uLnTx/>
                <a:uFillTx/>
                <a:latin typeface="Calibri" panose="020F0502020204030204"/>
                <a:ea typeface="+mn-ea"/>
                <a:cs typeface="+mn-cs"/>
              </a:rPr>
              <a:pPr marL="0" marR="0" lvl="0" indent="0" algn="r" defTabSz="914400" rtl="0" eaLnBrk="1" fontAlgn="auto" latinLnBrk="0" hangingPunct="1">
                <a:lnSpc>
                  <a:spcPct val="100000"/>
                </a:lnSpc>
                <a:spcBef>
                  <a:spcPts val="0"/>
                </a:spcBef>
                <a:spcAft>
                  <a:spcPts val="0"/>
                </a:spcAft>
                <a:buClrTx/>
                <a:buSzTx/>
                <a:buFontTx/>
                <a:buNone/>
                <a:tabLst/>
                <a:defRPr/>
              </a:pPr>
              <a:t>7</a:t>
            </a:fld>
            <a:endParaRPr kumimoji="0" lang="en-US" sz="1200" b="0" i="0" u="none" strike="noStrike" kern="1200" cap="none" spc="0" normalizeH="0" baseline="0" noProof="0">
              <a:ln>
                <a:noFill/>
              </a:ln>
              <a:solidFill>
                <a:prstClr val="black"/>
              </a:solidFill>
              <a:effectLst/>
              <a:uLnTx/>
              <a:uFillTx/>
              <a:latin typeface="Calibri" panose="020F0502020204030204"/>
              <a:ea typeface="+mn-ea"/>
              <a:cs typeface="+mn-cs"/>
            </a:endParaRPr>
          </a:p>
        </p:txBody>
      </p:sp>
    </p:spTree>
    <p:extLst>
      <p:ext uri="{BB962C8B-B14F-4D97-AF65-F5344CB8AC3E}">
        <p14:creationId xmlns:p14="http://schemas.microsoft.com/office/powerpoint/2010/main" val="346150548"/>
      </p:ext>
    </p:extLst>
  </p:cSld>
  <p:clrMapOvr>
    <a:masterClrMapping/>
  </p:clrMapOvr>
</p:notes>
</file>

<file path=ppt/slideLayouts/_rels/slideLayout1.xml.rels><?xml version="1.0" encoding="UTF-8" standalone="yes"?>
<Relationships xmlns="http://schemas.openxmlformats.org/package/2006/relationships"><Relationship Id="rId3" Type="http://schemas.openxmlformats.org/officeDocument/2006/relationships/image" Target="../media/image2.jpeg"/><Relationship Id="rId2" Type="http://schemas.openxmlformats.org/officeDocument/2006/relationships/image" Target="../media/image1.png"/><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2" Type="http://schemas.openxmlformats.org/officeDocument/2006/relationships/image" Target="../media/image1.png"/><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2.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3.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4.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5.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6.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7.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8.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slideLayout1.xml><?xml version="1.0" encoding="utf-8"?>
<p:sldLayout xmlns:a="http://schemas.openxmlformats.org/drawingml/2006/main" xmlns:r="http://schemas.openxmlformats.org/officeDocument/2006/relationships" xmlns:p="http://schemas.openxmlformats.org/presentationml/2006/main" showMasterSp="0" preserve="1" userDrawn="1">
  <p:cSld name="Title Slide">
    <p:spTree>
      <p:nvGrpSpPr>
        <p:cNvPr id="1" name=""/>
        <p:cNvGrpSpPr/>
        <p:nvPr/>
      </p:nvGrpSpPr>
      <p:grpSpPr>
        <a:xfrm>
          <a:off x="0" y="0"/>
          <a:ext cx="0" cy="0"/>
          <a:chOff x="0" y="0"/>
          <a:chExt cx="0" cy="0"/>
        </a:xfrm>
      </p:grpSpPr>
      <p:sp>
        <p:nvSpPr>
          <p:cNvPr id="7" name="Rectangle 6">
            <a:extLst>
              <a:ext uri="{FF2B5EF4-FFF2-40B4-BE49-F238E27FC236}">
                <a16:creationId xmlns:a16="http://schemas.microsoft.com/office/drawing/2014/main" id="{96F96575-C5FE-4448-8250-FD093B308E21}"/>
              </a:ext>
            </a:extLst>
          </p:cNvPr>
          <p:cNvSpPr/>
          <p:nvPr userDrawn="1"/>
        </p:nvSpPr>
        <p:spPr>
          <a:xfrm>
            <a:off x="0" y="-79090"/>
            <a:ext cx="12191424" cy="4209544"/>
          </a:xfrm>
          <a:prstGeom prst="rect">
            <a:avLst/>
          </a:prstGeom>
          <a:solidFill>
            <a:schemeClr val="bg2"/>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solidFill>
                <a:schemeClr val="bg2"/>
              </a:solidFill>
            </a:endParaRPr>
          </a:p>
        </p:txBody>
      </p:sp>
      <p:sp>
        <p:nvSpPr>
          <p:cNvPr id="9" name="Rectangle 8">
            <a:extLst>
              <a:ext uri="{FF2B5EF4-FFF2-40B4-BE49-F238E27FC236}">
                <a16:creationId xmlns:a16="http://schemas.microsoft.com/office/drawing/2014/main" id="{838044B6-31B6-0645-93DE-53D0135DEBCD}"/>
              </a:ext>
            </a:extLst>
          </p:cNvPr>
          <p:cNvSpPr/>
          <p:nvPr userDrawn="1"/>
        </p:nvSpPr>
        <p:spPr>
          <a:xfrm>
            <a:off x="4921624" y="4130453"/>
            <a:ext cx="7270376" cy="534035"/>
          </a:xfrm>
          <a:prstGeom prst="rect">
            <a:avLst/>
          </a:prstGeom>
          <a:solidFill>
            <a:schemeClr val="tx1"/>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pic>
        <p:nvPicPr>
          <p:cNvPr id="12" name="Google Shape;182;p25">
            <a:extLst>
              <a:ext uri="{FF2B5EF4-FFF2-40B4-BE49-F238E27FC236}">
                <a16:creationId xmlns:a16="http://schemas.microsoft.com/office/drawing/2014/main" id="{4D30EBA0-B25D-F747-A380-8A90B2BB7AE3}"/>
              </a:ext>
            </a:extLst>
          </p:cNvPr>
          <p:cNvPicPr preferRelativeResize="0"/>
          <p:nvPr userDrawn="1"/>
        </p:nvPicPr>
        <p:blipFill rotWithShape="1">
          <a:blip r:embed="rId2">
            <a:alphaModFix/>
          </a:blip>
          <a:srcRect b="20969"/>
          <a:stretch/>
        </p:blipFill>
        <p:spPr>
          <a:xfrm>
            <a:off x="-335031" y="390127"/>
            <a:ext cx="5782198" cy="6077746"/>
          </a:xfrm>
          <a:prstGeom prst="rect">
            <a:avLst/>
          </a:prstGeom>
          <a:noFill/>
          <a:ln>
            <a:noFill/>
          </a:ln>
        </p:spPr>
      </p:pic>
      <p:sp>
        <p:nvSpPr>
          <p:cNvPr id="14" name="Google Shape;181;p25">
            <a:extLst>
              <a:ext uri="{FF2B5EF4-FFF2-40B4-BE49-F238E27FC236}">
                <a16:creationId xmlns:a16="http://schemas.microsoft.com/office/drawing/2014/main" id="{F1207902-E9BA-E34D-AD8C-6D4F44A82F7A}"/>
              </a:ext>
            </a:extLst>
          </p:cNvPr>
          <p:cNvSpPr txBox="1"/>
          <p:nvPr userDrawn="1"/>
        </p:nvSpPr>
        <p:spPr>
          <a:xfrm>
            <a:off x="4921623" y="849438"/>
            <a:ext cx="6870620" cy="2785378"/>
          </a:xfrm>
          <a:prstGeom prst="rect">
            <a:avLst/>
          </a:prstGeom>
          <a:noFill/>
          <a:ln>
            <a:noFill/>
          </a:ln>
        </p:spPr>
        <p:txBody>
          <a:bodyPr spcFirstLastPara="1" wrap="square" lIns="91425" tIns="45700" rIns="91425" bIns="45700" anchor="t" anchorCtr="0">
            <a:noAutofit/>
          </a:bodyPr>
          <a:lstStyle/>
          <a:p>
            <a:pPr marL="0" marR="0" lvl="0" indent="0" algn="l" rtl="0">
              <a:lnSpc>
                <a:spcPct val="100000"/>
              </a:lnSpc>
              <a:spcBef>
                <a:spcPts val="0"/>
              </a:spcBef>
              <a:spcAft>
                <a:spcPts val="0"/>
              </a:spcAft>
              <a:buClr>
                <a:srgbClr val="000000"/>
              </a:buClr>
              <a:buSzPts val="5400"/>
              <a:buFont typeface="Arial"/>
              <a:buNone/>
            </a:pPr>
            <a:r>
              <a:rPr lang="en-US" sz="5500" b="0" i="0" u="none" strike="noStrike" cap="none">
                <a:solidFill>
                  <a:srgbClr val="000000"/>
                </a:solidFill>
                <a:ea typeface="Avenir"/>
                <a:cs typeface="Avenir"/>
                <a:sym typeface="Avenir"/>
              </a:rPr>
              <a:t>Indian Health Service</a:t>
            </a:r>
            <a:endParaRPr lang="en-US" sz="5500" b="0" i="0" u="none" strike="noStrike" cap="none">
              <a:solidFill>
                <a:srgbClr val="000000"/>
              </a:solidFill>
              <a:ea typeface="Arial"/>
              <a:cs typeface="Arial"/>
            </a:endParaRPr>
          </a:p>
          <a:p>
            <a:pPr marL="0" marR="0" lvl="0" indent="0" algn="l" rtl="0">
              <a:lnSpc>
                <a:spcPct val="100000"/>
              </a:lnSpc>
              <a:spcBef>
                <a:spcPts val="0"/>
              </a:spcBef>
              <a:spcAft>
                <a:spcPts val="0"/>
              </a:spcAft>
              <a:buClr>
                <a:srgbClr val="000000"/>
              </a:buClr>
              <a:buSzPts val="2800"/>
              <a:buFont typeface="Arial"/>
              <a:buNone/>
            </a:pPr>
            <a:r>
              <a:rPr lang="en-US" sz="2800" b="1" i="0" u="none" strike="noStrike" cap="none">
                <a:solidFill>
                  <a:srgbClr val="000000"/>
                </a:solidFill>
                <a:ea typeface="Montserrat"/>
                <a:cs typeface="Montserrat"/>
                <a:sym typeface="Montserrat"/>
              </a:rPr>
              <a:t>HEALTH INFORMATION TECHNOLOGY </a:t>
            </a:r>
            <a:r>
              <a:rPr lang="en-US" sz="4600" b="1" i="0" u="none" strike="noStrike" cap="none">
                <a:solidFill>
                  <a:srgbClr val="000000"/>
                </a:solidFill>
                <a:ea typeface="Montserrat"/>
                <a:cs typeface="Montserrat"/>
                <a:sym typeface="Montserrat"/>
              </a:rPr>
              <a:t>MODERNIZATION </a:t>
            </a:r>
            <a:r>
              <a:rPr lang="en-US" sz="4700" b="1" i="0" u="none" strike="noStrike" cap="none">
                <a:solidFill>
                  <a:srgbClr val="000000"/>
                </a:solidFill>
                <a:ea typeface="Montserrat"/>
                <a:cs typeface="Montserrat"/>
                <a:sym typeface="Montserrat"/>
              </a:rPr>
              <a:t>PROGRAM</a:t>
            </a:r>
            <a:endParaRPr sz="4700" b="1" i="0" u="none" strike="noStrike" cap="none">
              <a:solidFill>
                <a:srgbClr val="000000"/>
              </a:solidFill>
              <a:ea typeface="Montserrat"/>
              <a:cs typeface="Montserrat"/>
              <a:sym typeface="Montserrat"/>
            </a:endParaRPr>
          </a:p>
        </p:txBody>
      </p:sp>
      <p:sp>
        <p:nvSpPr>
          <p:cNvPr id="3" name="Subtitle 2">
            <a:extLst>
              <a:ext uri="{FF2B5EF4-FFF2-40B4-BE49-F238E27FC236}">
                <a16:creationId xmlns:a16="http://schemas.microsoft.com/office/drawing/2014/main" id="{5EB6E2BF-5A5D-1D4F-8B99-3D413E7B9E5B}"/>
              </a:ext>
            </a:extLst>
          </p:cNvPr>
          <p:cNvSpPr>
            <a:spLocks noGrp="1"/>
          </p:cNvSpPr>
          <p:nvPr>
            <p:ph type="subTitle" idx="1"/>
          </p:nvPr>
        </p:nvSpPr>
        <p:spPr>
          <a:xfrm>
            <a:off x="5015060" y="4182999"/>
            <a:ext cx="7176364" cy="406766"/>
          </a:xfrm>
          <a:prstGeom prst="rect">
            <a:avLst/>
          </a:prstGeom>
        </p:spPr>
        <p:txBody>
          <a:bodyPr/>
          <a:lstStyle>
            <a:lvl1pPr marL="0" indent="0" algn="l">
              <a:buNone/>
              <a:defRPr sz="2400" b="1">
                <a:solidFill>
                  <a:schemeClr val="bg1"/>
                </a:solidFill>
              </a:defRPr>
            </a:lvl1pPr>
            <a:lvl2pPr marL="457200" indent="0" algn="ctr">
              <a:buNone/>
              <a:defRPr sz="2000"/>
            </a:lvl2pPr>
            <a:lvl3pPr marL="914400" indent="0" algn="ctr">
              <a:buNone/>
              <a:defRPr sz="1800"/>
            </a:lvl3pPr>
            <a:lvl4pPr marL="1371600" indent="0" algn="ctr">
              <a:buNone/>
              <a:defRPr sz="1600"/>
            </a:lvl4pPr>
            <a:lvl5pPr marL="1828800" indent="0" algn="ctr">
              <a:buNone/>
              <a:defRPr sz="1600"/>
            </a:lvl5pPr>
            <a:lvl6pPr marL="2286000" indent="0" algn="ctr">
              <a:buNone/>
              <a:defRPr sz="1600"/>
            </a:lvl6pPr>
            <a:lvl7pPr marL="2743200" indent="0" algn="ctr">
              <a:buNone/>
              <a:defRPr sz="1600"/>
            </a:lvl7pPr>
            <a:lvl8pPr marL="3200400" indent="0" algn="ctr">
              <a:buNone/>
              <a:defRPr sz="1600"/>
            </a:lvl8pPr>
            <a:lvl9pPr marL="3657600" indent="0" algn="ctr">
              <a:buNone/>
              <a:defRPr sz="1600"/>
            </a:lvl9pPr>
          </a:lstStyle>
          <a:p>
            <a:r>
              <a:rPr lang="en-US"/>
              <a:t>Click to edit Master subtitle style</a:t>
            </a:r>
          </a:p>
        </p:txBody>
      </p:sp>
      <p:pic>
        <p:nvPicPr>
          <p:cNvPr id="18" name="Picture 17" descr="Indian Health Service logo">
            <a:extLst>
              <a:ext uri="{FF2B5EF4-FFF2-40B4-BE49-F238E27FC236}">
                <a16:creationId xmlns:a16="http://schemas.microsoft.com/office/drawing/2014/main" id="{7A4A4005-BE95-134A-9125-3F90E9E64FDF}"/>
              </a:ext>
            </a:extLst>
          </p:cNvPr>
          <p:cNvPicPr>
            <a:picLocks noChangeAspect="1"/>
          </p:cNvPicPr>
          <p:nvPr userDrawn="1"/>
        </p:nvPicPr>
        <p:blipFill>
          <a:blip r:embed="rId3" cstate="print">
            <a:extLst>
              <a:ext uri="{28A0092B-C50C-407E-A947-70E740481C1C}">
                <a14:useLocalDpi xmlns:a14="http://schemas.microsoft.com/office/drawing/2010/main"/>
              </a:ext>
            </a:extLst>
          </a:blip>
          <a:stretch>
            <a:fillRect/>
          </a:stretch>
        </p:blipFill>
        <p:spPr>
          <a:xfrm>
            <a:off x="11029421" y="5837241"/>
            <a:ext cx="889822" cy="887960"/>
          </a:xfrm>
          <a:prstGeom prst="rect">
            <a:avLst/>
          </a:prstGeom>
          <a:effectLst/>
        </p:spPr>
      </p:pic>
    </p:spTree>
    <p:extLst>
      <p:ext uri="{BB962C8B-B14F-4D97-AF65-F5344CB8AC3E}">
        <p14:creationId xmlns:p14="http://schemas.microsoft.com/office/powerpoint/2010/main" val="1789917969"/>
      </p:ext>
    </p:extLst>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showMasterSp="0" preserve="1" userDrawn="1">
  <p:cSld name="Subtitle Slide">
    <p:spTree>
      <p:nvGrpSpPr>
        <p:cNvPr id="1" name=""/>
        <p:cNvGrpSpPr/>
        <p:nvPr/>
      </p:nvGrpSpPr>
      <p:grpSpPr>
        <a:xfrm>
          <a:off x="0" y="0"/>
          <a:ext cx="0" cy="0"/>
          <a:chOff x="0" y="0"/>
          <a:chExt cx="0" cy="0"/>
        </a:xfrm>
      </p:grpSpPr>
      <p:sp>
        <p:nvSpPr>
          <p:cNvPr id="3" name="Date Placeholder 2">
            <a:extLst>
              <a:ext uri="{FF2B5EF4-FFF2-40B4-BE49-F238E27FC236}">
                <a16:creationId xmlns:a16="http://schemas.microsoft.com/office/drawing/2014/main" id="{2316D295-BBBF-2A44-91E0-EF3D05250A32}"/>
              </a:ext>
            </a:extLst>
          </p:cNvPr>
          <p:cNvSpPr>
            <a:spLocks noGrp="1"/>
          </p:cNvSpPr>
          <p:nvPr>
            <p:ph type="dt" sz="half" idx="10"/>
          </p:nvPr>
        </p:nvSpPr>
        <p:spPr/>
        <p:txBody>
          <a:bodyPr/>
          <a:lstStyle/>
          <a:p>
            <a:fld id="{B955D506-8D53-495B-8313-77380AF834B9}" type="datetime1">
              <a:rPr lang="en-US" smtClean="0"/>
              <a:t>2/7/2022</a:t>
            </a:fld>
            <a:endParaRPr lang="en-US"/>
          </a:p>
        </p:txBody>
      </p:sp>
      <p:sp>
        <p:nvSpPr>
          <p:cNvPr id="4" name="Footer Placeholder 3">
            <a:extLst>
              <a:ext uri="{FF2B5EF4-FFF2-40B4-BE49-F238E27FC236}">
                <a16:creationId xmlns:a16="http://schemas.microsoft.com/office/drawing/2014/main" id="{96F640B7-94C8-1D49-AEF4-E773BE2F803C}"/>
              </a:ext>
            </a:extLst>
          </p:cNvPr>
          <p:cNvSpPr>
            <a:spLocks noGrp="1"/>
          </p:cNvSpPr>
          <p:nvPr>
            <p:ph type="ftr" sz="quarter" idx="11"/>
          </p:nvPr>
        </p:nvSpPr>
        <p:spPr/>
        <p:txBody>
          <a:bodyPr/>
          <a:lstStyle/>
          <a:p>
            <a:r>
              <a:rPr lang="en-US">
                <a:solidFill>
                  <a:srgbClr val="FF0000"/>
                </a:solidFill>
              </a:rPr>
              <a:t>Internal // Pre-Decisional</a:t>
            </a:r>
          </a:p>
        </p:txBody>
      </p:sp>
      <p:pic>
        <p:nvPicPr>
          <p:cNvPr id="5" name="Google Shape;403;p39">
            <a:extLst>
              <a:ext uri="{FF2B5EF4-FFF2-40B4-BE49-F238E27FC236}">
                <a16:creationId xmlns:a16="http://schemas.microsoft.com/office/drawing/2014/main" id="{D5CAB4FB-164D-A241-A50C-46DDC5D86021}"/>
              </a:ext>
            </a:extLst>
          </p:cNvPr>
          <p:cNvPicPr preferRelativeResize="0"/>
          <p:nvPr userDrawn="1"/>
        </p:nvPicPr>
        <p:blipFill rotWithShape="1">
          <a:blip r:embed="rId2">
            <a:alphaModFix/>
          </a:blip>
          <a:srcRect b="20967"/>
          <a:stretch/>
        </p:blipFill>
        <p:spPr>
          <a:xfrm>
            <a:off x="-108473" y="816327"/>
            <a:ext cx="4636545" cy="4873536"/>
          </a:xfrm>
          <a:prstGeom prst="rect">
            <a:avLst/>
          </a:prstGeom>
          <a:noFill/>
          <a:ln>
            <a:noFill/>
          </a:ln>
        </p:spPr>
      </p:pic>
      <p:sp>
        <p:nvSpPr>
          <p:cNvPr id="8" name="Title 7">
            <a:extLst>
              <a:ext uri="{FF2B5EF4-FFF2-40B4-BE49-F238E27FC236}">
                <a16:creationId xmlns:a16="http://schemas.microsoft.com/office/drawing/2014/main" id="{1A9C8712-53D9-4148-80C0-87B623EFA89D}"/>
              </a:ext>
            </a:extLst>
          </p:cNvPr>
          <p:cNvSpPr>
            <a:spLocks noGrp="1"/>
          </p:cNvSpPr>
          <p:nvPr>
            <p:ph type="title"/>
          </p:nvPr>
        </p:nvSpPr>
        <p:spPr>
          <a:xfrm>
            <a:off x="4038600" y="816328"/>
            <a:ext cx="7701366" cy="3414710"/>
          </a:xfrm>
          <a:prstGeom prst="rect">
            <a:avLst/>
          </a:prstGeom>
        </p:spPr>
        <p:txBody>
          <a:bodyPr/>
          <a:lstStyle/>
          <a:p>
            <a:r>
              <a:rPr lang="en-US"/>
              <a:t>Click to edit Master title style</a:t>
            </a:r>
          </a:p>
        </p:txBody>
      </p:sp>
      <p:sp>
        <p:nvSpPr>
          <p:cNvPr id="11" name="Subtitle 2">
            <a:extLst>
              <a:ext uri="{FF2B5EF4-FFF2-40B4-BE49-F238E27FC236}">
                <a16:creationId xmlns:a16="http://schemas.microsoft.com/office/drawing/2014/main" id="{7C1BBB9C-5F79-684A-9AB3-9256807B068B}"/>
              </a:ext>
            </a:extLst>
          </p:cNvPr>
          <p:cNvSpPr>
            <a:spLocks noGrp="1"/>
          </p:cNvSpPr>
          <p:nvPr>
            <p:ph type="subTitle" idx="1"/>
          </p:nvPr>
        </p:nvSpPr>
        <p:spPr>
          <a:xfrm>
            <a:off x="4038600" y="4331754"/>
            <a:ext cx="7701366" cy="1257392"/>
          </a:xfrm>
          <a:prstGeom prst="rect">
            <a:avLst/>
          </a:prstGeom>
        </p:spPr>
        <p:txBody>
          <a:bodyPr/>
          <a:lstStyle>
            <a:lvl1pPr marL="0" indent="0" algn="l">
              <a:buNone/>
              <a:defRPr sz="2400" b="1">
                <a:solidFill>
                  <a:schemeClr val="tx1"/>
                </a:solidFill>
              </a:defRPr>
            </a:lvl1pPr>
            <a:lvl2pPr marL="457200" indent="0" algn="ctr">
              <a:buNone/>
              <a:defRPr sz="2000"/>
            </a:lvl2pPr>
            <a:lvl3pPr marL="914400" indent="0" algn="ctr">
              <a:buNone/>
              <a:defRPr sz="1800"/>
            </a:lvl3pPr>
            <a:lvl4pPr marL="1371600" indent="0" algn="ctr">
              <a:buNone/>
              <a:defRPr sz="1600"/>
            </a:lvl4pPr>
            <a:lvl5pPr marL="1828800" indent="0" algn="ctr">
              <a:buNone/>
              <a:defRPr sz="1600"/>
            </a:lvl5pPr>
            <a:lvl6pPr marL="2286000" indent="0" algn="ctr">
              <a:buNone/>
              <a:defRPr sz="1600"/>
            </a:lvl6pPr>
            <a:lvl7pPr marL="2743200" indent="0" algn="ctr">
              <a:buNone/>
              <a:defRPr sz="1600"/>
            </a:lvl7pPr>
            <a:lvl8pPr marL="3200400" indent="0" algn="ctr">
              <a:buNone/>
              <a:defRPr sz="1600"/>
            </a:lvl8pPr>
            <a:lvl9pPr marL="3657600" indent="0" algn="ctr">
              <a:buNone/>
              <a:defRPr sz="1600"/>
            </a:lvl9pPr>
          </a:lstStyle>
          <a:p>
            <a:r>
              <a:rPr lang="en-US"/>
              <a:t>Click to edit Master subtitle style</a:t>
            </a:r>
          </a:p>
        </p:txBody>
      </p:sp>
    </p:spTree>
    <p:extLst>
      <p:ext uri="{BB962C8B-B14F-4D97-AF65-F5344CB8AC3E}">
        <p14:creationId xmlns:p14="http://schemas.microsoft.com/office/powerpoint/2010/main" val="2697055686"/>
      </p:ext>
    </p:extLst>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showMasterSp="0" preserve="1" userDrawn="1">
  <p:cSld name="Content Slide">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0A99B8FF-853A-914A-BE3B-9B539287A10F}"/>
              </a:ext>
            </a:extLst>
          </p:cNvPr>
          <p:cNvSpPr>
            <a:spLocks noGrp="1"/>
          </p:cNvSpPr>
          <p:nvPr>
            <p:ph type="title"/>
          </p:nvPr>
        </p:nvSpPr>
        <p:spPr>
          <a:xfrm>
            <a:off x="838200" y="365125"/>
            <a:ext cx="10515600" cy="1325563"/>
          </a:xfrm>
          <a:prstGeom prst="rect">
            <a:avLst/>
          </a:prstGeom>
        </p:spPr>
        <p:txBody>
          <a:bodyPr/>
          <a:lstStyle/>
          <a:p>
            <a:r>
              <a:rPr lang="en-US"/>
              <a:t>Click to edit Master title style</a:t>
            </a:r>
          </a:p>
        </p:txBody>
      </p:sp>
      <p:sp>
        <p:nvSpPr>
          <p:cNvPr id="3" name="Date Placeholder 2">
            <a:extLst>
              <a:ext uri="{FF2B5EF4-FFF2-40B4-BE49-F238E27FC236}">
                <a16:creationId xmlns:a16="http://schemas.microsoft.com/office/drawing/2014/main" id="{E9CD1CF0-82EA-BE4B-B5EF-88E59F5126E7}"/>
              </a:ext>
            </a:extLst>
          </p:cNvPr>
          <p:cNvSpPr>
            <a:spLocks noGrp="1"/>
          </p:cNvSpPr>
          <p:nvPr>
            <p:ph type="dt" sz="half" idx="10"/>
          </p:nvPr>
        </p:nvSpPr>
        <p:spPr/>
        <p:txBody>
          <a:bodyPr/>
          <a:lstStyle>
            <a:lvl1pPr>
              <a:defRPr/>
            </a:lvl1pPr>
          </a:lstStyle>
          <a:p>
            <a:fld id="{6A1A6589-E052-4C55-9204-B850621A321F}" type="datetime1">
              <a:rPr lang="en-US" smtClean="0"/>
              <a:t>2/7/2022</a:t>
            </a:fld>
            <a:endParaRPr lang="en-US"/>
          </a:p>
        </p:txBody>
      </p:sp>
      <p:sp>
        <p:nvSpPr>
          <p:cNvPr id="4" name="Footer Placeholder 3">
            <a:extLst>
              <a:ext uri="{FF2B5EF4-FFF2-40B4-BE49-F238E27FC236}">
                <a16:creationId xmlns:a16="http://schemas.microsoft.com/office/drawing/2014/main" id="{350B18B9-FEDA-AA41-9A31-8ECC595CFE25}"/>
              </a:ext>
            </a:extLst>
          </p:cNvPr>
          <p:cNvSpPr>
            <a:spLocks noGrp="1"/>
          </p:cNvSpPr>
          <p:nvPr>
            <p:ph type="ftr" sz="quarter" idx="11"/>
          </p:nvPr>
        </p:nvSpPr>
        <p:spPr/>
        <p:txBody>
          <a:bodyPr/>
          <a:lstStyle/>
          <a:p>
            <a:r>
              <a:rPr lang="en-US">
                <a:solidFill>
                  <a:srgbClr val="FF0000"/>
                </a:solidFill>
              </a:rPr>
              <a:t>Internal // Pre-Decisional</a:t>
            </a:r>
          </a:p>
        </p:txBody>
      </p:sp>
      <p:sp>
        <p:nvSpPr>
          <p:cNvPr id="7" name="Content Placeholder 2">
            <a:extLst>
              <a:ext uri="{FF2B5EF4-FFF2-40B4-BE49-F238E27FC236}">
                <a16:creationId xmlns:a16="http://schemas.microsoft.com/office/drawing/2014/main" id="{6AC8EB82-203C-DC4F-8C63-802B1E2C1DF5}"/>
              </a:ext>
            </a:extLst>
          </p:cNvPr>
          <p:cNvSpPr>
            <a:spLocks noGrp="1"/>
          </p:cNvSpPr>
          <p:nvPr>
            <p:ph idx="1"/>
          </p:nvPr>
        </p:nvSpPr>
        <p:spPr>
          <a:xfrm>
            <a:off x="838200" y="1771048"/>
            <a:ext cx="10515600" cy="4405915"/>
          </a:xfrm>
          <a:prstGeom prst="rect">
            <a:avLst/>
          </a:prstGeo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Tree>
    <p:extLst>
      <p:ext uri="{BB962C8B-B14F-4D97-AF65-F5344CB8AC3E}">
        <p14:creationId xmlns:p14="http://schemas.microsoft.com/office/powerpoint/2010/main" val="994939522"/>
      </p:ext>
    </p:extLst>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showMasterSp="0" preserve="1" userDrawn="1">
  <p:cSld name="Double Content Slide">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9A691774-8BC5-D242-A519-F5332B42C854}"/>
              </a:ext>
            </a:extLst>
          </p:cNvPr>
          <p:cNvSpPr>
            <a:spLocks noGrp="1"/>
          </p:cNvSpPr>
          <p:nvPr>
            <p:ph type="title"/>
          </p:nvPr>
        </p:nvSpPr>
        <p:spPr>
          <a:xfrm>
            <a:off x="838200" y="365125"/>
            <a:ext cx="10515600" cy="1325563"/>
          </a:xfrm>
          <a:prstGeom prst="rect">
            <a:avLst/>
          </a:prstGeom>
        </p:spPr>
        <p:txBody>
          <a:bodyPr/>
          <a:lstStyle/>
          <a:p>
            <a:r>
              <a:rPr lang="en-US"/>
              <a:t>Click to edit Master title style</a:t>
            </a:r>
          </a:p>
        </p:txBody>
      </p:sp>
      <p:sp>
        <p:nvSpPr>
          <p:cNvPr id="3" name="Date Placeholder 2">
            <a:extLst>
              <a:ext uri="{FF2B5EF4-FFF2-40B4-BE49-F238E27FC236}">
                <a16:creationId xmlns:a16="http://schemas.microsoft.com/office/drawing/2014/main" id="{A4F23EAC-23E9-9B4D-B8B9-47CB0BD6DFD9}"/>
              </a:ext>
            </a:extLst>
          </p:cNvPr>
          <p:cNvSpPr>
            <a:spLocks noGrp="1"/>
          </p:cNvSpPr>
          <p:nvPr>
            <p:ph type="dt" sz="half" idx="10"/>
          </p:nvPr>
        </p:nvSpPr>
        <p:spPr/>
        <p:txBody>
          <a:bodyPr/>
          <a:lstStyle>
            <a:lvl1pPr>
              <a:defRPr/>
            </a:lvl1pPr>
          </a:lstStyle>
          <a:p>
            <a:fld id="{02CEF4B0-02DC-4BBD-8866-D95D432D3EF9}" type="datetime1">
              <a:rPr lang="en-US" smtClean="0"/>
              <a:t>2/7/2022</a:t>
            </a:fld>
            <a:endParaRPr lang="en-US"/>
          </a:p>
        </p:txBody>
      </p:sp>
      <p:sp>
        <p:nvSpPr>
          <p:cNvPr id="4" name="Footer Placeholder 3">
            <a:extLst>
              <a:ext uri="{FF2B5EF4-FFF2-40B4-BE49-F238E27FC236}">
                <a16:creationId xmlns:a16="http://schemas.microsoft.com/office/drawing/2014/main" id="{18D84DE1-7D21-044C-9F4D-E9085D1A1026}"/>
              </a:ext>
            </a:extLst>
          </p:cNvPr>
          <p:cNvSpPr>
            <a:spLocks noGrp="1"/>
          </p:cNvSpPr>
          <p:nvPr>
            <p:ph type="ftr" sz="quarter" idx="11"/>
          </p:nvPr>
        </p:nvSpPr>
        <p:spPr/>
        <p:txBody>
          <a:bodyPr/>
          <a:lstStyle/>
          <a:p>
            <a:r>
              <a:rPr lang="en-US">
                <a:solidFill>
                  <a:srgbClr val="FF0000"/>
                </a:solidFill>
              </a:rPr>
              <a:t>Internal // Pre-Decisional</a:t>
            </a:r>
          </a:p>
        </p:txBody>
      </p:sp>
      <p:sp>
        <p:nvSpPr>
          <p:cNvPr id="5" name="Text Placeholder 2">
            <a:extLst>
              <a:ext uri="{FF2B5EF4-FFF2-40B4-BE49-F238E27FC236}">
                <a16:creationId xmlns:a16="http://schemas.microsoft.com/office/drawing/2014/main" id="{FC8EABEE-2430-0648-B4CC-80ECC228798C}"/>
              </a:ext>
            </a:extLst>
          </p:cNvPr>
          <p:cNvSpPr>
            <a:spLocks noGrp="1"/>
          </p:cNvSpPr>
          <p:nvPr>
            <p:ph idx="1" hasCustomPrompt="1"/>
          </p:nvPr>
        </p:nvSpPr>
        <p:spPr>
          <a:xfrm>
            <a:off x="838200" y="2454442"/>
            <a:ext cx="5105400" cy="3722522"/>
          </a:xfrm>
          <a:prstGeom prst="rect">
            <a:avLst/>
          </a:prstGeom>
        </p:spPr>
        <p:txBody>
          <a:bodyPr vert="horz" lIns="91440" tIns="45720" rIns="91440" bIns="45720" rtlCol="0">
            <a:normAutofit/>
          </a:bodyPr>
          <a:lstStyle>
            <a:lvl1pPr marL="0" indent="0">
              <a:buFontTx/>
              <a:buNone/>
              <a:defRPr sz="2400"/>
            </a:lvl1pPr>
            <a:lvl2pPr>
              <a:defRPr sz="2100"/>
            </a:lvl2pPr>
            <a:lvl3pPr>
              <a:defRPr sz="1800"/>
            </a:lvl3pPr>
            <a:lvl4pPr>
              <a:defRPr sz="1500"/>
            </a:lvl4pPr>
          </a:lstStyle>
          <a:p>
            <a:pPr lvl="0"/>
            <a:r>
              <a:rPr lang="en-US"/>
              <a:t>Click to edit Master text styles</a:t>
            </a:r>
          </a:p>
          <a:p>
            <a:pPr lvl="1"/>
            <a:r>
              <a:rPr lang="en-US"/>
              <a:t>Second level</a:t>
            </a:r>
          </a:p>
          <a:p>
            <a:pPr lvl="2"/>
            <a:r>
              <a:rPr lang="en-US"/>
              <a:t>Third level</a:t>
            </a:r>
          </a:p>
          <a:p>
            <a:pPr lvl="3"/>
            <a:r>
              <a:rPr lang="en-US"/>
              <a:t>Fourth level</a:t>
            </a:r>
          </a:p>
        </p:txBody>
      </p:sp>
      <p:sp>
        <p:nvSpPr>
          <p:cNvPr id="7" name="Text Placeholder 2">
            <a:extLst>
              <a:ext uri="{FF2B5EF4-FFF2-40B4-BE49-F238E27FC236}">
                <a16:creationId xmlns:a16="http://schemas.microsoft.com/office/drawing/2014/main" id="{51CE3811-0630-D043-80C3-FA6AB03EB153}"/>
              </a:ext>
            </a:extLst>
          </p:cNvPr>
          <p:cNvSpPr>
            <a:spLocks noGrp="1"/>
          </p:cNvSpPr>
          <p:nvPr>
            <p:ph idx="12" hasCustomPrompt="1"/>
          </p:nvPr>
        </p:nvSpPr>
        <p:spPr>
          <a:xfrm>
            <a:off x="6244390" y="2454442"/>
            <a:ext cx="5105400" cy="3722522"/>
          </a:xfrm>
          <a:prstGeom prst="rect">
            <a:avLst/>
          </a:prstGeom>
        </p:spPr>
        <p:txBody>
          <a:bodyPr vert="horz" lIns="91440" tIns="45720" rIns="91440" bIns="45720" rtlCol="0">
            <a:normAutofit/>
          </a:bodyPr>
          <a:lstStyle>
            <a:lvl1pPr marL="0" indent="0">
              <a:buFontTx/>
              <a:buNone/>
              <a:defRPr sz="2400"/>
            </a:lvl1pPr>
            <a:lvl2pPr>
              <a:defRPr sz="2100"/>
            </a:lvl2pPr>
            <a:lvl3pPr>
              <a:defRPr sz="1800"/>
            </a:lvl3pPr>
            <a:lvl4pPr>
              <a:defRPr sz="1500"/>
            </a:lvl4pPr>
          </a:lstStyle>
          <a:p>
            <a:pPr lvl="0"/>
            <a:r>
              <a:rPr lang="en-US"/>
              <a:t>Click to edit Master text styles</a:t>
            </a:r>
          </a:p>
          <a:p>
            <a:pPr lvl="1"/>
            <a:r>
              <a:rPr lang="en-US"/>
              <a:t>Second level</a:t>
            </a:r>
          </a:p>
          <a:p>
            <a:pPr lvl="2"/>
            <a:r>
              <a:rPr lang="en-US"/>
              <a:t>Third level</a:t>
            </a:r>
          </a:p>
          <a:p>
            <a:pPr lvl="3"/>
            <a:r>
              <a:rPr lang="en-US"/>
              <a:t>Fourth level</a:t>
            </a:r>
          </a:p>
        </p:txBody>
      </p:sp>
      <p:sp>
        <p:nvSpPr>
          <p:cNvPr id="8" name="Text Placeholder 2">
            <a:extLst>
              <a:ext uri="{FF2B5EF4-FFF2-40B4-BE49-F238E27FC236}">
                <a16:creationId xmlns:a16="http://schemas.microsoft.com/office/drawing/2014/main" id="{D0601499-5564-7942-A44A-0931CA4AAD12}"/>
              </a:ext>
            </a:extLst>
          </p:cNvPr>
          <p:cNvSpPr>
            <a:spLocks noGrp="1"/>
          </p:cNvSpPr>
          <p:nvPr>
            <p:ph type="body" idx="13"/>
          </p:nvPr>
        </p:nvSpPr>
        <p:spPr>
          <a:xfrm>
            <a:off x="838200" y="1796716"/>
            <a:ext cx="5105400" cy="537410"/>
          </a:xfrm>
          <a:prstGeom prst="rect">
            <a:avLst/>
          </a:prstGeom>
        </p:spPr>
        <p:txBody>
          <a:bodyPr anchor="b">
            <a:noAutofit/>
          </a:bodyPr>
          <a:lstStyle>
            <a:lvl1pPr marL="0" indent="0">
              <a:buNone/>
              <a:defRPr sz="2400" b="1">
                <a:solidFill>
                  <a:schemeClr val="tx1"/>
                </a:solidFill>
              </a:defRPr>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9" name="Text Placeholder 2">
            <a:extLst>
              <a:ext uri="{FF2B5EF4-FFF2-40B4-BE49-F238E27FC236}">
                <a16:creationId xmlns:a16="http://schemas.microsoft.com/office/drawing/2014/main" id="{B7EDF143-8227-A245-9560-49504BC5552B}"/>
              </a:ext>
            </a:extLst>
          </p:cNvPr>
          <p:cNvSpPr>
            <a:spLocks noGrp="1"/>
          </p:cNvSpPr>
          <p:nvPr>
            <p:ph type="body" idx="14"/>
          </p:nvPr>
        </p:nvSpPr>
        <p:spPr>
          <a:xfrm>
            <a:off x="6244389" y="1796716"/>
            <a:ext cx="5105400" cy="537410"/>
          </a:xfrm>
          <a:prstGeom prst="rect">
            <a:avLst/>
          </a:prstGeom>
        </p:spPr>
        <p:txBody>
          <a:bodyPr anchor="b">
            <a:noAutofit/>
          </a:bodyPr>
          <a:lstStyle>
            <a:lvl1pPr marL="0" indent="0">
              <a:buNone/>
              <a:defRPr sz="2400" b="1">
                <a:solidFill>
                  <a:schemeClr val="tx1"/>
                </a:solidFill>
              </a:defRPr>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Tree>
    <p:extLst>
      <p:ext uri="{BB962C8B-B14F-4D97-AF65-F5344CB8AC3E}">
        <p14:creationId xmlns:p14="http://schemas.microsoft.com/office/powerpoint/2010/main" val="2202570895"/>
      </p:ext>
    </p:extLst>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showMasterSp="0" preserve="1" userDrawn="1">
  <p:cSld name="Content Slide">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0A99B8FF-853A-914A-BE3B-9B539287A10F}"/>
              </a:ext>
            </a:extLst>
          </p:cNvPr>
          <p:cNvSpPr>
            <a:spLocks noGrp="1"/>
          </p:cNvSpPr>
          <p:nvPr>
            <p:ph type="title"/>
          </p:nvPr>
        </p:nvSpPr>
        <p:spPr/>
        <p:txBody>
          <a:bodyPr/>
          <a:lstStyle/>
          <a:p>
            <a:r>
              <a:rPr lang="en-US"/>
              <a:t>Click to edit Master title style</a:t>
            </a:r>
          </a:p>
        </p:txBody>
      </p:sp>
      <p:sp>
        <p:nvSpPr>
          <p:cNvPr id="3" name="Date Placeholder 2">
            <a:extLst>
              <a:ext uri="{FF2B5EF4-FFF2-40B4-BE49-F238E27FC236}">
                <a16:creationId xmlns:a16="http://schemas.microsoft.com/office/drawing/2014/main" id="{E9CD1CF0-82EA-BE4B-B5EF-88E59F5126E7}"/>
              </a:ext>
            </a:extLst>
          </p:cNvPr>
          <p:cNvSpPr>
            <a:spLocks noGrp="1"/>
          </p:cNvSpPr>
          <p:nvPr>
            <p:ph type="dt" sz="half" idx="10"/>
          </p:nvPr>
        </p:nvSpPr>
        <p:spPr/>
        <p:txBody>
          <a:bodyPr/>
          <a:lstStyle/>
          <a:p>
            <a:fld id="{800E3483-B025-C24C-83EA-6C22A179355C}" type="datetimeFigureOut">
              <a:rPr lang="en-US" smtClean="0"/>
              <a:t>2/7/2022</a:t>
            </a:fld>
            <a:endParaRPr lang="en-US"/>
          </a:p>
        </p:txBody>
      </p:sp>
      <p:sp>
        <p:nvSpPr>
          <p:cNvPr id="4" name="Footer Placeholder 3">
            <a:extLst>
              <a:ext uri="{FF2B5EF4-FFF2-40B4-BE49-F238E27FC236}">
                <a16:creationId xmlns:a16="http://schemas.microsoft.com/office/drawing/2014/main" id="{350B18B9-FEDA-AA41-9A31-8ECC595CFE25}"/>
              </a:ext>
            </a:extLst>
          </p:cNvPr>
          <p:cNvSpPr>
            <a:spLocks noGrp="1"/>
          </p:cNvSpPr>
          <p:nvPr>
            <p:ph type="ftr" sz="quarter" idx="11"/>
          </p:nvPr>
        </p:nvSpPr>
        <p:spPr/>
        <p:txBody>
          <a:bodyPr/>
          <a:lstStyle/>
          <a:p>
            <a:r>
              <a:rPr lang="en-US"/>
              <a:t>FOR OFFICIAL USE ONLY</a:t>
            </a:r>
          </a:p>
        </p:txBody>
      </p:sp>
      <p:sp>
        <p:nvSpPr>
          <p:cNvPr id="6" name="Text Placeholder 5">
            <a:extLst>
              <a:ext uri="{FF2B5EF4-FFF2-40B4-BE49-F238E27FC236}">
                <a16:creationId xmlns:a16="http://schemas.microsoft.com/office/drawing/2014/main" id="{1CAF8A9C-FB9A-CC4D-8380-4EE039BF17AD}"/>
              </a:ext>
            </a:extLst>
          </p:cNvPr>
          <p:cNvSpPr>
            <a:spLocks noGrp="1"/>
          </p:cNvSpPr>
          <p:nvPr>
            <p:ph type="body" idx="12"/>
          </p:nvPr>
        </p:nvSpPr>
        <p:spPr>
          <a:xfrm>
            <a:off x="838200" y="1781175"/>
            <a:ext cx="10515600" cy="4491038"/>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Tree>
    <p:extLst>
      <p:ext uri="{BB962C8B-B14F-4D97-AF65-F5344CB8AC3E}">
        <p14:creationId xmlns:p14="http://schemas.microsoft.com/office/powerpoint/2010/main" val="2011338724"/>
      </p:ext>
    </p:extLst>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obj">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Content Placeholder 2"/>
          <p:cNvSpPr>
            <a:spLocks noGrp="1"/>
          </p:cNvSpPr>
          <p:nvPr>
            <p:ph idx="1"/>
          </p:nvPr>
        </p:nvSpPr>
        <p:spPr>
          <a:xfrm>
            <a:off x="838200" y="1817388"/>
            <a:ext cx="10515600" cy="4351338"/>
          </a:xfrm>
        </p:spPr>
        <p:txBody>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p>
        </p:txBody>
      </p:sp>
      <p:sp>
        <p:nvSpPr>
          <p:cNvPr id="7" name="Slide Number Placeholder 5">
            <a:extLst>
              <a:ext uri="{FF2B5EF4-FFF2-40B4-BE49-F238E27FC236}">
                <a16:creationId xmlns:a16="http://schemas.microsoft.com/office/drawing/2014/main" id="{6BAA1BFC-24A3-9D46-83D3-0A72398C19EA}"/>
              </a:ext>
            </a:extLst>
          </p:cNvPr>
          <p:cNvSpPr>
            <a:spLocks noGrp="1"/>
          </p:cNvSpPr>
          <p:nvPr>
            <p:ph type="sldNum" sz="quarter" idx="12"/>
          </p:nvPr>
        </p:nvSpPr>
        <p:spPr>
          <a:xfrm>
            <a:off x="861291" y="6356349"/>
            <a:ext cx="2743200" cy="365125"/>
          </a:xfrm>
          <a:prstGeom prst="rect">
            <a:avLst/>
          </a:prstGeom>
        </p:spPr>
        <p:txBody>
          <a:bodyPr/>
          <a:lstStyle/>
          <a:p>
            <a:fld id="{5F7CF672-8747-7A43-81AC-4C9F46768530}" type="slidenum">
              <a:rPr lang="en-US" smtClean="0"/>
              <a:t>‹#›</a:t>
            </a:fld>
            <a:endParaRPr lang="en-US" dirty="0"/>
          </a:p>
        </p:txBody>
      </p:sp>
      <p:sp>
        <p:nvSpPr>
          <p:cNvPr id="5" name="Rectangle 4"/>
          <p:cNvSpPr/>
          <p:nvPr userDrawn="1"/>
        </p:nvSpPr>
        <p:spPr>
          <a:xfrm>
            <a:off x="9301018" y="6465455"/>
            <a:ext cx="471055" cy="256019"/>
          </a:xfrm>
          <a:prstGeom prst="rect">
            <a:avLst/>
          </a:prstGeom>
          <a:solidFill>
            <a:schemeClr val="bg1"/>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Tree>
    <p:extLst>
      <p:ext uri="{BB962C8B-B14F-4D97-AF65-F5344CB8AC3E}">
        <p14:creationId xmlns:p14="http://schemas.microsoft.com/office/powerpoint/2010/main" val="3713459704"/>
      </p:ext>
    </p:extLst>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title" preserve="1">
  <p:cSld name="Title Slide">
    <p:spTree>
      <p:nvGrpSpPr>
        <p:cNvPr id="1" name=""/>
        <p:cNvGrpSpPr/>
        <p:nvPr/>
      </p:nvGrpSpPr>
      <p:grpSpPr>
        <a:xfrm>
          <a:off x="0" y="0"/>
          <a:ext cx="0" cy="0"/>
          <a:chOff x="0" y="0"/>
          <a:chExt cx="0" cy="0"/>
        </a:xfrm>
      </p:grpSpPr>
      <p:sp>
        <p:nvSpPr>
          <p:cNvPr id="2" name="Title 1"/>
          <p:cNvSpPr>
            <a:spLocks noGrp="1"/>
          </p:cNvSpPr>
          <p:nvPr>
            <p:ph type="ctrTitle"/>
          </p:nvPr>
        </p:nvSpPr>
        <p:spPr>
          <a:xfrm>
            <a:off x="1524000" y="1122363"/>
            <a:ext cx="9144000" cy="2387600"/>
          </a:xfrm>
        </p:spPr>
        <p:txBody>
          <a:bodyPr anchor="b"/>
          <a:lstStyle>
            <a:lvl1pPr algn="ctr">
              <a:defRPr sz="6000"/>
            </a:lvl1pPr>
          </a:lstStyle>
          <a:p>
            <a:r>
              <a:rPr lang="en-US"/>
              <a:t>Click to edit Master title style</a:t>
            </a:r>
          </a:p>
        </p:txBody>
      </p:sp>
      <p:sp>
        <p:nvSpPr>
          <p:cNvPr id="3" name="Subtitle 2"/>
          <p:cNvSpPr>
            <a:spLocks noGrp="1"/>
          </p:cNvSpPr>
          <p:nvPr>
            <p:ph type="subTitle" idx="1"/>
          </p:nvPr>
        </p:nvSpPr>
        <p:spPr>
          <a:xfrm>
            <a:off x="1524000" y="3602038"/>
            <a:ext cx="9144000" cy="1655762"/>
          </a:xfrm>
        </p:spPr>
        <p:txBody>
          <a:bodyPr/>
          <a:lstStyle>
            <a:lvl1pPr marL="0" indent="0" algn="ctr">
              <a:buNone/>
              <a:defRPr sz="2400"/>
            </a:lvl1pPr>
            <a:lvl2pPr marL="457200" indent="0" algn="ctr">
              <a:buNone/>
              <a:defRPr sz="2000"/>
            </a:lvl2pPr>
            <a:lvl3pPr marL="914400" indent="0" algn="ctr">
              <a:buNone/>
              <a:defRPr sz="1800"/>
            </a:lvl3pPr>
            <a:lvl4pPr marL="1371600" indent="0" algn="ctr">
              <a:buNone/>
              <a:defRPr sz="1600"/>
            </a:lvl4pPr>
            <a:lvl5pPr marL="1828800" indent="0" algn="ctr">
              <a:buNone/>
              <a:defRPr sz="1600"/>
            </a:lvl5pPr>
            <a:lvl6pPr marL="2286000" indent="0" algn="ctr">
              <a:buNone/>
              <a:defRPr sz="1600"/>
            </a:lvl6pPr>
            <a:lvl7pPr marL="2743200" indent="0" algn="ctr">
              <a:buNone/>
              <a:defRPr sz="1600"/>
            </a:lvl7pPr>
            <a:lvl8pPr marL="3200400" indent="0" algn="ctr">
              <a:buNone/>
              <a:defRPr sz="1600"/>
            </a:lvl8pPr>
            <a:lvl9pPr marL="3657600" indent="0" algn="ctr">
              <a:buNone/>
              <a:defRPr sz="1600"/>
            </a:lvl9pPr>
          </a:lstStyle>
          <a:p>
            <a:r>
              <a:rPr lang="en-US"/>
              <a:t>Click to edit Master subtitle style</a:t>
            </a:r>
          </a:p>
        </p:txBody>
      </p:sp>
      <p:sp>
        <p:nvSpPr>
          <p:cNvPr id="4" name="Date Placeholder 3"/>
          <p:cNvSpPr>
            <a:spLocks noGrp="1"/>
          </p:cNvSpPr>
          <p:nvPr>
            <p:ph type="dt" sz="half" idx="10"/>
          </p:nvPr>
        </p:nvSpPr>
        <p:spPr/>
        <p:txBody>
          <a:bodyPr/>
          <a:lstStyle/>
          <a:p>
            <a:fld id="{67F5820A-109E-4DE2-AA36-3C523A5FBD16}" type="datetimeFigureOut">
              <a:rPr lang="en-US" smtClean="0"/>
              <a:t>2/7/2022</a:t>
            </a:fld>
            <a:endParaRPr lang="en-US"/>
          </a:p>
        </p:txBody>
      </p:sp>
      <p:sp>
        <p:nvSpPr>
          <p:cNvPr id="5" name="Footer Placeholder 4"/>
          <p:cNvSpPr>
            <a:spLocks noGrp="1"/>
          </p:cNvSpPr>
          <p:nvPr>
            <p:ph type="ftr" sz="quarter" idx="11"/>
          </p:nvPr>
        </p:nvSpPr>
        <p:spPr/>
        <p:txBody>
          <a:bodyPr/>
          <a:lstStyle/>
          <a:p>
            <a:r>
              <a:rPr lang="en-US"/>
              <a:t>Pre-Decisional//Internal</a:t>
            </a:r>
          </a:p>
        </p:txBody>
      </p:sp>
      <p:sp>
        <p:nvSpPr>
          <p:cNvPr id="6" name="Slide Number Placeholder 5"/>
          <p:cNvSpPr>
            <a:spLocks noGrp="1"/>
          </p:cNvSpPr>
          <p:nvPr>
            <p:ph type="sldNum" sz="quarter" idx="12"/>
          </p:nvPr>
        </p:nvSpPr>
        <p:spPr/>
        <p:txBody>
          <a:bodyPr/>
          <a:lstStyle/>
          <a:p>
            <a:fld id="{F039F839-ABF9-420F-88C2-ED174B1259D2}" type="slidenum">
              <a:rPr lang="en-US" smtClean="0"/>
              <a:t>‹#›</a:t>
            </a:fld>
            <a:endParaRPr lang="en-US"/>
          </a:p>
        </p:txBody>
      </p:sp>
    </p:spTree>
    <p:extLst>
      <p:ext uri="{BB962C8B-B14F-4D97-AF65-F5344CB8AC3E}">
        <p14:creationId xmlns:p14="http://schemas.microsoft.com/office/powerpoint/2010/main" val="1003348549"/>
      </p:ext>
    </p:extLst>
  </p:cSld>
  <p:clrMapOvr>
    <a:masterClrMapping/>
  </p:clrMapOvr>
  <p:hf sldNum="0" hdr="0" dt="0"/>
</p:sldLayout>
</file>

<file path=ppt/slideLayouts/slideLayout8.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Content Placeholder 2"/>
          <p:cNvSpPr>
            <a:spLocks noGrp="1"/>
          </p:cNvSpPr>
          <p:nvPr>
            <p:ph idx="1"/>
          </p:nvPr>
        </p:nvSpPr>
        <p:spPr/>
        <p:txBody>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p:cNvSpPr>
            <a:spLocks noGrp="1"/>
          </p:cNvSpPr>
          <p:nvPr>
            <p:ph type="dt" sz="half" idx="10"/>
          </p:nvPr>
        </p:nvSpPr>
        <p:spPr/>
        <p:txBody>
          <a:bodyPr/>
          <a:lstStyle/>
          <a:p>
            <a:fld id="{67F5820A-109E-4DE2-AA36-3C523A5FBD16}" type="datetimeFigureOut">
              <a:rPr lang="en-US" smtClean="0"/>
              <a:t>2/7/2022</a:t>
            </a:fld>
            <a:endParaRPr lang="en-US"/>
          </a:p>
        </p:txBody>
      </p:sp>
      <p:sp>
        <p:nvSpPr>
          <p:cNvPr id="5" name="Footer Placeholder 4"/>
          <p:cNvSpPr>
            <a:spLocks noGrp="1"/>
          </p:cNvSpPr>
          <p:nvPr>
            <p:ph type="ftr" sz="quarter" idx="11"/>
          </p:nvPr>
        </p:nvSpPr>
        <p:spPr/>
        <p:txBody>
          <a:bodyPr/>
          <a:lstStyle/>
          <a:p>
            <a:r>
              <a:rPr lang="en-US"/>
              <a:t>Pre-Decisional//Internal</a:t>
            </a:r>
          </a:p>
        </p:txBody>
      </p:sp>
      <p:sp>
        <p:nvSpPr>
          <p:cNvPr id="6" name="Slide Number Placeholder 5"/>
          <p:cNvSpPr>
            <a:spLocks noGrp="1"/>
          </p:cNvSpPr>
          <p:nvPr>
            <p:ph type="sldNum" sz="quarter" idx="12"/>
          </p:nvPr>
        </p:nvSpPr>
        <p:spPr/>
        <p:txBody>
          <a:bodyPr/>
          <a:lstStyle/>
          <a:p>
            <a:fld id="{F039F839-ABF9-420F-88C2-ED174B1259D2}" type="slidenum">
              <a:rPr lang="en-US" smtClean="0"/>
              <a:t>‹#›</a:t>
            </a:fld>
            <a:endParaRPr lang="en-US"/>
          </a:p>
        </p:txBody>
      </p:sp>
    </p:spTree>
    <p:extLst>
      <p:ext uri="{BB962C8B-B14F-4D97-AF65-F5344CB8AC3E}">
        <p14:creationId xmlns:p14="http://schemas.microsoft.com/office/powerpoint/2010/main" val="848075466"/>
      </p:ext>
    </p:extLst>
  </p:cSld>
  <p:clrMapOvr>
    <a:masterClrMapping/>
  </p:clrMapOvr>
  <p:hf sldNum="0" hdr="0" dt="0"/>
</p:sldLayout>
</file>

<file path=ppt/slideLayouts/slideLayout9.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p:cNvSpPr>
            <a:spLocks noGrp="1"/>
          </p:cNvSpPr>
          <p:nvPr>
            <p:ph type="title"/>
          </p:nvPr>
        </p:nvSpPr>
        <p:spPr>
          <a:xfrm>
            <a:off x="831850" y="1709738"/>
            <a:ext cx="10515600" cy="2852737"/>
          </a:xfrm>
        </p:spPr>
        <p:txBody>
          <a:bodyPr anchor="b"/>
          <a:lstStyle>
            <a:lvl1pPr>
              <a:defRPr sz="6000"/>
            </a:lvl1pPr>
          </a:lstStyle>
          <a:p>
            <a:r>
              <a:rPr lang="en-US"/>
              <a:t>Click to edit Master title style</a:t>
            </a:r>
          </a:p>
        </p:txBody>
      </p:sp>
      <p:sp>
        <p:nvSpPr>
          <p:cNvPr id="3" name="Text Placeholder 2"/>
          <p:cNvSpPr>
            <a:spLocks noGrp="1"/>
          </p:cNvSpPr>
          <p:nvPr>
            <p:ph type="body" idx="1"/>
          </p:nvPr>
        </p:nvSpPr>
        <p:spPr>
          <a:xfrm>
            <a:off x="831850" y="4589463"/>
            <a:ext cx="10515600" cy="1500187"/>
          </a:xfrm>
        </p:spPr>
        <p:txBody>
          <a:bodyPr/>
          <a:lstStyle>
            <a:lvl1pPr marL="0" indent="0">
              <a:buNone/>
              <a:defRPr sz="2400">
                <a:solidFill>
                  <a:schemeClr val="tx1">
                    <a:tint val="75000"/>
                  </a:schemeClr>
                </a:solidFill>
              </a:defRPr>
            </a:lvl1pPr>
            <a:lvl2pPr marL="457200" indent="0">
              <a:buNone/>
              <a:defRPr sz="2000">
                <a:solidFill>
                  <a:schemeClr val="tx1">
                    <a:tint val="75000"/>
                  </a:schemeClr>
                </a:solidFill>
              </a:defRPr>
            </a:lvl2pPr>
            <a:lvl3pPr marL="914400" indent="0">
              <a:buNone/>
              <a:defRPr sz="1800">
                <a:solidFill>
                  <a:schemeClr val="tx1">
                    <a:tint val="75000"/>
                  </a:schemeClr>
                </a:solidFill>
              </a:defRPr>
            </a:lvl3pPr>
            <a:lvl4pPr marL="1371600" indent="0">
              <a:buNone/>
              <a:defRPr sz="1600">
                <a:solidFill>
                  <a:schemeClr val="tx1">
                    <a:tint val="75000"/>
                  </a:schemeClr>
                </a:solidFill>
              </a:defRPr>
            </a:lvl4pPr>
            <a:lvl5pPr marL="1828800" indent="0">
              <a:buNone/>
              <a:defRPr sz="1600">
                <a:solidFill>
                  <a:schemeClr val="tx1">
                    <a:tint val="75000"/>
                  </a:schemeClr>
                </a:solidFill>
              </a:defRPr>
            </a:lvl5pPr>
            <a:lvl6pPr marL="2286000" indent="0">
              <a:buNone/>
              <a:defRPr sz="1600">
                <a:solidFill>
                  <a:schemeClr val="tx1">
                    <a:tint val="75000"/>
                  </a:schemeClr>
                </a:solidFill>
              </a:defRPr>
            </a:lvl6pPr>
            <a:lvl7pPr marL="2743200" indent="0">
              <a:buNone/>
              <a:defRPr sz="1600">
                <a:solidFill>
                  <a:schemeClr val="tx1">
                    <a:tint val="75000"/>
                  </a:schemeClr>
                </a:solidFill>
              </a:defRPr>
            </a:lvl7pPr>
            <a:lvl8pPr marL="3200400" indent="0">
              <a:buNone/>
              <a:defRPr sz="1600">
                <a:solidFill>
                  <a:schemeClr val="tx1">
                    <a:tint val="75000"/>
                  </a:schemeClr>
                </a:solidFill>
              </a:defRPr>
            </a:lvl8pPr>
            <a:lvl9pPr marL="3657600" indent="0">
              <a:buNone/>
              <a:defRPr sz="1600">
                <a:solidFill>
                  <a:schemeClr val="tx1">
                    <a:tint val="75000"/>
                  </a:schemeClr>
                </a:solidFill>
              </a:defRPr>
            </a:lvl9pPr>
          </a:lstStyle>
          <a:p>
            <a:pPr lvl="0"/>
            <a:r>
              <a:rPr lang="en-US"/>
              <a:t>Edit Master text styles</a:t>
            </a:r>
          </a:p>
        </p:txBody>
      </p:sp>
      <p:sp>
        <p:nvSpPr>
          <p:cNvPr id="4" name="Date Placeholder 3"/>
          <p:cNvSpPr>
            <a:spLocks noGrp="1"/>
          </p:cNvSpPr>
          <p:nvPr>
            <p:ph type="dt" sz="half" idx="10"/>
          </p:nvPr>
        </p:nvSpPr>
        <p:spPr/>
        <p:txBody>
          <a:bodyPr/>
          <a:lstStyle/>
          <a:p>
            <a:fld id="{67F5820A-109E-4DE2-AA36-3C523A5FBD16}" type="datetimeFigureOut">
              <a:rPr lang="en-US" smtClean="0"/>
              <a:t>2/7/2022</a:t>
            </a:fld>
            <a:endParaRPr lang="en-US"/>
          </a:p>
        </p:txBody>
      </p:sp>
      <p:sp>
        <p:nvSpPr>
          <p:cNvPr id="5" name="Footer Placeholder 4"/>
          <p:cNvSpPr>
            <a:spLocks noGrp="1"/>
          </p:cNvSpPr>
          <p:nvPr>
            <p:ph type="ftr" sz="quarter" idx="11"/>
          </p:nvPr>
        </p:nvSpPr>
        <p:spPr/>
        <p:txBody>
          <a:bodyPr/>
          <a:lstStyle/>
          <a:p>
            <a:r>
              <a:rPr lang="en-US"/>
              <a:t>Pre-Decisional//Internal</a:t>
            </a:r>
          </a:p>
        </p:txBody>
      </p:sp>
      <p:sp>
        <p:nvSpPr>
          <p:cNvPr id="6" name="Slide Number Placeholder 5"/>
          <p:cNvSpPr>
            <a:spLocks noGrp="1"/>
          </p:cNvSpPr>
          <p:nvPr>
            <p:ph type="sldNum" sz="quarter" idx="12"/>
          </p:nvPr>
        </p:nvSpPr>
        <p:spPr/>
        <p:txBody>
          <a:bodyPr/>
          <a:lstStyle/>
          <a:p>
            <a:fld id="{F039F839-ABF9-420F-88C2-ED174B1259D2}" type="slidenum">
              <a:rPr lang="en-US" smtClean="0"/>
              <a:t>‹#›</a:t>
            </a:fld>
            <a:endParaRPr lang="en-US"/>
          </a:p>
        </p:txBody>
      </p:sp>
    </p:spTree>
    <p:extLst>
      <p:ext uri="{BB962C8B-B14F-4D97-AF65-F5344CB8AC3E}">
        <p14:creationId xmlns:p14="http://schemas.microsoft.com/office/powerpoint/2010/main" val="4028657890"/>
      </p:ext>
    </p:extLst>
  </p:cSld>
  <p:clrMapOvr>
    <a:masterClrMapping/>
  </p:clrMapOvr>
  <p:hf sldNum="0" hdr="0" dt="0"/>
</p:sldLayout>
</file>

<file path=ppt/slideLayouts/slideLayout10.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Content Placeholder 2"/>
          <p:cNvSpPr>
            <a:spLocks noGrp="1"/>
          </p:cNvSpPr>
          <p:nvPr>
            <p:ph sz="half" idx="1"/>
          </p:nvPr>
        </p:nvSpPr>
        <p:spPr>
          <a:xfrm>
            <a:off x="838200" y="1825625"/>
            <a:ext cx="5181600" cy="4351338"/>
          </a:xfrm>
        </p:spPr>
        <p:txBody>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Content Placeholder 3"/>
          <p:cNvSpPr>
            <a:spLocks noGrp="1"/>
          </p:cNvSpPr>
          <p:nvPr>
            <p:ph sz="half" idx="2"/>
          </p:nvPr>
        </p:nvSpPr>
        <p:spPr>
          <a:xfrm>
            <a:off x="6172200" y="1825625"/>
            <a:ext cx="5181600" cy="4351338"/>
          </a:xfrm>
        </p:spPr>
        <p:txBody>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p>
        </p:txBody>
      </p:sp>
      <p:sp>
        <p:nvSpPr>
          <p:cNvPr id="5" name="Date Placeholder 4"/>
          <p:cNvSpPr>
            <a:spLocks noGrp="1"/>
          </p:cNvSpPr>
          <p:nvPr>
            <p:ph type="dt" sz="half" idx="10"/>
          </p:nvPr>
        </p:nvSpPr>
        <p:spPr/>
        <p:txBody>
          <a:bodyPr/>
          <a:lstStyle/>
          <a:p>
            <a:fld id="{67F5820A-109E-4DE2-AA36-3C523A5FBD16}" type="datetimeFigureOut">
              <a:rPr lang="en-US" smtClean="0"/>
              <a:t>2/7/2022</a:t>
            </a:fld>
            <a:endParaRPr lang="en-US"/>
          </a:p>
        </p:txBody>
      </p:sp>
      <p:sp>
        <p:nvSpPr>
          <p:cNvPr id="6" name="Footer Placeholder 5"/>
          <p:cNvSpPr>
            <a:spLocks noGrp="1"/>
          </p:cNvSpPr>
          <p:nvPr>
            <p:ph type="ftr" sz="quarter" idx="11"/>
          </p:nvPr>
        </p:nvSpPr>
        <p:spPr/>
        <p:txBody>
          <a:bodyPr/>
          <a:lstStyle/>
          <a:p>
            <a:r>
              <a:rPr lang="en-US"/>
              <a:t>Pre-Decisional//Internal</a:t>
            </a:r>
          </a:p>
        </p:txBody>
      </p:sp>
      <p:sp>
        <p:nvSpPr>
          <p:cNvPr id="7" name="Slide Number Placeholder 6"/>
          <p:cNvSpPr>
            <a:spLocks noGrp="1"/>
          </p:cNvSpPr>
          <p:nvPr>
            <p:ph type="sldNum" sz="quarter" idx="12"/>
          </p:nvPr>
        </p:nvSpPr>
        <p:spPr/>
        <p:txBody>
          <a:bodyPr/>
          <a:lstStyle/>
          <a:p>
            <a:fld id="{F039F839-ABF9-420F-88C2-ED174B1259D2}" type="slidenum">
              <a:rPr lang="en-US" smtClean="0"/>
              <a:t>‹#›</a:t>
            </a:fld>
            <a:endParaRPr lang="en-US"/>
          </a:p>
        </p:txBody>
      </p:sp>
    </p:spTree>
    <p:extLst>
      <p:ext uri="{BB962C8B-B14F-4D97-AF65-F5344CB8AC3E}">
        <p14:creationId xmlns:p14="http://schemas.microsoft.com/office/powerpoint/2010/main" val="1459175050"/>
      </p:ext>
    </p:extLst>
  </p:cSld>
  <p:clrMapOvr>
    <a:masterClrMapping/>
  </p:clrMapOvr>
  <p:hf sldNum="0" hdr="0" dt="0"/>
</p:sldLayout>
</file>

<file path=ppt/slideLayouts/slideLayout11.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a:xfrm>
            <a:off x="839788" y="365125"/>
            <a:ext cx="10515600" cy="1325563"/>
          </a:xfrm>
        </p:spPr>
        <p:txBody>
          <a:bodyPr/>
          <a:lstStyle/>
          <a:p>
            <a:r>
              <a:rPr lang="en-US"/>
              <a:t>Click to edit Master title style</a:t>
            </a:r>
          </a:p>
        </p:txBody>
      </p:sp>
      <p:sp>
        <p:nvSpPr>
          <p:cNvPr id="3" name="Text Placeholder 2"/>
          <p:cNvSpPr>
            <a:spLocks noGrp="1"/>
          </p:cNvSpPr>
          <p:nvPr>
            <p:ph type="body" idx="1"/>
          </p:nvPr>
        </p:nvSpPr>
        <p:spPr>
          <a:xfrm>
            <a:off x="839788" y="1681163"/>
            <a:ext cx="5157787" cy="82391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Edit Master text styles</a:t>
            </a:r>
          </a:p>
        </p:txBody>
      </p:sp>
      <p:sp>
        <p:nvSpPr>
          <p:cNvPr id="4" name="Content Placeholder 3"/>
          <p:cNvSpPr>
            <a:spLocks noGrp="1"/>
          </p:cNvSpPr>
          <p:nvPr>
            <p:ph sz="half" idx="2"/>
          </p:nvPr>
        </p:nvSpPr>
        <p:spPr>
          <a:xfrm>
            <a:off x="839788" y="2505075"/>
            <a:ext cx="5157787" cy="3684588"/>
          </a:xfrm>
        </p:spPr>
        <p:txBody>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p>
        </p:txBody>
      </p:sp>
      <p:sp>
        <p:nvSpPr>
          <p:cNvPr id="5" name="Text Placeholder 4"/>
          <p:cNvSpPr>
            <a:spLocks noGrp="1"/>
          </p:cNvSpPr>
          <p:nvPr>
            <p:ph type="body" sz="quarter" idx="3"/>
          </p:nvPr>
        </p:nvSpPr>
        <p:spPr>
          <a:xfrm>
            <a:off x="6172200" y="1681163"/>
            <a:ext cx="5183188" cy="82391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Edit Master text styles</a:t>
            </a:r>
          </a:p>
        </p:txBody>
      </p:sp>
      <p:sp>
        <p:nvSpPr>
          <p:cNvPr id="6" name="Content Placeholder 5"/>
          <p:cNvSpPr>
            <a:spLocks noGrp="1"/>
          </p:cNvSpPr>
          <p:nvPr>
            <p:ph sz="quarter" idx="4"/>
          </p:nvPr>
        </p:nvSpPr>
        <p:spPr>
          <a:xfrm>
            <a:off x="6172200" y="2505075"/>
            <a:ext cx="5183188" cy="3684588"/>
          </a:xfrm>
        </p:spPr>
        <p:txBody>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p>
        </p:txBody>
      </p:sp>
      <p:sp>
        <p:nvSpPr>
          <p:cNvPr id="7" name="Date Placeholder 6"/>
          <p:cNvSpPr>
            <a:spLocks noGrp="1"/>
          </p:cNvSpPr>
          <p:nvPr>
            <p:ph type="dt" sz="half" idx="10"/>
          </p:nvPr>
        </p:nvSpPr>
        <p:spPr/>
        <p:txBody>
          <a:bodyPr/>
          <a:lstStyle/>
          <a:p>
            <a:fld id="{67F5820A-109E-4DE2-AA36-3C523A5FBD16}" type="datetimeFigureOut">
              <a:rPr lang="en-US" smtClean="0"/>
              <a:t>2/7/2022</a:t>
            </a:fld>
            <a:endParaRPr lang="en-US"/>
          </a:p>
        </p:txBody>
      </p:sp>
      <p:sp>
        <p:nvSpPr>
          <p:cNvPr id="8" name="Footer Placeholder 7"/>
          <p:cNvSpPr>
            <a:spLocks noGrp="1"/>
          </p:cNvSpPr>
          <p:nvPr>
            <p:ph type="ftr" sz="quarter" idx="11"/>
          </p:nvPr>
        </p:nvSpPr>
        <p:spPr/>
        <p:txBody>
          <a:bodyPr/>
          <a:lstStyle/>
          <a:p>
            <a:r>
              <a:rPr lang="en-US"/>
              <a:t>Pre-Decisional//Internal</a:t>
            </a:r>
          </a:p>
        </p:txBody>
      </p:sp>
      <p:sp>
        <p:nvSpPr>
          <p:cNvPr id="9" name="Slide Number Placeholder 8"/>
          <p:cNvSpPr>
            <a:spLocks noGrp="1"/>
          </p:cNvSpPr>
          <p:nvPr>
            <p:ph type="sldNum" sz="quarter" idx="12"/>
          </p:nvPr>
        </p:nvSpPr>
        <p:spPr/>
        <p:txBody>
          <a:bodyPr/>
          <a:lstStyle/>
          <a:p>
            <a:fld id="{F039F839-ABF9-420F-88C2-ED174B1259D2}" type="slidenum">
              <a:rPr lang="en-US" smtClean="0"/>
              <a:t>‹#›</a:t>
            </a:fld>
            <a:endParaRPr lang="en-US"/>
          </a:p>
        </p:txBody>
      </p:sp>
    </p:spTree>
    <p:extLst>
      <p:ext uri="{BB962C8B-B14F-4D97-AF65-F5344CB8AC3E}">
        <p14:creationId xmlns:p14="http://schemas.microsoft.com/office/powerpoint/2010/main" val="3636483414"/>
      </p:ext>
    </p:extLst>
  </p:cSld>
  <p:clrMapOvr>
    <a:masterClrMapping/>
  </p:clrMapOvr>
  <p:hf sldNum="0" hdr="0" dt="0"/>
</p:sldLayout>
</file>

<file path=ppt/slideLayouts/slideLayout12.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Date Placeholder 2"/>
          <p:cNvSpPr>
            <a:spLocks noGrp="1"/>
          </p:cNvSpPr>
          <p:nvPr>
            <p:ph type="dt" sz="half" idx="10"/>
          </p:nvPr>
        </p:nvSpPr>
        <p:spPr/>
        <p:txBody>
          <a:bodyPr/>
          <a:lstStyle/>
          <a:p>
            <a:fld id="{67F5820A-109E-4DE2-AA36-3C523A5FBD16}" type="datetimeFigureOut">
              <a:rPr lang="en-US" smtClean="0"/>
              <a:t>2/7/2022</a:t>
            </a:fld>
            <a:endParaRPr lang="en-US"/>
          </a:p>
        </p:txBody>
      </p:sp>
      <p:sp>
        <p:nvSpPr>
          <p:cNvPr id="4" name="Footer Placeholder 3"/>
          <p:cNvSpPr>
            <a:spLocks noGrp="1"/>
          </p:cNvSpPr>
          <p:nvPr>
            <p:ph type="ftr" sz="quarter" idx="11"/>
          </p:nvPr>
        </p:nvSpPr>
        <p:spPr/>
        <p:txBody>
          <a:bodyPr/>
          <a:lstStyle/>
          <a:p>
            <a:r>
              <a:rPr lang="en-US"/>
              <a:t>Pre-Decisional//Internal</a:t>
            </a:r>
          </a:p>
        </p:txBody>
      </p:sp>
      <p:sp>
        <p:nvSpPr>
          <p:cNvPr id="5" name="Slide Number Placeholder 4"/>
          <p:cNvSpPr>
            <a:spLocks noGrp="1"/>
          </p:cNvSpPr>
          <p:nvPr>
            <p:ph type="sldNum" sz="quarter" idx="12"/>
          </p:nvPr>
        </p:nvSpPr>
        <p:spPr/>
        <p:txBody>
          <a:bodyPr/>
          <a:lstStyle/>
          <a:p>
            <a:fld id="{F039F839-ABF9-420F-88C2-ED174B1259D2}" type="slidenum">
              <a:rPr lang="en-US" smtClean="0"/>
              <a:t>‹#›</a:t>
            </a:fld>
            <a:endParaRPr lang="en-US"/>
          </a:p>
        </p:txBody>
      </p:sp>
    </p:spTree>
    <p:extLst>
      <p:ext uri="{BB962C8B-B14F-4D97-AF65-F5344CB8AC3E}">
        <p14:creationId xmlns:p14="http://schemas.microsoft.com/office/powerpoint/2010/main" val="2473300432"/>
      </p:ext>
    </p:extLst>
  </p:cSld>
  <p:clrMapOvr>
    <a:masterClrMapping/>
  </p:clrMapOvr>
  <p:hf sldNum="0" hdr="0" dt="0"/>
</p:sldLayout>
</file>

<file path=ppt/slideLayouts/slideLayout13.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1"/>
          <p:cNvSpPr>
            <a:spLocks noGrp="1"/>
          </p:cNvSpPr>
          <p:nvPr>
            <p:ph type="dt" sz="half" idx="10"/>
          </p:nvPr>
        </p:nvSpPr>
        <p:spPr/>
        <p:txBody>
          <a:bodyPr/>
          <a:lstStyle/>
          <a:p>
            <a:fld id="{67F5820A-109E-4DE2-AA36-3C523A5FBD16}" type="datetimeFigureOut">
              <a:rPr lang="en-US" smtClean="0"/>
              <a:t>2/7/2022</a:t>
            </a:fld>
            <a:endParaRPr lang="en-US"/>
          </a:p>
        </p:txBody>
      </p:sp>
      <p:sp>
        <p:nvSpPr>
          <p:cNvPr id="3" name="Footer Placeholder 2"/>
          <p:cNvSpPr>
            <a:spLocks noGrp="1"/>
          </p:cNvSpPr>
          <p:nvPr>
            <p:ph type="ftr" sz="quarter" idx="11"/>
          </p:nvPr>
        </p:nvSpPr>
        <p:spPr/>
        <p:txBody>
          <a:bodyPr/>
          <a:lstStyle/>
          <a:p>
            <a:r>
              <a:rPr lang="en-US"/>
              <a:t>Pre-Decisional//Internal</a:t>
            </a:r>
          </a:p>
        </p:txBody>
      </p:sp>
      <p:sp>
        <p:nvSpPr>
          <p:cNvPr id="4" name="Slide Number Placeholder 3"/>
          <p:cNvSpPr>
            <a:spLocks noGrp="1"/>
          </p:cNvSpPr>
          <p:nvPr>
            <p:ph type="sldNum" sz="quarter" idx="12"/>
          </p:nvPr>
        </p:nvSpPr>
        <p:spPr/>
        <p:txBody>
          <a:bodyPr/>
          <a:lstStyle/>
          <a:p>
            <a:fld id="{F039F839-ABF9-420F-88C2-ED174B1259D2}" type="slidenum">
              <a:rPr lang="en-US" smtClean="0"/>
              <a:t>‹#›</a:t>
            </a:fld>
            <a:endParaRPr lang="en-US"/>
          </a:p>
        </p:txBody>
      </p:sp>
    </p:spTree>
    <p:extLst>
      <p:ext uri="{BB962C8B-B14F-4D97-AF65-F5344CB8AC3E}">
        <p14:creationId xmlns:p14="http://schemas.microsoft.com/office/powerpoint/2010/main" val="3170375584"/>
      </p:ext>
    </p:extLst>
  </p:cSld>
  <p:clrMapOvr>
    <a:masterClrMapping/>
  </p:clrMapOvr>
  <p:hf sldNum="0" hdr="0" dt="0"/>
</p:sldLayout>
</file>

<file path=ppt/slideLayouts/slideLayout14.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839788" y="457200"/>
            <a:ext cx="3932237" cy="1600200"/>
          </a:xfrm>
        </p:spPr>
        <p:txBody>
          <a:bodyPr anchor="b"/>
          <a:lstStyle>
            <a:lvl1pPr>
              <a:defRPr sz="3200"/>
            </a:lvl1pPr>
          </a:lstStyle>
          <a:p>
            <a:r>
              <a:rPr lang="en-US"/>
              <a:t>Click to edit Master title style</a:t>
            </a:r>
          </a:p>
        </p:txBody>
      </p:sp>
      <p:sp>
        <p:nvSpPr>
          <p:cNvPr id="3" name="Content Placeholder 2"/>
          <p:cNvSpPr>
            <a:spLocks noGrp="1"/>
          </p:cNvSpPr>
          <p:nvPr>
            <p:ph idx="1"/>
          </p:nvPr>
        </p:nvSpPr>
        <p:spPr>
          <a:xfrm>
            <a:off x="5183188" y="987425"/>
            <a:ext cx="6172200" cy="4873625"/>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Text Placeholder 3"/>
          <p:cNvSpPr>
            <a:spLocks noGrp="1"/>
          </p:cNvSpPr>
          <p:nvPr>
            <p:ph type="body" sz="half" idx="2"/>
          </p:nvPr>
        </p:nvSpPr>
        <p:spPr>
          <a:xfrm>
            <a:off x="839788" y="2057400"/>
            <a:ext cx="3932237" cy="3811588"/>
          </a:xfrm>
        </p:spPr>
        <p:txBody>
          <a:bodyPr/>
          <a:lstStyle>
            <a:lvl1pPr marL="0" indent="0">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a:t>Edit Master text styles</a:t>
            </a:r>
          </a:p>
        </p:txBody>
      </p:sp>
      <p:sp>
        <p:nvSpPr>
          <p:cNvPr id="5" name="Date Placeholder 4"/>
          <p:cNvSpPr>
            <a:spLocks noGrp="1"/>
          </p:cNvSpPr>
          <p:nvPr>
            <p:ph type="dt" sz="half" idx="10"/>
          </p:nvPr>
        </p:nvSpPr>
        <p:spPr/>
        <p:txBody>
          <a:bodyPr/>
          <a:lstStyle/>
          <a:p>
            <a:fld id="{67F5820A-109E-4DE2-AA36-3C523A5FBD16}" type="datetimeFigureOut">
              <a:rPr lang="en-US" smtClean="0"/>
              <a:t>2/7/2022</a:t>
            </a:fld>
            <a:endParaRPr lang="en-US"/>
          </a:p>
        </p:txBody>
      </p:sp>
      <p:sp>
        <p:nvSpPr>
          <p:cNvPr id="6" name="Footer Placeholder 5"/>
          <p:cNvSpPr>
            <a:spLocks noGrp="1"/>
          </p:cNvSpPr>
          <p:nvPr>
            <p:ph type="ftr" sz="quarter" idx="11"/>
          </p:nvPr>
        </p:nvSpPr>
        <p:spPr/>
        <p:txBody>
          <a:bodyPr/>
          <a:lstStyle/>
          <a:p>
            <a:r>
              <a:rPr lang="en-US"/>
              <a:t>Pre-Decisional//Internal</a:t>
            </a:r>
          </a:p>
        </p:txBody>
      </p:sp>
      <p:sp>
        <p:nvSpPr>
          <p:cNvPr id="7" name="Slide Number Placeholder 6"/>
          <p:cNvSpPr>
            <a:spLocks noGrp="1"/>
          </p:cNvSpPr>
          <p:nvPr>
            <p:ph type="sldNum" sz="quarter" idx="12"/>
          </p:nvPr>
        </p:nvSpPr>
        <p:spPr/>
        <p:txBody>
          <a:bodyPr/>
          <a:lstStyle/>
          <a:p>
            <a:fld id="{F039F839-ABF9-420F-88C2-ED174B1259D2}" type="slidenum">
              <a:rPr lang="en-US" smtClean="0"/>
              <a:t>‹#›</a:t>
            </a:fld>
            <a:endParaRPr lang="en-US"/>
          </a:p>
        </p:txBody>
      </p:sp>
    </p:spTree>
    <p:extLst>
      <p:ext uri="{BB962C8B-B14F-4D97-AF65-F5344CB8AC3E}">
        <p14:creationId xmlns:p14="http://schemas.microsoft.com/office/powerpoint/2010/main" val="3197559439"/>
      </p:ext>
    </p:extLst>
  </p:cSld>
  <p:clrMapOvr>
    <a:masterClrMapping/>
  </p:clrMapOvr>
  <p:hf sldNum="0" hdr="0" dt="0"/>
</p:sldLayout>
</file>

<file path=ppt/slideLayouts/slideLayout15.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839788" y="457200"/>
            <a:ext cx="3932237" cy="1600200"/>
          </a:xfrm>
        </p:spPr>
        <p:txBody>
          <a:bodyPr anchor="b"/>
          <a:lstStyle>
            <a:lvl1pPr>
              <a:defRPr sz="3200"/>
            </a:lvl1pPr>
          </a:lstStyle>
          <a:p>
            <a:r>
              <a:rPr lang="en-US"/>
              <a:t>Click to edit Master title style</a:t>
            </a:r>
          </a:p>
        </p:txBody>
      </p:sp>
      <p:sp>
        <p:nvSpPr>
          <p:cNvPr id="3" name="Picture Placeholder 2"/>
          <p:cNvSpPr>
            <a:spLocks noGrp="1"/>
          </p:cNvSpPr>
          <p:nvPr>
            <p:ph type="pic" idx="1"/>
          </p:nvPr>
        </p:nvSpPr>
        <p:spPr>
          <a:xfrm>
            <a:off x="5183188" y="987425"/>
            <a:ext cx="6172200" cy="4873625"/>
          </a:xfr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endParaRPr lang="en-US"/>
          </a:p>
        </p:txBody>
      </p:sp>
      <p:sp>
        <p:nvSpPr>
          <p:cNvPr id="4" name="Text Placeholder 3"/>
          <p:cNvSpPr>
            <a:spLocks noGrp="1"/>
          </p:cNvSpPr>
          <p:nvPr>
            <p:ph type="body" sz="half" idx="2"/>
          </p:nvPr>
        </p:nvSpPr>
        <p:spPr>
          <a:xfrm>
            <a:off x="839788" y="2057400"/>
            <a:ext cx="3932237" cy="3811588"/>
          </a:xfrm>
        </p:spPr>
        <p:txBody>
          <a:bodyPr/>
          <a:lstStyle>
            <a:lvl1pPr marL="0" indent="0">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a:t>Edit Master text styles</a:t>
            </a:r>
          </a:p>
        </p:txBody>
      </p:sp>
      <p:sp>
        <p:nvSpPr>
          <p:cNvPr id="5" name="Date Placeholder 4"/>
          <p:cNvSpPr>
            <a:spLocks noGrp="1"/>
          </p:cNvSpPr>
          <p:nvPr>
            <p:ph type="dt" sz="half" idx="10"/>
          </p:nvPr>
        </p:nvSpPr>
        <p:spPr/>
        <p:txBody>
          <a:bodyPr/>
          <a:lstStyle/>
          <a:p>
            <a:fld id="{67F5820A-109E-4DE2-AA36-3C523A5FBD16}" type="datetimeFigureOut">
              <a:rPr lang="en-US" smtClean="0"/>
              <a:t>2/7/2022</a:t>
            </a:fld>
            <a:endParaRPr lang="en-US"/>
          </a:p>
        </p:txBody>
      </p:sp>
      <p:sp>
        <p:nvSpPr>
          <p:cNvPr id="6" name="Footer Placeholder 5"/>
          <p:cNvSpPr>
            <a:spLocks noGrp="1"/>
          </p:cNvSpPr>
          <p:nvPr>
            <p:ph type="ftr" sz="quarter" idx="11"/>
          </p:nvPr>
        </p:nvSpPr>
        <p:spPr/>
        <p:txBody>
          <a:bodyPr/>
          <a:lstStyle/>
          <a:p>
            <a:r>
              <a:rPr lang="en-US"/>
              <a:t>Pre-Decisional//Internal</a:t>
            </a:r>
          </a:p>
        </p:txBody>
      </p:sp>
      <p:sp>
        <p:nvSpPr>
          <p:cNvPr id="7" name="Slide Number Placeholder 6"/>
          <p:cNvSpPr>
            <a:spLocks noGrp="1"/>
          </p:cNvSpPr>
          <p:nvPr>
            <p:ph type="sldNum" sz="quarter" idx="12"/>
          </p:nvPr>
        </p:nvSpPr>
        <p:spPr/>
        <p:txBody>
          <a:bodyPr/>
          <a:lstStyle/>
          <a:p>
            <a:fld id="{F039F839-ABF9-420F-88C2-ED174B1259D2}" type="slidenum">
              <a:rPr lang="en-US" smtClean="0"/>
              <a:t>‹#›</a:t>
            </a:fld>
            <a:endParaRPr lang="en-US"/>
          </a:p>
        </p:txBody>
      </p:sp>
    </p:spTree>
    <p:extLst>
      <p:ext uri="{BB962C8B-B14F-4D97-AF65-F5344CB8AC3E}">
        <p14:creationId xmlns:p14="http://schemas.microsoft.com/office/powerpoint/2010/main" val="1133832478"/>
      </p:ext>
    </p:extLst>
  </p:cSld>
  <p:clrMapOvr>
    <a:masterClrMapping/>
  </p:clrMapOvr>
  <p:hf sldNum="0" hdr="0" dt="0"/>
</p:sldLayout>
</file>

<file path=ppt/slideLayouts/slideLayout16.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Vertical Text Placeholder 2"/>
          <p:cNvSpPr>
            <a:spLocks noGrp="1"/>
          </p:cNvSpPr>
          <p:nvPr>
            <p:ph type="body" orient="vert" idx="1"/>
          </p:nvPr>
        </p:nvSpPr>
        <p:spPr/>
        <p:txBody>
          <a:bodyPr vert="eaVert"/>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p:cNvSpPr>
            <a:spLocks noGrp="1"/>
          </p:cNvSpPr>
          <p:nvPr>
            <p:ph type="dt" sz="half" idx="10"/>
          </p:nvPr>
        </p:nvSpPr>
        <p:spPr/>
        <p:txBody>
          <a:bodyPr/>
          <a:lstStyle/>
          <a:p>
            <a:fld id="{67F5820A-109E-4DE2-AA36-3C523A5FBD16}" type="datetimeFigureOut">
              <a:rPr lang="en-US" smtClean="0"/>
              <a:t>2/7/2022</a:t>
            </a:fld>
            <a:endParaRPr lang="en-US"/>
          </a:p>
        </p:txBody>
      </p:sp>
      <p:sp>
        <p:nvSpPr>
          <p:cNvPr id="5" name="Footer Placeholder 4"/>
          <p:cNvSpPr>
            <a:spLocks noGrp="1"/>
          </p:cNvSpPr>
          <p:nvPr>
            <p:ph type="ftr" sz="quarter" idx="11"/>
          </p:nvPr>
        </p:nvSpPr>
        <p:spPr/>
        <p:txBody>
          <a:bodyPr/>
          <a:lstStyle/>
          <a:p>
            <a:r>
              <a:rPr lang="en-US"/>
              <a:t>Pre-Decisional//Internal</a:t>
            </a:r>
          </a:p>
        </p:txBody>
      </p:sp>
      <p:sp>
        <p:nvSpPr>
          <p:cNvPr id="6" name="Slide Number Placeholder 5"/>
          <p:cNvSpPr>
            <a:spLocks noGrp="1"/>
          </p:cNvSpPr>
          <p:nvPr>
            <p:ph type="sldNum" sz="quarter" idx="12"/>
          </p:nvPr>
        </p:nvSpPr>
        <p:spPr/>
        <p:txBody>
          <a:bodyPr/>
          <a:lstStyle/>
          <a:p>
            <a:fld id="{F039F839-ABF9-420F-88C2-ED174B1259D2}" type="slidenum">
              <a:rPr lang="en-US" smtClean="0"/>
              <a:t>‹#›</a:t>
            </a:fld>
            <a:endParaRPr lang="en-US"/>
          </a:p>
        </p:txBody>
      </p:sp>
    </p:spTree>
    <p:extLst>
      <p:ext uri="{BB962C8B-B14F-4D97-AF65-F5344CB8AC3E}">
        <p14:creationId xmlns:p14="http://schemas.microsoft.com/office/powerpoint/2010/main" val="636558503"/>
      </p:ext>
    </p:extLst>
  </p:cSld>
  <p:clrMapOvr>
    <a:masterClrMapping/>
  </p:clrMapOvr>
  <p:hf sldNum="0" hdr="0" dt="0"/>
</p:sldLayout>
</file>

<file path=ppt/slideLayouts/slideLayout17.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8724900" y="365125"/>
            <a:ext cx="2628900" cy="5811838"/>
          </a:xfrm>
        </p:spPr>
        <p:txBody>
          <a:bodyPr vert="eaVert"/>
          <a:lstStyle/>
          <a:p>
            <a:r>
              <a:rPr lang="en-US"/>
              <a:t>Click to edit Master title style</a:t>
            </a:r>
          </a:p>
        </p:txBody>
      </p:sp>
      <p:sp>
        <p:nvSpPr>
          <p:cNvPr id="3" name="Vertical Text Placeholder 2"/>
          <p:cNvSpPr>
            <a:spLocks noGrp="1"/>
          </p:cNvSpPr>
          <p:nvPr>
            <p:ph type="body" orient="vert" idx="1"/>
          </p:nvPr>
        </p:nvSpPr>
        <p:spPr>
          <a:xfrm>
            <a:off x="838200" y="365125"/>
            <a:ext cx="7734300" cy="5811838"/>
          </a:xfrm>
        </p:spPr>
        <p:txBody>
          <a:bodyPr vert="eaVert"/>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p:cNvSpPr>
            <a:spLocks noGrp="1"/>
          </p:cNvSpPr>
          <p:nvPr>
            <p:ph type="dt" sz="half" idx="10"/>
          </p:nvPr>
        </p:nvSpPr>
        <p:spPr/>
        <p:txBody>
          <a:bodyPr/>
          <a:lstStyle/>
          <a:p>
            <a:fld id="{67F5820A-109E-4DE2-AA36-3C523A5FBD16}" type="datetimeFigureOut">
              <a:rPr lang="en-US" smtClean="0"/>
              <a:t>2/7/2022</a:t>
            </a:fld>
            <a:endParaRPr lang="en-US"/>
          </a:p>
        </p:txBody>
      </p:sp>
      <p:sp>
        <p:nvSpPr>
          <p:cNvPr id="5" name="Footer Placeholder 4"/>
          <p:cNvSpPr>
            <a:spLocks noGrp="1"/>
          </p:cNvSpPr>
          <p:nvPr>
            <p:ph type="ftr" sz="quarter" idx="11"/>
          </p:nvPr>
        </p:nvSpPr>
        <p:spPr/>
        <p:txBody>
          <a:bodyPr/>
          <a:lstStyle/>
          <a:p>
            <a:r>
              <a:rPr lang="en-US"/>
              <a:t>Pre-Decisional//Internal</a:t>
            </a:r>
          </a:p>
        </p:txBody>
      </p:sp>
      <p:sp>
        <p:nvSpPr>
          <p:cNvPr id="6" name="Slide Number Placeholder 5"/>
          <p:cNvSpPr>
            <a:spLocks noGrp="1"/>
          </p:cNvSpPr>
          <p:nvPr>
            <p:ph type="sldNum" sz="quarter" idx="12"/>
          </p:nvPr>
        </p:nvSpPr>
        <p:spPr/>
        <p:txBody>
          <a:bodyPr/>
          <a:lstStyle/>
          <a:p>
            <a:fld id="{F039F839-ABF9-420F-88C2-ED174B1259D2}" type="slidenum">
              <a:rPr lang="en-US" smtClean="0"/>
              <a:t>‹#›</a:t>
            </a:fld>
            <a:endParaRPr lang="en-US"/>
          </a:p>
        </p:txBody>
      </p:sp>
    </p:spTree>
    <p:extLst>
      <p:ext uri="{BB962C8B-B14F-4D97-AF65-F5344CB8AC3E}">
        <p14:creationId xmlns:p14="http://schemas.microsoft.com/office/powerpoint/2010/main" val="2659112454"/>
      </p:ext>
    </p:extLst>
  </p:cSld>
  <p:clrMapOvr>
    <a:masterClrMapping/>
  </p:clrMapOvr>
  <p:hf sldNum="0" hdr="0" dt="0"/>
</p:sldLayout>
</file>

<file path=ppt/slideLayouts/slideLayout18.xml><?xml version="1.0" encoding="utf-8"?>
<p:sldLayout xmlns:a="http://schemas.openxmlformats.org/drawingml/2006/main" xmlns:r="http://schemas.openxmlformats.org/officeDocument/2006/relationships" xmlns:p="http://schemas.openxmlformats.org/presentationml/2006/main" userDrawn="1">
  <p:cSld name="Custom Layout">
    <p:spTree>
      <p:nvGrpSpPr>
        <p:cNvPr id="1" name=""/>
        <p:cNvGrpSpPr/>
        <p:nvPr/>
      </p:nvGrpSpPr>
      <p:grpSpPr>
        <a:xfrm>
          <a:off x="0" y="0"/>
          <a:ext cx="0" cy="0"/>
          <a:chOff x="0" y="0"/>
          <a:chExt cx="0" cy="0"/>
        </a:xfrm>
      </p:grpSpPr>
      <p:sp>
        <p:nvSpPr>
          <p:cNvPr id="2" name="Title 1"/>
          <p:cNvSpPr>
            <a:spLocks noGrp="1"/>
          </p:cNvSpPr>
          <p:nvPr>
            <p:ph type="title"/>
          </p:nvPr>
        </p:nvSpPr>
        <p:spPr>
          <a:xfrm>
            <a:off x="838200" y="365125"/>
            <a:ext cx="10515600" cy="955675"/>
          </a:xfrm>
          <a:prstGeom prst="rect">
            <a:avLst/>
          </a:prstGeom>
        </p:spPr>
        <p:txBody>
          <a:bodyPr/>
          <a:lstStyle/>
          <a:p>
            <a:r>
              <a:rPr lang="en-US"/>
              <a:t>Click to edit Master title style</a:t>
            </a:r>
          </a:p>
        </p:txBody>
      </p:sp>
      <p:sp>
        <p:nvSpPr>
          <p:cNvPr id="4" name="Footer Placeholder 3"/>
          <p:cNvSpPr>
            <a:spLocks noGrp="1"/>
          </p:cNvSpPr>
          <p:nvPr>
            <p:ph type="ftr" sz="quarter" idx="11"/>
          </p:nvPr>
        </p:nvSpPr>
        <p:spPr/>
        <p:txBody>
          <a:bodyPr/>
          <a:lstStyle/>
          <a:p>
            <a:r>
              <a:rPr lang="en-US"/>
              <a:t>Pre-Decisional//Internal</a:t>
            </a:r>
          </a:p>
        </p:txBody>
      </p:sp>
      <p:sp>
        <p:nvSpPr>
          <p:cNvPr id="6" name="Text Placeholder 5"/>
          <p:cNvSpPr>
            <a:spLocks noGrp="1"/>
          </p:cNvSpPr>
          <p:nvPr>
            <p:ph type="body" sz="quarter" idx="12"/>
          </p:nvPr>
        </p:nvSpPr>
        <p:spPr>
          <a:xfrm>
            <a:off x="1193800" y="1671496"/>
            <a:ext cx="10160000" cy="3998913"/>
          </a:xfrm>
        </p:spPr>
        <p:txBody>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p>
        </p:txBody>
      </p:sp>
      <p:sp>
        <p:nvSpPr>
          <p:cNvPr id="7" name="Slide Number Placeholder 5">
            <a:extLst>
              <a:ext uri="{FF2B5EF4-FFF2-40B4-BE49-F238E27FC236}">
                <a16:creationId xmlns:a16="http://schemas.microsoft.com/office/drawing/2014/main" id="{6BAA1BFC-24A3-9D46-83D3-0A72398C19EA}"/>
              </a:ext>
            </a:extLst>
          </p:cNvPr>
          <p:cNvSpPr>
            <a:spLocks noGrp="1"/>
          </p:cNvSpPr>
          <p:nvPr>
            <p:ph type="sldNum" sz="quarter" idx="13"/>
          </p:nvPr>
        </p:nvSpPr>
        <p:spPr>
          <a:xfrm>
            <a:off x="861291" y="6356350"/>
            <a:ext cx="2743200" cy="365125"/>
          </a:xfrm>
          <a:prstGeom prst="rect">
            <a:avLst/>
          </a:prstGeom>
        </p:spPr>
        <p:txBody>
          <a:bodyPr/>
          <a:lstStyle/>
          <a:p>
            <a:fld id="{5F7CF672-8747-7A43-81AC-4C9F46768530}" type="slidenum">
              <a:rPr lang="en-US" smtClean="0"/>
              <a:t>‹#›</a:t>
            </a:fld>
            <a:endParaRPr lang="en-US"/>
          </a:p>
        </p:txBody>
      </p:sp>
    </p:spTree>
    <p:extLst>
      <p:ext uri="{BB962C8B-B14F-4D97-AF65-F5344CB8AC3E}">
        <p14:creationId xmlns:p14="http://schemas.microsoft.com/office/powerpoint/2010/main" val="240381116"/>
      </p:ext>
    </p:extLst>
  </p:cSld>
  <p:clrMapOvr>
    <a:masterClrMapping/>
  </p:clrMapOvr>
  <p:hf sldNum="0" hdr="0" dt="0"/>
</p:sldLayout>
</file>

<file path=ppt/slideMasters/_rels/slideMaster1.xml.rels><?xml version="1.0" encoding="UTF-8" standalone="yes"?>
<Relationships xmlns="http://schemas.openxmlformats.org/package/2006/relationships"><Relationship Id="rId3" Type="http://schemas.openxmlformats.org/officeDocument/2006/relationships/slideLayout" Target="../slideLayouts/slideLayout3.xml"/><Relationship Id="rId7" Type="http://schemas.openxmlformats.org/officeDocument/2006/relationships/theme" Target="../theme/theme1.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5" Type="http://schemas.openxmlformats.org/officeDocument/2006/relationships/slideLayout" Target="../slideLayouts/slideLayout5.xml"/><Relationship Id="rId4" Type="http://schemas.openxmlformats.org/officeDocument/2006/relationships/slideLayout" Target="../slideLayouts/slideLayout4.xml"/></Relationships>
</file>

<file path=ppt/slideMasters/_rels/slideMaster2.xml.rels><?xml version="1.0" encoding="UTF-8" standalone="yes"?>
<Relationships xmlns="http://schemas.openxmlformats.org/package/2006/relationships"><Relationship Id="rId8" Type="http://schemas.openxmlformats.org/officeDocument/2006/relationships/slideLayout" Target="../slideLayouts/slideLayout14.xml"/><Relationship Id="rId13" Type="http://schemas.openxmlformats.org/officeDocument/2006/relationships/theme" Target="../theme/theme2.xml"/><Relationship Id="rId3" Type="http://schemas.openxmlformats.org/officeDocument/2006/relationships/slideLayout" Target="../slideLayouts/slideLayout9.xml"/><Relationship Id="rId7" Type="http://schemas.openxmlformats.org/officeDocument/2006/relationships/slideLayout" Target="../slideLayouts/slideLayout13.xml"/><Relationship Id="rId12" Type="http://schemas.openxmlformats.org/officeDocument/2006/relationships/slideLayout" Target="../slideLayouts/slideLayout18.xml"/><Relationship Id="rId2" Type="http://schemas.openxmlformats.org/officeDocument/2006/relationships/slideLayout" Target="../slideLayouts/slideLayout8.xml"/><Relationship Id="rId1" Type="http://schemas.openxmlformats.org/officeDocument/2006/relationships/slideLayout" Target="../slideLayouts/slideLayout7.xml"/><Relationship Id="rId6" Type="http://schemas.openxmlformats.org/officeDocument/2006/relationships/slideLayout" Target="../slideLayouts/slideLayout12.xml"/><Relationship Id="rId11" Type="http://schemas.openxmlformats.org/officeDocument/2006/relationships/slideLayout" Target="../slideLayouts/slideLayout17.xml"/><Relationship Id="rId5" Type="http://schemas.openxmlformats.org/officeDocument/2006/relationships/slideLayout" Target="../slideLayouts/slideLayout11.xml"/><Relationship Id="rId10" Type="http://schemas.openxmlformats.org/officeDocument/2006/relationships/slideLayout" Target="../slideLayouts/slideLayout16.xml"/><Relationship Id="rId4" Type="http://schemas.openxmlformats.org/officeDocument/2006/relationships/slideLayout" Target="../slideLayouts/slideLayout10.xml"/><Relationship Id="rId9" Type="http://schemas.openxmlformats.org/officeDocument/2006/relationships/slideLayout" Target="../slideLayouts/slideLayout15.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p:nvSpPr>
          <p:cNvPr id="4" name="Date Placeholder 3">
            <a:extLst>
              <a:ext uri="{FF2B5EF4-FFF2-40B4-BE49-F238E27FC236}">
                <a16:creationId xmlns:a16="http://schemas.microsoft.com/office/drawing/2014/main" id="{A11E64A3-19C9-7044-B89E-A8A86E237598}"/>
              </a:ext>
            </a:extLst>
          </p:cNvPr>
          <p:cNvSpPr>
            <a:spLocks noGrp="1"/>
          </p:cNvSpPr>
          <p:nvPr>
            <p:ph type="dt" sz="half" idx="2"/>
          </p:nvPr>
        </p:nvSpPr>
        <p:spPr>
          <a:xfrm>
            <a:off x="838200" y="6356350"/>
            <a:ext cx="2743200" cy="365125"/>
          </a:xfrm>
          <a:prstGeom prst="rect">
            <a:avLst/>
          </a:prstGeom>
        </p:spPr>
        <p:txBody>
          <a:bodyPr vert="horz" lIns="91440" tIns="45720" rIns="91440" bIns="45720" rtlCol="0" anchor="ctr"/>
          <a:lstStyle>
            <a:lvl1pPr algn="l">
              <a:defRPr sz="1200" b="0" i="0">
                <a:solidFill>
                  <a:schemeClr val="tx1">
                    <a:tint val="75000"/>
                  </a:schemeClr>
                </a:solidFill>
                <a:latin typeface="Avenir Light" panose="020B0402020203020204" pitchFamily="34" charset="77"/>
              </a:defRPr>
            </a:lvl1pPr>
          </a:lstStyle>
          <a:p>
            <a:fld id="{69363939-77BD-4318-B336-CD8AD0A16EF0}" type="datetime1">
              <a:rPr lang="en-US" smtClean="0"/>
              <a:t>2/7/2022</a:t>
            </a:fld>
            <a:endParaRPr lang="en-US"/>
          </a:p>
        </p:txBody>
      </p:sp>
      <p:sp>
        <p:nvSpPr>
          <p:cNvPr id="5" name="Footer Placeholder 4">
            <a:extLst>
              <a:ext uri="{FF2B5EF4-FFF2-40B4-BE49-F238E27FC236}">
                <a16:creationId xmlns:a16="http://schemas.microsoft.com/office/drawing/2014/main" id="{CFFBB5D7-FF65-6744-92AD-2ABD4595E671}"/>
              </a:ext>
            </a:extLst>
          </p:cNvPr>
          <p:cNvSpPr>
            <a:spLocks noGrp="1"/>
          </p:cNvSpPr>
          <p:nvPr>
            <p:ph type="ftr" sz="quarter" idx="3"/>
          </p:nvPr>
        </p:nvSpPr>
        <p:spPr>
          <a:xfrm>
            <a:off x="4038600" y="6356350"/>
            <a:ext cx="4114800" cy="365125"/>
          </a:xfrm>
          <a:prstGeom prst="rect">
            <a:avLst/>
          </a:prstGeom>
        </p:spPr>
        <p:txBody>
          <a:bodyPr vert="horz" lIns="91440" tIns="45720" rIns="91440" bIns="45720" rtlCol="0" anchor="ctr"/>
          <a:lstStyle>
            <a:lvl1pPr algn="ctr">
              <a:defRPr sz="1200" b="0" i="0">
                <a:solidFill>
                  <a:schemeClr val="tx1">
                    <a:tint val="75000"/>
                  </a:schemeClr>
                </a:solidFill>
                <a:latin typeface="Avenir Light" panose="020B0402020203020204" pitchFamily="34" charset="77"/>
              </a:defRPr>
            </a:lvl1pPr>
          </a:lstStyle>
          <a:p>
            <a:r>
              <a:rPr lang="en-US">
                <a:solidFill>
                  <a:srgbClr val="FF0000"/>
                </a:solidFill>
              </a:rPr>
              <a:t>Internal // Pre-Decisional</a:t>
            </a:r>
          </a:p>
        </p:txBody>
      </p:sp>
      <p:sp>
        <p:nvSpPr>
          <p:cNvPr id="8" name="Rectangle 7">
            <a:extLst>
              <a:ext uri="{FF2B5EF4-FFF2-40B4-BE49-F238E27FC236}">
                <a16:creationId xmlns:a16="http://schemas.microsoft.com/office/drawing/2014/main" id="{15B8A5B7-0FA6-C54D-BCD3-299E4632A7C2}"/>
              </a:ext>
            </a:extLst>
          </p:cNvPr>
          <p:cNvSpPr/>
          <p:nvPr/>
        </p:nvSpPr>
        <p:spPr>
          <a:xfrm>
            <a:off x="8423238" y="6482435"/>
            <a:ext cx="3650008" cy="239039"/>
          </a:xfrm>
          <a:prstGeom prst="rect">
            <a:avLst/>
          </a:prstGeom>
          <a:no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r"/>
            <a:r>
              <a:rPr lang="en-US" sz="1400">
                <a:solidFill>
                  <a:schemeClr val="bg2">
                    <a:lumMod val="75000"/>
                  </a:schemeClr>
                </a:solidFill>
              </a:rPr>
              <a:t>IHS </a:t>
            </a:r>
            <a:r>
              <a:rPr lang="en-US" sz="1400">
                <a:solidFill>
                  <a:schemeClr val="tx1"/>
                </a:solidFill>
              </a:rPr>
              <a:t>HIT Modernization </a:t>
            </a:r>
            <a:r>
              <a:rPr lang="en-US" sz="1400">
                <a:solidFill>
                  <a:schemeClr val="bg2">
                    <a:lumMod val="75000"/>
                  </a:schemeClr>
                </a:solidFill>
              </a:rPr>
              <a:t>Program</a:t>
            </a:r>
          </a:p>
        </p:txBody>
      </p:sp>
      <p:sp>
        <p:nvSpPr>
          <p:cNvPr id="9" name="Google Shape;324;p34">
            <a:extLst>
              <a:ext uri="{FF2B5EF4-FFF2-40B4-BE49-F238E27FC236}">
                <a16:creationId xmlns:a16="http://schemas.microsoft.com/office/drawing/2014/main" id="{D1734E94-4A75-9747-87F1-A187EA786D95}"/>
              </a:ext>
            </a:extLst>
          </p:cNvPr>
          <p:cNvSpPr/>
          <p:nvPr/>
        </p:nvSpPr>
        <p:spPr>
          <a:xfrm rot="10800000" flipH="1">
            <a:off x="9165748" y="6561126"/>
            <a:ext cx="93000" cy="91500"/>
          </a:xfrm>
          <a:prstGeom prst="ellipse">
            <a:avLst/>
          </a:prstGeom>
          <a:solidFill>
            <a:schemeClr val="accent1"/>
          </a:solidFill>
          <a:ln>
            <a:noFill/>
          </a:ln>
        </p:spPr>
        <p:txBody>
          <a:bodyPr spcFirstLastPara="1" wrap="square" lIns="91425" tIns="45700" rIns="91425" bIns="45700" anchor="ctr" anchorCtr="0">
            <a:noAutofit/>
          </a:bodyPr>
          <a:lstStyle/>
          <a:p>
            <a:pPr marL="0" marR="0" lvl="0" indent="0" algn="ctr" rtl="0">
              <a:lnSpc>
                <a:spcPct val="100000"/>
              </a:lnSpc>
              <a:spcBef>
                <a:spcPts val="0"/>
              </a:spcBef>
              <a:spcAft>
                <a:spcPts val="0"/>
              </a:spcAft>
              <a:buClr>
                <a:schemeClr val="dk1"/>
              </a:buClr>
              <a:buSzPts val="1800"/>
              <a:buFont typeface="Calibri"/>
              <a:buNone/>
            </a:pPr>
            <a:endParaRPr sz="1800" b="0" i="0" u="none" strike="noStrike" cap="none">
              <a:solidFill>
                <a:schemeClr val="lt1"/>
              </a:solidFill>
              <a:latin typeface="Calibri"/>
              <a:ea typeface="Calibri"/>
              <a:cs typeface="Calibri"/>
              <a:sym typeface="Calibri"/>
            </a:endParaRPr>
          </a:p>
        </p:txBody>
      </p:sp>
      <p:sp>
        <p:nvSpPr>
          <p:cNvPr id="10" name="Google Shape;325;p34">
            <a:extLst>
              <a:ext uri="{FF2B5EF4-FFF2-40B4-BE49-F238E27FC236}">
                <a16:creationId xmlns:a16="http://schemas.microsoft.com/office/drawing/2014/main" id="{E0822849-3D95-0B42-BF20-667FC1A6F2B0}"/>
              </a:ext>
            </a:extLst>
          </p:cNvPr>
          <p:cNvSpPr/>
          <p:nvPr/>
        </p:nvSpPr>
        <p:spPr>
          <a:xfrm rot="10800000" flipH="1">
            <a:off x="9292748" y="6561126"/>
            <a:ext cx="93000" cy="91500"/>
          </a:xfrm>
          <a:prstGeom prst="ellipse">
            <a:avLst/>
          </a:prstGeom>
          <a:solidFill>
            <a:schemeClr val="dk1"/>
          </a:solidFill>
          <a:ln>
            <a:noFill/>
          </a:ln>
        </p:spPr>
        <p:txBody>
          <a:bodyPr spcFirstLastPara="1" wrap="square" lIns="91425" tIns="45700" rIns="91425" bIns="45700" anchor="ctr" anchorCtr="0">
            <a:noAutofit/>
          </a:bodyPr>
          <a:lstStyle/>
          <a:p>
            <a:pPr marL="0" marR="0" lvl="0" indent="0" algn="ctr" rtl="0">
              <a:lnSpc>
                <a:spcPct val="100000"/>
              </a:lnSpc>
              <a:spcBef>
                <a:spcPts val="0"/>
              </a:spcBef>
              <a:spcAft>
                <a:spcPts val="0"/>
              </a:spcAft>
              <a:buClr>
                <a:schemeClr val="dk1"/>
              </a:buClr>
              <a:buSzPts val="1800"/>
              <a:buFont typeface="Calibri"/>
              <a:buNone/>
            </a:pPr>
            <a:endParaRPr sz="1800" b="0" i="0" u="none" strike="noStrike" cap="none">
              <a:solidFill>
                <a:schemeClr val="lt1"/>
              </a:solidFill>
              <a:latin typeface="Calibri"/>
              <a:ea typeface="Calibri"/>
              <a:cs typeface="Calibri"/>
              <a:sym typeface="Calibri"/>
            </a:endParaRPr>
          </a:p>
        </p:txBody>
      </p:sp>
      <p:sp>
        <p:nvSpPr>
          <p:cNvPr id="11" name="Google Shape;326;p34">
            <a:extLst>
              <a:ext uri="{FF2B5EF4-FFF2-40B4-BE49-F238E27FC236}">
                <a16:creationId xmlns:a16="http://schemas.microsoft.com/office/drawing/2014/main" id="{81BC428F-A202-0643-868F-BC3E1409D0D2}"/>
              </a:ext>
            </a:extLst>
          </p:cNvPr>
          <p:cNvSpPr/>
          <p:nvPr/>
        </p:nvSpPr>
        <p:spPr>
          <a:xfrm rot="10800000" flipH="1">
            <a:off x="9038748" y="6561126"/>
            <a:ext cx="93000" cy="91500"/>
          </a:xfrm>
          <a:prstGeom prst="ellipse">
            <a:avLst/>
          </a:prstGeom>
          <a:solidFill>
            <a:schemeClr val="accent2"/>
          </a:solidFill>
          <a:ln>
            <a:noFill/>
          </a:ln>
        </p:spPr>
        <p:txBody>
          <a:bodyPr spcFirstLastPara="1" wrap="square" lIns="91425" tIns="45700" rIns="91425" bIns="45700" anchor="ctr" anchorCtr="0">
            <a:noAutofit/>
          </a:bodyPr>
          <a:lstStyle/>
          <a:p>
            <a:pPr marL="0" marR="0" lvl="0" indent="0" algn="ctr" rtl="0">
              <a:lnSpc>
                <a:spcPct val="100000"/>
              </a:lnSpc>
              <a:spcBef>
                <a:spcPts val="0"/>
              </a:spcBef>
              <a:spcAft>
                <a:spcPts val="0"/>
              </a:spcAft>
              <a:buClr>
                <a:schemeClr val="dk1"/>
              </a:buClr>
              <a:buSzPts val="1800"/>
              <a:buFont typeface="Calibri"/>
              <a:buNone/>
            </a:pPr>
            <a:endParaRPr sz="1800" b="0" i="0" u="none" strike="noStrike" cap="none">
              <a:solidFill>
                <a:schemeClr val="lt1"/>
              </a:solidFill>
              <a:latin typeface="Calibri"/>
              <a:ea typeface="Calibri"/>
              <a:cs typeface="Calibri"/>
              <a:sym typeface="Calibri"/>
            </a:endParaRPr>
          </a:p>
        </p:txBody>
      </p:sp>
      <p:sp>
        <p:nvSpPr>
          <p:cNvPr id="29" name="Rectangle 28">
            <a:extLst>
              <a:ext uri="{FF2B5EF4-FFF2-40B4-BE49-F238E27FC236}">
                <a16:creationId xmlns:a16="http://schemas.microsoft.com/office/drawing/2014/main" id="{68BD813F-1E66-A84F-A9AF-5D1490251EF7}"/>
              </a:ext>
            </a:extLst>
          </p:cNvPr>
          <p:cNvSpPr/>
          <p:nvPr/>
        </p:nvSpPr>
        <p:spPr>
          <a:xfrm>
            <a:off x="0" y="1"/>
            <a:ext cx="12192000" cy="136524"/>
          </a:xfrm>
          <a:prstGeom prst="rect">
            <a:avLst/>
          </a:prstGeom>
          <a:solidFill>
            <a:schemeClr val="bg2"/>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7" name="Rectangle 16">
            <a:extLst>
              <a:ext uri="{FF2B5EF4-FFF2-40B4-BE49-F238E27FC236}">
                <a16:creationId xmlns:a16="http://schemas.microsoft.com/office/drawing/2014/main" id="{9DEDB018-448B-7945-A9B3-A065B962EDE2}"/>
              </a:ext>
            </a:extLst>
          </p:cNvPr>
          <p:cNvSpPr/>
          <p:nvPr userDrawn="1"/>
        </p:nvSpPr>
        <p:spPr>
          <a:xfrm>
            <a:off x="-1665718" y="3274715"/>
            <a:ext cx="1497012" cy="569912"/>
          </a:xfrm>
          <a:prstGeom prst="rect">
            <a:avLst/>
          </a:prstGeom>
          <a:solidFill>
            <a:schemeClr val="accent6"/>
          </a:solidFill>
          <a:ln>
            <a:noFill/>
          </a:ln>
          <a:effectLst>
            <a:outerShdw blurRad="50800" dist="38100" dir="2700000" algn="tl" rotWithShape="0">
              <a:prstClr val="black">
                <a:alpha val="40000"/>
              </a:prstClr>
            </a:outerShdw>
          </a:effectLst>
        </p:spPr>
        <p:style>
          <a:lnRef idx="1">
            <a:schemeClr val="accent1"/>
          </a:lnRef>
          <a:fillRef idx="3">
            <a:schemeClr val="accent1"/>
          </a:fillRef>
          <a:effectRef idx="2">
            <a:schemeClr val="accent1"/>
          </a:effectRef>
          <a:fontRef idx="minor">
            <a:schemeClr val="lt1"/>
          </a:fontRef>
        </p:style>
        <p:txBody>
          <a:bodyPr anchor="ctr"/>
          <a:lstStyle/>
          <a:p>
            <a:pPr algn="ctr">
              <a:defRPr/>
            </a:pPr>
            <a:r>
              <a:rPr lang="en-US" sz="1000" b="1">
                <a:solidFill>
                  <a:srgbClr val="000000"/>
                </a:solidFill>
              </a:rPr>
              <a:t>RGB 201-201-201</a:t>
            </a:r>
          </a:p>
        </p:txBody>
      </p:sp>
      <p:sp>
        <p:nvSpPr>
          <p:cNvPr id="18" name="Rectangle 17">
            <a:extLst>
              <a:ext uri="{FF2B5EF4-FFF2-40B4-BE49-F238E27FC236}">
                <a16:creationId xmlns:a16="http://schemas.microsoft.com/office/drawing/2014/main" id="{8C8023E9-9509-354D-9BCC-5927A994FD7D}"/>
              </a:ext>
            </a:extLst>
          </p:cNvPr>
          <p:cNvSpPr/>
          <p:nvPr userDrawn="1"/>
        </p:nvSpPr>
        <p:spPr>
          <a:xfrm>
            <a:off x="-1665718" y="1076027"/>
            <a:ext cx="1497012" cy="569913"/>
          </a:xfrm>
          <a:prstGeom prst="rect">
            <a:avLst/>
          </a:prstGeom>
          <a:solidFill>
            <a:schemeClr val="accent3"/>
          </a:solidFill>
          <a:ln>
            <a:noFill/>
          </a:ln>
          <a:effectLst>
            <a:outerShdw blurRad="50800" dist="38100" dir="2700000" algn="tl" rotWithShape="0">
              <a:prstClr val="black">
                <a:alpha val="40000"/>
              </a:prstClr>
            </a:outerShdw>
          </a:effectLst>
        </p:spPr>
        <p:style>
          <a:lnRef idx="0">
            <a:scrgbClr r="0" g="0" b="0"/>
          </a:lnRef>
          <a:fillRef idx="0">
            <a:scrgbClr r="0" g="0" b="0"/>
          </a:fillRef>
          <a:effectRef idx="0">
            <a:scrgbClr r="0" g="0" b="0"/>
          </a:effectRef>
          <a:fontRef idx="minor">
            <a:schemeClr val="lt1"/>
          </a:fontRef>
        </p:style>
        <p:txBody>
          <a:bodyPr anchor="ctr"/>
          <a:lstStyle/>
          <a:p>
            <a:pPr algn="ctr">
              <a:defRPr/>
            </a:pPr>
            <a:r>
              <a:rPr lang="en-US" sz="1000" b="1"/>
              <a:t>RGB 57-50-48</a:t>
            </a:r>
          </a:p>
        </p:txBody>
      </p:sp>
      <p:sp>
        <p:nvSpPr>
          <p:cNvPr id="19" name="Rectangle 18">
            <a:extLst>
              <a:ext uri="{FF2B5EF4-FFF2-40B4-BE49-F238E27FC236}">
                <a16:creationId xmlns:a16="http://schemas.microsoft.com/office/drawing/2014/main" id="{83737905-6FE6-8545-AAB9-11A00F210E6B}"/>
              </a:ext>
            </a:extLst>
          </p:cNvPr>
          <p:cNvSpPr/>
          <p:nvPr userDrawn="1"/>
        </p:nvSpPr>
        <p:spPr>
          <a:xfrm>
            <a:off x="-1665718" y="1801514"/>
            <a:ext cx="1497012" cy="569913"/>
          </a:xfrm>
          <a:prstGeom prst="rect">
            <a:avLst/>
          </a:prstGeom>
          <a:solidFill>
            <a:schemeClr val="accent4"/>
          </a:solidFill>
          <a:ln>
            <a:noFill/>
          </a:ln>
          <a:effectLst>
            <a:outerShdw blurRad="50800" dist="38100" dir="2700000" algn="tl" rotWithShape="0">
              <a:prstClr val="black">
                <a:alpha val="40000"/>
              </a:prstClr>
            </a:outerShdw>
          </a:effectLst>
        </p:spPr>
        <p:style>
          <a:lnRef idx="0">
            <a:scrgbClr r="0" g="0" b="0"/>
          </a:lnRef>
          <a:fillRef idx="0">
            <a:scrgbClr r="0" g="0" b="0"/>
          </a:fillRef>
          <a:effectRef idx="0">
            <a:scrgbClr r="0" g="0" b="0"/>
          </a:effectRef>
          <a:fontRef idx="minor">
            <a:schemeClr val="lt1"/>
          </a:fontRef>
        </p:style>
        <p:txBody>
          <a:bodyPr anchor="ctr"/>
          <a:lstStyle/>
          <a:p>
            <a:pPr algn="ctr">
              <a:defRPr/>
            </a:pPr>
            <a:r>
              <a:rPr lang="en-US" sz="1000" b="1"/>
              <a:t>RGB 39-72-92</a:t>
            </a:r>
          </a:p>
        </p:txBody>
      </p:sp>
      <p:sp>
        <p:nvSpPr>
          <p:cNvPr id="20" name="Rectangle 19">
            <a:extLst>
              <a:ext uri="{FF2B5EF4-FFF2-40B4-BE49-F238E27FC236}">
                <a16:creationId xmlns:a16="http://schemas.microsoft.com/office/drawing/2014/main" id="{B9C23226-E13D-0B40-B718-8FB96814DC37}"/>
              </a:ext>
            </a:extLst>
          </p:cNvPr>
          <p:cNvSpPr/>
          <p:nvPr userDrawn="1"/>
        </p:nvSpPr>
        <p:spPr>
          <a:xfrm>
            <a:off x="-1665718" y="2541290"/>
            <a:ext cx="1497012" cy="569912"/>
          </a:xfrm>
          <a:prstGeom prst="rect">
            <a:avLst/>
          </a:prstGeom>
          <a:solidFill>
            <a:schemeClr val="accent5"/>
          </a:solidFill>
          <a:ln>
            <a:noFill/>
          </a:ln>
          <a:effectLst>
            <a:outerShdw blurRad="50800" dist="38100" dir="2700000" algn="tl" rotWithShape="0">
              <a:prstClr val="black">
                <a:alpha val="40000"/>
              </a:prstClr>
            </a:outerShdw>
          </a:effectLst>
        </p:spPr>
        <p:style>
          <a:lnRef idx="1">
            <a:schemeClr val="accent1"/>
          </a:lnRef>
          <a:fillRef idx="3">
            <a:schemeClr val="accent1"/>
          </a:fillRef>
          <a:effectRef idx="2">
            <a:schemeClr val="accent1"/>
          </a:effectRef>
          <a:fontRef idx="minor">
            <a:schemeClr val="lt1"/>
          </a:fontRef>
        </p:style>
        <p:txBody>
          <a:bodyPr anchor="ctr"/>
          <a:lstStyle/>
          <a:p>
            <a:pPr algn="ctr">
              <a:defRPr/>
            </a:pPr>
            <a:r>
              <a:rPr lang="en-US" sz="1000" b="1"/>
              <a:t>RGB 155-67-79</a:t>
            </a:r>
          </a:p>
        </p:txBody>
      </p:sp>
      <p:sp>
        <p:nvSpPr>
          <p:cNvPr id="23" name="TextBox 22">
            <a:extLst>
              <a:ext uri="{FF2B5EF4-FFF2-40B4-BE49-F238E27FC236}">
                <a16:creationId xmlns:a16="http://schemas.microsoft.com/office/drawing/2014/main" id="{20D2CB11-83A5-7644-8C59-00F1E2402C09}"/>
              </a:ext>
            </a:extLst>
          </p:cNvPr>
          <p:cNvSpPr txBox="1"/>
          <p:nvPr userDrawn="1"/>
        </p:nvSpPr>
        <p:spPr>
          <a:xfrm>
            <a:off x="-1578774" y="6049185"/>
            <a:ext cx="1497012" cy="307777"/>
          </a:xfrm>
          <a:prstGeom prst="rect">
            <a:avLst/>
          </a:prstGeom>
          <a:noFill/>
        </p:spPr>
        <p:txBody>
          <a:bodyPr wrap="square" rtlCol="0">
            <a:spAutoFit/>
          </a:bodyPr>
          <a:lstStyle/>
          <a:p>
            <a:pPr algn="ctr"/>
            <a:r>
              <a:rPr lang="en-US" sz="1400" b="1">
                <a:solidFill>
                  <a:sysClr val="windowText" lastClr="000000"/>
                </a:solidFill>
              </a:rPr>
              <a:t>Colors to Avoid </a:t>
            </a:r>
          </a:p>
        </p:txBody>
      </p:sp>
      <p:grpSp>
        <p:nvGrpSpPr>
          <p:cNvPr id="24" name="Group 23">
            <a:extLst>
              <a:ext uri="{FF2B5EF4-FFF2-40B4-BE49-F238E27FC236}">
                <a16:creationId xmlns:a16="http://schemas.microsoft.com/office/drawing/2014/main" id="{DC296036-7CBC-AE46-BE97-F73E4C34C3DF}"/>
              </a:ext>
            </a:extLst>
          </p:cNvPr>
          <p:cNvGrpSpPr/>
          <p:nvPr userDrawn="1"/>
        </p:nvGrpSpPr>
        <p:grpSpPr>
          <a:xfrm>
            <a:off x="-2484830" y="6441677"/>
            <a:ext cx="2278024" cy="421899"/>
            <a:chOff x="-3466665" y="4978213"/>
            <a:chExt cx="2278024" cy="421899"/>
          </a:xfrm>
        </p:grpSpPr>
        <p:sp>
          <p:nvSpPr>
            <p:cNvPr id="25" name="Rectangle 24">
              <a:extLst>
                <a:ext uri="{FF2B5EF4-FFF2-40B4-BE49-F238E27FC236}">
                  <a16:creationId xmlns:a16="http://schemas.microsoft.com/office/drawing/2014/main" id="{CA34C9C7-AFE1-DA48-9360-9F1800434379}"/>
                </a:ext>
              </a:extLst>
            </p:cNvPr>
            <p:cNvSpPr/>
            <p:nvPr userDrawn="1"/>
          </p:nvSpPr>
          <p:spPr>
            <a:xfrm>
              <a:off x="-3466665" y="4978730"/>
              <a:ext cx="442035" cy="419052"/>
            </a:xfrm>
            <a:prstGeom prst="rect">
              <a:avLst/>
            </a:prstGeom>
            <a:solidFill>
              <a:srgbClr val="FF0000"/>
            </a:solidFill>
            <a:ln>
              <a:noFill/>
            </a:ln>
          </p:spPr>
          <p:style>
            <a:lnRef idx="1">
              <a:schemeClr val="accent1"/>
            </a:lnRef>
            <a:fillRef idx="3">
              <a:schemeClr val="accent1"/>
            </a:fillRef>
            <a:effectRef idx="2">
              <a:schemeClr val="accent1"/>
            </a:effectRef>
            <a:fontRef idx="minor">
              <a:schemeClr val="lt1"/>
            </a:fontRef>
          </p:style>
          <p:txBody>
            <a:bodyPr anchor="ctr"/>
            <a:lstStyle/>
            <a:p>
              <a:pPr algn="ctr">
                <a:defRPr/>
              </a:pPr>
              <a:endParaRPr lang="en-US" sz="1000"/>
            </a:p>
          </p:txBody>
        </p:sp>
        <p:sp>
          <p:nvSpPr>
            <p:cNvPr id="26" name="Rectangle 25">
              <a:extLst>
                <a:ext uri="{FF2B5EF4-FFF2-40B4-BE49-F238E27FC236}">
                  <a16:creationId xmlns:a16="http://schemas.microsoft.com/office/drawing/2014/main" id="{2B339864-262D-994D-98D1-B31B7E3C4855}"/>
                </a:ext>
              </a:extLst>
            </p:cNvPr>
            <p:cNvSpPr/>
            <p:nvPr userDrawn="1"/>
          </p:nvSpPr>
          <p:spPr>
            <a:xfrm>
              <a:off x="-2858599" y="4978213"/>
              <a:ext cx="442035" cy="419052"/>
            </a:xfrm>
            <a:prstGeom prst="rect">
              <a:avLst/>
            </a:prstGeom>
            <a:solidFill>
              <a:srgbClr val="FFFF00"/>
            </a:solidFill>
            <a:ln>
              <a:noFill/>
            </a:ln>
          </p:spPr>
          <p:style>
            <a:lnRef idx="1">
              <a:schemeClr val="accent1"/>
            </a:lnRef>
            <a:fillRef idx="3">
              <a:schemeClr val="accent1"/>
            </a:fillRef>
            <a:effectRef idx="2">
              <a:schemeClr val="accent1"/>
            </a:effectRef>
            <a:fontRef idx="minor">
              <a:schemeClr val="lt1"/>
            </a:fontRef>
          </p:style>
          <p:txBody>
            <a:bodyPr anchor="ctr"/>
            <a:lstStyle/>
            <a:p>
              <a:pPr algn="ctr">
                <a:defRPr/>
              </a:pPr>
              <a:endParaRPr lang="en-US" sz="1000"/>
            </a:p>
          </p:txBody>
        </p:sp>
        <p:sp>
          <p:nvSpPr>
            <p:cNvPr id="27" name="Rectangle 26">
              <a:extLst>
                <a:ext uri="{FF2B5EF4-FFF2-40B4-BE49-F238E27FC236}">
                  <a16:creationId xmlns:a16="http://schemas.microsoft.com/office/drawing/2014/main" id="{2D7C36F7-E65A-3240-A1F3-DBBA8E15F637}"/>
                </a:ext>
              </a:extLst>
            </p:cNvPr>
            <p:cNvSpPr/>
            <p:nvPr userDrawn="1"/>
          </p:nvSpPr>
          <p:spPr>
            <a:xfrm>
              <a:off x="-1630676" y="4978213"/>
              <a:ext cx="442035" cy="419052"/>
            </a:xfrm>
            <a:prstGeom prst="rect">
              <a:avLst/>
            </a:prstGeom>
            <a:solidFill>
              <a:srgbClr val="00B0F0"/>
            </a:solidFill>
            <a:ln>
              <a:noFill/>
            </a:ln>
          </p:spPr>
          <p:style>
            <a:lnRef idx="1">
              <a:schemeClr val="accent1"/>
            </a:lnRef>
            <a:fillRef idx="3">
              <a:schemeClr val="accent1"/>
            </a:fillRef>
            <a:effectRef idx="2">
              <a:schemeClr val="accent1"/>
            </a:effectRef>
            <a:fontRef idx="minor">
              <a:schemeClr val="lt1"/>
            </a:fontRef>
          </p:style>
          <p:txBody>
            <a:bodyPr anchor="ctr"/>
            <a:lstStyle/>
            <a:p>
              <a:pPr algn="ctr">
                <a:defRPr/>
              </a:pPr>
              <a:endParaRPr lang="en-US" sz="1000"/>
            </a:p>
          </p:txBody>
        </p:sp>
        <p:sp>
          <p:nvSpPr>
            <p:cNvPr id="28" name="Rectangle 27">
              <a:extLst>
                <a:ext uri="{FF2B5EF4-FFF2-40B4-BE49-F238E27FC236}">
                  <a16:creationId xmlns:a16="http://schemas.microsoft.com/office/drawing/2014/main" id="{76C2C322-C362-944A-8A64-5F3E3F627D0C}"/>
                </a:ext>
              </a:extLst>
            </p:cNvPr>
            <p:cNvSpPr/>
            <p:nvPr userDrawn="1"/>
          </p:nvSpPr>
          <p:spPr>
            <a:xfrm>
              <a:off x="-2238742" y="4981060"/>
              <a:ext cx="442035" cy="419052"/>
            </a:xfrm>
            <a:prstGeom prst="rect">
              <a:avLst/>
            </a:prstGeom>
            <a:solidFill>
              <a:srgbClr val="92D050"/>
            </a:solidFill>
            <a:ln>
              <a:noFill/>
            </a:ln>
          </p:spPr>
          <p:style>
            <a:lnRef idx="1">
              <a:schemeClr val="accent1"/>
            </a:lnRef>
            <a:fillRef idx="3">
              <a:schemeClr val="accent1"/>
            </a:fillRef>
            <a:effectRef idx="2">
              <a:schemeClr val="accent1"/>
            </a:effectRef>
            <a:fontRef idx="minor">
              <a:schemeClr val="lt1"/>
            </a:fontRef>
          </p:style>
          <p:txBody>
            <a:bodyPr anchor="ctr"/>
            <a:lstStyle/>
            <a:p>
              <a:pPr algn="ctr">
                <a:defRPr/>
              </a:pPr>
              <a:endParaRPr lang="en-US" sz="1000"/>
            </a:p>
          </p:txBody>
        </p:sp>
      </p:grpSp>
      <p:sp>
        <p:nvSpPr>
          <p:cNvPr id="30" name="TextBox 29">
            <a:extLst>
              <a:ext uri="{FF2B5EF4-FFF2-40B4-BE49-F238E27FC236}">
                <a16:creationId xmlns:a16="http://schemas.microsoft.com/office/drawing/2014/main" id="{EE888ACB-F7ED-FC47-A38A-14913887398F}"/>
              </a:ext>
            </a:extLst>
          </p:cNvPr>
          <p:cNvSpPr txBox="1"/>
          <p:nvPr userDrawn="1"/>
        </p:nvSpPr>
        <p:spPr>
          <a:xfrm>
            <a:off x="-1733006" y="725910"/>
            <a:ext cx="1602438" cy="307777"/>
          </a:xfrm>
          <a:prstGeom prst="rect">
            <a:avLst/>
          </a:prstGeom>
          <a:noFill/>
        </p:spPr>
        <p:txBody>
          <a:bodyPr wrap="square" rtlCol="0">
            <a:spAutoFit/>
          </a:bodyPr>
          <a:lstStyle/>
          <a:p>
            <a:pPr algn="ctr"/>
            <a:r>
              <a:rPr lang="en-US" sz="1400">
                <a:solidFill>
                  <a:sysClr val="windowText" lastClr="000000"/>
                </a:solidFill>
              </a:rPr>
              <a:t>Approved Colors</a:t>
            </a:r>
          </a:p>
        </p:txBody>
      </p:sp>
      <p:sp>
        <p:nvSpPr>
          <p:cNvPr id="31" name="TextBox 30">
            <a:extLst>
              <a:ext uri="{FF2B5EF4-FFF2-40B4-BE49-F238E27FC236}">
                <a16:creationId xmlns:a16="http://schemas.microsoft.com/office/drawing/2014/main" id="{AD7D5A41-9143-3049-A80F-DCF0D99BA4CD}"/>
              </a:ext>
            </a:extLst>
          </p:cNvPr>
          <p:cNvSpPr txBox="1"/>
          <p:nvPr userDrawn="1"/>
        </p:nvSpPr>
        <p:spPr>
          <a:xfrm>
            <a:off x="-3392680" y="-14751"/>
            <a:ext cx="3223975" cy="369332"/>
          </a:xfrm>
          <a:prstGeom prst="rect">
            <a:avLst/>
          </a:prstGeom>
          <a:noFill/>
        </p:spPr>
        <p:txBody>
          <a:bodyPr wrap="square" rtlCol="0">
            <a:spAutoFit/>
          </a:bodyPr>
          <a:lstStyle/>
          <a:p>
            <a:pPr algn="r"/>
            <a:r>
              <a:rPr lang="en-US" sz="1800" b="1">
                <a:solidFill>
                  <a:schemeClr val="bg2">
                    <a:lumMod val="75000"/>
                  </a:schemeClr>
                </a:solidFill>
              </a:rPr>
              <a:t>Arial Title Style – 44 pt </a:t>
            </a:r>
          </a:p>
        </p:txBody>
      </p:sp>
      <p:sp>
        <p:nvSpPr>
          <p:cNvPr id="32" name="TextBox 31">
            <a:extLst>
              <a:ext uri="{FF2B5EF4-FFF2-40B4-BE49-F238E27FC236}">
                <a16:creationId xmlns:a16="http://schemas.microsoft.com/office/drawing/2014/main" id="{B0DFF0A2-E15C-C842-A43A-B36127B1D4A7}"/>
              </a:ext>
            </a:extLst>
          </p:cNvPr>
          <p:cNvSpPr txBox="1"/>
          <p:nvPr userDrawn="1"/>
        </p:nvSpPr>
        <p:spPr>
          <a:xfrm>
            <a:off x="-3067939" y="272949"/>
            <a:ext cx="2899234" cy="338554"/>
          </a:xfrm>
          <a:prstGeom prst="rect">
            <a:avLst/>
          </a:prstGeom>
          <a:noFill/>
        </p:spPr>
        <p:txBody>
          <a:bodyPr wrap="square" rtlCol="0">
            <a:spAutoFit/>
          </a:bodyPr>
          <a:lstStyle/>
          <a:p>
            <a:pPr algn="r"/>
            <a:r>
              <a:rPr lang="en-US" sz="1600" b="1">
                <a:solidFill>
                  <a:sysClr val="windowText" lastClr="000000"/>
                </a:solidFill>
              </a:rPr>
              <a:t>Arial Subtitle Style– 24 pt</a:t>
            </a:r>
          </a:p>
        </p:txBody>
      </p:sp>
      <p:sp>
        <p:nvSpPr>
          <p:cNvPr id="34" name="Rectangle 33">
            <a:extLst>
              <a:ext uri="{FF2B5EF4-FFF2-40B4-BE49-F238E27FC236}">
                <a16:creationId xmlns:a16="http://schemas.microsoft.com/office/drawing/2014/main" id="{35603738-E324-7E49-A9BE-138895C9A382}"/>
              </a:ext>
            </a:extLst>
          </p:cNvPr>
          <p:cNvSpPr/>
          <p:nvPr userDrawn="1"/>
        </p:nvSpPr>
        <p:spPr>
          <a:xfrm>
            <a:off x="-3291318" y="3274715"/>
            <a:ext cx="1497012" cy="569912"/>
          </a:xfrm>
          <a:prstGeom prst="rect">
            <a:avLst/>
          </a:prstGeom>
          <a:solidFill>
            <a:schemeClr val="accent2"/>
          </a:solidFill>
          <a:ln>
            <a:noFill/>
          </a:ln>
          <a:effectLst>
            <a:outerShdw blurRad="50800" dist="38100" dir="2700000" algn="tl" rotWithShape="0">
              <a:prstClr val="black">
                <a:alpha val="40000"/>
              </a:prstClr>
            </a:outerShdw>
          </a:effectLst>
        </p:spPr>
        <p:style>
          <a:lnRef idx="1">
            <a:schemeClr val="accent1"/>
          </a:lnRef>
          <a:fillRef idx="3">
            <a:schemeClr val="accent1"/>
          </a:fillRef>
          <a:effectRef idx="2">
            <a:schemeClr val="accent1"/>
          </a:effectRef>
          <a:fontRef idx="minor">
            <a:schemeClr val="lt1"/>
          </a:fontRef>
        </p:style>
        <p:txBody>
          <a:bodyPr anchor="ctr"/>
          <a:lstStyle/>
          <a:p>
            <a:pPr algn="ctr">
              <a:defRPr/>
            </a:pPr>
            <a:r>
              <a:rPr lang="en-US" sz="1000" b="1">
                <a:solidFill>
                  <a:srgbClr val="000000"/>
                </a:solidFill>
              </a:rPr>
              <a:t>RGB 234-194-73</a:t>
            </a:r>
          </a:p>
        </p:txBody>
      </p:sp>
      <p:sp>
        <p:nvSpPr>
          <p:cNvPr id="35" name="Rectangle 34">
            <a:extLst>
              <a:ext uri="{FF2B5EF4-FFF2-40B4-BE49-F238E27FC236}">
                <a16:creationId xmlns:a16="http://schemas.microsoft.com/office/drawing/2014/main" id="{DF0ED7FD-5833-B34B-953E-F740996E7A0B}"/>
              </a:ext>
            </a:extLst>
          </p:cNvPr>
          <p:cNvSpPr/>
          <p:nvPr userDrawn="1"/>
        </p:nvSpPr>
        <p:spPr>
          <a:xfrm>
            <a:off x="-3291318" y="1076027"/>
            <a:ext cx="1497012" cy="569913"/>
          </a:xfrm>
          <a:prstGeom prst="rect">
            <a:avLst/>
          </a:prstGeom>
          <a:solidFill>
            <a:schemeClr val="bg2"/>
          </a:solidFill>
          <a:ln>
            <a:noFill/>
          </a:ln>
          <a:effectLst>
            <a:outerShdw blurRad="50800" dist="38100" dir="2700000" algn="tl" rotWithShape="0">
              <a:prstClr val="black">
                <a:alpha val="40000"/>
              </a:prstClr>
            </a:outerShdw>
          </a:effectLst>
        </p:spPr>
        <p:style>
          <a:lnRef idx="0">
            <a:scrgbClr r="0" g="0" b="0"/>
          </a:lnRef>
          <a:fillRef idx="0">
            <a:scrgbClr r="0" g="0" b="0"/>
          </a:fillRef>
          <a:effectRef idx="0">
            <a:scrgbClr r="0" g="0" b="0"/>
          </a:effectRef>
          <a:fontRef idx="minor">
            <a:schemeClr val="lt1"/>
          </a:fontRef>
        </p:style>
        <p:txBody>
          <a:bodyPr anchor="ctr"/>
          <a:lstStyle/>
          <a:p>
            <a:pPr algn="ctr">
              <a:defRPr/>
            </a:pPr>
            <a:r>
              <a:rPr lang="en-US" sz="1000" b="1">
                <a:solidFill>
                  <a:srgbClr val="000000"/>
                </a:solidFill>
              </a:rPr>
              <a:t>RGB 78-138-167</a:t>
            </a:r>
          </a:p>
        </p:txBody>
      </p:sp>
      <p:sp>
        <p:nvSpPr>
          <p:cNvPr id="36" name="Rectangle 35">
            <a:extLst>
              <a:ext uri="{FF2B5EF4-FFF2-40B4-BE49-F238E27FC236}">
                <a16:creationId xmlns:a16="http://schemas.microsoft.com/office/drawing/2014/main" id="{B3AA2A7E-9DF4-A047-8EA3-01ED6F15A09A}"/>
              </a:ext>
            </a:extLst>
          </p:cNvPr>
          <p:cNvSpPr/>
          <p:nvPr userDrawn="1"/>
        </p:nvSpPr>
        <p:spPr>
          <a:xfrm>
            <a:off x="-3291318" y="1801514"/>
            <a:ext cx="1497012" cy="569913"/>
          </a:xfrm>
          <a:prstGeom prst="rect">
            <a:avLst/>
          </a:prstGeom>
          <a:solidFill>
            <a:schemeClr val="tx2"/>
          </a:solidFill>
          <a:ln>
            <a:noFill/>
          </a:ln>
          <a:effectLst>
            <a:outerShdw blurRad="50800" dist="38100" dir="2700000" algn="tl" rotWithShape="0">
              <a:prstClr val="black">
                <a:alpha val="40000"/>
              </a:prstClr>
            </a:outerShdw>
          </a:effectLst>
        </p:spPr>
        <p:style>
          <a:lnRef idx="0">
            <a:scrgbClr r="0" g="0" b="0"/>
          </a:lnRef>
          <a:fillRef idx="0">
            <a:scrgbClr r="0" g="0" b="0"/>
          </a:fillRef>
          <a:effectRef idx="0">
            <a:scrgbClr r="0" g="0" b="0"/>
          </a:effectRef>
          <a:fontRef idx="minor">
            <a:schemeClr val="lt1"/>
          </a:fontRef>
        </p:style>
        <p:txBody>
          <a:bodyPr anchor="ctr"/>
          <a:lstStyle/>
          <a:p>
            <a:pPr algn="ctr">
              <a:defRPr/>
            </a:pPr>
            <a:r>
              <a:rPr lang="en-US" sz="1000" b="1"/>
              <a:t>RGB 105-106-106</a:t>
            </a:r>
          </a:p>
        </p:txBody>
      </p:sp>
      <p:sp>
        <p:nvSpPr>
          <p:cNvPr id="37" name="Rectangle 36">
            <a:extLst>
              <a:ext uri="{FF2B5EF4-FFF2-40B4-BE49-F238E27FC236}">
                <a16:creationId xmlns:a16="http://schemas.microsoft.com/office/drawing/2014/main" id="{E8521EC8-6AA6-0940-B096-11064AC0B257}"/>
              </a:ext>
            </a:extLst>
          </p:cNvPr>
          <p:cNvSpPr/>
          <p:nvPr userDrawn="1"/>
        </p:nvSpPr>
        <p:spPr>
          <a:xfrm>
            <a:off x="-3291318" y="2541290"/>
            <a:ext cx="1497012" cy="569912"/>
          </a:xfrm>
          <a:prstGeom prst="rect">
            <a:avLst/>
          </a:prstGeom>
          <a:solidFill>
            <a:schemeClr val="accent1"/>
          </a:solidFill>
          <a:ln>
            <a:noFill/>
          </a:ln>
          <a:effectLst>
            <a:outerShdw blurRad="50800" dist="38100" dir="2700000" algn="tl" rotWithShape="0">
              <a:prstClr val="black">
                <a:alpha val="40000"/>
              </a:prstClr>
            </a:outerShdw>
          </a:effectLst>
        </p:spPr>
        <p:style>
          <a:lnRef idx="1">
            <a:schemeClr val="accent1"/>
          </a:lnRef>
          <a:fillRef idx="3">
            <a:schemeClr val="accent1"/>
          </a:fillRef>
          <a:effectRef idx="2">
            <a:schemeClr val="accent1"/>
          </a:effectRef>
          <a:fontRef idx="minor">
            <a:schemeClr val="lt1"/>
          </a:fontRef>
        </p:style>
        <p:txBody>
          <a:bodyPr anchor="ctr"/>
          <a:lstStyle/>
          <a:p>
            <a:pPr algn="ctr">
              <a:defRPr/>
            </a:pPr>
            <a:r>
              <a:rPr lang="en-US" sz="1000" b="1"/>
              <a:t>RGB 129-24-31</a:t>
            </a:r>
          </a:p>
        </p:txBody>
      </p:sp>
      <p:graphicFrame>
        <p:nvGraphicFramePr>
          <p:cNvPr id="16" name="Table 39">
            <a:extLst>
              <a:ext uri="{FF2B5EF4-FFF2-40B4-BE49-F238E27FC236}">
                <a16:creationId xmlns:a16="http://schemas.microsoft.com/office/drawing/2014/main" id="{F81D5E05-4DDC-CD44-AC6D-C8E709B9BC68}"/>
              </a:ext>
            </a:extLst>
          </p:cNvPr>
          <p:cNvGraphicFramePr>
            <a:graphicFrameLocks noGrp="1"/>
          </p:cNvGraphicFramePr>
          <p:nvPr userDrawn="1">
            <p:extLst>
              <p:ext uri="{D42A27DB-BD31-4B8C-83A1-F6EECF244321}">
                <p14:modId xmlns:p14="http://schemas.microsoft.com/office/powerpoint/2010/main" val="2953372856"/>
              </p:ext>
            </p:extLst>
          </p:nvPr>
        </p:nvGraphicFramePr>
        <p:xfrm>
          <a:off x="-3316480" y="4479769"/>
          <a:ext cx="3147774" cy="1402080"/>
        </p:xfrm>
        <a:graphic>
          <a:graphicData uri="http://schemas.openxmlformats.org/drawingml/2006/table">
            <a:tbl>
              <a:tblPr firstRow="1" bandRow="1">
                <a:tableStyleId>{00A15C55-8517-42AA-B614-E9B94910E393}</a:tableStyleId>
              </a:tblPr>
              <a:tblGrid>
                <a:gridCol w="1049258">
                  <a:extLst>
                    <a:ext uri="{9D8B030D-6E8A-4147-A177-3AD203B41FA5}">
                      <a16:colId xmlns:a16="http://schemas.microsoft.com/office/drawing/2014/main" val="3429238375"/>
                    </a:ext>
                  </a:extLst>
                </a:gridCol>
                <a:gridCol w="1049258">
                  <a:extLst>
                    <a:ext uri="{9D8B030D-6E8A-4147-A177-3AD203B41FA5}">
                      <a16:colId xmlns:a16="http://schemas.microsoft.com/office/drawing/2014/main" val="51369923"/>
                    </a:ext>
                  </a:extLst>
                </a:gridCol>
                <a:gridCol w="1049258">
                  <a:extLst>
                    <a:ext uri="{9D8B030D-6E8A-4147-A177-3AD203B41FA5}">
                      <a16:colId xmlns:a16="http://schemas.microsoft.com/office/drawing/2014/main" val="1661410280"/>
                    </a:ext>
                  </a:extLst>
                </a:gridCol>
              </a:tblGrid>
              <a:tr h="0">
                <a:tc>
                  <a:txBody>
                    <a:bodyPr/>
                    <a:lstStyle/>
                    <a:p>
                      <a:pPr algn="ctr"/>
                      <a:r>
                        <a:rPr lang="en-US" sz="1400"/>
                        <a:t> Header</a:t>
                      </a:r>
                    </a:p>
                  </a:txBody>
                  <a:tcPr/>
                </a:tc>
                <a:tc>
                  <a:txBody>
                    <a:bodyPr/>
                    <a:lstStyle/>
                    <a:p>
                      <a:pPr algn="ctr"/>
                      <a:r>
                        <a:rPr lang="en-US" sz="1400"/>
                        <a:t>Header</a:t>
                      </a:r>
                    </a:p>
                  </a:txBody>
                  <a:tcPr/>
                </a:tc>
                <a:tc>
                  <a:txBody>
                    <a:bodyPr/>
                    <a:lstStyle/>
                    <a:p>
                      <a:pPr algn="ctr"/>
                      <a:r>
                        <a:rPr lang="en-US" sz="1400"/>
                        <a:t>Header</a:t>
                      </a:r>
                    </a:p>
                  </a:txBody>
                  <a:tcPr/>
                </a:tc>
                <a:extLst>
                  <a:ext uri="{0D108BD9-81ED-4DB2-BD59-A6C34878D82A}">
                    <a16:rowId xmlns:a16="http://schemas.microsoft.com/office/drawing/2014/main" val="4059696517"/>
                  </a:ext>
                </a:extLst>
              </a:tr>
              <a:tr h="280156">
                <a:tc>
                  <a:txBody>
                    <a:bodyPr/>
                    <a:lstStyle/>
                    <a:p>
                      <a:endParaRPr lang="en-US"/>
                    </a:p>
                  </a:txBody>
                  <a:tcPr/>
                </a:tc>
                <a:tc>
                  <a:txBody>
                    <a:bodyPr/>
                    <a:lstStyle/>
                    <a:p>
                      <a:endParaRPr lang="en-US"/>
                    </a:p>
                  </a:txBody>
                  <a:tcPr/>
                </a:tc>
                <a:tc>
                  <a:txBody>
                    <a:bodyPr/>
                    <a:lstStyle/>
                    <a:p>
                      <a:endParaRPr lang="en-US"/>
                    </a:p>
                  </a:txBody>
                  <a:tcPr/>
                </a:tc>
                <a:extLst>
                  <a:ext uri="{0D108BD9-81ED-4DB2-BD59-A6C34878D82A}">
                    <a16:rowId xmlns:a16="http://schemas.microsoft.com/office/drawing/2014/main" val="2629264839"/>
                  </a:ext>
                </a:extLst>
              </a:tr>
              <a:tr h="280156">
                <a:tc>
                  <a:txBody>
                    <a:bodyPr/>
                    <a:lstStyle/>
                    <a:p>
                      <a:endParaRPr lang="en-US"/>
                    </a:p>
                  </a:txBody>
                  <a:tcPr/>
                </a:tc>
                <a:tc>
                  <a:txBody>
                    <a:bodyPr/>
                    <a:lstStyle/>
                    <a:p>
                      <a:endParaRPr lang="en-US"/>
                    </a:p>
                  </a:txBody>
                  <a:tcPr/>
                </a:tc>
                <a:tc>
                  <a:txBody>
                    <a:bodyPr/>
                    <a:lstStyle/>
                    <a:p>
                      <a:endParaRPr lang="en-US"/>
                    </a:p>
                  </a:txBody>
                  <a:tcPr/>
                </a:tc>
                <a:extLst>
                  <a:ext uri="{0D108BD9-81ED-4DB2-BD59-A6C34878D82A}">
                    <a16:rowId xmlns:a16="http://schemas.microsoft.com/office/drawing/2014/main" val="3779800150"/>
                  </a:ext>
                </a:extLst>
              </a:tr>
              <a:tr h="280156">
                <a:tc>
                  <a:txBody>
                    <a:bodyPr/>
                    <a:lstStyle/>
                    <a:p>
                      <a:endParaRPr lang="en-US"/>
                    </a:p>
                  </a:txBody>
                  <a:tcPr/>
                </a:tc>
                <a:tc>
                  <a:txBody>
                    <a:bodyPr/>
                    <a:lstStyle/>
                    <a:p>
                      <a:endParaRPr lang="en-US"/>
                    </a:p>
                  </a:txBody>
                  <a:tcPr/>
                </a:tc>
                <a:tc>
                  <a:txBody>
                    <a:bodyPr/>
                    <a:lstStyle/>
                    <a:p>
                      <a:endParaRPr lang="en-US"/>
                    </a:p>
                  </a:txBody>
                  <a:tcPr/>
                </a:tc>
                <a:extLst>
                  <a:ext uri="{0D108BD9-81ED-4DB2-BD59-A6C34878D82A}">
                    <a16:rowId xmlns:a16="http://schemas.microsoft.com/office/drawing/2014/main" val="1799914523"/>
                  </a:ext>
                </a:extLst>
              </a:tr>
            </a:tbl>
          </a:graphicData>
        </a:graphic>
      </p:graphicFrame>
      <p:sp>
        <p:nvSpPr>
          <p:cNvPr id="41" name="TextBox 40">
            <a:extLst>
              <a:ext uri="{FF2B5EF4-FFF2-40B4-BE49-F238E27FC236}">
                <a16:creationId xmlns:a16="http://schemas.microsoft.com/office/drawing/2014/main" id="{F50805ED-4272-0647-B9F4-D38A657355B6}"/>
              </a:ext>
            </a:extLst>
          </p:cNvPr>
          <p:cNvSpPr txBox="1"/>
          <p:nvPr userDrawn="1"/>
        </p:nvSpPr>
        <p:spPr>
          <a:xfrm>
            <a:off x="-3278342" y="4057585"/>
            <a:ext cx="3147774" cy="307777"/>
          </a:xfrm>
          <a:prstGeom prst="rect">
            <a:avLst/>
          </a:prstGeom>
          <a:noFill/>
        </p:spPr>
        <p:txBody>
          <a:bodyPr wrap="square" rtlCol="0">
            <a:spAutoFit/>
          </a:bodyPr>
          <a:lstStyle/>
          <a:p>
            <a:pPr algn="r"/>
            <a:r>
              <a:rPr lang="en-US" sz="1400">
                <a:solidFill>
                  <a:sysClr val="windowText" lastClr="000000"/>
                </a:solidFill>
              </a:rPr>
              <a:t>Approved Table Color Scheme</a:t>
            </a:r>
          </a:p>
        </p:txBody>
      </p:sp>
      <p:sp>
        <p:nvSpPr>
          <p:cNvPr id="6" name="Title Placeholder 5">
            <a:extLst>
              <a:ext uri="{FF2B5EF4-FFF2-40B4-BE49-F238E27FC236}">
                <a16:creationId xmlns:a16="http://schemas.microsoft.com/office/drawing/2014/main" id="{0ACD0B5D-4E9A-924B-A1A4-9306EFBB1A74}"/>
              </a:ext>
            </a:extLst>
          </p:cNvPr>
          <p:cNvSpPr>
            <a:spLocks noGrp="1"/>
          </p:cNvSpPr>
          <p:nvPr>
            <p:ph type="title"/>
          </p:nvPr>
        </p:nvSpPr>
        <p:spPr>
          <a:xfrm>
            <a:off x="838200" y="365125"/>
            <a:ext cx="10515600" cy="1325563"/>
          </a:xfrm>
          <a:prstGeom prst="rect">
            <a:avLst/>
          </a:prstGeom>
        </p:spPr>
        <p:txBody>
          <a:bodyPr vert="horz" lIns="91440" tIns="45720" rIns="91440" bIns="45720" rtlCol="0" anchor="ctr">
            <a:normAutofit/>
          </a:bodyPr>
          <a:lstStyle/>
          <a:p>
            <a:r>
              <a:rPr lang="en-US"/>
              <a:t>Click to edit Master title style</a:t>
            </a:r>
          </a:p>
        </p:txBody>
      </p:sp>
      <p:sp>
        <p:nvSpPr>
          <p:cNvPr id="7" name="Text Placeholder 6">
            <a:extLst>
              <a:ext uri="{FF2B5EF4-FFF2-40B4-BE49-F238E27FC236}">
                <a16:creationId xmlns:a16="http://schemas.microsoft.com/office/drawing/2014/main" id="{5B6049D8-29E7-E14B-B1E2-01A38B80795B}"/>
              </a:ext>
            </a:extLst>
          </p:cNvPr>
          <p:cNvSpPr>
            <a:spLocks noGrp="1"/>
          </p:cNvSpPr>
          <p:nvPr>
            <p:ph type="body" idx="1"/>
          </p:nvPr>
        </p:nvSpPr>
        <p:spPr>
          <a:xfrm>
            <a:off x="838200" y="1825625"/>
            <a:ext cx="10515600" cy="4351338"/>
          </a:xfrm>
          <a:prstGeom prst="rect">
            <a:avLst/>
          </a:prstGeom>
        </p:spPr>
        <p:txBody>
          <a:bodyPr vert="horz" lIns="91440" tIns="45720" rIns="91440" bIns="45720" rtlCol="0">
            <a:normAutofit/>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Tree>
    <p:extLst>
      <p:ext uri="{BB962C8B-B14F-4D97-AF65-F5344CB8AC3E}">
        <p14:creationId xmlns:p14="http://schemas.microsoft.com/office/powerpoint/2010/main" val="3280823774"/>
      </p:ext>
    </p:extLst>
  </p:cSld>
  <p:clrMap bg1="lt1" tx1="dk1" bg2="lt2" tx2="dk2" accent1="accent1" accent2="accent2" accent3="accent3" accent4="accent4" accent5="accent5" accent6="accent6" hlink="hlink" folHlink="folHlink"/>
  <p:sldLayoutIdLst>
    <p:sldLayoutId id="2147483661" r:id="rId1"/>
    <p:sldLayoutId id="2147483664" r:id="rId2"/>
    <p:sldLayoutId id="2147483662" r:id="rId3"/>
    <p:sldLayoutId id="2147483663" r:id="rId4"/>
    <p:sldLayoutId id="2147483678" r:id="rId5"/>
    <p:sldLayoutId id="2147483694" r:id="rId6"/>
  </p:sldLayoutIdLst>
  <p:hf hdr="0" ftr="0" dt="0"/>
  <p:txStyles>
    <p:titleStyle>
      <a:lvl1pPr algn="l" defTabSz="914400" rtl="0" eaLnBrk="1" latinLnBrk="0" hangingPunct="1">
        <a:lnSpc>
          <a:spcPct val="90000"/>
        </a:lnSpc>
        <a:spcBef>
          <a:spcPct val="0"/>
        </a:spcBef>
        <a:buNone/>
        <a:defRPr sz="4400" b="1" i="0" kern="1200">
          <a:solidFill>
            <a:schemeClr val="bg2">
              <a:lumMod val="75000"/>
            </a:schemeClr>
          </a:solidFill>
          <a:latin typeface="+mj-lt"/>
          <a:ea typeface="+mj-ea"/>
          <a:cs typeface="+mj-cs"/>
        </a:defRPr>
      </a:lvl1pPr>
    </p:titleStyle>
    <p:bodyStyle>
      <a:lvl1pPr marL="0" indent="0" algn="l" defTabSz="914400" rtl="0" eaLnBrk="1" latinLnBrk="0" hangingPunct="1">
        <a:lnSpc>
          <a:spcPct val="90000"/>
        </a:lnSpc>
        <a:spcBef>
          <a:spcPts val="1000"/>
        </a:spcBef>
        <a:buFont typeface="Arial" panose="020B0604020202020204" pitchFamily="34" charset="0"/>
        <a:buNone/>
        <a:defRPr sz="2400" b="0" i="0" kern="1200">
          <a:solidFill>
            <a:schemeClr val="tx1"/>
          </a:solidFill>
          <a:latin typeface="+mn-lt"/>
          <a:ea typeface="+mn-ea"/>
          <a:cs typeface="+mn-cs"/>
        </a:defRPr>
      </a:lvl1pPr>
      <a:lvl2pPr marL="685800" indent="-228600" algn="l" defTabSz="914400" rtl="0" eaLnBrk="1" latinLnBrk="0" hangingPunct="1">
        <a:lnSpc>
          <a:spcPct val="90000"/>
        </a:lnSpc>
        <a:spcBef>
          <a:spcPts val="500"/>
        </a:spcBef>
        <a:buSzPct val="110000"/>
        <a:buFont typeface="Arial" panose="020B0604020202020204" pitchFamily="34" charset="0"/>
        <a:buChar char="•"/>
        <a:defRPr sz="2400" b="0" i="0" kern="1200">
          <a:solidFill>
            <a:schemeClr val="bg2">
              <a:lumMod val="75000"/>
            </a:schemeClr>
          </a:solidFill>
          <a:latin typeface="+mn-lt"/>
          <a:ea typeface="+mn-ea"/>
          <a:cs typeface="+mn-cs"/>
        </a:defRPr>
      </a:lvl2pPr>
      <a:lvl3pPr marL="1143000" indent="-228600" algn="l" defTabSz="914400" rtl="0" eaLnBrk="1" latinLnBrk="0" hangingPunct="1">
        <a:lnSpc>
          <a:spcPct val="90000"/>
        </a:lnSpc>
        <a:spcBef>
          <a:spcPts val="500"/>
        </a:spcBef>
        <a:buSzPct val="78000"/>
        <a:buFont typeface="Courier New" panose="02070309020205020404" pitchFamily="49" charset="0"/>
        <a:buChar char="o"/>
        <a:defRPr sz="2000" b="0" i="0" kern="1200">
          <a:solidFill>
            <a:schemeClr val="accent1"/>
          </a:solidFill>
          <a:latin typeface="+mn-lt"/>
          <a:ea typeface="+mn-ea"/>
          <a:cs typeface="+mn-cs"/>
        </a:defRPr>
      </a:lvl3pPr>
      <a:lvl4pPr marL="1600200" indent="-228600" algn="l" defTabSz="914400" rtl="0" eaLnBrk="1" latinLnBrk="0" hangingPunct="1">
        <a:lnSpc>
          <a:spcPct val="90000"/>
        </a:lnSpc>
        <a:spcBef>
          <a:spcPts val="500"/>
        </a:spcBef>
        <a:buSzPct val="75000"/>
        <a:buFont typeface=".Lucida Grande UI Regular"/>
        <a:buChar char="►"/>
        <a:defRPr sz="1800" b="0" i="0" kern="1200">
          <a:solidFill>
            <a:schemeClr val="accent3"/>
          </a:solidFill>
          <a:latin typeface="+mn-lt"/>
          <a:ea typeface="+mn-ea"/>
          <a:cs typeface="+mn-cs"/>
        </a:defRPr>
      </a:lvl4pPr>
      <a:lvl5pPr marL="2057400" indent="-228600" algn="l" defTabSz="914400" rtl="0" eaLnBrk="1" latinLnBrk="0" hangingPunct="1">
        <a:lnSpc>
          <a:spcPct val="90000"/>
        </a:lnSpc>
        <a:spcBef>
          <a:spcPts val="500"/>
        </a:spcBef>
        <a:buSzPct val="65000"/>
        <a:buFont typeface=".Lucida Grande UI Regular"/>
        <a:buChar char="◆"/>
        <a:defRPr sz="1800" b="0" i="0" kern="1200">
          <a:solidFill>
            <a:schemeClr val="accent6">
              <a:lumMod val="50000"/>
            </a:schemeClr>
          </a:solidFill>
          <a:latin typeface="+mn-lt"/>
          <a:ea typeface="+mn-ea"/>
          <a:cs typeface="+mn-cs"/>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Masters/slideMaster2.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Title Placeholder 1"/>
          <p:cNvSpPr>
            <a:spLocks noGrp="1"/>
          </p:cNvSpPr>
          <p:nvPr>
            <p:ph type="title"/>
          </p:nvPr>
        </p:nvSpPr>
        <p:spPr>
          <a:xfrm>
            <a:off x="838200" y="365125"/>
            <a:ext cx="10515600" cy="1325563"/>
          </a:xfrm>
          <a:prstGeom prst="rect">
            <a:avLst/>
          </a:prstGeom>
        </p:spPr>
        <p:txBody>
          <a:bodyPr vert="horz" lIns="91440" tIns="45720" rIns="91440" bIns="45720" rtlCol="0" anchor="ctr">
            <a:normAutofit/>
          </a:bodyPr>
          <a:lstStyle/>
          <a:p>
            <a:r>
              <a:rPr lang="en-US"/>
              <a:t>Click to edit Master title style</a:t>
            </a:r>
          </a:p>
        </p:txBody>
      </p:sp>
      <p:sp>
        <p:nvSpPr>
          <p:cNvPr id="3" name="Text Placeholder 2"/>
          <p:cNvSpPr>
            <a:spLocks noGrp="1"/>
          </p:cNvSpPr>
          <p:nvPr>
            <p:ph type="body" idx="1"/>
          </p:nvPr>
        </p:nvSpPr>
        <p:spPr>
          <a:xfrm>
            <a:off x="838200" y="1825625"/>
            <a:ext cx="10515600" cy="4351338"/>
          </a:xfrm>
          <a:prstGeom prst="rect">
            <a:avLst/>
          </a:prstGeom>
        </p:spPr>
        <p:txBody>
          <a:bodyPr vert="horz" lIns="91440" tIns="45720" rIns="91440" bIns="45720" rtlCol="0">
            <a:normAutofit/>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p:cNvSpPr>
            <a:spLocks noGrp="1"/>
          </p:cNvSpPr>
          <p:nvPr>
            <p:ph type="dt" sz="half" idx="2"/>
          </p:nvPr>
        </p:nvSpPr>
        <p:spPr>
          <a:xfrm>
            <a:off x="838200" y="6356350"/>
            <a:ext cx="2743200" cy="365125"/>
          </a:xfrm>
          <a:prstGeom prst="rect">
            <a:avLst/>
          </a:prstGeom>
        </p:spPr>
        <p:txBody>
          <a:bodyPr vert="horz" lIns="91440" tIns="45720" rIns="91440" bIns="45720" rtlCol="0" anchor="ctr"/>
          <a:lstStyle>
            <a:lvl1pPr algn="l">
              <a:defRPr sz="1200">
                <a:solidFill>
                  <a:schemeClr val="tx1">
                    <a:tint val="75000"/>
                  </a:schemeClr>
                </a:solidFill>
              </a:defRPr>
            </a:lvl1pPr>
          </a:lstStyle>
          <a:p>
            <a:fld id="{67F5820A-109E-4DE2-AA36-3C523A5FBD16}" type="datetimeFigureOut">
              <a:rPr lang="en-US" smtClean="0"/>
              <a:t>2/7/2022</a:t>
            </a:fld>
            <a:endParaRPr lang="en-US"/>
          </a:p>
        </p:txBody>
      </p:sp>
      <p:sp>
        <p:nvSpPr>
          <p:cNvPr id="5" name="Footer Placeholder 4"/>
          <p:cNvSpPr>
            <a:spLocks noGrp="1"/>
          </p:cNvSpPr>
          <p:nvPr>
            <p:ph type="ftr" sz="quarter" idx="3"/>
          </p:nvPr>
        </p:nvSpPr>
        <p:spPr>
          <a:xfrm>
            <a:off x="4038600" y="6356350"/>
            <a:ext cx="4114800" cy="365125"/>
          </a:xfrm>
          <a:prstGeom prst="rect">
            <a:avLst/>
          </a:prstGeom>
        </p:spPr>
        <p:txBody>
          <a:bodyPr vert="horz" lIns="91440" tIns="45720" rIns="91440" bIns="45720" rtlCol="0" anchor="ctr"/>
          <a:lstStyle>
            <a:lvl1pPr algn="ctr">
              <a:defRPr sz="1200">
                <a:solidFill>
                  <a:schemeClr val="tx1">
                    <a:tint val="75000"/>
                  </a:schemeClr>
                </a:solidFill>
              </a:defRPr>
            </a:lvl1pPr>
          </a:lstStyle>
          <a:p>
            <a:r>
              <a:rPr lang="en-US"/>
              <a:t>Pre-Decisional//Internal</a:t>
            </a:r>
          </a:p>
        </p:txBody>
      </p:sp>
      <p:sp>
        <p:nvSpPr>
          <p:cNvPr id="6" name="Slide Number Placeholder 5"/>
          <p:cNvSpPr>
            <a:spLocks noGrp="1"/>
          </p:cNvSpPr>
          <p:nvPr>
            <p:ph type="sldNum" sz="quarter" idx="4"/>
          </p:nvPr>
        </p:nvSpPr>
        <p:spPr>
          <a:xfrm>
            <a:off x="8610600" y="6356350"/>
            <a:ext cx="2743200" cy="365125"/>
          </a:xfrm>
          <a:prstGeom prst="rect">
            <a:avLst/>
          </a:prstGeom>
        </p:spPr>
        <p:txBody>
          <a:bodyPr vert="horz" lIns="91440" tIns="45720" rIns="91440" bIns="45720" rtlCol="0" anchor="ctr"/>
          <a:lstStyle>
            <a:lvl1pPr algn="r">
              <a:defRPr sz="1200">
                <a:solidFill>
                  <a:schemeClr val="tx1">
                    <a:tint val="75000"/>
                  </a:schemeClr>
                </a:solidFill>
              </a:defRPr>
            </a:lvl1pPr>
          </a:lstStyle>
          <a:p>
            <a:fld id="{F039F839-ABF9-420F-88C2-ED174B1259D2}" type="slidenum">
              <a:rPr lang="en-US" smtClean="0"/>
              <a:t>‹#›</a:t>
            </a:fld>
            <a:endParaRPr lang="en-US"/>
          </a:p>
        </p:txBody>
      </p:sp>
    </p:spTree>
    <p:extLst>
      <p:ext uri="{BB962C8B-B14F-4D97-AF65-F5344CB8AC3E}">
        <p14:creationId xmlns:p14="http://schemas.microsoft.com/office/powerpoint/2010/main" val="4148078686"/>
      </p:ext>
    </p:extLst>
  </p:cSld>
  <p:clrMap bg1="lt1" tx1="dk1" bg2="lt2" tx2="dk2" accent1="accent1" accent2="accent2" accent3="accent3" accent4="accent4" accent5="accent5" accent6="accent6" hlink="hlink" folHlink="folHlink"/>
  <p:sldLayoutIdLst>
    <p:sldLayoutId id="2147483681" r:id="rId1"/>
    <p:sldLayoutId id="2147483682" r:id="rId2"/>
    <p:sldLayoutId id="2147483683" r:id="rId3"/>
    <p:sldLayoutId id="2147483684" r:id="rId4"/>
    <p:sldLayoutId id="2147483685" r:id="rId5"/>
    <p:sldLayoutId id="2147483686" r:id="rId6"/>
    <p:sldLayoutId id="2147483687" r:id="rId7"/>
    <p:sldLayoutId id="2147483688" r:id="rId8"/>
    <p:sldLayoutId id="2147483689" r:id="rId9"/>
    <p:sldLayoutId id="2147483690" r:id="rId10"/>
    <p:sldLayoutId id="2147483691" r:id="rId11"/>
    <p:sldLayoutId id="2147483693" r:id="rId12"/>
  </p:sldLayoutIdLst>
  <p:hf sldNum="0" hdr="0" dt="0"/>
  <p:txStyles>
    <p:titleStyle>
      <a:lvl1pPr algn="l" defTabSz="914400" rtl="0" eaLnBrk="1" latinLnBrk="0" hangingPunct="1">
        <a:lnSpc>
          <a:spcPct val="90000"/>
        </a:lnSpc>
        <a:spcBef>
          <a:spcPct val="0"/>
        </a:spcBef>
        <a:buNone/>
        <a:defRPr sz="4400" kern="1200">
          <a:solidFill>
            <a:schemeClr val="tx1"/>
          </a:solidFill>
          <a:latin typeface="+mj-lt"/>
          <a:ea typeface="+mj-ea"/>
          <a:cs typeface="+mj-cs"/>
        </a:defRPr>
      </a:lvl1pPr>
    </p:titleStyle>
    <p:bodyStyle>
      <a:lvl1pPr marL="228600" indent="-228600" algn="l" defTabSz="914400" rtl="0" eaLnBrk="1" latinLnBrk="0" hangingPunct="1">
        <a:lnSpc>
          <a:spcPct val="90000"/>
        </a:lnSpc>
        <a:spcBef>
          <a:spcPts val="1000"/>
        </a:spcBef>
        <a:buFont typeface="Arial" panose="020B0604020202020204" pitchFamily="34" charset="0"/>
        <a:buChar char="•"/>
        <a:defRPr sz="2800" kern="1200">
          <a:solidFill>
            <a:schemeClr val="tx1"/>
          </a:solidFill>
          <a:latin typeface="+mn-lt"/>
          <a:ea typeface="+mn-ea"/>
          <a:cs typeface="+mn-cs"/>
        </a:defRPr>
      </a:lvl1pPr>
      <a:lvl2pPr marL="685800" indent="-228600" algn="l" defTabSz="914400" rtl="0" eaLnBrk="1" latinLnBrk="0" hangingPunct="1">
        <a:lnSpc>
          <a:spcPct val="90000"/>
        </a:lnSpc>
        <a:spcBef>
          <a:spcPts val="500"/>
        </a:spcBef>
        <a:buFont typeface="Arial" panose="020B0604020202020204" pitchFamily="34" charset="0"/>
        <a:buChar char="•"/>
        <a:defRPr sz="2400" kern="1200">
          <a:solidFill>
            <a:schemeClr val="tx1"/>
          </a:solidFill>
          <a:latin typeface="+mn-lt"/>
          <a:ea typeface="+mn-ea"/>
          <a:cs typeface="+mn-cs"/>
        </a:defRPr>
      </a:lvl2pPr>
      <a:lvl3pPr marL="1143000" indent="-228600" algn="l" defTabSz="914400" rtl="0" eaLnBrk="1" latinLnBrk="0" hangingPunct="1">
        <a:lnSpc>
          <a:spcPct val="90000"/>
        </a:lnSpc>
        <a:spcBef>
          <a:spcPts val="500"/>
        </a:spcBef>
        <a:buFont typeface="Arial" panose="020B0604020202020204" pitchFamily="34" charset="0"/>
        <a:buChar char="•"/>
        <a:defRPr sz="2000" kern="1200">
          <a:solidFill>
            <a:schemeClr val="tx1"/>
          </a:solidFill>
          <a:latin typeface="+mn-lt"/>
          <a:ea typeface="+mn-ea"/>
          <a:cs typeface="+mn-cs"/>
        </a:defRPr>
      </a:lvl3pPr>
      <a:lvl4pPr marL="1600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4pPr>
      <a:lvl5pPr marL="20574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3" Type="http://schemas.openxmlformats.org/officeDocument/2006/relationships/image" Target="../media/image3.png"/><Relationship Id="rId2" Type="http://schemas.openxmlformats.org/officeDocument/2006/relationships/notesSlide" Target="../notesSlides/notesSlide1.xml"/><Relationship Id="rId1" Type="http://schemas.openxmlformats.org/officeDocument/2006/relationships/slideLayout" Target="../slideLayouts/slideLayout1.xml"/></Relationships>
</file>

<file path=ppt/slides/_rels/slide2.xml.rels><?xml version="1.0" encoding="UTF-8" standalone="yes"?>
<Relationships xmlns="http://schemas.openxmlformats.org/package/2006/relationships"><Relationship Id="rId1" Type="http://schemas.openxmlformats.org/officeDocument/2006/relationships/slideLayout" Target="../slideLayouts/slideLayout6.xml"/></Relationships>
</file>

<file path=ppt/slides/_rels/slide3.xml.rels><?xml version="1.0" encoding="UTF-8" standalone="yes"?>
<Relationships xmlns="http://schemas.openxmlformats.org/package/2006/relationships"><Relationship Id="rId2" Type="http://schemas.openxmlformats.org/officeDocument/2006/relationships/notesSlide" Target="../notesSlides/notesSlide2.xml"/><Relationship Id="rId1" Type="http://schemas.openxmlformats.org/officeDocument/2006/relationships/slideLayout" Target="../slideLayouts/slideLayout8.xml"/></Relationships>
</file>

<file path=ppt/slides/_rels/slide4.xml.rels><?xml version="1.0" encoding="UTF-8" standalone="yes"?>
<Relationships xmlns="http://schemas.openxmlformats.org/package/2006/relationships"><Relationship Id="rId3" Type="http://schemas.openxmlformats.org/officeDocument/2006/relationships/image" Target="../media/image4.png"/><Relationship Id="rId2" Type="http://schemas.openxmlformats.org/officeDocument/2006/relationships/notesSlide" Target="../notesSlides/notesSlide3.xml"/><Relationship Id="rId1" Type="http://schemas.openxmlformats.org/officeDocument/2006/relationships/slideLayout" Target="../slideLayouts/slideLayout18.xml"/><Relationship Id="rId4" Type="http://schemas.openxmlformats.org/officeDocument/2006/relationships/image" Target="../media/image5.png"/></Relationships>
</file>

<file path=ppt/slides/_rels/slide5.xml.rels><?xml version="1.0" encoding="UTF-8" standalone="yes"?>
<Relationships xmlns="http://schemas.openxmlformats.org/package/2006/relationships"><Relationship Id="rId2" Type="http://schemas.openxmlformats.org/officeDocument/2006/relationships/notesSlide" Target="../notesSlides/notesSlide4.xml"/><Relationship Id="rId1" Type="http://schemas.openxmlformats.org/officeDocument/2006/relationships/slideLayout" Target="../slideLayouts/slideLayout3.xml"/></Relationships>
</file>

<file path=ppt/slides/_rels/slide6.xml.rels><?xml version="1.0" encoding="UTF-8" standalone="yes"?>
<Relationships xmlns="http://schemas.openxmlformats.org/package/2006/relationships"><Relationship Id="rId2" Type="http://schemas.openxmlformats.org/officeDocument/2006/relationships/notesSlide" Target="../notesSlides/notesSlide5.xml"/><Relationship Id="rId1" Type="http://schemas.openxmlformats.org/officeDocument/2006/relationships/slideLayout" Target="../slideLayouts/slideLayout3.xml"/></Relationships>
</file>

<file path=ppt/slides/_rels/slide7.xml.rels><?xml version="1.0" encoding="UTF-8" standalone="yes"?>
<Relationships xmlns="http://schemas.openxmlformats.org/package/2006/relationships"><Relationship Id="rId2" Type="http://schemas.openxmlformats.org/officeDocument/2006/relationships/notesSlide" Target="../notesSlides/notesSlide6.xml"/><Relationship Id="rId1" Type="http://schemas.openxmlformats.org/officeDocument/2006/relationships/slideLayout" Target="../slideLayouts/slideLayout2.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Subtitle 2">
            <a:extLst>
              <a:ext uri="{FF2B5EF4-FFF2-40B4-BE49-F238E27FC236}">
                <a16:creationId xmlns:a16="http://schemas.microsoft.com/office/drawing/2014/main" id="{7E31DD40-87DB-4D95-A927-631415EFD7BC}"/>
              </a:ext>
            </a:extLst>
          </p:cNvPr>
          <p:cNvSpPr>
            <a:spLocks noGrp="1"/>
          </p:cNvSpPr>
          <p:nvPr>
            <p:ph type="subTitle" idx="1"/>
          </p:nvPr>
        </p:nvSpPr>
        <p:spPr>
          <a:xfrm>
            <a:off x="4966357" y="4232279"/>
            <a:ext cx="7176364" cy="406766"/>
          </a:xfrm>
        </p:spPr>
        <p:txBody>
          <a:bodyPr vert="horz" lIns="91440" tIns="45720" rIns="91440" bIns="45720" rtlCol="0" anchor="t">
            <a:normAutofit lnSpcReduction="10000"/>
          </a:bodyPr>
          <a:lstStyle/>
          <a:p>
            <a:r>
              <a:rPr lang="en-US" dirty="0" smtClean="0"/>
              <a:t>TSGAC</a:t>
            </a:r>
            <a:r>
              <a:rPr lang="en-US" dirty="0" smtClean="0">
                <a:cs typeface="Arial"/>
              </a:rPr>
              <a:t>– February </a:t>
            </a:r>
            <a:r>
              <a:rPr lang="en-US" dirty="0">
                <a:cs typeface="Arial"/>
              </a:rPr>
              <a:t>2022</a:t>
            </a:r>
          </a:p>
        </p:txBody>
      </p:sp>
      <p:pic>
        <p:nvPicPr>
          <p:cNvPr id="2" name="Picture 1"/>
          <p:cNvPicPr>
            <a:picLocks noChangeAspect="1"/>
          </p:cNvPicPr>
          <p:nvPr/>
        </p:nvPicPr>
        <p:blipFill>
          <a:blip r:embed="rId3"/>
          <a:stretch>
            <a:fillRect/>
          </a:stretch>
        </p:blipFill>
        <p:spPr>
          <a:xfrm>
            <a:off x="4821297" y="4639045"/>
            <a:ext cx="7370703" cy="1322947"/>
          </a:xfrm>
          <a:prstGeom prst="rect">
            <a:avLst/>
          </a:prstGeom>
        </p:spPr>
      </p:pic>
    </p:spTree>
    <p:extLst>
      <p:ext uri="{BB962C8B-B14F-4D97-AF65-F5344CB8AC3E}">
        <p14:creationId xmlns:p14="http://schemas.microsoft.com/office/powerpoint/2010/main" val="3636551693"/>
      </p:ext>
    </p:extLst>
  </p:cSld>
  <p:clrMapOvr>
    <a:masterClrMapping/>
  </p:clrMapOvr>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 name="Title 1">
            <a:extLst>
              <a:ext uri="{FF2B5EF4-FFF2-40B4-BE49-F238E27FC236}">
                <a16:creationId xmlns:a16="http://schemas.microsoft.com/office/drawing/2014/main" id="{86E5359C-F66A-47DD-B231-8F219273BA54}"/>
              </a:ext>
            </a:extLst>
          </p:cNvPr>
          <p:cNvSpPr>
            <a:spLocks noGrp="1"/>
          </p:cNvSpPr>
          <p:nvPr>
            <p:ph type="title"/>
          </p:nvPr>
        </p:nvSpPr>
        <p:spPr>
          <a:xfrm>
            <a:off x="838200" y="321583"/>
            <a:ext cx="10515600" cy="984704"/>
          </a:xfrm>
          <a:noFill/>
        </p:spPr>
        <p:txBody>
          <a:bodyPr anchor="ctr">
            <a:normAutofit/>
          </a:bodyPr>
          <a:lstStyle/>
          <a:p>
            <a:r>
              <a:rPr lang="en-US" b="1" dirty="0">
                <a:latin typeface="+mn-lt"/>
                <a:cs typeface="Arial" panose="020B0604020202020204" pitchFamily="34" charset="0"/>
              </a:rPr>
              <a:t>HIT Modernization </a:t>
            </a:r>
            <a:r>
              <a:rPr lang="en-US" b="1" dirty="0" smtClean="0">
                <a:latin typeface="+mn-lt"/>
                <a:cs typeface="Arial" panose="020B0604020202020204" pitchFamily="34" charset="0"/>
              </a:rPr>
              <a:t>Funding to Date</a:t>
            </a:r>
            <a:endParaRPr lang="en-US" b="1" dirty="0">
              <a:latin typeface="+mn-lt"/>
              <a:cs typeface="Arial" panose="020B0604020202020204" pitchFamily="34" charset="0"/>
            </a:endParaRPr>
          </a:p>
        </p:txBody>
      </p:sp>
      <p:sp>
        <p:nvSpPr>
          <p:cNvPr id="8" name="Text Placeholder 2">
            <a:extLst>
              <a:ext uri="{FF2B5EF4-FFF2-40B4-BE49-F238E27FC236}">
                <a16:creationId xmlns:a16="http://schemas.microsoft.com/office/drawing/2014/main" id="{6BE65513-1379-4DB8-A8EB-0C45D2FCBF74}"/>
              </a:ext>
            </a:extLst>
          </p:cNvPr>
          <p:cNvSpPr>
            <a:spLocks noGrp="1"/>
          </p:cNvSpPr>
          <p:nvPr>
            <p:ph idx="1"/>
          </p:nvPr>
        </p:nvSpPr>
        <p:spPr>
          <a:xfrm>
            <a:off x="838200" y="1475874"/>
            <a:ext cx="10515600" cy="4701089"/>
          </a:xfrm>
        </p:spPr>
        <p:txBody>
          <a:bodyPr vert="horz" lIns="91440" tIns="45720" rIns="91440" bIns="45720" rtlCol="0" anchor="t">
            <a:normAutofit/>
          </a:bodyPr>
          <a:lstStyle/>
          <a:p>
            <a:pPr marL="342900" indent="-342900">
              <a:buChar char="•"/>
            </a:pPr>
            <a:r>
              <a:rPr lang="en-US" sz="2400" dirty="0">
                <a:cs typeface="Arial"/>
              </a:rPr>
              <a:t>FY2020 appropriations provided $8M (recurring) to begin the project management office in FY2020.</a:t>
            </a:r>
          </a:p>
          <a:p>
            <a:pPr marL="342900" indent="-342900">
              <a:buChar char="•"/>
            </a:pPr>
            <a:r>
              <a:rPr lang="en-US" sz="2400" dirty="0">
                <a:cs typeface="Arial"/>
              </a:rPr>
              <a:t>The CARES Act of 2020 provided $65M (one-time) to accelerate the project based on the FY2021 request. </a:t>
            </a:r>
          </a:p>
          <a:p>
            <a:pPr marL="342900" indent="-342900">
              <a:buChar char="•"/>
            </a:pPr>
            <a:r>
              <a:rPr lang="en-US" sz="2400" dirty="0">
                <a:cs typeface="Arial"/>
              </a:rPr>
              <a:t>FY2021 appropriations increased from $8M to $34.5M (recurring) for the Health IT Modernization project.</a:t>
            </a:r>
          </a:p>
          <a:p>
            <a:pPr marL="342900" indent="-342900">
              <a:buChar char="•"/>
            </a:pPr>
            <a:r>
              <a:rPr lang="en-US" sz="2400" dirty="0">
                <a:cs typeface="Arial"/>
              </a:rPr>
              <a:t>FY2021 American Rescue Plan Act provided $70M (one-time) for the IHS Electronic Health Record</a:t>
            </a:r>
          </a:p>
          <a:p>
            <a:pPr marL="342900" indent="-342900">
              <a:buChar char="•"/>
            </a:pPr>
            <a:r>
              <a:rPr lang="en-US" sz="2400" b="1" dirty="0">
                <a:cs typeface="Arial"/>
              </a:rPr>
              <a:t>$141M from the CARES ACT and  American Rescue Plan Act was distributed to I/T/U sites in FY21 for telehealth and technology needs.</a:t>
            </a:r>
          </a:p>
          <a:p>
            <a:pPr marL="342900" indent="-342900">
              <a:buFont typeface="Arial" panose="020B0604020202020204" pitchFamily="34" charset="0"/>
              <a:buChar char="•"/>
            </a:pPr>
            <a:endParaRPr lang="en-US" sz="2400" dirty="0">
              <a:cs typeface="Arial"/>
            </a:endParaRPr>
          </a:p>
        </p:txBody>
      </p:sp>
    </p:spTree>
    <p:extLst>
      <p:ext uri="{BB962C8B-B14F-4D97-AF65-F5344CB8AC3E}">
        <p14:creationId xmlns:p14="http://schemas.microsoft.com/office/powerpoint/2010/main" val="3379163880"/>
      </p:ext>
    </p:extLst>
  </p:cSld>
  <p:clrMapOvr>
    <a:masterClrMapping/>
  </p:clrMapOvr>
  <p:timing>
    <p:tnLst>
      <p:par>
        <p:cTn id="1" dur="indefinite" restart="never" nodeType="tmRoot"/>
      </p:par>
    </p:tnLst>
  </p:timing>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Title 2"/>
          <p:cNvSpPr>
            <a:spLocks noGrp="1"/>
          </p:cNvSpPr>
          <p:nvPr>
            <p:ph type="title"/>
          </p:nvPr>
        </p:nvSpPr>
        <p:spPr/>
        <p:txBody>
          <a:bodyPr/>
          <a:lstStyle/>
          <a:p>
            <a:r>
              <a:rPr lang="en-US" b="1">
                <a:solidFill>
                  <a:srgbClr val="29687F"/>
                </a:solidFill>
                <a:latin typeface="Arial" panose="020B0604020202020204" pitchFamily="34" charset="0"/>
                <a:cs typeface="Arial" panose="020B0604020202020204" pitchFamily="34" charset="0"/>
              </a:rPr>
              <a:t>Impact of RPMS replacement by I/T/U</a:t>
            </a:r>
          </a:p>
        </p:txBody>
      </p:sp>
      <p:grpSp>
        <p:nvGrpSpPr>
          <p:cNvPr id="6" name="Group 5"/>
          <p:cNvGrpSpPr/>
          <p:nvPr/>
        </p:nvGrpSpPr>
        <p:grpSpPr>
          <a:xfrm>
            <a:off x="1093278" y="1512658"/>
            <a:ext cx="10059951" cy="1036966"/>
            <a:chOff x="1206" y="914"/>
            <a:chExt cx="10513186" cy="835881"/>
          </a:xfrm>
          <a:solidFill>
            <a:srgbClr val="EAC249"/>
          </a:solidFill>
        </p:grpSpPr>
        <p:sp>
          <p:nvSpPr>
            <p:cNvPr id="22" name="Rounded Rectangle 21"/>
            <p:cNvSpPr/>
            <p:nvPr/>
          </p:nvSpPr>
          <p:spPr>
            <a:xfrm>
              <a:off x="1206" y="914"/>
              <a:ext cx="10513186" cy="821163"/>
            </a:xfrm>
            <a:prstGeom prst="roundRect">
              <a:avLst>
                <a:gd name="adj" fmla="val 10000"/>
              </a:avLst>
            </a:prstGeom>
            <a:grpFill/>
          </p:spPr>
          <p:style>
            <a:lnRef idx="2">
              <a:schemeClr val="lt1">
                <a:hueOff val="0"/>
                <a:satOff val="0"/>
                <a:lumOff val="0"/>
                <a:alphaOff val="0"/>
              </a:schemeClr>
            </a:lnRef>
            <a:fillRef idx="1">
              <a:schemeClr val="accent1">
                <a:hueOff val="0"/>
                <a:satOff val="0"/>
                <a:lumOff val="0"/>
                <a:alphaOff val="0"/>
              </a:schemeClr>
            </a:fillRef>
            <a:effectRef idx="0">
              <a:schemeClr val="accent1">
                <a:hueOff val="0"/>
                <a:satOff val="0"/>
                <a:lumOff val="0"/>
                <a:alphaOff val="0"/>
              </a:schemeClr>
            </a:effectRef>
            <a:fontRef idx="minor">
              <a:schemeClr val="lt1"/>
            </a:fontRef>
          </p:style>
        </p:sp>
        <p:sp>
          <p:nvSpPr>
            <p:cNvPr id="23" name="Rounded Rectangle 4"/>
            <p:cNvSpPr txBox="1"/>
            <p:nvPr/>
          </p:nvSpPr>
          <p:spPr>
            <a:xfrm>
              <a:off x="3090" y="29031"/>
              <a:ext cx="10511302" cy="807764"/>
            </a:xfrm>
            <a:prstGeom prst="rect">
              <a:avLst/>
            </a:prstGeom>
            <a:grpFill/>
          </p:spPr>
          <p:style>
            <a:lnRef idx="0">
              <a:scrgbClr r="0" g="0" b="0"/>
            </a:lnRef>
            <a:fillRef idx="0">
              <a:scrgbClr r="0" g="0" b="0"/>
            </a:fillRef>
            <a:effectRef idx="0">
              <a:scrgbClr r="0" g="0" b="0"/>
            </a:effectRef>
            <a:fontRef idx="minor">
              <a:schemeClr val="lt1"/>
            </a:fontRef>
          </p:style>
          <p:txBody>
            <a:bodyPr spcFirstLastPara="0" vert="horz" wrap="square" lIns="133350" tIns="133350" rIns="133350" bIns="133350" numCol="1" spcCol="1270" anchor="ctr" anchorCtr="0">
              <a:noAutofit/>
            </a:bodyPr>
            <a:lstStyle/>
            <a:p>
              <a:pPr marL="0" marR="0" lvl="0" indent="0" algn="ctr" defTabSz="1555750" rtl="0" eaLnBrk="1" fontAlgn="auto" latinLnBrk="0" hangingPunct="1">
                <a:lnSpc>
                  <a:spcPct val="90000"/>
                </a:lnSpc>
                <a:spcBef>
                  <a:spcPct val="0"/>
                </a:spcBef>
                <a:spcAft>
                  <a:spcPct val="35000"/>
                </a:spcAft>
                <a:buClrTx/>
                <a:buSzTx/>
                <a:buFontTx/>
                <a:buNone/>
                <a:tabLst/>
                <a:defRPr/>
              </a:pPr>
              <a:r>
                <a:rPr kumimoji="0" lang="en-US" sz="3500" b="0" i="0" u="none" strike="noStrike" kern="1200" cap="none" spc="0" normalizeH="0" baseline="0" noProof="0" dirty="0">
                  <a:ln>
                    <a:noFill/>
                  </a:ln>
                  <a:solidFill>
                    <a:prstClr val="white"/>
                  </a:solidFill>
                  <a:effectLst/>
                  <a:uLnTx/>
                  <a:uFillTx/>
                  <a:latin typeface="Calibri" panose="020F0502020204030204"/>
                  <a:ea typeface="+mn-ea"/>
                  <a:cs typeface="+mn-cs"/>
                </a:rPr>
                <a:t>EHR Users (I/T/U)</a:t>
              </a:r>
            </a:p>
          </p:txBody>
        </p:sp>
      </p:grpSp>
      <p:grpSp>
        <p:nvGrpSpPr>
          <p:cNvPr id="7" name="Group 6"/>
          <p:cNvGrpSpPr/>
          <p:nvPr/>
        </p:nvGrpSpPr>
        <p:grpSpPr>
          <a:xfrm>
            <a:off x="1172729" y="2979137"/>
            <a:ext cx="6099660" cy="944288"/>
            <a:chOff x="11468" y="1095236"/>
            <a:chExt cx="6854132" cy="944288"/>
          </a:xfrm>
          <a:solidFill>
            <a:schemeClr val="accent4">
              <a:lumMod val="75000"/>
            </a:schemeClr>
          </a:solidFill>
        </p:grpSpPr>
        <p:sp>
          <p:nvSpPr>
            <p:cNvPr id="20" name="Rounded Rectangle 19"/>
            <p:cNvSpPr/>
            <p:nvPr/>
          </p:nvSpPr>
          <p:spPr>
            <a:xfrm>
              <a:off x="11468" y="1095236"/>
              <a:ext cx="6854132" cy="944288"/>
            </a:xfrm>
            <a:prstGeom prst="roundRect">
              <a:avLst>
                <a:gd name="adj" fmla="val 10000"/>
              </a:avLst>
            </a:prstGeom>
            <a:grpFill/>
          </p:spPr>
          <p:style>
            <a:lnRef idx="2">
              <a:schemeClr val="lt1">
                <a:hueOff val="0"/>
                <a:satOff val="0"/>
                <a:lumOff val="0"/>
                <a:alphaOff val="0"/>
              </a:schemeClr>
            </a:lnRef>
            <a:fillRef idx="1">
              <a:schemeClr val="accent1">
                <a:hueOff val="0"/>
                <a:satOff val="0"/>
                <a:lumOff val="0"/>
                <a:alphaOff val="0"/>
              </a:schemeClr>
            </a:fillRef>
            <a:effectRef idx="0">
              <a:schemeClr val="accent1">
                <a:hueOff val="0"/>
                <a:satOff val="0"/>
                <a:lumOff val="0"/>
                <a:alphaOff val="0"/>
              </a:schemeClr>
            </a:effectRef>
            <a:fontRef idx="minor">
              <a:schemeClr val="lt1"/>
            </a:fontRef>
          </p:style>
        </p:sp>
        <p:sp>
          <p:nvSpPr>
            <p:cNvPr id="21" name="Rounded Rectangle 6"/>
            <p:cNvSpPr txBox="1"/>
            <p:nvPr/>
          </p:nvSpPr>
          <p:spPr>
            <a:xfrm>
              <a:off x="39125" y="1122893"/>
              <a:ext cx="6798818" cy="888974"/>
            </a:xfrm>
            <a:prstGeom prst="rect">
              <a:avLst/>
            </a:prstGeom>
            <a:grpFill/>
          </p:spPr>
          <p:style>
            <a:lnRef idx="0">
              <a:scrgbClr r="0" g="0" b="0"/>
            </a:lnRef>
            <a:fillRef idx="0">
              <a:scrgbClr r="0" g="0" b="0"/>
            </a:fillRef>
            <a:effectRef idx="0">
              <a:scrgbClr r="0" g="0" b="0"/>
            </a:effectRef>
            <a:fontRef idx="minor">
              <a:schemeClr val="lt1"/>
            </a:fontRef>
          </p:style>
          <p:txBody>
            <a:bodyPr spcFirstLastPara="0" vert="horz" wrap="square" lIns="95250" tIns="95250" rIns="95250" bIns="95250" numCol="1" spcCol="1270" anchor="ctr" anchorCtr="0">
              <a:noAutofit/>
            </a:bodyPr>
            <a:lstStyle/>
            <a:p>
              <a:pPr marL="0" marR="0" lvl="0" indent="0" algn="ctr" defTabSz="1111250" rtl="0" eaLnBrk="1" fontAlgn="auto" latinLnBrk="0" hangingPunct="1">
                <a:lnSpc>
                  <a:spcPct val="90000"/>
                </a:lnSpc>
                <a:spcBef>
                  <a:spcPct val="0"/>
                </a:spcBef>
                <a:spcAft>
                  <a:spcPct val="35000"/>
                </a:spcAft>
                <a:buClrTx/>
                <a:buSzTx/>
                <a:buFontTx/>
                <a:buNone/>
                <a:tabLst/>
                <a:defRPr/>
              </a:pPr>
              <a:r>
                <a:rPr kumimoji="0" lang="en-US" sz="2500" b="0" i="0" u="none" strike="noStrike" kern="1200" cap="none" spc="0" normalizeH="0" baseline="0" noProof="0">
                  <a:ln>
                    <a:noFill/>
                  </a:ln>
                  <a:solidFill>
                    <a:prstClr val="white"/>
                  </a:solidFill>
                  <a:effectLst/>
                  <a:uLnTx/>
                  <a:uFillTx/>
                  <a:latin typeface="Calibri" panose="020F0502020204030204"/>
                  <a:ea typeface="+mn-ea"/>
                  <a:cs typeface="+mn-cs"/>
                </a:rPr>
                <a:t>Compacted Shares</a:t>
              </a:r>
            </a:p>
          </p:txBody>
        </p:sp>
      </p:grpSp>
      <p:grpSp>
        <p:nvGrpSpPr>
          <p:cNvPr id="8" name="Group 7"/>
          <p:cNvGrpSpPr/>
          <p:nvPr/>
        </p:nvGrpSpPr>
        <p:grpSpPr>
          <a:xfrm>
            <a:off x="1197341" y="4289079"/>
            <a:ext cx="3069859" cy="2018442"/>
            <a:chOff x="11468" y="2312684"/>
            <a:chExt cx="3356578" cy="2018442"/>
          </a:xfrm>
          <a:solidFill>
            <a:schemeClr val="accent4">
              <a:lumMod val="60000"/>
              <a:lumOff val="40000"/>
            </a:schemeClr>
          </a:solidFill>
        </p:grpSpPr>
        <p:sp>
          <p:nvSpPr>
            <p:cNvPr id="18" name="Rounded Rectangle 17"/>
            <p:cNvSpPr/>
            <p:nvPr/>
          </p:nvSpPr>
          <p:spPr>
            <a:xfrm>
              <a:off x="11468" y="2312684"/>
              <a:ext cx="3356578" cy="2018442"/>
            </a:xfrm>
            <a:prstGeom prst="roundRect">
              <a:avLst>
                <a:gd name="adj" fmla="val 10000"/>
              </a:avLst>
            </a:prstGeom>
            <a:grpFill/>
          </p:spPr>
          <p:style>
            <a:lnRef idx="2">
              <a:schemeClr val="lt1">
                <a:hueOff val="0"/>
                <a:satOff val="0"/>
                <a:lumOff val="0"/>
                <a:alphaOff val="0"/>
              </a:schemeClr>
            </a:lnRef>
            <a:fillRef idx="1">
              <a:scrgbClr r="0" g="0" b="0"/>
            </a:fillRef>
            <a:effectRef idx="0">
              <a:schemeClr val="accent1">
                <a:hueOff val="0"/>
                <a:satOff val="0"/>
                <a:lumOff val="0"/>
                <a:alphaOff val="0"/>
              </a:schemeClr>
            </a:effectRef>
            <a:fontRef idx="minor">
              <a:schemeClr val="lt1"/>
            </a:fontRef>
          </p:style>
        </p:sp>
        <p:sp>
          <p:nvSpPr>
            <p:cNvPr id="19" name="Rounded Rectangle 8"/>
            <p:cNvSpPr txBox="1"/>
            <p:nvPr/>
          </p:nvSpPr>
          <p:spPr>
            <a:xfrm>
              <a:off x="70586" y="2371802"/>
              <a:ext cx="3238342" cy="1900206"/>
            </a:xfrm>
            <a:prstGeom prst="rect">
              <a:avLst/>
            </a:prstGeom>
            <a:grpFill/>
          </p:spPr>
          <p:style>
            <a:lnRef idx="0">
              <a:scrgbClr r="0" g="0" b="0"/>
            </a:lnRef>
            <a:fillRef idx="0">
              <a:scrgbClr r="0" g="0" b="0"/>
            </a:fillRef>
            <a:effectRef idx="0">
              <a:scrgbClr r="0" g="0" b="0"/>
            </a:effectRef>
            <a:fontRef idx="minor">
              <a:schemeClr val="lt1"/>
            </a:fontRef>
          </p:style>
          <p:txBody>
            <a:bodyPr spcFirstLastPara="0" vert="horz" wrap="square" lIns="95250" tIns="95250" rIns="95250" bIns="95250" numCol="1" spcCol="1270" anchor="ctr" anchorCtr="0">
              <a:noAutofit/>
            </a:bodyPr>
            <a:lstStyle/>
            <a:p>
              <a:pPr marL="0" marR="0" lvl="0" indent="0" algn="ctr" defTabSz="1111250" rtl="0" eaLnBrk="1" fontAlgn="auto" latinLnBrk="0" hangingPunct="1">
                <a:lnSpc>
                  <a:spcPct val="90000"/>
                </a:lnSpc>
                <a:spcBef>
                  <a:spcPct val="0"/>
                </a:spcBef>
                <a:spcAft>
                  <a:spcPct val="35000"/>
                </a:spcAft>
                <a:buClrTx/>
                <a:buSzTx/>
                <a:buFontTx/>
                <a:buNone/>
                <a:tabLst/>
                <a:defRPr/>
              </a:pPr>
              <a:r>
                <a:rPr kumimoji="0" lang="en-US" sz="2400" b="0" i="0" u="none" strike="noStrike" kern="1200" cap="none" spc="0" normalizeH="0" baseline="0" noProof="0" dirty="0">
                  <a:ln>
                    <a:noFill/>
                  </a:ln>
                  <a:solidFill>
                    <a:schemeClr val="tx1"/>
                  </a:solidFill>
                  <a:effectLst/>
                  <a:uLnTx/>
                  <a:uFillTx/>
                  <a:latin typeface="Calibri" panose="020F0502020204030204"/>
                  <a:ea typeface="+mn-ea"/>
                  <a:cs typeface="+mn-cs"/>
                </a:rPr>
                <a:t>1. Commercial EHR users can continue to use existing </a:t>
              </a:r>
              <a:r>
                <a:rPr kumimoji="0" lang="en-US" sz="2400" b="0" i="0" u="none" strike="noStrike" kern="1200" cap="none" spc="0" normalizeH="0" baseline="0" noProof="0" dirty="0" smtClean="0">
                  <a:ln>
                    <a:noFill/>
                  </a:ln>
                  <a:solidFill>
                    <a:schemeClr val="tx1"/>
                  </a:solidFill>
                  <a:effectLst/>
                  <a:uLnTx/>
                  <a:uFillTx/>
                  <a:latin typeface="Calibri" panose="020F0502020204030204"/>
                  <a:ea typeface="+mn-ea"/>
                  <a:cs typeface="+mn-cs"/>
                </a:rPr>
                <a:t>systems or adopt the IHS Enterprise EHR</a:t>
              </a:r>
              <a:endParaRPr kumimoji="0" lang="en-US" sz="2400" b="0" i="0" u="none" strike="noStrike" kern="1200" cap="none" spc="0" normalizeH="0" baseline="0" noProof="0" dirty="0">
                <a:ln>
                  <a:noFill/>
                </a:ln>
                <a:solidFill>
                  <a:schemeClr val="tx1"/>
                </a:solidFill>
                <a:effectLst/>
                <a:uLnTx/>
                <a:uFillTx/>
                <a:latin typeface="Calibri" panose="020F0502020204030204"/>
                <a:ea typeface="+mn-ea"/>
                <a:cs typeface="+mn-cs"/>
              </a:endParaRPr>
            </a:p>
          </p:txBody>
        </p:sp>
      </p:grpSp>
      <p:grpSp>
        <p:nvGrpSpPr>
          <p:cNvPr id="9" name="Group 8"/>
          <p:cNvGrpSpPr/>
          <p:nvPr/>
        </p:nvGrpSpPr>
        <p:grpSpPr>
          <a:xfrm>
            <a:off x="4461818" y="4289080"/>
            <a:ext cx="2981202" cy="2018442"/>
            <a:chOff x="3509022" y="2312684"/>
            <a:chExt cx="3356578" cy="2018442"/>
          </a:xfrm>
          <a:solidFill>
            <a:schemeClr val="accent4">
              <a:lumMod val="75000"/>
            </a:schemeClr>
          </a:solidFill>
        </p:grpSpPr>
        <p:sp>
          <p:nvSpPr>
            <p:cNvPr id="16" name="Rounded Rectangle 15"/>
            <p:cNvSpPr/>
            <p:nvPr/>
          </p:nvSpPr>
          <p:spPr>
            <a:xfrm>
              <a:off x="3509022" y="2312684"/>
              <a:ext cx="3356578" cy="2018442"/>
            </a:xfrm>
            <a:prstGeom prst="roundRect">
              <a:avLst>
                <a:gd name="adj" fmla="val 10000"/>
              </a:avLst>
            </a:prstGeom>
            <a:grpFill/>
          </p:spPr>
          <p:style>
            <a:lnRef idx="2">
              <a:schemeClr val="lt1">
                <a:hueOff val="0"/>
                <a:satOff val="0"/>
                <a:lumOff val="0"/>
                <a:alphaOff val="0"/>
              </a:schemeClr>
            </a:lnRef>
            <a:fillRef idx="1">
              <a:scrgbClr r="0" g="0" b="0"/>
            </a:fillRef>
            <a:effectRef idx="0">
              <a:schemeClr val="accent1">
                <a:hueOff val="0"/>
                <a:satOff val="0"/>
                <a:lumOff val="0"/>
                <a:alphaOff val="0"/>
              </a:schemeClr>
            </a:effectRef>
            <a:fontRef idx="minor">
              <a:schemeClr val="lt1"/>
            </a:fontRef>
          </p:style>
        </p:sp>
        <p:sp>
          <p:nvSpPr>
            <p:cNvPr id="17" name="Rounded Rectangle 10"/>
            <p:cNvSpPr txBox="1"/>
            <p:nvPr/>
          </p:nvSpPr>
          <p:spPr>
            <a:xfrm>
              <a:off x="3568140" y="2371802"/>
              <a:ext cx="3238342" cy="1900206"/>
            </a:xfrm>
            <a:prstGeom prst="rect">
              <a:avLst/>
            </a:prstGeom>
            <a:grpFill/>
          </p:spPr>
          <p:style>
            <a:lnRef idx="0">
              <a:scrgbClr r="0" g="0" b="0"/>
            </a:lnRef>
            <a:fillRef idx="0">
              <a:scrgbClr r="0" g="0" b="0"/>
            </a:fillRef>
            <a:effectRef idx="0">
              <a:scrgbClr r="0" g="0" b="0"/>
            </a:effectRef>
            <a:fontRef idx="minor">
              <a:schemeClr val="lt1"/>
            </a:fontRef>
          </p:style>
          <p:txBody>
            <a:bodyPr spcFirstLastPara="0" vert="horz" wrap="square" lIns="95250" tIns="95250" rIns="95250" bIns="95250" numCol="1" spcCol="1270" anchor="ctr" anchorCtr="0">
              <a:noAutofit/>
            </a:bodyPr>
            <a:lstStyle/>
            <a:p>
              <a:pPr marL="0" marR="0" lvl="0" indent="0" algn="ctr" defTabSz="1111250" rtl="0" eaLnBrk="1" fontAlgn="auto" latinLnBrk="0" hangingPunct="1">
                <a:lnSpc>
                  <a:spcPct val="90000"/>
                </a:lnSpc>
                <a:spcBef>
                  <a:spcPct val="0"/>
                </a:spcBef>
                <a:spcAft>
                  <a:spcPct val="35000"/>
                </a:spcAft>
                <a:buClrTx/>
                <a:buSzTx/>
                <a:buFontTx/>
                <a:buNone/>
                <a:tabLst/>
                <a:defRPr/>
              </a:pPr>
              <a:r>
                <a:rPr kumimoji="0" lang="en-US" sz="2000" b="0" i="0" u="none" strike="noStrike" kern="1200" cap="none" spc="0" normalizeH="0" baseline="0" noProof="0">
                  <a:ln>
                    <a:noFill/>
                  </a:ln>
                  <a:solidFill>
                    <a:schemeClr val="tx1"/>
                  </a:solidFill>
                  <a:effectLst/>
                  <a:uLnTx/>
                  <a:uFillTx/>
                  <a:latin typeface="Calibri" panose="020F0502020204030204"/>
                  <a:ea typeface="+mn-ea"/>
                  <a:cs typeface="+mn-cs"/>
                </a:rPr>
                <a:t>2. RPMS users will need to implement a commercial system or adopt the IHS Enterprise EHR</a:t>
              </a:r>
              <a:endParaRPr kumimoji="0" lang="en-US" sz="2000" b="0" i="0" u="none" strike="noStrike" kern="1200" cap="none" spc="0" normalizeH="0" baseline="0" noProof="0">
                <a:ln>
                  <a:noFill/>
                </a:ln>
                <a:solidFill>
                  <a:prstClr val="white"/>
                </a:solidFill>
                <a:effectLst/>
                <a:uLnTx/>
                <a:uFillTx/>
                <a:latin typeface="Calibri" panose="020F0502020204030204"/>
                <a:ea typeface="+mn-ea"/>
                <a:cs typeface="+mn-cs"/>
              </a:endParaRPr>
            </a:p>
          </p:txBody>
        </p:sp>
      </p:grpSp>
      <p:grpSp>
        <p:nvGrpSpPr>
          <p:cNvPr id="10" name="Group 9"/>
          <p:cNvGrpSpPr/>
          <p:nvPr/>
        </p:nvGrpSpPr>
        <p:grpSpPr>
          <a:xfrm>
            <a:off x="7554341" y="3006794"/>
            <a:ext cx="3356578" cy="916631"/>
            <a:chOff x="7147553" y="1095236"/>
            <a:chExt cx="3356578" cy="963584"/>
          </a:xfrm>
          <a:solidFill>
            <a:schemeClr val="accent4">
              <a:lumMod val="75000"/>
            </a:schemeClr>
          </a:solidFill>
        </p:grpSpPr>
        <p:sp>
          <p:nvSpPr>
            <p:cNvPr id="14" name="Rounded Rectangle 13"/>
            <p:cNvSpPr/>
            <p:nvPr/>
          </p:nvSpPr>
          <p:spPr>
            <a:xfrm>
              <a:off x="7147553" y="1095236"/>
              <a:ext cx="3356578" cy="963584"/>
            </a:xfrm>
            <a:prstGeom prst="roundRect">
              <a:avLst>
                <a:gd name="adj" fmla="val 10000"/>
              </a:avLst>
            </a:prstGeom>
            <a:grpFill/>
          </p:spPr>
          <p:style>
            <a:lnRef idx="2">
              <a:schemeClr val="lt1">
                <a:hueOff val="0"/>
                <a:satOff val="0"/>
                <a:lumOff val="0"/>
                <a:alphaOff val="0"/>
              </a:schemeClr>
            </a:lnRef>
            <a:fillRef idx="1">
              <a:schemeClr val="accent1">
                <a:hueOff val="0"/>
                <a:satOff val="0"/>
                <a:lumOff val="0"/>
                <a:alphaOff val="0"/>
              </a:schemeClr>
            </a:fillRef>
            <a:effectRef idx="0">
              <a:schemeClr val="accent1">
                <a:hueOff val="0"/>
                <a:satOff val="0"/>
                <a:lumOff val="0"/>
                <a:alphaOff val="0"/>
              </a:schemeClr>
            </a:effectRef>
            <a:fontRef idx="minor">
              <a:schemeClr val="lt1"/>
            </a:fontRef>
          </p:style>
        </p:sp>
        <p:sp>
          <p:nvSpPr>
            <p:cNvPr id="15" name="Rounded Rectangle 12"/>
            <p:cNvSpPr txBox="1"/>
            <p:nvPr/>
          </p:nvSpPr>
          <p:spPr>
            <a:xfrm>
              <a:off x="7175775" y="1123458"/>
              <a:ext cx="3300134" cy="907140"/>
            </a:xfrm>
            <a:prstGeom prst="rect">
              <a:avLst/>
            </a:prstGeom>
            <a:grpFill/>
          </p:spPr>
          <p:style>
            <a:lnRef idx="0">
              <a:scrgbClr r="0" g="0" b="0"/>
            </a:lnRef>
            <a:fillRef idx="0">
              <a:scrgbClr r="0" g="0" b="0"/>
            </a:fillRef>
            <a:effectRef idx="0">
              <a:scrgbClr r="0" g="0" b="0"/>
            </a:effectRef>
            <a:fontRef idx="minor">
              <a:schemeClr val="lt1"/>
            </a:fontRef>
          </p:style>
          <p:txBody>
            <a:bodyPr spcFirstLastPara="0" vert="horz" wrap="square" lIns="95250" tIns="95250" rIns="95250" bIns="95250" numCol="1" spcCol="1270" anchor="ctr" anchorCtr="0">
              <a:noAutofit/>
            </a:bodyPr>
            <a:lstStyle/>
            <a:p>
              <a:pPr marL="0" marR="0" lvl="0" indent="0" algn="ctr" defTabSz="1111250" rtl="0" eaLnBrk="1" fontAlgn="auto" latinLnBrk="0" hangingPunct="1">
                <a:lnSpc>
                  <a:spcPct val="90000"/>
                </a:lnSpc>
                <a:spcBef>
                  <a:spcPct val="0"/>
                </a:spcBef>
                <a:spcAft>
                  <a:spcPct val="35000"/>
                </a:spcAft>
                <a:buClrTx/>
                <a:buSzTx/>
                <a:buFontTx/>
                <a:buNone/>
                <a:tabLst/>
                <a:defRPr/>
              </a:pPr>
              <a:r>
                <a:rPr kumimoji="0" lang="en-US" sz="2500" b="0" i="0" u="none" strike="noStrike" kern="1200" cap="none" spc="0" normalizeH="0" baseline="0" noProof="0">
                  <a:ln>
                    <a:noFill/>
                  </a:ln>
                  <a:solidFill>
                    <a:prstClr val="white"/>
                  </a:solidFill>
                  <a:effectLst/>
                  <a:uLnTx/>
                  <a:uFillTx/>
                  <a:latin typeface="Calibri" panose="020F0502020204030204"/>
                  <a:ea typeface="+mn-ea"/>
                  <a:cs typeface="+mn-cs"/>
                </a:rPr>
                <a:t>Retained Shares and Direct Service</a:t>
              </a:r>
            </a:p>
          </p:txBody>
        </p:sp>
      </p:grpSp>
      <p:grpSp>
        <p:nvGrpSpPr>
          <p:cNvPr id="11" name="Group 10"/>
          <p:cNvGrpSpPr/>
          <p:nvPr/>
        </p:nvGrpSpPr>
        <p:grpSpPr>
          <a:xfrm>
            <a:off x="7582564" y="4308376"/>
            <a:ext cx="3328355" cy="2018442"/>
            <a:chOff x="7147553" y="2331980"/>
            <a:chExt cx="3356578" cy="2018442"/>
          </a:xfrm>
          <a:solidFill>
            <a:schemeClr val="accent4">
              <a:lumMod val="50000"/>
            </a:schemeClr>
          </a:solidFill>
        </p:grpSpPr>
        <p:sp>
          <p:nvSpPr>
            <p:cNvPr id="12" name="Rounded Rectangle 11"/>
            <p:cNvSpPr/>
            <p:nvPr/>
          </p:nvSpPr>
          <p:spPr>
            <a:xfrm>
              <a:off x="7147553" y="2331980"/>
              <a:ext cx="3356578" cy="2018442"/>
            </a:xfrm>
            <a:prstGeom prst="roundRect">
              <a:avLst>
                <a:gd name="adj" fmla="val 10000"/>
              </a:avLst>
            </a:prstGeom>
            <a:grpFill/>
          </p:spPr>
          <p:style>
            <a:lnRef idx="2">
              <a:schemeClr val="lt1">
                <a:hueOff val="0"/>
                <a:satOff val="0"/>
                <a:lumOff val="0"/>
                <a:alphaOff val="0"/>
              </a:schemeClr>
            </a:lnRef>
            <a:fillRef idx="1">
              <a:scrgbClr r="0" g="0" b="0"/>
            </a:fillRef>
            <a:effectRef idx="0">
              <a:schemeClr val="accent1">
                <a:hueOff val="0"/>
                <a:satOff val="0"/>
                <a:lumOff val="0"/>
                <a:alphaOff val="0"/>
              </a:schemeClr>
            </a:effectRef>
            <a:fontRef idx="minor">
              <a:schemeClr val="lt1"/>
            </a:fontRef>
          </p:style>
        </p:sp>
        <p:sp>
          <p:nvSpPr>
            <p:cNvPr id="13" name="Rounded Rectangle 14"/>
            <p:cNvSpPr txBox="1"/>
            <p:nvPr/>
          </p:nvSpPr>
          <p:spPr>
            <a:xfrm>
              <a:off x="7206671" y="2391098"/>
              <a:ext cx="3238342" cy="1900206"/>
            </a:xfrm>
            <a:prstGeom prst="rect">
              <a:avLst/>
            </a:prstGeom>
            <a:grpFill/>
          </p:spPr>
          <p:style>
            <a:lnRef idx="0">
              <a:scrgbClr r="0" g="0" b="0"/>
            </a:lnRef>
            <a:fillRef idx="0">
              <a:scrgbClr r="0" g="0" b="0"/>
            </a:fillRef>
            <a:effectRef idx="0">
              <a:scrgbClr r="0" g="0" b="0"/>
            </a:effectRef>
            <a:fontRef idx="minor">
              <a:schemeClr val="lt1"/>
            </a:fontRef>
          </p:style>
          <p:txBody>
            <a:bodyPr spcFirstLastPara="0" vert="horz" wrap="square" lIns="95250" tIns="95250" rIns="95250" bIns="95250" numCol="1" spcCol="1270" anchor="ctr" anchorCtr="0">
              <a:noAutofit/>
            </a:bodyPr>
            <a:lstStyle/>
            <a:p>
              <a:pPr marL="0" marR="0" lvl="0" indent="0" algn="ctr" defTabSz="1111250" rtl="0" eaLnBrk="1" fontAlgn="auto" latinLnBrk="0" hangingPunct="1">
                <a:lnSpc>
                  <a:spcPct val="90000"/>
                </a:lnSpc>
                <a:spcBef>
                  <a:spcPct val="0"/>
                </a:spcBef>
                <a:spcAft>
                  <a:spcPct val="35000"/>
                </a:spcAft>
                <a:buClrTx/>
                <a:buSzTx/>
                <a:buFontTx/>
                <a:buNone/>
                <a:tabLst/>
                <a:defRPr/>
              </a:pPr>
              <a:r>
                <a:rPr kumimoji="0" lang="en-US" sz="2400" b="0" i="0" u="none" strike="noStrike" kern="1200" cap="none" spc="0" normalizeH="0" baseline="0" noProof="0">
                  <a:ln>
                    <a:noFill/>
                  </a:ln>
                  <a:solidFill>
                    <a:prstClr val="white"/>
                  </a:solidFill>
                  <a:effectLst/>
                  <a:uLnTx/>
                  <a:uFillTx/>
                  <a:latin typeface="Calibri" panose="020F0502020204030204"/>
                  <a:ea typeface="+mn-ea"/>
                  <a:cs typeface="+mn-cs"/>
                </a:rPr>
                <a:t>3. RPMS will be replaced with the IHS Enterprise EHR</a:t>
              </a:r>
            </a:p>
          </p:txBody>
        </p:sp>
      </p:grpSp>
      <p:sp>
        <p:nvSpPr>
          <p:cNvPr id="25" name="Down Arrow 24"/>
          <p:cNvSpPr/>
          <p:nvPr/>
        </p:nvSpPr>
        <p:spPr>
          <a:xfrm>
            <a:off x="4222559" y="2591154"/>
            <a:ext cx="341671" cy="319051"/>
          </a:xfrm>
          <a:prstGeom prst="downArrow">
            <a:avLst/>
          </a:prstGeom>
          <a:solidFill>
            <a:schemeClr val="accent4">
              <a:lumMod val="75000"/>
            </a:schemeClr>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white"/>
              </a:solidFill>
              <a:effectLst/>
              <a:uLnTx/>
              <a:uFillTx/>
              <a:latin typeface="Calibri" panose="020F0502020204030204"/>
              <a:ea typeface="+mn-ea"/>
              <a:cs typeface="+mn-cs"/>
            </a:endParaRPr>
          </a:p>
        </p:txBody>
      </p:sp>
      <p:sp>
        <p:nvSpPr>
          <p:cNvPr id="27" name="Down Arrow 26"/>
          <p:cNvSpPr/>
          <p:nvPr/>
        </p:nvSpPr>
        <p:spPr>
          <a:xfrm>
            <a:off x="9061795" y="2606883"/>
            <a:ext cx="341671" cy="319051"/>
          </a:xfrm>
          <a:prstGeom prst="downArrow">
            <a:avLst/>
          </a:prstGeom>
          <a:solidFill>
            <a:schemeClr val="accent4">
              <a:lumMod val="75000"/>
            </a:schemeClr>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white"/>
              </a:solidFill>
              <a:effectLst/>
              <a:uLnTx/>
              <a:uFillTx/>
              <a:latin typeface="Calibri" panose="020F0502020204030204"/>
              <a:ea typeface="+mn-ea"/>
              <a:cs typeface="+mn-cs"/>
            </a:endParaRPr>
          </a:p>
        </p:txBody>
      </p:sp>
      <p:sp>
        <p:nvSpPr>
          <p:cNvPr id="29" name="Down Arrow 28"/>
          <p:cNvSpPr/>
          <p:nvPr/>
        </p:nvSpPr>
        <p:spPr>
          <a:xfrm>
            <a:off x="5781583" y="3942372"/>
            <a:ext cx="341671" cy="319051"/>
          </a:xfrm>
          <a:prstGeom prst="downArrow">
            <a:avLst/>
          </a:prstGeom>
          <a:solidFill>
            <a:schemeClr val="accent4">
              <a:lumMod val="75000"/>
            </a:schemeClr>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white"/>
              </a:solidFill>
              <a:effectLst/>
              <a:uLnTx/>
              <a:uFillTx/>
              <a:latin typeface="Calibri" panose="020F0502020204030204"/>
              <a:ea typeface="+mn-ea"/>
              <a:cs typeface="+mn-cs"/>
            </a:endParaRPr>
          </a:p>
        </p:txBody>
      </p:sp>
      <p:sp>
        <p:nvSpPr>
          <p:cNvPr id="30" name="Down Arrow 29"/>
          <p:cNvSpPr/>
          <p:nvPr/>
        </p:nvSpPr>
        <p:spPr>
          <a:xfrm>
            <a:off x="9075905" y="3970378"/>
            <a:ext cx="341671" cy="319051"/>
          </a:xfrm>
          <a:prstGeom prst="downArrow">
            <a:avLst/>
          </a:prstGeom>
          <a:solidFill>
            <a:schemeClr val="accent4">
              <a:lumMod val="75000"/>
            </a:schemeClr>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white"/>
              </a:solidFill>
              <a:effectLst/>
              <a:uLnTx/>
              <a:uFillTx/>
              <a:latin typeface="Calibri" panose="020F0502020204030204"/>
              <a:ea typeface="+mn-ea"/>
              <a:cs typeface="+mn-cs"/>
            </a:endParaRPr>
          </a:p>
        </p:txBody>
      </p:sp>
      <p:sp>
        <p:nvSpPr>
          <p:cNvPr id="31" name="Down Arrow 28">
            <a:extLst>
              <a:ext uri="{FF2B5EF4-FFF2-40B4-BE49-F238E27FC236}">
                <a16:creationId xmlns:a16="http://schemas.microsoft.com/office/drawing/2014/main" id="{3FEBB3E7-1617-4091-8792-F1CFF93638F6}"/>
              </a:ext>
            </a:extLst>
          </p:cNvPr>
          <p:cNvSpPr/>
          <p:nvPr/>
        </p:nvSpPr>
        <p:spPr>
          <a:xfrm>
            <a:off x="2561434" y="3951082"/>
            <a:ext cx="341671" cy="319051"/>
          </a:xfrm>
          <a:prstGeom prst="downArrow">
            <a:avLst/>
          </a:prstGeom>
          <a:solidFill>
            <a:schemeClr val="accent4">
              <a:lumMod val="75000"/>
            </a:schemeClr>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white"/>
              </a:solidFill>
              <a:effectLst/>
              <a:uLnTx/>
              <a:uFillTx/>
              <a:latin typeface="Calibri" panose="020F0502020204030204"/>
              <a:ea typeface="+mn-ea"/>
              <a:cs typeface="+mn-cs"/>
            </a:endParaRPr>
          </a:p>
        </p:txBody>
      </p:sp>
    </p:spTree>
    <p:extLst>
      <p:ext uri="{BB962C8B-B14F-4D97-AF65-F5344CB8AC3E}">
        <p14:creationId xmlns:p14="http://schemas.microsoft.com/office/powerpoint/2010/main" val="931937497"/>
      </p:ext>
    </p:extLst>
  </p:cSld>
  <p:clrMapOvr>
    <a:masterClrMapping/>
  </p:clrMapOvr>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6" name="Rectangle 15"/>
          <p:cNvSpPr/>
          <p:nvPr/>
        </p:nvSpPr>
        <p:spPr>
          <a:xfrm>
            <a:off x="7814229" y="1145300"/>
            <a:ext cx="3853983" cy="5440843"/>
          </a:xfrm>
          <a:prstGeom prst="rect">
            <a:avLst/>
          </a:prstGeom>
          <a:solidFill>
            <a:schemeClr val="bg1">
              <a:lumMod val="65000"/>
            </a:schemeClr>
          </a:solidFill>
        </p:spPr>
        <p:style>
          <a:lnRef idx="3">
            <a:schemeClr val="lt1"/>
          </a:lnRef>
          <a:fillRef idx="1">
            <a:schemeClr val="accent6"/>
          </a:fillRef>
          <a:effectRef idx="1">
            <a:schemeClr val="accent6"/>
          </a:effectRef>
          <a:fontRef idx="minor">
            <a:schemeClr val="lt1"/>
          </a:fontRef>
        </p:style>
        <p:txBody>
          <a:bodyPr rtlCol="0" anchor="t" anchorCtr="0"/>
          <a:lstStyle/>
          <a:p>
            <a:pPr marL="0" marR="0" lvl="0" indent="0" algn="ctr" defTabSz="914400" rtl="0" eaLnBrk="1" fontAlgn="auto" latinLnBrk="0" hangingPunct="1">
              <a:lnSpc>
                <a:spcPct val="100000"/>
              </a:lnSpc>
              <a:spcBef>
                <a:spcPts val="0"/>
              </a:spcBef>
              <a:spcAft>
                <a:spcPts val="0"/>
              </a:spcAft>
              <a:buClrTx/>
              <a:buSzTx/>
              <a:buFontTx/>
              <a:buNone/>
              <a:tabLst/>
              <a:defRPr/>
            </a:pPr>
            <a:r>
              <a:rPr kumimoji="0" lang="en-US" sz="1800" b="0" i="0" u="none" strike="noStrike" kern="1200" cap="none" spc="0" normalizeH="0" baseline="0" noProof="0">
                <a:ln>
                  <a:noFill/>
                </a:ln>
                <a:solidFill>
                  <a:prstClr val="black"/>
                </a:solidFill>
                <a:effectLst/>
                <a:uLnTx/>
                <a:uFillTx/>
                <a:latin typeface="Calibri" panose="020F0502020204030204"/>
                <a:ea typeface="+mn-ea"/>
                <a:cs typeface="+mn-cs"/>
              </a:rPr>
              <a:t>External EHR’s and Systems</a:t>
            </a:r>
          </a:p>
        </p:txBody>
      </p:sp>
      <p:sp>
        <p:nvSpPr>
          <p:cNvPr id="13" name="Rectangle 12"/>
          <p:cNvSpPr/>
          <p:nvPr/>
        </p:nvSpPr>
        <p:spPr>
          <a:xfrm>
            <a:off x="452494" y="1140250"/>
            <a:ext cx="3088420" cy="5420669"/>
          </a:xfrm>
          <a:prstGeom prst="rect">
            <a:avLst/>
          </a:prstGeom>
          <a:solidFill>
            <a:schemeClr val="bg1">
              <a:lumMod val="65000"/>
            </a:schemeClr>
          </a:solidFill>
        </p:spPr>
        <p:style>
          <a:lnRef idx="2">
            <a:schemeClr val="accent3">
              <a:shade val="50000"/>
            </a:schemeClr>
          </a:lnRef>
          <a:fillRef idx="1">
            <a:schemeClr val="accent3"/>
          </a:fillRef>
          <a:effectRef idx="0">
            <a:schemeClr val="accent3"/>
          </a:effectRef>
          <a:fontRef idx="minor">
            <a:schemeClr val="lt1"/>
          </a:fontRef>
        </p:style>
        <p:txBody>
          <a:bodyPr rtlCol="0" anchor="t" anchorCtr="0"/>
          <a:lstStyle/>
          <a:p>
            <a:pPr marL="0" marR="0" lvl="0" indent="0" algn="ctr" defTabSz="914400" rtl="0" eaLnBrk="1" fontAlgn="auto" latinLnBrk="0" hangingPunct="1">
              <a:lnSpc>
                <a:spcPct val="100000"/>
              </a:lnSpc>
              <a:spcBef>
                <a:spcPts val="0"/>
              </a:spcBef>
              <a:spcAft>
                <a:spcPts val="0"/>
              </a:spcAft>
              <a:buClrTx/>
              <a:buSzTx/>
              <a:buFontTx/>
              <a:buNone/>
              <a:tabLst/>
              <a:defRPr/>
            </a:pPr>
            <a:r>
              <a:rPr kumimoji="0" lang="en-US" sz="1800" b="0" i="0" u="none" strike="noStrike" kern="1200" cap="none" spc="0" normalizeH="0" baseline="0" noProof="0">
                <a:ln>
                  <a:noFill/>
                </a:ln>
                <a:solidFill>
                  <a:schemeClr val="tx1"/>
                </a:solidFill>
                <a:effectLst/>
                <a:uLnTx/>
                <a:uFillTx/>
                <a:latin typeface="Calibri" panose="020F0502020204030204"/>
                <a:ea typeface="+mn-ea"/>
                <a:cs typeface="+mn-cs"/>
              </a:rPr>
              <a:t>Systems at each site or region with Enterprise Support</a:t>
            </a:r>
          </a:p>
        </p:txBody>
      </p:sp>
      <p:sp>
        <p:nvSpPr>
          <p:cNvPr id="2" name="Title 1"/>
          <p:cNvSpPr>
            <a:spLocks noGrp="1"/>
          </p:cNvSpPr>
          <p:nvPr>
            <p:ph type="title"/>
          </p:nvPr>
        </p:nvSpPr>
        <p:spPr>
          <a:xfrm>
            <a:off x="344032" y="184575"/>
            <a:ext cx="11688023" cy="955675"/>
          </a:xfrm>
        </p:spPr>
        <p:txBody>
          <a:bodyPr>
            <a:noAutofit/>
          </a:bodyPr>
          <a:lstStyle/>
          <a:p>
            <a:r>
              <a:rPr lang="en-US" sz="3600">
                <a:solidFill>
                  <a:srgbClr val="29687F"/>
                </a:solidFill>
                <a:latin typeface="Arial Black" panose="020B0A04020102020204" pitchFamily="34" charset="0"/>
                <a:cs typeface="Arial" panose="020B0604020202020204" pitchFamily="34" charset="0"/>
              </a:rPr>
              <a:t>Future State - Enterprise Health IT Design</a:t>
            </a:r>
          </a:p>
        </p:txBody>
      </p:sp>
      <p:grpSp>
        <p:nvGrpSpPr>
          <p:cNvPr id="3" name="Group 2"/>
          <p:cNvGrpSpPr/>
          <p:nvPr/>
        </p:nvGrpSpPr>
        <p:grpSpPr>
          <a:xfrm>
            <a:off x="776792" y="1577998"/>
            <a:ext cx="10350418" cy="4931088"/>
            <a:chOff x="557815" y="500234"/>
            <a:chExt cx="11651013" cy="5882504"/>
          </a:xfrm>
        </p:grpSpPr>
        <p:sp>
          <p:nvSpPr>
            <p:cNvPr id="20" name="Flowchart: Magnetic Disk 19"/>
            <p:cNvSpPr/>
            <p:nvPr/>
          </p:nvSpPr>
          <p:spPr>
            <a:xfrm>
              <a:off x="10990757" y="4894227"/>
              <a:ext cx="1018044" cy="961718"/>
            </a:xfrm>
            <a:prstGeom prst="flowChartMagneticDisk">
              <a:avLst/>
            </a:prstGeom>
            <a:solidFill>
              <a:schemeClr val="accent4">
                <a:lumMod val="75000"/>
              </a:schemeClr>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600" b="0" i="0" u="none" strike="noStrike" kern="1200" cap="none" spc="0" normalizeH="0" baseline="0" noProof="0">
                <a:ln>
                  <a:noFill/>
                </a:ln>
                <a:solidFill>
                  <a:prstClr val="white"/>
                </a:solidFill>
                <a:effectLst/>
                <a:uLnTx/>
                <a:uFillTx/>
                <a:latin typeface="Calibri" panose="020F0502020204030204"/>
                <a:ea typeface="+mn-ea"/>
                <a:cs typeface="+mn-cs"/>
              </a:endParaRPr>
            </a:p>
          </p:txBody>
        </p:sp>
        <p:sp>
          <p:nvSpPr>
            <p:cNvPr id="19" name="Flowchart: Magnetic Disk 18"/>
            <p:cNvSpPr/>
            <p:nvPr/>
          </p:nvSpPr>
          <p:spPr>
            <a:xfrm>
              <a:off x="11447955" y="5709686"/>
              <a:ext cx="760873" cy="673052"/>
            </a:xfrm>
            <a:prstGeom prst="flowChartMagneticDisk">
              <a:avLst/>
            </a:prstGeom>
            <a:solidFill>
              <a:schemeClr val="accent4">
                <a:lumMod val="75000"/>
              </a:schemeClr>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600" b="0" i="0" u="none" strike="noStrike" kern="1200" cap="none" spc="0" normalizeH="0" baseline="0" noProof="0">
                <a:ln>
                  <a:noFill/>
                </a:ln>
                <a:solidFill>
                  <a:prstClr val="white"/>
                </a:solidFill>
                <a:effectLst/>
                <a:uLnTx/>
                <a:uFillTx/>
                <a:latin typeface="Calibri" panose="020F0502020204030204"/>
                <a:ea typeface="+mn-ea"/>
                <a:cs typeface="+mn-cs"/>
              </a:endParaRPr>
            </a:p>
          </p:txBody>
        </p:sp>
        <p:sp>
          <p:nvSpPr>
            <p:cNvPr id="4" name="Flowchart: Magnetic Disk 3"/>
            <p:cNvSpPr/>
            <p:nvPr/>
          </p:nvSpPr>
          <p:spPr>
            <a:xfrm>
              <a:off x="3849415" y="2741084"/>
              <a:ext cx="1845919" cy="2153144"/>
            </a:xfrm>
            <a:prstGeom prst="flowChartMagneticDisk">
              <a:avLst/>
            </a:prstGeom>
            <a:solidFill>
              <a:srgbClr val="EAC249"/>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r>
                <a:rPr kumimoji="0" lang="en-US" sz="1600" b="0" i="0" u="none" strike="noStrike" kern="1200" cap="none" spc="0" normalizeH="0" baseline="0" noProof="0">
                  <a:ln>
                    <a:noFill/>
                  </a:ln>
                  <a:solidFill>
                    <a:srgbClr val="29687F"/>
                  </a:solidFill>
                  <a:effectLst/>
                  <a:uLnTx/>
                  <a:uFillTx/>
                  <a:latin typeface="Calibri" panose="020F0502020204030204"/>
                  <a:ea typeface="+mn-ea"/>
                  <a:cs typeface="+mn-cs"/>
                </a:rPr>
                <a:t>Enterprise Electronic Health Record(s)</a:t>
              </a:r>
            </a:p>
          </p:txBody>
        </p:sp>
        <p:sp>
          <p:nvSpPr>
            <p:cNvPr id="12" name="Rectangle 11"/>
            <p:cNvSpPr/>
            <p:nvPr/>
          </p:nvSpPr>
          <p:spPr>
            <a:xfrm>
              <a:off x="557815" y="2723300"/>
              <a:ext cx="2181496" cy="2232178"/>
            </a:xfrm>
            <a:prstGeom prst="rect">
              <a:avLst/>
            </a:prstGeom>
            <a:solidFill>
              <a:srgbClr val="29687F"/>
            </a:solidFill>
          </p:spPr>
          <p:style>
            <a:lnRef idx="2">
              <a:schemeClr val="accent1">
                <a:shade val="50000"/>
              </a:schemeClr>
            </a:lnRef>
            <a:fillRef idx="1">
              <a:schemeClr val="accent1"/>
            </a:fillRef>
            <a:effectRef idx="0">
              <a:schemeClr val="accent1"/>
            </a:effectRef>
            <a:fontRef idx="minor">
              <a:schemeClr val="lt1"/>
            </a:fontRef>
          </p:style>
          <p:txBody>
            <a:bodyPr rtlCol="0" anchor="t"/>
            <a:lstStyle/>
            <a:p>
              <a:pPr marL="0" marR="0" lvl="0" indent="0" algn="ctr" defTabSz="914400" rtl="0" eaLnBrk="1" fontAlgn="auto" latinLnBrk="0" hangingPunct="1">
                <a:lnSpc>
                  <a:spcPct val="100000"/>
                </a:lnSpc>
                <a:spcBef>
                  <a:spcPts val="0"/>
                </a:spcBef>
                <a:spcAft>
                  <a:spcPts val="0"/>
                </a:spcAft>
                <a:buClrTx/>
                <a:buSzTx/>
                <a:buFontTx/>
                <a:buNone/>
                <a:tabLst/>
                <a:defRPr/>
              </a:pPr>
              <a:r>
                <a:rPr kumimoji="0" lang="en-US" sz="1600" b="0" i="0" u="none" strike="noStrike" kern="1200" cap="none" spc="0" normalizeH="0" baseline="0" noProof="0">
                  <a:ln>
                    <a:noFill/>
                  </a:ln>
                  <a:solidFill>
                    <a:schemeClr val="bg1"/>
                  </a:solidFill>
                  <a:effectLst/>
                  <a:uLnTx/>
                  <a:uFillTx/>
                  <a:latin typeface="Calibri" panose="020F0502020204030204"/>
                  <a:ea typeface="+mn-ea"/>
                  <a:cs typeface="+mn-cs"/>
                </a:rPr>
                <a:t>Sites: Local/Regional Dentrix, PACS, Lab, and </a:t>
              </a:r>
              <a:r>
                <a:rPr kumimoji="0" lang="en-US" sz="1600" b="0" i="0" u="none" strike="noStrike" kern="1200" cap="none" spc="0" normalizeH="0" baseline="0" noProof="0" err="1">
                  <a:ln>
                    <a:noFill/>
                  </a:ln>
                  <a:solidFill>
                    <a:schemeClr val="bg1"/>
                  </a:solidFill>
                  <a:effectLst/>
                  <a:uLnTx/>
                  <a:uFillTx/>
                  <a:latin typeface="Calibri" panose="020F0502020204030204"/>
                  <a:ea typeface="+mn-ea"/>
                  <a:cs typeface="+mn-cs"/>
                </a:rPr>
                <a:t>BioMedical</a:t>
              </a:r>
              <a:r>
                <a:rPr kumimoji="0" lang="en-US" sz="1600" b="0" i="0" u="none" strike="noStrike" kern="1200" cap="none" spc="0" normalizeH="0" baseline="0" noProof="0">
                  <a:ln>
                    <a:noFill/>
                  </a:ln>
                  <a:solidFill>
                    <a:schemeClr val="bg1"/>
                  </a:solidFill>
                  <a:effectLst/>
                  <a:uLnTx/>
                  <a:uFillTx/>
                  <a:latin typeface="Calibri" panose="020F0502020204030204"/>
                  <a:ea typeface="+mn-ea"/>
                  <a:cs typeface="+mn-cs"/>
                </a:rPr>
                <a:t> Systems…Caching</a:t>
              </a:r>
            </a:p>
          </p:txBody>
        </p:sp>
        <p:sp>
          <p:nvSpPr>
            <p:cNvPr id="10" name="Flowchart: Magnetic Disk 9"/>
            <p:cNvSpPr/>
            <p:nvPr/>
          </p:nvSpPr>
          <p:spPr>
            <a:xfrm>
              <a:off x="5039047" y="1265973"/>
              <a:ext cx="1442547" cy="985345"/>
            </a:xfrm>
            <a:prstGeom prst="flowChartMagneticDisk">
              <a:avLst/>
            </a:prstGeom>
            <a:solidFill>
              <a:srgbClr val="EAC249"/>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r>
                <a:rPr kumimoji="0" lang="en-US" sz="1600" b="0" i="0" u="none" strike="noStrike" kern="1200" cap="none" spc="0" normalizeH="0" baseline="0" noProof="0">
                  <a:ln>
                    <a:noFill/>
                  </a:ln>
                  <a:solidFill>
                    <a:srgbClr val="29687F"/>
                  </a:solidFill>
                  <a:effectLst/>
                  <a:uLnTx/>
                  <a:uFillTx/>
                  <a:latin typeface="Calibri" panose="020F0502020204030204"/>
                  <a:ea typeface="+mn-ea"/>
                  <a:cs typeface="+mn-cs"/>
                </a:rPr>
                <a:t>Legacy Data</a:t>
              </a:r>
            </a:p>
          </p:txBody>
        </p:sp>
        <p:pic>
          <p:nvPicPr>
            <p:cNvPr id="7" name="Picture 6"/>
            <p:cNvPicPr>
              <a:picLocks noChangeAspect="1"/>
            </p:cNvPicPr>
            <p:nvPr/>
          </p:nvPicPr>
          <p:blipFill>
            <a:blip r:embed="rId3" cstate="print">
              <a:extLst>
                <a:ext uri="{28A0092B-C50C-407E-A947-70E740481C1C}">
                  <a14:useLocalDpi xmlns:a14="http://schemas.microsoft.com/office/drawing/2010/main" val="0"/>
                </a:ext>
              </a:extLst>
            </a:blip>
            <a:stretch>
              <a:fillRect/>
            </a:stretch>
          </p:blipFill>
          <p:spPr>
            <a:xfrm>
              <a:off x="991247" y="4304475"/>
              <a:ext cx="1601617" cy="294698"/>
            </a:xfrm>
            <a:prstGeom prst="rect">
              <a:avLst/>
            </a:prstGeom>
          </p:spPr>
        </p:pic>
        <p:pic>
          <p:nvPicPr>
            <p:cNvPr id="8" name="Picture 7"/>
            <p:cNvPicPr>
              <a:picLocks noChangeAspect="1"/>
            </p:cNvPicPr>
            <p:nvPr/>
          </p:nvPicPr>
          <p:blipFill>
            <a:blip r:embed="rId4"/>
            <a:stretch>
              <a:fillRect/>
            </a:stretch>
          </p:blipFill>
          <p:spPr>
            <a:xfrm>
              <a:off x="995574" y="4611496"/>
              <a:ext cx="1597290" cy="292633"/>
            </a:xfrm>
            <a:prstGeom prst="rect">
              <a:avLst/>
            </a:prstGeom>
          </p:spPr>
        </p:pic>
        <p:pic>
          <p:nvPicPr>
            <p:cNvPr id="9" name="Picture 8"/>
            <p:cNvPicPr>
              <a:picLocks noChangeAspect="1"/>
            </p:cNvPicPr>
            <p:nvPr/>
          </p:nvPicPr>
          <p:blipFill>
            <a:blip r:embed="rId4"/>
            <a:stretch>
              <a:fillRect/>
            </a:stretch>
          </p:blipFill>
          <p:spPr>
            <a:xfrm>
              <a:off x="991247" y="4904129"/>
              <a:ext cx="1597290" cy="292633"/>
            </a:xfrm>
            <a:prstGeom prst="rect">
              <a:avLst/>
            </a:prstGeom>
          </p:spPr>
        </p:pic>
        <p:sp>
          <p:nvSpPr>
            <p:cNvPr id="17" name="Flowchart: Magnetic Disk 16"/>
            <p:cNvSpPr/>
            <p:nvPr/>
          </p:nvSpPr>
          <p:spPr>
            <a:xfrm>
              <a:off x="9606119" y="500234"/>
              <a:ext cx="1411014" cy="1279892"/>
            </a:xfrm>
            <a:prstGeom prst="flowChartMagneticDisk">
              <a:avLst/>
            </a:prstGeom>
            <a:solidFill>
              <a:schemeClr val="accent4">
                <a:lumMod val="75000"/>
              </a:schemeClr>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r>
                <a:rPr kumimoji="0" lang="en-US" sz="1600" b="0" i="0" u="none" strike="noStrike" kern="1200" cap="none" spc="0" normalizeH="0" baseline="0" noProof="0">
                  <a:ln>
                    <a:noFill/>
                  </a:ln>
                  <a:solidFill>
                    <a:schemeClr val="bg1"/>
                  </a:solidFill>
                  <a:effectLst/>
                  <a:uLnTx/>
                  <a:uFillTx/>
                  <a:latin typeface="Calibri" panose="020F0502020204030204"/>
                  <a:ea typeface="+mn-ea"/>
                  <a:cs typeface="+mn-cs"/>
                </a:rPr>
                <a:t>VA/DOD</a:t>
              </a:r>
            </a:p>
            <a:p>
              <a:pPr marL="0" marR="0" lvl="0" indent="0" algn="ctr" defTabSz="914400" rtl="0" eaLnBrk="1" fontAlgn="auto" latinLnBrk="0" hangingPunct="1">
                <a:lnSpc>
                  <a:spcPct val="100000"/>
                </a:lnSpc>
                <a:spcBef>
                  <a:spcPts val="0"/>
                </a:spcBef>
                <a:spcAft>
                  <a:spcPts val="0"/>
                </a:spcAft>
                <a:buClrTx/>
                <a:buSzTx/>
                <a:buFontTx/>
                <a:buNone/>
                <a:tabLst/>
                <a:defRPr/>
              </a:pPr>
              <a:r>
                <a:rPr kumimoji="0" lang="en-US" sz="1600" b="0" i="0" u="none" strike="noStrike" kern="1200" cap="none" spc="0" normalizeH="0" baseline="0" noProof="0">
                  <a:ln>
                    <a:noFill/>
                  </a:ln>
                  <a:solidFill>
                    <a:schemeClr val="bg1"/>
                  </a:solidFill>
                  <a:effectLst/>
                  <a:uLnTx/>
                  <a:uFillTx/>
                  <a:latin typeface="Calibri" panose="020F0502020204030204"/>
                  <a:ea typeface="+mn-ea"/>
                  <a:cs typeface="+mn-cs"/>
                </a:rPr>
                <a:t>Integration</a:t>
              </a:r>
            </a:p>
          </p:txBody>
        </p:sp>
        <p:sp>
          <p:nvSpPr>
            <p:cNvPr id="18" name="Flowchart: Magnetic Disk 17"/>
            <p:cNvSpPr/>
            <p:nvPr/>
          </p:nvSpPr>
          <p:spPr>
            <a:xfrm>
              <a:off x="10262871" y="5180697"/>
              <a:ext cx="1545902" cy="1121278"/>
            </a:xfrm>
            <a:prstGeom prst="flowChartMagneticDisk">
              <a:avLst/>
            </a:prstGeom>
            <a:solidFill>
              <a:schemeClr val="accent4">
                <a:lumMod val="75000"/>
              </a:schemeClr>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r>
                <a:rPr kumimoji="0" lang="en-US" sz="1600" b="0" i="0" u="none" strike="noStrike" kern="1200" cap="none" spc="0" normalizeH="0" baseline="0" noProof="0">
                  <a:ln>
                    <a:noFill/>
                  </a:ln>
                  <a:solidFill>
                    <a:prstClr val="white"/>
                  </a:solidFill>
                  <a:effectLst/>
                  <a:uLnTx/>
                  <a:uFillTx/>
                  <a:latin typeface="Calibri" panose="020F0502020204030204"/>
                  <a:ea typeface="+mn-ea"/>
                  <a:cs typeface="+mn-cs"/>
                </a:rPr>
                <a:t>Tribal COTS Solutions</a:t>
              </a:r>
            </a:p>
          </p:txBody>
        </p:sp>
        <p:cxnSp>
          <p:nvCxnSpPr>
            <p:cNvPr id="22" name="Straight Connector 21"/>
            <p:cNvCxnSpPr>
              <a:stCxn id="12" idx="3"/>
              <a:endCxn id="4" idx="2"/>
            </p:cNvCxnSpPr>
            <p:nvPr/>
          </p:nvCxnSpPr>
          <p:spPr>
            <a:xfrm flipV="1">
              <a:off x="2739311" y="3817656"/>
              <a:ext cx="1110105" cy="21733"/>
            </a:xfrm>
            <a:prstGeom prst="line">
              <a:avLst/>
            </a:prstGeom>
            <a:ln>
              <a:solidFill>
                <a:schemeClr val="tx1"/>
              </a:solidFill>
            </a:ln>
          </p:spPr>
          <p:style>
            <a:lnRef idx="1">
              <a:schemeClr val="accent1"/>
            </a:lnRef>
            <a:fillRef idx="0">
              <a:schemeClr val="accent1"/>
            </a:fillRef>
            <a:effectRef idx="0">
              <a:schemeClr val="accent1"/>
            </a:effectRef>
            <a:fontRef idx="minor">
              <a:schemeClr val="tx1"/>
            </a:fontRef>
          </p:style>
        </p:cxnSp>
        <p:cxnSp>
          <p:nvCxnSpPr>
            <p:cNvPr id="28" name="Straight Connector 27"/>
            <p:cNvCxnSpPr>
              <a:stCxn id="44" idx="1"/>
              <a:endCxn id="10" idx="4"/>
            </p:cNvCxnSpPr>
            <p:nvPr/>
          </p:nvCxnSpPr>
          <p:spPr>
            <a:xfrm flipH="1" flipV="1">
              <a:off x="6481594" y="1758646"/>
              <a:ext cx="696970" cy="499114"/>
            </a:xfrm>
            <a:prstGeom prst="line">
              <a:avLst/>
            </a:prstGeom>
            <a:ln w="9525" cap="flat" cmpd="sng" algn="ctr">
              <a:solidFill>
                <a:schemeClr val="tx1"/>
              </a:solidFill>
              <a:prstDash val="dash"/>
              <a:round/>
              <a:headEnd type="none" w="med" len="med"/>
              <a:tailEnd type="none" w="med" len="med"/>
            </a:ln>
          </p:spPr>
          <p:style>
            <a:lnRef idx="0">
              <a:scrgbClr r="0" g="0" b="0"/>
            </a:lnRef>
            <a:fillRef idx="0">
              <a:scrgbClr r="0" g="0" b="0"/>
            </a:fillRef>
            <a:effectRef idx="0">
              <a:scrgbClr r="0" g="0" b="0"/>
            </a:effectRef>
            <a:fontRef idx="minor">
              <a:schemeClr val="tx1"/>
            </a:fontRef>
          </p:style>
        </p:cxnSp>
        <p:cxnSp>
          <p:nvCxnSpPr>
            <p:cNvPr id="33" name="Elbow Connector 32"/>
            <p:cNvCxnSpPr>
              <a:cxnSpLocks/>
              <a:stCxn id="17" idx="3"/>
              <a:endCxn id="44" idx="6"/>
            </p:cNvCxnSpPr>
            <p:nvPr/>
          </p:nvCxnSpPr>
          <p:spPr>
            <a:xfrm rot="5400000">
              <a:off x="9310290" y="2302512"/>
              <a:ext cx="1523721" cy="478952"/>
            </a:xfrm>
            <a:prstGeom prst="bentConnector2">
              <a:avLst/>
            </a:prstGeom>
            <a:ln w="28575" cap="flat" cmpd="sng" algn="ctr">
              <a:solidFill>
                <a:schemeClr val="tx1"/>
              </a:solidFill>
              <a:prstDash val="dash"/>
              <a:round/>
              <a:headEnd type="none" w="med" len="med"/>
              <a:tailEnd type="none" w="med" len="med"/>
            </a:ln>
          </p:spPr>
          <p:style>
            <a:lnRef idx="0">
              <a:scrgbClr r="0" g="0" b="0"/>
            </a:lnRef>
            <a:fillRef idx="0">
              <a:scrgbClr r="0" g="0" b="0"/>
            </a:fillRef>
            <a:effectRef idx="0">
              <a:scrgbClr r="0" g="0" b="0"/>
            </a:effectRef>
            <a:fontRef idx="minor">
              <a:schemeClr val="tx1"/>
            </a:fontRef>
          </p:style>
        </p:cxnSp>
        <p:sp>
          <p:nvSpPr>
            <p:cNvPr id="5" name="Rectangle 4"/>
            <p:cNvSpPr/>
            <p:nvPr/>
          </p:nvSpPr>
          <p:spPr>
            <a:xfrm>
              <a:off x="4097877" y="5360589"/>
              <a:ext cx="1325591" cy="916334"/>
            </a:xfrm>
            <a:prstGeom prst="rect">
              <a:avLst/>
            </a:prstGeom>
            <a:solidFill>
              <a:srgbClr val="EAC249"/>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r>
                <a:rPr kumimoji="0" lang="en-US" sz="1100" b="0" i="0" u="none" strike="noStrike" kern="1200" cap="none" spc="0" normalizeH="0" baseline="0" noProof="0">
                  <a:ln>
                    <a:noFill/>
                  </a:ln>
                  <a:solidFill>
                    <a:srgbClr val="29687F"/>
                  </a:solidFill>
                  <a:effectLst/>
                  <a:uLnTx/>
                  <a:uFillTx/>
                  <a:latin typeface="Calibri" panose="020F0502020204030204"/>
                  <a:ea typeface="+mn-ea"/>
                  <a:cs typeface="+mn-cs"/>
                </a:rPr>
                <a:t>IHS Packages for COTS– GPRA, NPIRS, SDPI Annual Audit</a:t>
              </a:r>
            </a:p>
          </p:txBody>
        </p:sp>
        <p:cxnSp>
          <p:nvCxnSpPr>
            <p:cNvPr id="23" name="Elbow Connector 22"/>
            <p:cNvCxnSpPr>
              <a:cxnSpLocks/>
              <a:stCxn id="5" idx="2"/>
              <a:endCxn id="18" idx="3"/>
            </p:cNvCxnSpPr>
            <p:nvPr/>
          </p:nvCxnSpPr>
          <p:spPr>
            <a:xfrm rot="16200000" flipH="1">
              <a:off x="7885721" y="3151873"/>
              <a:ext cx="25052" cy="6275150"/>
            </a:xfrm>
            <a:prstGeom prst="bentConnector3">
              <a:avLst>
                <a:gd name="adj1" fmla="val 1188571"/>
              </a:avLst>
            </a:prstGeom>
            <a:ln>
              <a:solidFill>
                <a:schemeClr val="tx1"/>
              </a:solidFill>
              <a:tailEnd type="triangle"/>
            </a:ln>
          </p:spPr>
          <p:style>
            <a:lnRef idx="3">
              <a:schemeClr val="accent1"/>
            </a:lnRef>
            <a:fillRef idx="0">
              <a:schemeClr val="accent1"/>
            </a:fillRef>
            <a:effectRef idx="2">
              <a:schemeClr val="accent1"/>
            </a:effectRef>
            <a:fontRef idx="minor">
              <a:schemeClr val="tx1"/>
            </a:fontRef>
          </p:style>
        </p:cxnSp>
        <p:cxnSp>
          <p:nvCxnSpPr>
            <p:cNvPr id="29" name="Straight Connector 28"/>
            <p:cNvCxnSpPr>
              <a:stCxn id="4" idx="3"/>
              <a:endCxn id="5" idx="0"/>
            </p:cNvCxnSpPr>
            <p:nvPr/>
          </p:nvCxnSpPr>
          <p:spPr>
            <a:xfrm flipH="1">
              <a:off x="4760672" y="4894228"/>
              <a:ext cx="11703" cy="466361"/>
            </a:xfrm>
            <a:prstGeom prst="line">
              <a:avLst/>
            </a:prstGeom>
            <a:ln>
              <a:solidFill>
                <a:schemeClr val="tx1"/>
              </a:solidFill>
            </a:ln>
          </p:spPr>
          <p:style>
            <a:lnRef idx="1">
              <a:schemeClr val="accent1"/>
            </a:lnRef>
            <a:fillRef idx="0">
              <a:schemeClr val="accent1"/>
            </a:fillRef>
            <a:effectRef idx="0">
              <a:schemeClr val="accent1"/>
            </a:effectRef>
            <a:fontRef idx="minor">
              <a:schemeClr val="tx1"/>
            </a:fontRef>
          </p:style>
        </p:cxnSp>
        <p:cxnSp>
          <p:nvCxnSpPr>
            <p:cNvPr id="24" name="Straight Arrow Connector 23"/>
            <p:cNvCxnSpPr>
              <a:cxnSpLocks/>
              <a:stCxn id="44" idx="6"/>
            </p:cNvCxnSpPr>
            <p:nvPr/>
          </p:nvCxnSpPr>
          <p:spPr>
            <a:xfrm>
              <a:off x="9832674" y="3303848"/>
              <a:ext cx="200027" cy="2552097"/>
            </a:xfrm>
            <a:prstGeom prst="bentConnector2">
              <a:avLst/>
            </a:prstGeom>
            <a:ln>
              <a:solidFill>
                <a:schemeClr val="tx1"/>
              </a:solidFill>
              <a:prstDash val="dash"/>
              <a:headEnd type="none" w="med" len="med"/>
              <a:tailEnd type="none" w="med" len="med"/>
            </a:ln>
          </p:spPr>
          <p:style>
            <a:lnRef idx="3">
              <a:schemeClr val="accent1"/>
            </a:lnRef>
            <a:fillRef idx="0">
              <a:schemeClr val="accent1"/>
            </a:fillRef>
            <a:effectRef idx="2">
              <a:schemeClr val="accent1"/>
            </a:effectRef>
            <a:fontRef idx="minor">
              <a:schemeClr val="tx1"/>
            </a:fontRef>
          </p:style>
        </p:cxnSp>
      </p:grpSp>
      <p:sp>
        <p:nvSpPr>
          <p:cNvPr id="15" name="Rectangle 14"/>
          <p:cNvSpPr/>
          <p:nvPr/>
        </p:nvSpPr>
        <p:spPr>
          <a:xfrm>
            <a:off x="3758000" y="1129747"/>
            <a:ext cx="3878531" cy="816209"/>
          </a:xfrm>
          <a:prstGeom prst="rect">
            <a:avLst/>
          </a:prstGeom>
          <a:solidFill>
            <a:srgbClr val="EAC249"/>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r>
              <a:rPr kumimoji="0" lang="en-US" sz="1800" b="0" i="0" u="none" strike="noStrike" kern="1200" cap="none" spc="0" normalizeH="0" baseline="0" noProof="0" dirty="0">
                <a:ln>
                  <a:noFill/>
                </a:ln>
                <a:solidFill>
                  <a:srgbClr val="29687F"/>
                </a:solidFill>
                <a:effectLst/>
                <a:uLnTx/>
                <a:uFillTx/>
                <a:latin typeface="Calibri" panose="020F0502020204030204"/>
                <a:ea typeface="+mn-ea"/>
                <a:cs typeface="+mn-cs"/>
              </a:rPr>
              <a:t>Enterprise EHR with consolidated </a:t>
            </a:r>
            <a:r>
              <a:rPr kumimoji="0" lang="en-US" sz="1800" b="0" i="0" u="none" strike="noStrike" kern="1200" cap="none" spc="0" normalizeH="0" baseline="0" noProof="0" dirty="0" smtClean="0">
                <a:ln>
                  <a:noFill/>
                </a:ln>
                <a:solidFill>
                  <a:srgbClr val="29687F"/>
                </a:solidFill>
                <a:effectLst/>
                <a:uLnTx/>
                <a:uFillTx/>
                <a:latin typeface="Calibri" panose="020F0502020204030204"/>
                <a:ea typeface="+mn-ea"/>
                <a:cs typeface="+mn-cs"/>
              </a:rPr>
              <a:t>infrastructure</a:t>
            </a:r>
            <a:endParaRPr kumimoji="0" lang="en-US" sz="1800" b="0" i="0" u="none" strike="noStrike" kern="1200" cap="none" spc="0" normalizeH="0" baseline="0" noProof="0" dirty="0">
              <a:ln>
                <a:noFill/>
              </a:ln>
              <a:solidFill>
                <a:srgbClr val="29687F"/>
              </a:solidFill>
              <a:effectLst/>
              <a:uLnTx/>
              <a:uFillTx/>
              <a:latin typeface="Calibri" panose="020F0502020204030204"/>
              <a:ea typeface="+mn-ea"/>
              <a:cs typeface="+mn-cs"/>
            </a:endParaRPr>
          </a:p>
        </p:txBody>
      </p:sp>
      <p:sp>
        <p:nvSpPr>
          <p:cNvPr id="6" name="Cloud 5"/>
          <p:cNvSpPr/>
          <p:nvPr/>
        </p:nvSpPr>
        <p:spPr>
          <a:xfrm>
            <a:off x="9444966" y="3237593"/>
            <a:ext cx="2153079" cy="1134005"/>
          </a:xfrm>
          <a:prstGeom prst="cloud">
            <a:avLst/>
          </a:prstGeom>
          <a:solidFill>
            <a:schemeClr val="accent4">
              <a:lumMod val="75000"/>
            </a:schemeClr>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r>
              <a:rPr kumimoji="0" lang="en-US" sz="1600" b="0" i="0" u="none" strike="noStrike" kern="1200" cap="none" spc="0" normalizeH="0" baseline="0" noProof="0">
                <a:ln>
                  <a:noFill/>
                </a:ln>
                <a:solidFill>
                  <a:prstClr val="white"/>
                </a:solidFill>
                <a:effectLst/>
                <a:uLnTx/>
                <a:uFillTx/>
                <a:latin typeface="Calibri" panose="020F0502020204030204"/>
                <a:ea typeface="+mn-ea"/>
                <a:cs typeface="+mn-cs"/>
              </a:rPr>
              <a:t>State, Regional, and Community HIE’s</a:t>
            </a:r>
          </a:p>
        </p:txBody>
      </p:sp>
      <p:sp>
        <p:nvSpPr>
          <p:cNvPr id="44" name="Oval 43"/>
          <p:cNvSpPr/>
          <p:nvPr/>
        </p:nvSpPr>
        <p:spPr>
          <a:xfrm>
            <a:off x="6256759" y="2576327"/>
            <a:ext cx="2759545" cy="2703675"/>
          </a:xfrm>
          <a:prstGeom prst="ellipse">
            <a:avLst/>
          </a:prstGeom>
          <a:solidFill>
            <a:srgbClr val="EAC249"/>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r>
              <a:rPr kumimoji="0" lang="en-US" sz="1800" b="0" i="0" u="none" strike="noStrike" kern="1200" cap="none" spc="0" normalizeH="0" baseline="0" noProof="0">
                <a:ln>
                  <a:noFill/>
                </a:ln>
                <a:solidFill>
                  <a:srgbClr val="29687F"/>
                </a:solidFill>
                <a:effectLst/>
                <a:uLnTx/>
                <a:uFillTx/>
                <a:latin typeface="Calibri" panose="020F0502020204030204"/>
                <a:ea typeface="+mn-ea"/>
                <a:cs typeface="+mn-cs"/>
              </a:rPr>
              <a:t>“Four Directions Hub” CCDA Exchange and Enterprise MPI</a:t>
            </a:r>
          </a:p>
          <a:p>
            <a:pPr marL="0" marR="0" lvl="0" indent="0" algn="ctr" defTabSz="914400" rtl="0" eaLnBrk="1" fontAlgn="auto" latinLnBrk="0" hangingPunct="1">
              <a:lnSpc>
                <a:spcPct val="100000"/>
              </a:lnSpc>
              <a:spcBef>
                <a:spcPts val="0"/>
              </a:spcBef>
              <a:spcAft>
                <a:spcPts val="0"/>
              </a:spcAft>
              <a:buClrTx/>
              <a:buSzTx/>
              <a:buFontTx/>
              <a:buNone/>
              <a:tabLst/>
              <a:defRPr/>
            </a:pPr>
            <a:r>
              <a:rPr kumimoji="0" lang="en-US" sz="1800" b="0" i="0" u="none" strike="noStrike" kern="1200" cap="none" spc="0" normalizeH="0" baseline="0" noProof="0">
                <a:ln>
                  <a:noFill/>
                </a:ln>
                <a:solidFill>
                  <a:srgbClr val="29687F"/>
                </a:solidFill>
                <a:effectLst/>
                <a:uLnTx/>
                <a:uFillTx/>
                <a:latin typeface="Calibri" panose="020F0502020204030204"/>
                <a:ea typeface="+mn-ea"/>
                <a:cs typeface="+mn-cs"/>
              </a:rPr>
              <a:t>“Foundation of Health IT Infrastructure”</a:t>
            </a:r>
          </a:p>
        </p:txBody>
      </p:sp>
      <p:sp>
        <p:nvSpPr>
          <p:cNvPr id="32" name="Flowchart: Magnetic Disk 31"/>
          <p:cNvSpPr/>
          <p:nvPr/>
        </p:nvSpPr>
        <p:spPr>
          <a:xfrm>
            <a:off x="5727530" y="5570598"/>
            <a:ext cx="1265535" cy="830563"/>
          </a:xfrm>
          <a:prstGeom prst="flowChartMagneticDisk">
            <a:avLst/>
          </a:prstGeom>
          <a:solidFill>
            <a:srgbClr val="EAC249"/>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r>
              <a:rPr kumimoji="0" lang="en-US" sz="1400" b="0" i="0" u="none" strike="noStrike" kern="1200" cap="none" spc="0" normalizeH="0" baseline="0" noProof="0">
                <a:ln>
                  <a:noFill/>
                </a:ln>
                <a:solidFill>
                  <a:srgbClr val="29687F"/>
                </a:solidFill>
                <a:effectLst/>
                <a:uLnTx/>
                <a:uFillTx/>
                <a:latin typeface="Calibri" panose="020F0502020204030204"/>
                <a:ea typeface="+mn-ea"/>
                <a:cs typeface="+mn-cs"/>
              </a:rPr>
              <a:t>National Data Warehouse</a:t>
            </a:r>
          </a:p>
        </p:txBody>
      </p:sp>
      <p:cxnSp>
        <p:nvCxnSpPr>
          <p:cNvPr id="49" name="Elbow Connector 48"/>
          <p:cNvCxnSpPr>
            <a:cxnSpLocks/>
            <a:stCxn id="4" idx="4"/>
          </p:cNvCxnSpPr>
          <p:nvPr/>
        </p:nvCxnSpPr>
        <p:spPr>
          <a:xfrm>
            <a:off x="5340813" y="4358872"/>
            <a:ext cx="1010488" cy="11010"/>
          </a:xfrm>
          <a:prstGeom prst="straightConnector1">
            <a:avLst/>
          </a:prstGeom>
          <a:ln>
            <a:solidFill>
              <a:schemeClr val="tx1"/>
            </a:solidFill>
            <a:tailEnd type="triangle"/>
          </a:ln>
        </p:spPr>
        <p:style>
          <a:lnRef idx="1">
            <a:schemeClr val="accent1"/>
          </a:lnRef>
          <a:fillRef idx="0">
            <a:schemeClr val="accent1"/>
          </a:fillRef>
          <a:effectRef idx="0">
            <a:schemeClr val="accent1"/>
          </a:effectRef>
          <a:fontRef idx="minor">
            <a:schemeClr val="tx1"/>
          </a:fontRef>
        </p:style>
      </p:cxnSp>
      <p:cxnSp>
        <p:nvCxnSpPr>
          <p:cNvPr id="59" name="Straight Arrow Connector 58"/>
          <p:cNvCxnSpPr>
            <a:cxnSpLocks/>
          </p:cNvCxnSpPr>
          <p:nvPr/>
        </p:nvCxnSpPr>
        <p:spPr>
          <a:xfrm flipH="1">
            <a:off x="6968331" y="6103267"/>
            <a:ext cx="2430148" cy="0"/>
          </a:xfrm>
          <a:prstGeom prst="straightConnector1">
            <a:avLst/>
          </a:prstGeom>
          <a:ln w="28575">
            <a:solidFill>
              <a:schemeClr val="tx1"/>
            </a:solidFill>
            <a:tailEnd type="triangle"/>
          </a:ln>
        </p:spPr>
        <p:style>
          <a:lnRef idx="1">
            <a:schemeClr val="accent1"/>
          </a:lnRef>
          <a:fillRef idx="0">
            <a:schemeClr val="accent1"/>
          </a:fillRef>
          <a:effectRef idx="0">
            <a:schemeClr val="accent1"/>
          </a:effectRef>
          <a:fontRef idx="minor">
            <a:schemeClr val="tx1"/>
          </a:fontRef>
        </p:style>
      </p:cxnSp>
      <p:cxnSp>
        <p:nvCxnSpPr>
          <p:cNvPr id="57" name="Straight Connector 56"/>
          <p:cNvCxnSpPr>
            <a:cxnSpLocks/>
            <a:stCxn id="32" idx="1"/>
          </p:cNvCxnSpPr>
          <p:nvPr/>
        </p:nvCxnSpPr>
        <p:spPr>
          <a:xfrm flipH="1" flipV="1">
            <a:off x="5340813" y="4897925"/>
            <a:ext cx="1019485" cy="672673"/>
          </a:xfrm>
          <a:prstGeom prst="line">
            <a:avLst/>
          </a:prstGeom>
          <a:ln w="9525" cap="flat" cmpd="sng" algn="ctr">
            <a:solidFill>
              <a:schemeClr val="tx1"/>
            </a:solidFill>
            <a:prstDash val="sysDash"/>
            <a:round/>
            <a:headEnd type="none" w="med" len="med"/>
            <a:tailEnd type="none" w="med" len="med"/>
          </a:ln>
        </p:spPr>
        <p:style>
          <a:lnRef idx="0">
            <a:scrgbClr r="0" g="0" b="0"/>
          </a:lnRef>
          <a:fillRef idx="0">
            <a:scrgbClr r="0" g="0" b="0"/>
          </a:fillRef>
          <a:effectRef idx="0">
            <a:scrgbClr r="0" g="0" b="0"/>
          </a:effectRef>
          <a:fontRef idx="minor">
            <a:schemeClr val="tx1"/>
          </a:fontRef>
        </p:style>
      </p:cxnSp>
    </p:spTree>
    <p:extLst>
      <p:ext uri="{BB962C8B-B14F-4D97-AF65-F5344CB8AC3E}">
        <p14:creationId xmlns:p14="http://schemas.microsoft.com/office/powerpoint/2010/main" val="1423716803"/>
      </p:ext>
    </p:extLst>
  </p:cSld>
  <p:clrMapOvr>
    <a:masterClrMapping/>
  </p:clrMapOvr>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Title 3">
            <a:extLst>
              <a:ext uri="{FF2B5EF4-FFF2-40B4-BE49-F238E27FC236}">
                <a16:creationId xmlns:a16="http://schemas.microsoft.com/office/drawing/2014/main" id="{30F50DA6-2E04-4B93-BE13-5B071F95354A}"/>
              </a:ext>
            </a:extLst>
          </p:cNvPr>
          <p:cNvSpPr>
            <a:spLocks noGrp="1"/>
          </p:cNvSpPr>
          <p:nvPr>
            <p:ph type="title"/>
          </p:nvPr>
        </p:nvSpPr>
        <p:spPr>
          <a:xfrm>
            <a:off x="672737" y="168413"/>
            <a:ext cx="10515600" cy="1325563"/>
          </a:xfrm>
        </p:spPr>
        <p:txBody>
          <a:bodyPr>
            <a:normAutofit/>
          </a:bodyPr>
          <a:lstStyle/>
          <a:p>
            <a:pPr algn="ctr">
              <a:lnSpc>
                <a:spcPct val="80000"/>
              </a:lnSpc>
            </a:pPr>
            <a:r>
              <a:rPr lang="en-US" dirty="0">
                <a:solidFill>
                  <a:srgbClr val="29687F"/>
                </a:solidFill>
              </a:rPr>
              <a:t>Governance Model</a:t>
            </a:r>
            <a:endParaRPr lang="en-US" dirty="0">
              <a:solidFill>
                <a:srgbClr val="29687F"/>
              </a:solidFill>
              <a:cs typeface="Arial"/>
            </a:endParaRPr>
          </a:p>
        </p:txBody>
      </p:sp>
      <p:grpSp>
        <p:nvGrpSpPr>
          <p:cNvPr id="2" name="Group 1" descr="This diagram shows the health delivery council and data council submitting guidance to the program management office. A technical advisory panel provides EHR implementation experience to the PMO. Existing advisory group will continue to provide guidance to the IHS director and recommend participants for the health delivery and data councils. The health IT modernization committee has responsibility for inherently federal decisions.">
            <a:extLst>
              <a:ext uri="{FF2B5EF4-FFF2-40B4-BE49-F238E27FC236}">
                <a16:creationId xmlns:a16="http://schemas.microsoft.com/office/drawing/2014/main" id="{EA69C580-8092-4A1A-BF9F-E9A2A175DD4E}"/>
              </a:ext>
            </a:extLst>
          </p:cNvPr>
          <p:cNvGrpSpPr/>
          <p:nvPr/>
        </p:nvGrpSpPr>
        <p:grpSpPr>
          <a:xfrm>
            <a:off x="886572" y="1216625"/>
            <a:ext cx="10548413" cy="4691475"/>
            <a:chOff x="690780" y="1681214"/>
            <a:chExt cx="9242580" cy="4691475"/>
          </a:xfrm>
        </p:grpSpPr>
        <p:sp>
          <p:nvSpPr>
            <p:cNvPr id="6" name="Rectangle 5">
              <a:extLst>
                <a:ext uri="{FF2B5EF4-FFF2-40B4-BE49-F238E27FC236}">
                  <a16:creationId xmlns:a16="http://schemas.microsoft.com/office/drawing/2014/main" id="{58BF4ECC-B496-4D74-A362-2DC775066384}"/>
                </a:ext>
              </a:extLst>
            </p:cNvPr>
            <p:cNvSpPr/>
            <p:nvPr/>
          </p:nvSpPr>
          <p:spPr>
            <a:xfrm>
              <a:off x="690780" y="1717100"/>
              <a:ext cx="3365397" cy="1934649"/>
            </a:xfrm>
            <a:prstGeom prst="rect">
              <a:avLst/>
            </a:prstGeom>
            <a:solidFill>
              <a:schemeClr val="accent4">
                <a:lumMod val="20000"/>
                <a:lumOff val="80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t" anchorCtr="0"/>
            <a:lstStyle/>
            <a:p>
              <a:pPr algn="ctr">
                <a:lnSpc>
                  <a:spcPct val="90000"/>
                </a:lnSpc>
              </a:pPr>
              <a:r>
                <a:rPr lang="en-US" dirty="0">
                  <a:solidFill>
                    <a:schemeClr val="tx1"/>
                  </a:solidFill>
                </a:rPr>
                <a:t>Federal </a:t>
              </a:r>
              <a:r>
                <a:rPr lang="en-US" dirty="0" smtClean="0">
                  <a:solidFill>
                    <a:schemeClr val="tx1"/>
                  </a:solidFill>
                </a:rPr>
                <a:t>Functions</a:t>
              </a:r>
              <a:endParaRPr lang="en-US" dirty="0">
                <a:solidFill>
                  <a:schemeClr val="tx1"/>
                </a:solidFill>
              </a:endParaRPr>
            </a:p>
          </p:txBody>
        </p:sp>
        <p:sp>
          <p:nvSpPr>
            <p:cNvPr id="11" name="Rectangle 10">
              <a:extLst>
                <a:ext uri="{FF2B5EF4-FFF2-40B4-BE49-F238E27FC236}">
                  <a16:creationId xmlns:a16="http://schemas.microsoft.com/office/drawing/2014/main" id="{6D8B4CDB-76FF-46D5-90D9-CF74B723C46F}"/>
                </a:ext>
              </a:extLst>
            </p:cNvPr>
            <p:cNvSpPr/>
            <p:nvPr/>
          </p:nvSpPr>
          <p:spPr>
            <a:xfrm>
              <a:off x="6025758" y="1681214"/>
              <a:ext cx="3907602" cy="2005313"/>
            </a:xfrm>
            <a:prstGeom prst="rect">
              <a:avLst/>
            </a:prstGeom>
            <a:solidFill>
              <a:schemeClr val="accent2">
                <a:lumMod val="40000"/>
                <a:lumOff val="60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t" anchorCtr="0"/>
            <a:lstStyle/>
            <a:p>
              <a:pPr algn="ctr">
                <a:lnSpc>
                  <a:spcPct val="90000"/>
                </a:lnSpc>
              </a:pPr>
              <a:r>
                <a:rPr lang="en-US" dirty="0">
                  <a:solidFill>
                    <a:schemeClr val="tx1"/>
                  </a:solidFill>
                  <a:ea typeface="Times New Roman" panose="02020603050405020304" pitchFamily="18" charset="0"/>
                </a:rPr>
                <a:t>Partnership to Guide Healthcare Modernization</a:t>
              </a:r>
            </a:p>
            <a:p>
              <a:pPr algn="ctr">
                <a:lnSpc>
                  <a:spcPct val="90000"/>
                </a:lnSpc>
              </a:pPr>
              <a:endParaRPr lang="en-US" dirty="0">
                <a:solidFill>
                  <a:schemeClr val="tx1"/>
                </a:solidFill>
                <a:ea typeface="Times New Roman" panose="02020603050405020304" pitchFamily="18" charset="0"/>
              </a:endParaRPr>
            </a:p>
            <a:p>
              <a:pPr algn="ctr">
                <a:lnSpc>
                  <a:spcPct val="90000"/>
                </a:lnSpc>
              </a:pPr>
              <a:r>
                <a:rPr lang="en-US" sz="1400" dirty="0">
                  <a:solidFill>
                    <a:schemeClr val="tx1"/>
                  </a:solidFill>
                </a:rPr>
                <a:t>Communication with all I/T/U Partners</a:t>
              </a:r>
            </a:p>
          </p:txBody>
        </p:sp>
        <p:sp>
          <p:nvSpPr>
            <p:cNvPr id="14" name="Rectangle 13">
              <a:extLst>
                <a:ext uri="{FF2B5EF4-FFF2-40B4-BE49-F238E27FC236}">
                  <a16:creationId xmlns:a16="http://schemas.microsoft.com/office/drawing/2014/main" id="{FE5D8361-D957-4935-8307-26136DD4AE88}"/>
                </a:ext>
              </a:extLst>
            </p:cNvPr>
            <p:cNvSpPr/>
            <p:nvPr/>
          </p:nvSpPr>
          <p:spPr>
            <a:xfrm>
              <a:off x="6202217" y="2866177"/>
              <a:ext cx="1146519" cy="704850"/>
            </a:xfrm>
            <a:prstGeom prst="rect">
              <a:avLst/>
            </a:prstGeom>
            <a:solidFill>
              <a:schemeClr val="accent2"/>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t" anchorCtr="0"/>
            <a:lstStyle/>
            <a:p>
              <a:pPr algn="ctr" defTabSz="914377">
                <a:lnSpc>
                  <a:spcPct val="90000"/>
                </a:lnSpc>
              </a:pPr>
              <a:r>
                <a:rPr lang="en-US" sz="1100" dirty="0">
                  <a:solidFill>
                    <a:schemeClr val="tx1"/>
                  </a:solidFill>
                  <a:latin typeface="Arial"/>
                </a:rPr>
                <a:t>Interoperability Group</a:t>
              </a:r>
            </a:p>
          </p:txBody>
        </p:sp>
        <p:sp>
          <p:nvSpPr>
            <p:cNvPr id="15" name="Rectangle 14">
              <a:extLst>
                <a:ext uri="{FF2B5EF4-FFF2-40B4-BE49-F238E27FC236}">
                  <a16:creationId xmlns:a16="http://schemas.microsoft.com/office/drawing/2014/main" id="{D97BF80C-A8C1-4847-A85A-AD0E88106A84}"/>
                </a:ext>
              </a:extLst>
            </p:cNvPr>
            <p:cNvSpPr/>
            <p:nvPr/>
          </p:nvSpPr>
          <p:spPr>
            <a:xfrm>
              <a:off x="8775285" y="2856004"/>
              <a:ext cx="1118595" cy="704850"/>
            </a:xfrm>
            <a:prstGeom prst="rect">
              <a:avLst/>
            </a:prstGeom>
            <a:solidFill>
              <a:schemeClr val="accent2"/>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t" anchorCtr="0"/>
            <a:lstStyle/>
            <a:p>
              <a:pPr algn="ctr" defTabSz="914377">
                <a:lnSpc>
                  <a:spcPct val="90000"/>
                </a:lnSpc>
              </a:pPr>
              <a:r>
                <a:rPr lang="en-US" sz="1100">
                  <a:solidFill>
                    <a:schemeClr val="tx1"/>
                  </a:solidFill>
                  <a:latin typeface="Arial"/>
                </a:rPr>
                <a:t>Data &amp; Analytics Group</a:t>
              </a:r>
            </a:p>
          </p:txBody>
        </p:sp>
        <p:sp>
          <p:nvSpPr>
            <p:cNvPr id="38" name="Rectangle 37">
              <a:extLst>
                <a:ext uri="{FF2B5EF4-FFF2-40B4-BE49-F238E27FC236}">
                  <a16:creationId xmlns:a16="http://schemas.microsoft.com/office/drawing/2014/main" id="{4796ED4C-194C-4D7B-BC47-7510335B8576}"/>
                </a:ext>
              </a:extLst>
            </p:cNvPr>
            <p:cNvSpPr/>
            <p:nvPr/>
          </p:nvSpPr>
          <p:spPr>
            <a:xfrm>
              <a:off x="812889" y="2914060"/>
              <a:ext cx="924479" cy="499828"/>
            </a:xfrm>
            <a:prstGeom prst="rect">
              <a:avLst/>
            </a:prstGeom>
            <a:solidFill>
              <a:schemeClr val="accent4"/>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t" anchorCtr="0"/>
            <a:lstStyle/>
            <a:p>
              <a:pPr algn="ctr">
                <a:defRPr/>
              </a:pPr>
              <a:r>
                <a:rPr lang="en-US" sz="1400" dirty="0">
                  <a:solidFill>
                    <a:schemeClr val="bg1"/>
                  </a:solidFill>
                  <a:latin typeface="Arial"/>
                </a:rPr>
                <a:t>PMO</a:t>
              </a:r>
              <a:endParaRPr lang="en-US" dirty="0">
                <a:solidFill>
                  <a:schemeClr val="bg1"/>
                </a:solidFill>
                <a:cs typeface="Arial"/>
              </a:endParaRPr>
            </a:p>
          </p:txBody>
        </p:sp>
        <p:cxnSp>
          <p:nvCxnSpPr>
            <p:cNvPr id="39" name="Straight Arrow Connector 38">
              <a:extLst>
                <a:ext uri="{FF2B5EF4-FFF2-40B4-BE49-F238E27FC236}">
                  <a16:creationId xmlns:a16="http://schemas.microsoft.com/office/drawing/2014/main" id="{02EBEF70-86E8-4734-A918-780CA90AB1A3}"/>
                </a:ext>
              </a:extLst>
            </p:cNvPr>
            <p:cNvCxnSpPr>
              <a:cxnSpLocks/>
              <a:stCxn id="11" idx="1"/>
              <a:endCxn id="6" idx="3"/>
            </p:cNvCxnSpPr>
            <p:nvPr/>
          </p:nvCxnSpPr>
          <p:spPr>
            <a:xfrm flipH="1">
              <a:off x="4056177" y="2683871"/>
              <a:ext cx="1969582" cy="554"/>
            </a:xfrm>
            <a:prstGeom prst="straightConnector1">
              <a:avLst/>
            </a:prstGeom>
            <a:ln w="38100">
              <a:solidFill>
                <a:schemeClr val="accent4">
                  <a:lumMod val="75000"/>
                </a:schemeClr>
              </a:solidFill>
              <a:prstDash val="sysDot"/>
              <a:headEnd type="triangle" w="med" len="med"/>
              <a:tailEnd type="triangle" w="med" len="med"/>
            </a:ln>
          </p:spPr>
          <p:style>
            <a:lnRef idx="1">
              <a:schemeClr val="accent1"/>
            </a:lnRef>
            <a:fillRef idx="0">
              <a:schemeClr val="accent1"/>
            </a:fillRef>
            <a:effectRef idx="0">
              <a:schemeClr val="accent1"/>
            </a:effectRef>
            <a:fontRef idx="minor">
              <a:schemeClr val="tx1"/>
            </a:fontRef>
          </p:style>
        </p:cxnSp>
        <p:sp>
          <p:nvSpPr>
            <p:cNvPr id="42" name="TextBox 41">
              <a:extLst>
                <a:ext uri="{FF2B5EF4-FFF2-40B4-BE49-F238E27FC236}">
                  <a16:creationId xmlns:a16="http://schemas.microsoft.com/office/drawing/2014/main" id="{2CF1F52C-BAA5-42DA-93AA-57D39F21FC0D}"/>
                </a:ext>
              </a:extLst>
            </p:cNvPr>
            <p:cNvSpPr txBox="1"/>
            <p:nvPr/>
          </p:nvSpPr>
          <p:spPr>
            <a:xfrm>
              <a:off x="1786009" y="2161506"/>
              <a:ext cx="1813820" cy="646331"/>
            </a:xfrm>
            <a:prstGeom prst="rect">
              <a:avLst/>
            </a:prstGeom>
            <a:noFill/>
          </p:spPr>
          <p:txBody>
            <a:bodyPr wrap="square" rtlCol="0" anchor="t" anchorCtr="0">
              <a:spAutoFit/>
            </a:bodyPr>
            <a:lstStyle/>
            <a:p>
              <a:pPr algn="ctr"/>
              <a:r>
                <a:rPr lang="en-US" sz="1200" dirty="0"/>
                <a:t>Establish priorities &amp; guide modernization actions</a:t>
              </a:r>
            </a:p>
          </p:txBody>
        </p:sp>
        <p:grpSp>
          <p:nvGrpSpPr>
            <p:cNvPr id="52" name="Group 51">
              <a:extLst>
                <a:ext uri="{FF2B5EF4-FFF2-40B4-BE49-F238E27FC236}">
                  <a16:creationId xmlns:a16="http://schemas.microsoft.com/office/drawing/2014/main" id="{EFEA32D9-9354-4D88-9E8C-F4D39D29DFC8}"/>
                </a:ext>
              </a:extLst>
            </p:cNvPr>
            <p:cNvGrpSpPr/>
            <p:nvPr/>
          </p:nvGrpSpPr>
          <p:grpSpPr>
            <a:xfrm>
              <a:off x="819353" y="2135673"/>
              <a:ext cx="6495785" cy="4237016"/>
              <a:chOff x="-3064689" y="2479300"/>
              <a:chExt cx="8644206" cy="4237016"/>
            </a:xfrm>
          </p:grpSpPr>
          <p:sp>
            <p:nvSpPr>
              <p:cNvPr id="49" name="Rectangle 48">
                <a:extLst>
                  <a:ext uri="{FF2B5EF4-FFF2-40B4-BE49-F238E27FC236}">
                    <a16:creationId xmlns:a16="http://schemas.microsoft.com/office/drawing/2014/main" id="{1353206C-4A6F-4C41-886A-7CEB0612165B}"/>
                  </a:ext>
                </a:extLst>
              </p:cNvPr>
              <p:cNvSpPr/>
              <p:nvPr/>
            </p:nvSpPr>
            <p:spPr>
              <a:xfrm>
                <a:off x="-1092056" y="4769685"/>
                <a:ext cx="6671573" cy="1946631"/>
              </a:xfrm>
              <a:prstGeom prst="rect">
                <a:avLst/>
              </a:prstGeom>
              <a:solidFill>
                <a:schemeClr val="accent6">
                  <a:lumMod val="20000"/>
                  <a:lumOff val="80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t" anchorCtr="0"/>
              <a:lstStyle/>
              <a:p>
                <a:pPr algn="ctr">
                  <a:lnSpc>
                    <a:spcPct val="80000"/>
                  </a:lnSpc>
                </a:pPr>
                <a:r>
                  <a:rPr lang="en-US" dirty="0">
                    <a:solidFill>
                      <a:schemeClr val="tx1"/>
                    </a:solidFill>
                  </a:rPr>
                  <a:t>Enterprise System Management</a:t>
                </a:r>
                <a:endParaRPr lang="en-US" dirty="0"/>
              </a:p>
            </p:txBody>
          </p:sp>
          <p:sp>
            <p:nvSpPr>
              <p:cNvPr id="50" name="Rectangle 49">
                <a:extLst>
                  <a:ext uri="{FF2B5EF4-FFF2-40B4-BE49-F238E27FC236}">
                    <a16:creationId xmlns:a16="http://schemas.microsoft.com/office/drawing/2014/main" id="{605BCE92-7DFE-4F11-864D-3988C2E4D131}"/>
                  </a:ext>
                </a:extLst>
              </p:cNvPr>
              <p:cNvSpPr/>
              <p:nvPr/>
            </p:nvSpPr>
            <p:spPr>
              <a:xfrm>
                <a:off x="-3064689" y="2479300"/>
                <a:ext cx="1230242" cy="491525"/>
              </a:xfrm>
              <a:prstGeom prst="rect">
                <a:avLst/>
              </a:prstGeom>
              <a:solidFill>
                <a:schemeClr val="accent4"/>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t" anchorCtr="0"/>
              <a:lstStyle/>
              <a:p>
                <a:pPr algn="ctr" defTabSz="914377">
                  <a:defRPr/>
                </a:pPr>
                <a:r>
                  <a:rPr lang="en-US" sz="1400" dirty="0">
                    <a:solidFill>
                      <a:srgbClr val="FFFFFF"/>
                    </a:solidFill>
                    <a:latin typeface="Arial"/>
                  </a:rPr>
                  <a:t>HIT Mod ESC</a:t>
                </a:r>
              </a:p>
            </p:txBody>
          </p:sp>
        </p:grpSp>
        <p:sp>
          <p:nvSpPr>
            <p:cNvPr id="55" name="Rectangle 54">
              <a:extLst>
                <a:ext uri="{FF2B5EF4-FFF2-40B4-BE49-F238E27FC236}">
                  <a16:creationId xmlns:a16="http://schemas.microsoft.com/office/drawing/2014/main" id="{56460672-77E2-4D12-B42F-91E1C7FC8B60}"/>
                </a:ext>
              </a:extLst>
            </p:cNvPr>
            <p:cNvSpPr/>
            <p:nvPr/>
          </p:nvSpPr>
          <p:spPr>
            <a:xfrm>
              <a:off x="7483349" y="2856004"/>
              <a:ext cx="1139707" cy="704850"/>
            </a:xfrm>
            <a:prstGeom prst="rect">
              <a:avLst/>
            </a:prstGeom>
            <a:solidFill>
              <a:schemeClr val="accent2"/>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t" anchorCtr="0"/>
            <a:lstStyle/>
            <a:p>
              <a:pPr algn="ctr" defTabSz="914377">
                <a:lnSpc>
                  <a:spcPct val="90000"/>
                </a:lnSpc>
                <a:defRPr/>
              </a:pPr>
              <a:r>
                <a:rPr lang="en-US" sz="1100" dirty="0">
                  <a:solidFill>
                    <a:schemeClr val="tx1"/>
                  </a:solidFill>
                  <a:latin typeface="Arial"/>
                </a:rPr>
                <a:t>Implementation</a:t>
              </a:r>
            </a:p>
            <a:p>
              <a:pPr algn="ctr" defTabSz="914377">
                <a:lnSpc>
                  <a:spcPct val="90000"/>
                </a:lnSpc>
                <a:defRPr/>
              </a:pPr>
              <a:r>
                <a:rPr lang="en-US" sz="1100" dirty="0">
                  <a:solidFill>
                    <a:schemeClr val="tx1"/>
                  </a:solidFill>
                  <a:latin typeface="Arial"/>
                </a:rPr>
                <a:t>Advisory Group</a:t>
              </a:r>
            </a:p>
          </p:txBody>
        </p:sp>
        <p:sp>
          <p:nvSpPr>
            <p:cNvPr id="60" name="Rectangle 59">
              <a:extLst>
                <a:ext uri="{FF2B5EF4-FFF2-40B4-BE49-F238E27FC236}">
                  <a16:creationId xmlns:a16="http://schemas.microsoft.com/office/drawing/2014/main" id="{5C081C26-54F9-4DB3-9EC5-1C984273E00F}"/>
                </a:ext>
              </a:extLst>
            </p:cNvPr>
            <p:cNvSpPr/>
            <p:nvPr/>
          </p:nvSpPr>
          <p:spPr>
            <a:xfrm>
              <a:off x="8539485" y="5087585"/>
              <a:ext cx="1076325" cy="704850"/>
            </a:xfrm>
            <a:prstGeom prst="rect">
              <a:avLst/>
            </a:prstGeom>
            <a:solidFill>
              <a:srgbClr val="FFC000"/>
            </a:solidFill>
            <a:ln>
              <a:solidFill>
                <a:schemeClr val="bg1"/>
              </a:solidFill>
            </a:ln>
          </p:spPr>
          <p:style>
            <a:lnRef idx="2">
              <a:schemeClr val="accent1">
                <a:shade val="50000"/>
              </a:schemeClr>
            </a:lnRef>
            <a:fillRef idx="1">
              <a:schemeClr val="accent1"/>
            </a:fillRef>
            <a:effectRef idx="0">
              <a:schemeClr val="accent1"/>
            </a:effectRef>
            <a:fontRef idx="minor">
              <a:schemeClr val="lt1"/>
            </a:fontRef>
          </p:style>
          <p:txBody>
            <a:bodyPr rtlCol="0" anchor="t" anchorCtr="0"/>
            <a:lstStyle/>
            <a:p>
              <a:pPr algn="ctr"/>
              <a:endParaRPr lang="en-US" sz="1300">
                <a:solidFill>
                  <a:schemeClr val="bg1"/>
                </a:solidFill>
                <a:cs typeface="Arial"/>
              </a:endParaRPr>
            </a:p>
          </p:txBody>
        </p:sp>
        <p:sp>
          <p:nvSpPr>
            <p:cNvPr id="61" name="Rectangle 60">
              <a:extLst>
                <a:ext uri="{FF2B5EF4-FFF2-40B4-BE49-F238E27FC236}">
                  <a16:creationId xmlns:a16="http://schemas.microsoft.com/office/drawing/2014/main" id="{ECC751A7-E53A-4E94-A6B6-FA6EDF6D207F}"/>
                </a:ext>
              </a:extLst>
            </p:cNvPr>
            <p:cNvSpPr/>
            <p:nvPr/>
          </p:nvSpPr>
          <p:spPr>
            <a:xfrm>
              <a:off x="8365518" y="4808336"/>
              <a:ext cx="1076325" cy="704850"/>
            </a:xfrm>
            <a:prstGeom prst="rect">
              <a:avLst/>
            </a:prstGeom>
            <a:solidFill>
              <a:schemeClr val="accent2"/>
            </a:solidFill>
            <a:ln>
              <a:solidFill>
                <a:schemeClr val="bg1"/>
              </a:solidFill>
            </a:ln>
          </p:spPr>
          <p:style>
            <a:lnRef idx="2">
              <a:schemeClr val="accent1">
                <a:shade val="50000"/>
              </a:schemeClr>
            </a:lnRef>
            <a:fillRef idx="1">
              <a:schemeClr val="accent1"/>
            </a:fillRef>
            <a:effectRef idx="0">
              <a:schemeClr val="accent1"/>
            </a:effectRef>
            <a:fontRef idx="minor">
              <a:schemeClr val="lt1"/>
            </a:fontRef>
          </p:style>
          <p:txBody>
            <a:bodyPr rtlCol="0" anchor="t" anchorCtr="0"/>
            <a:lstStyle/>
            <a:p>
              <a:pPr algn="ctr"/>
              <a:endParaRPr lang="en-US" sz="1300">
                <a:solidFill>
                  <a:schemeClr val="bg1"/>
                </a:solidFill>
                <a:cs typeface="Arial"/>
              </a:endParaRPr>
            </a:p>
          </p:txBody>
        </p:sp>
        <p:sp>
          <p:nvSpPr>
            <p:cNvPr id="62" name="Rectangle 61">
              <a:extLst>
                <a:ext uri="{FF2B5EF4-FFF2-40B4-BE49-F238E27FC236}">
                  <a16:creationId xmlns:a16="http://schemas.microsoft.com/office/drawing/2014/main" id="{01F89472-3FBC-42D8-84F3-79E496A37216}"/>
                </a:ext>
              </a:extLst>
            </p:cNvPr>
            <p:cNvSpPr/>
            <p:nvPr/>
          </p:nvSpPr>
          <p:spPr>
            <a:xfrm>
              <a:off x="8064629" y="4440261"/>
              <a:ext cx="1076325" cy="775635"/>
            </a:xfrm>
            <a:prstGeom prst="rect">
              <a:avLst/>
            </a:prstGeom>
            <a:solidFill>
              <a:schemeClr val="accent2"/>
            </a:solidFill>
            <a:ln>
              <a:solidFill>
                <a:schemeClr val="bg1"/>
              </a:solidFill>
            </a:ln>
          </p:spPr>
          <p:style>
            <a:lnRef idx="2">
              <a:schemeClr val="accent1">
                <a:shade val="50000"/>
              </a:schemeClr>
            </a:lnRef>
            <a:fillRef idx="1">
              <a:schemeClr val="accent1"/>
            </a:fillRef>
            <a:effectRef idx="0">
              <a:schemeClr val="accent1"/>
            </a:effectRef>
            <a:fontRef idx="minor">
              <a:schemeClr val="lt1"/>
            </a:fontRef>
          </p:style>
          <p:txBody>
            <a:bodyPr rtlCol="0" anchor="t" anchorCtr="0"/>
            <a:lstStyle/>
            <a:p>
              <a:pPr algn="ctr">
                <a:lnSpc>
                  <a:spcPct val="90000"/>
                </a:lnSpc>
              </a:pPr>
              <a:r>
                <a:rPr lang="en-US" sz="1300" dirty="0">
                  <a:solidFill>
                    <a:schemeClr val="tx1"/>
                  </a:solidFill>
                  <a:latin typeface="Arial"/>
                </a:rPr>
                <a:t>Existing</a:t>
              </a:r>
              <a:r>
                <a:rPr lang="en-US" sz="1300" dirty="0">
                  <a:solidFill>
                    <a:schemeClr val="tx1"/>
                  </a:solidFill>
                  <a:cs typeface="Arial"/>
                </a:rPr>
                <a:t> </a:t>
              </a:r>
              <a:endParaRPr lang="en-US" dirty="0">
                <a:solidFill>
                  <a:schemeClr val="tx1"/>
                </a:solidFill>
                <a:cs typeface="Arial"/>
              </a:endParaRPr>
            </a:p>
            <a:p>
              <a:pPr algn="ctr">
                <a:lnSpc>
                  <a:spcPct val="90000"/>
                </a:lnSpc>
              </a:pPr>
              <a:r>
                <a:rPr lang="en-US" sz="1300" dirty="0">
                  <a:solidFill>
                    <a:schemeClr val="tx1"/>
                  </a:solidFill>
                  <a:cs typeface="Arial"/>
                </a:rPr>
                <a:t>AI/AN Advisory Groups</a:t>
              </a:r>
              <a:endParaRPr lang="en-US" dirty="0">
                <a:solidFill>
                  <a:schemeClr val="tx1"/>
                </a:solidFill>
                <a:cs typeface="Arial"/>
              </a:endParaRPr>
            </a:p>
          </p:txBody>
        </p:sp>
        <p:cxnSp>
          <p:nvCxnSpPr>
            <p:cNvPr id="68" name="Straight Arrow Connector 67">
              <a:extLst>
                <a:ext uri="{FF2B5EF4-FFF2-40B4-BE49-F238E27FC236}">
                  <a16:creationId xmlns:a16="http://schemas.microsoft.com/office/drawing/2014/main" id="{234731A1-6AF6-4159-8CD9-24556D55E806}"/>
                </a:ext>
              </a:extLst>
            </p:cNvPr>
            <p:cNvCxnSpPr>
              <a:cxnSpLocks/>
            </p:cNvCxnSpPr>
            <p:nvPr/>
          </p:nvCxnSpPr>
          <p:spPr>
            <a:xfrm flipV="1">
              <a:off x="8775285" y="3719761"/>
              <a:ext cx="0" cy="669733"/>
            </a:xfrm>
            <a:prstGeom prst="straightConnector1">
              <a:avLst/>
            </a:prstGeom>
            <a:ln w="38100">
              <a:solidFill>
                <a:schemeClr val="accent4">
                  <a:lumMod val="75000"/>
                </a:schemeClr>
              </a:solidFill>
              <a:prstDash val="sysDot"/>
              <a:tailEnd type="triangle"/>
            </a:ln>
          </p:spPr>
          <p:style>
            <a:lnRef idx="1">
              <a:schemeClr val="accent1"/>
            </a:lnRef>
            <a:fillRef idx="0">
              <a:schemeClr val="accent1"/>
            </a:fillRef>
            <a:effectRef idx="0">
              <a:schemeClr val="accent1"/>
            </a:effectRef>
            <a:fontRef idx="minor">
              <a:schemeClr val="tx1"/>
            </a:fontRef>
          </p:style>
        </p:cxnSp>
        <p:sp>
          <p:nvSpPr>
            <p:cNvPr id="69" name="TextBox 68">
              <a:extLst>
                <a:ext uri="{FF2B5EF4-FFF2-40B4-BE49-F238E27FC236}">
                  <a16:creationId xmlns:a16="http://schemas.microsoft.com/office/drawing/2014/main" id="{852B1BDD-6049-468E-88C1-6EE777847D3E}"/>
                </a:ext>
              </a:extLst>
            </p:cNvPr>
            <p:cNvSpPr txBox="1"/>
            <p:nvPr/>
          </p:nvSpPr>
          <p:spPr>
            <a:xfrm>
              <a:off x="1921389" y="2819192"/>
              <a:ext cx="1836221" cy="646331"/>
            </a:xfrm>
            <a:prstGeom prst="rect">
              <a:avLst/>
            </a:prstGeom>
            <a:noFill/>
          </p:spPr>
          <p:txBody>
            <a:bodyPr wrap="square" rtlCol="0" anchor="t" anchorCtr="0">
              <a:spAutoFit/>
            </a:bodyPr>
            <a:lstStyle/>
            <a:p>
              <a:pPr algn="ctr"/>
              <a:r>
                <a:rPr lang="en-US" sz="1200" dirty="0"/>
                <a:t>Report progress, elevate program risks, submit resourcing requirements</a:t>
              </a:r>
            </a:p>
          </p:txBody>
        </p:sp>
        <p:sp>
          <p:nvSpPr>
            <p:cNvPr id="72" name="TextBox 71">
              <a:extLst>
                <a:ext uri="{FF2B5EF4-FFF2-40B4-BE49-F238E27FC236}">
                  <a16:creationId xmlns:a16="http://schemas.microsoft.com/office/drawing/2014/main" id="{7779EBDE-4EA0-45B1-BDCF-4CD50F7C352C}"/>
                </a:ext>
              </a:extLst>
            </p:cNvPr>
            <p:cNvSpPr txBox="1"/>
            <p:nvPr/>
          </p:nvSpPr>
          <p:spPr>
            <a:xfrm>
              <a:off x="7072648" y="3856536"/>
              <a:ext cx="1813820" cy="461665"/>
            </a:xfrm>
            <a:prstGeom prst="rect">
              <a:avLst/>
            </a:prstGeom>
            <a:noFill/>
          </p:spPr>
          <p:txBody>
            <a:bodyPr wrap="square" lIns="91440" tIns="45720" rIns="91440" bIns="45720" rtlCol="0" anchor="t" anchorCtr="0">
              <a:spAutoFit/>
            </a:bodyPr>
            <a:lstStyle/>
            <a:p>
              <a:pPr algn="ctr"/>
              <a:r>
                <a:rPr lang="en-US" sz="1200"/>
                <a:t>Share experience and perspectives</a:t>
              </a:r>
              <a:endParaRPr lang="en-US" sz="1200">
                <a:cs typeface="Calibri"/>
              </a:endParaRPr>
            </a:p>
          </p:txBody>
        </p:sp>
        <p:sp>
          <p:nvSpPr>
            <p:cNvPr id="73" name="TextBox 72">
              <a:extLst>
                <a:ext uri="{FF2B5EF4-FFF2-40B4-BE49-F238E27FC236}">
                  <a16:creationId xmlns:a16="http://schemas.microsoft.com/office/drawing/2014/main" id="{B06C6BC9-AB83-4673-939F-CF977BE4F069}"/>
                </a:ext>
              </a:extLst>
            </p:cNvPr>
            <p:cNvSpPr txBox="1"/>
            <p:nvPr/>
          </p:nvSpPr>
          <p:spPr>
            <a:xfrm>
              <a:off x="3995823" y="1923528"/>
              <a:ext cx="1813820" cy="646331"/>
            </a:xfrm>
            <a:prstGeom prst="rect">
              <a:avLst/>
            </a:prstGeom>
            <a:noFill/>
          </p:spPr>
          <p:txBody>
            <a:bodyPr wrap="square" lIns="91440" tIns="45720" rIns="91440" bIns="45720" rtlCol="0" anchor="t" anchorCtr="0">
              <a:spAutoFit/>
            </a:bodyPr>
            <a:lstStyle/>
            <a:p>
              <a:pPr algn="ctr"/>
              <a:r>
                <a:rPr lang="en-US" sz="1200" dirty="0"/>
                <a:t>Consult and Confer in partnership to achieve program outcomes</a:t>
              </a:r>
              <a:endParaRPr lang="en-US" sz="1200" dirty="0">
                <a:cs typeface="Calibri"/>
              </a:endParaRPr>
            </a:p>
          </p:txBody>
        </p:sp>
      </p:grpSp>
      <p:grpSp>
        <p:nvGrpSpPr>
          <p:cNvPr id="87" name="Group 86">
            <a:extLst>
              <a:ext uri="{FF2B5EF4-FFF2-40B4-BE49-F238E27FC236}">
                <a16:creationId xmlns:a16="http://schemas.microsoft.com/office/drawing/2014/main" id="{52DB88D3-5D6A-4BE9-9F56-AA483807FB52}"/>
              </a:ext>
              <a:ext uri="{C183D7F6-B498-43B3-948B-1728B52AA6E4}">
                <adec:decorative xmlns:adec="http://schemas.microsoft.com/office/drawing/2017/decorative" xmlns="" val="1"/>
              </a:ext>
            </a:extLst>
          </p:cNvPr>
          <p:cNvGrpSpPr/>
          <p:nvPr/>
        </p:nvGrpSpPr>
        <p:grpSpPr>
          <a:xfrm>
            <a:off x="138769" y="4738437"/>
            <a:ext cx="2420995" cy="2031455"/>
            <a:chOff x="237221" y="5339492"/>
            <a:chExt cx="2255364" cy="916533"/>
          </a:xfrm>
        </p:grpSpPr>
        <p:sp>
          <p:nvSpPr>
            <p:cNvPr id="74" name="Rectangle 73">
              <a:extLst>
                <a:ext uri="{FF2B5EF4-FFF2-40B4-BE49-F238E27FC236}">
                  <a16:creationId xmlns:a16="http://schemas.microsoft.com/office/drawing/2014/main" id="{29950A51-3206-450C-A9BE-F7E248A04401}"/>
                </a:ext>
              </a:extLst>
            </p:cNvPr>
            <p:cNvSpPr/>
            <p:nvPr/>
          </p:nvSpPr>
          <p:spPr>
            <a:xfrm>
              <a:off x="237221" y="5339492"/>
              <a:ext cx="2255364" cy="916533"/>
            </a:xfrm>
            <a:prstGeom prst="rect">
              <a:avLst/>
            </a:prstGeom>
            <a:solidFill>
              <a:schemeClr val="bg1"/>
            </a:solidFill>
            <a:ln>
              <a:solidFill>
                <a:schemeClr val="accent4"/>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defTabSz="914377">
                <a:defRPr/>
              </a:pPr>
              <a:endParaRPr lang="en-US">
                <a:solidFill>
                  <a:srgbClr val="0B2338"/>
                </a:solidFill>
                <a:latin typeface="Arial"/>
              </a:endParaRPr>
            </a:p>
          </p:txBody>
        </p:sp>
        <p:sp>
          <p:nvSpPr>
            <p:cNvPr id="76" name="Rectangle 75">
              <a:extLst>
                <a:ext uri="{FF2B5EF4-FFF2-40B4-BE49-F238E27FC236}">
                  <a16:creationId xmlns:a16="http://schemas.microsoft.com/office/drawing/2014/main" id="{EB966986-B627-475F-883D-0762B1F9640F}"/>
                </a:ext>
              </a:extLst>
            </p:cNvPr>
            <p:cNvSpPr/>
            <p:nvPr/>
          </p:nvSpPr>
          <p:spPr>
            <a:xfrm>
              <a:off x="374155" y="5581652"/>
              <a:ext cx="364672" cy="133909"/>
            </a:xfrm>
            <a:prstGeom prst="rect">
              <a:avLst/>
            </a:prstGeom>
            <a:solidFill>
              <a:schemeClr val="accent4"/>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defTabSz="914377">
                <a:lnSpc>
                  <a:spcPct val="90000"/>
                </a:lnSpc>
                <a:defRPr/>
              </a:pPr>
              <a:endParaRPr lang="en-US">
                <a:solidFill>
                  <a:srgbClr val="FFFFFF"/>
                </a:solidFill>
                <a:latin typeface="Arial"/>
              </a:endParaRPr>
            </a:p>
          </p:txBody>
        </p:sp>
        <p:sp>
          <p:nvSpPr>
            <p:cNvPr id="77" name="TextBox 76">
              <a:extLst>
                <a:ext uri="{FF2B5EF4-FFF2-40B4-BE49-F238E27FC236}">
                  <a16:creationId xmlns:a16="http://schemas.microsoft.com/office/drawing/2014/main" id="{6CB2ABCC-D363-4DD7-B5FB-701B809179C0}"/>
                </a:ext>
              </a:extLst>
            </p:cNvPr>
            <p:cNvSpPr txBox="1"/>
            <p:nvPr/>
          </p:nvSpPr>
          <p:spPr>
            <a:xfrm>
              <a:off x="774394" y="5586670"/>
              <a:ext cx="1390652" cy="187576"/>
            </a:xfrm>
            <a:prstGeom prst="rect">
              <a:avLst/>
            </a:prstGeom>
            <a:ln>
              <a:noFill/>
            </a:ln>
          </p:spPr>
          <p:txBody>
            <a:bodyPr vert="horz" wrap="square" lIns="91440" tIns="45720" rIns="91440" bIns="45720" rtlCol="0">
              <a:spAutoFit/>
            </a:bodyPr>
            <a:lstStyle/>
            <a:p>
              <a:pPr defTabSz="914377">
                <a:defRPr/>
              </a:pPr>
              <a:r>
                <a:rPr lang="en-US" sz="1051" dirty="0">
                  <a:solidFill>
                    <a:srgbClr val="0B2338"/>
                  </a:solidFill>
                  <a:latin typeface="Arial"/>
                </a:rPr>
                <a:t>Step 1 – Federal Accountability</a:t>
              </a:r>
            </a:p>
          </p:txBody>
        </p:sp>
        <p:sp>
          <p:nvSpPr>
            <p:cNvPr id="79" name="Rectangle 78">
              <a:extLst>
                <a:ext uri="{FF2B5EF4-FFF2-40B4-BE49-F238E27FC236}">
                  <a16:creationId xmlns:a16="http://schemas.microsoft.com/office/drawing/2014/main" id="{58197CF0-8AB3-4801-803C-618690C1E3C4}"/>
                </a:ext>
              </a:extLst>
            </p:cNvPr>
            <p:cNvSpPr/>
            <p:nvPr/>
          </p:nvSpPr>
          <p:spPr>
            <a:xfrm>
              <a:off x="374154" y="5807585"/>
              <a:ext cx="364672" cy="119922"/>
            </a:xfrm>
            <a:prstGeom prst="rect">
              <a:avLst/>
            </a:prstGeom>
            <a:solidFill>
              <a:schemeClr val="accent2"/>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defTabSz="914377">
                <a:lnSpc>
                  <a:spcPct val="90000"/>
                </a:lnSpc>
                <a:defRPr/>
              </a:pPr>
              <a:endParaRPr lang="en-US">
                <a:solidFill>
                  <a:srgbClr val="FFFFFF"/>
                </a:solidFill>
                <a:latin typeface="Arial"/>
              </a:endParaRPr>
            </a:p>
          </p:txBody>
        </p:sp>
        <p:sp>
          <p:nvSpPr>
            <p:cNvPr id="80" name="TextBox 79">
              <a:extLst>
                <a:ext uri="{FF2B5EF4-FFF2-40B4-BE49-F238E27FC236}">
                  <a16:creationId xmlns:a16="http://schemas.microsoft.com/office/drawing/2014/main" id="{BDCA83FC-FC55-4776-A67A-C01C0EBE53EF}"/>
                </a:ext>
              </a:extLst>
            </p:cNvPr>
            <p:cNvSpPr txBox="1"/>
            <p:nvPr/>
          </p:nvSpPr>
          <p:spPr>
            <a:xfrm>
              <a:off x="793931" y="5761883"/>
              <a:ext cx="1650849" cy="230261"/>
            </a:xfrm>
            <a:prstGeom prst="rect">
              <a:avLst/>
            </a:prstGeom>
            <a:ln>
              <a:noFill/>
            </a:ln>
          </p:spPr>
          <p:txBody>
            <a:bodyPr vert="horz" wrap="square" lIns="91440" tIns="45720" rIns="91440" bIns="45720" rtlCol="0" anchor="ctr">
              <a:spAutoFit/>
            </a:bodyPr>
            <a:lstStyle/>
            <a:p>
              <a:pPr defTabSz="914377">
                <a:defRPr/>
              </a:pPr>
              <a:r>
                <a:rPr lang="en-US" sz="1051">
                  <a:solidFill>
                    <a:srgbClr val="0B2338"/>
                  </a:solidFill>
                  <a:latin typeface="Arial"/>
                </a:rPr>
                <a:t>Step 2 - Tribal, Urban, and Federal</a:t>
              </a:r>
            </a:p>
          </p:txBody>
        </p:sp>
        <p:sp>
          <p:nvSpPr>
            <p:cNvPr id="83" name="TextBox 82">
              <a:extLst>
                <a:ext uri="{FF2B5EF4-FFF2-40B4-BE49-F238E27FC236}">
                  <a16:creationId xmlns:a16="http://schemas.microsoft.com/office/drawing/2014/main" id="{BF98985D-CCCF-4250-9EDD-6CAF8E29844A}"/>
                </a:ext>
              </a:extLst>
            </p:cNvPr>
            <p:cNvSpPr txBox="1"/>
            <p:nvPr/>
          </p:nvSpPr>
          <p:spPr>
            <a:xfrm>
              <a:off x="669577" y="5764945"/>
              <a:ext cx="1390652" cy="182484"/>
            </a:xfrm>
            <a:prstGeom prst="rect">
              <a:avLst/>
            </a:prstGeom>
            <a:ln>
              <a:noFill/>
            </a:ln>
          </p:spPr>
          <p:txBody>
            <a:bodyPr vert="horz" wrap="square" lIns="91440" tIns="45720" rIns="91440" bIns="45720" rtlCol="0">
              <a:spAutoFit/>
            </a:bodyPr>
            <a:lstStyle/>
            <a:p>
              <a:pPr algn="ctr" defTabSz="914377">
                <a:defRPr/>
              </a:pPr>
              <a:endParaRPr lang="en-US" sz="1051">
                <a:solidFill>
                  <a:srgbClr val="0B2338"/>
                </a:solidFill>
                <a:latin typeface="Arial"/>
              </a:endParaRPr>
            </a:p>
          </p:txBody>
        </p:sp>
      </p:grpSp>
      <p:sp>
        <p:nvSpPr>
          <p:cNvPr id="3" name="TextBox 2">
            <a:extLst>
              <a:ext uri="{FF2B5EF4-FFF2-40B4-BE49-F238E27FC236}">
                <a16:creationId xmlns:a16="http://schemas.microsoft.com/office/drawing/2014/main" id="{2B6B8C4C-9601-49A6-8E48-B31E2E756C05}"/>
              </a:ext>
            </a:extLst>
          </p:cNvPr>
          <p:cNvSpPr txBox="1"/>
          <p:nvPr/>
        </p:nvSpPr>
        <p:spPr>
          <a:xfrm>
            <a:off x="304343" y="4898935"/>
            <a:ext cx="1264023" cy="276999"/>
          </a:xfrm>
          <a:prstGeom prst="rect">
            <a:avLst/>
          </a:prstGeom>
          <a:noFill/>
        </p:spPr>
        <p:txBody>
          <a:bodyPr wrap="square" rtlCol="0">
            <a:spAutoFit/>
          </a:bodyPr>
          <a:lstStyle/>
          <a:p>
            <a:pPr algn="r"/>
            <a:r>
              <a:rPr lang="en-US" sz="1200" u="sng"/>
              <a:t>Legend:</a:t>
            </a:r>
          </a:p>
        </p:txBody>
      </p:sp>
      <p:sp>
        <p:nvSpPr>
          <p:cNvPr id="35" name="Rectangle 34">
            <a:extLst>
              <a:ext uri="{FF2B5EF4-FFF2-40B4-BE49-F238E27FC236}">
                <a16:creationId xmlns:a16="http://schemas.microsoft.com/office/drawing/2014/main" id="{56460672-77E2-4D12-B42F-91E1C7FC8B60}"/>
              </a:ext>
            </a:extLst>
          </p:cNvPr>
          <p:cNvSpPr/>
          <p:nvPr/>
        </p:nvSpPr>
        <p:spPr>
          <a:xfrm>
            <a:off x="2886844" y="4623724"/>
            <a:ext cx="1228392" cy="747815"/>
          </a:xfrm>
          <a:prstGeom prst="rect">
            <a:avLst/>
          </a:prstGeom>
          <a:solidFill>
            <a:srgbClr val="0070C0"/>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defTabSz="914377">
              <a:lnSpc>
                <a:spcPct val="90000"/>
              </a:lnSpc>
              <a:defRPr/>
            </a:pPr>
            <a:r>
              <a:rPr lang="en-US" sz="1400">
                <a:solidFill>
                  <a:schemeClr val="bg1"/>
                </a:solidFill>
                <a:latin typeface="Arial"/>
              </a:rPr>
              <a:t>Enterprise  Management Body</a:t>
            </a:r>
          </a:p>
        </p:txBody>
      </p:sp>
      <p:sp>
        <p:nvSpPr>
          <p:cNvPr id="5" name="Rectangle 4"/>
          <p:cNvSpPr/>
          <p:nvPr/>
        </p:nvSpPr>
        <p:spPr>
          <a:xfrm>
            <a:off x="4435667" y="4456586"/>
            <a:ext cx="3942572" cy="1184789"/>
          </a:xfrm>
          <a:prstGeom prst="rect">
            <a:avLst/>
          </a:prstGeom>
        </p:spPr>
        <p:txBody>
          <a:bodyPr wrap="square" numCol="2">
            <a:noAutofit/>
          </a:bodyPr>
          <a:lstStyle/>
          <a:p>
            <a:pPr lvl="0"/>
            <a:r>
              <a:rPr lang="en-US" sz="1300"/>
              <a:t>Quality</a:t>
            </a:r>
          </a:p>
          <a:p>
            <a:pPr lvl="0"/>
            <a:r>
              <a:rPr lang="en-US" sz="1300"/>
              <a:t>Outpatient</a:t>
            </a:r>
          </a:p>
          <a:p>
            <a:pPr lvl="0"/>
            <a:r>
              <a:rPr lang="en-US" sz="1300"/>
              <a:t>Acute Care </a:t>
            </a:r>
          </a:p>
          <a:p>
            <a:pPr lvl="0"/>
            <a:r>
              <a:rPr lang="en-US" sz="1300"/>
              <a:t>Specialty Care</a:t>
            </a:r>
          </a:p>
          <a:p>
            <a:pPr lvl="0"/>
            <a:r>
              <a:rPr lang="en-US" sz="1300"/>
              <a:t>Behavioral Health Ancillary Care</a:t>
            </a:r>
          </a:p>
          <a:p>
            <a:pPr lvl="0"/>
            <a:r>
              <a:rPr lang="en-US" sz="1300"/>
              <a:t>Revenue Cycle</a:t>
            </a:r>
          </a:p>
          <a:p>
            <a:pPr lvl="0"/>
            <a:r>
              <a:rPr lang="en-US" sz="1300"/>
              <a:t>Health Information Management</a:t>
            </a:r>
          </a:p>
          <a:p>
            <a:pPr lvl="0"/>
            <a:r>
              <a:rPr lang="en-US" sz="1300"/>
              <a:t>Population Health Data Analytics</a:t>
            </a:r>
          </a:p>
          <a:p>
            <a:pPr lvl="0"/>
            <a:r>
              <a:rPr lang="en-US" sz="1300"/>
              <a:t>Patient Engagement</a:t>
            </a:r>
          </a:p>
        </p:txBody>
      </p:sp>
      <p:sp>
        <p:nvSpPr>
          <p:cNvPr id="37" name="Rectangle 36">
            <a:extLst>
              <a:ext uri="{FF2B5EF4-FFF2-40B4-BE49-F238E27FC236}">
                <a16:creationId xmlns:a16="http://schemas.microsoft.com/office/drawing/2014/main" id="{58197CF0-8AB3-4801-803C-618690C1E3C4}"/>
              </a:ext>
            </a:extLst>
          </p:cNvPr>
          <p:cNvSpPr/>
          <p:nvPr/>
        </p:nvSpPr>
        <p:spPr>
          <a:xfrm>
            <a:off x="294627" y="6284120"/>
            <a:ext cx="391453" cy="265802"/>
          </a:xfrm>
          <a:prstGeom prst="rect">
            <a:avLst/>
          </a:prstGeom>
          <a:solidFill>
            <a:srgbClr val="0070C0"/>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defTabSz="914377">
              <a:lnSpc>
                <a:spcPct val="90000"/>
              </a:lnSpc>
              <a:defRPr/>
            </a:pPr>
            <a:endParaRPr lang="en-US">
              <a:solidFill>
                <a:srgbClr val="FFFFFF"/>
              </a:solidFill>
              <a:latin typeface="Arial"/>
            </a:endParaRPr>
          </a:p>
        </p:txBody>
      </p:sp>
      <p:sp>
        <p:nvSpPr>
          <p:cNvPr id="40" name="TextBox 39">
            <a:extLst>
              <a:ext uri="{FF2B5EF4-FFF2-40B4-BE49-F238E27FC236}">
                <a16:creationId xmlns:a16="http://schemas.microsoft.com/office/drawing/2014/main" id="{BDCA83FC-FC55-4776-A67A-C01C0EBE53EF}"/>
              </a:ext>
            </a:extLst>
          </p:cNvPr>
          <p:cNvSpPr txBox="1"/>
          <p:nvPr/>
        </p:nvSpPr>
        <p:spPr>
          <a:xfrm>
            <a:off x="737693" y="6185011"/>
            <a:ext cx="1691973" cy="577466"/>
          </a:xfrm>
          <a:prstGeom prst="rect">
            <a:avLst/>
          </a:prstGeom>
          <a:ln>
            <a:noFill/>
          </a:ln>
        </p:spPr>
        <p:txBody>
          <a:bodyPr vert="horz" wrap="square" lIns="91440" tIns="45720" rIns="91440" bIns="45720" rtlCol="0" anchor="ctr">
            <a:spAutoFit/>
          </a:bodyPr>
          <a:lstStyle/>
          <a:p>
            <a:pPr defTabSz="914377">
              <a:defRPr/>
            </a:pPr>
            <a:r>
              <a:rPr lang="en-US" sz="1050">
                <a:solidFill>
                  <a:srgbClr val="0B2338"/>
                </a:solidFill>
                <a:latin typeface="Arial"/>
              </a:rPr>
              <a:t>Step 3 - I/T/U Enterprise Solution Participant Agreement *</a:t>
            </a:r>
            <a:endParaRPr lang="en-US" sz="1051">
              <a:solidFill>
                <a:srgbClr val="0B2338"/>
              </a:solidFill>
              <a:latin typeface="Arial"/>
            </a:endParaRPr>
          </a:p>
        </p:txBody>
      </p:sp>
      <p:cxnSp>
        <p:nvCxnSpPr>
          <p:cNvPr id="41" name="Straight Arrow Connector 40">
            <a:extLst>
              <a:ext uri="{FF2B5EF4-FFF2-40B4-BE49-F238E27FC236}">
                <a16:creationId xmlns:a16="http://schemas.microsoft.com/office/drawing/2014/main" id="{02EBEF70-86E8-4734-A918-780CA90AB1A3}"/>
              </a:ext>
            </a:extLst>
          </p:cNvPr>
          <p:cNvCxnSpPr>
            <a:cxnSpLocks/>
          </p:cNvCxnSpPr>
          <p:nvPr/>
        </p:nvCxnSpPr>
        <p:spPr>
          <a:xfrm flipV="1">
            <a:off x="8456526" y="4444976"/>
            <a:ext cx="832664" cy="11610"/>
          </a:xfrm>
          <a:prstGeom prst="straightConnector1">
            <a:avLst/>
          </a:prstGeom>
          <a:ln w="38100">
            <a:solidFill>
              <a:schemeClr val="accent4">
                <a:lumMod val="75000"/>
              </a:schemeClr>
            </a:solidFill>
            <a:prstDash val="sysDot"/>
            <a:headEnd type="triangle" w="med" len="med"/>
            <a:tailEnd type="triangle" w="med" len="med"/>
          </a:ln>
        </p:spPr>
        <p:style>
          <a:lnRef idx="1">
            <a:schemeClr val="accent1"/>
          </a:lnRef>
          <a:fillRef idx="0">
            <a:schemeClr val="accent1"/>
          </a:fillRef>
          <a:effectRef idx="0">
            <a:schemeClr val="accent1"/>
          </a:effectRef>
          <a:fontRef idx="minor">
            <a:schemeClr val="tx1"/>
          </a:fontRef>
        </p:style>
      </p:cxnSp>
      <p:cxnSp>
        <p:nvCxnSpPr>
          <p:cNvPr id="43" name="Straight Arrow Connector 42">
            <a:extLst>
              <a:ext uri="{FF2B5EF4-FFF2-40B4-BE49-F238E27FC236}">
                <a16:creationId xmlns:a16="http://schemas.microsoft.com/office/drawing/2014/main" id="{02EBEF70-86E8-4734-A918-780CA90AB1A3}"/>
              </a:ext>
            </a:extLst>
          </p:cNvPr>
          <p:cNvCxnSpPr>
            <a:cxnSpLocks/>
          </p:cNvCxnSpPr>
          <p:nvPr/>
        </p:nvCxnSpPr>
        <p:spPr>
          <a:xfrm>
            <a:off x="3123446" y="3211265"/>
            <a:ext cx="0" cy="713640"/>
          </a:xfrm>
          <a:prstGeom prst="straightConnector1">
            <a:avLst/>
          </a:prstGeom>
          <a:ln w="38100">
            <a:solidFill>
              <a:schemeClr val="accent4">
                <a:lumMod val="75000"/>
              </a:schemeClr>
            </a:solidFill>
            <a:prstDash val="sysDot"/>
            <a:headEnd type="triangle" w="med" len="med"/>
            <a:tailEnd type="triangle" w="med" len="med"/>
          </a:ln>
        </p:spPr>
        <p:style>
          <a:lnRef idx="1">
            <a:schemeClr val="accent1"/>
          </a:lnRef>
          <a:fillRef idx="0">
            <a:schemeClr val="accent1"/>
          </a:fillRef>
          <a:effectRef idx="0">
            <a:schemeClr val="accent1"/>
          </a:effectRef>
          <a:fontRef idx="minor">
            <a:schemeClr val="tx1"/>
          </a:fontRef>
        </p:style>
      </p:cxnSp>
      <p:sp>
        <p:nvSpPr>
          <p:cNvPr id="59" name="TextBox 58">
            <a:extLst>
              <a:ext uri="{FF2B5EF4-FFF2-40B4-BE49-F238E27FC236}">
                <a16:creationId xmlns:a16="http://schemas.microsoft.com/office/drawing/2014/main" id="{B06C6BC9-AB83-4673-939F-CF977BE4F069}"/>
              </a:ext>
            </a:extLst>
          </p:cNvPr>
          <p:cNvSpPr txBox="1"/>
          <p:nvPr/>
        </p:nvSpPr>
        <p:spPr>
          <a:xfrm>
            <a:off x="1181494" y="3303783"/>
            <a:ext cx="1813820" cy="646331"/>
          </a:xfrm>
          <a:prstGeom prst="rect">
            <a:avLst/>
          </a:prstGeom>
          <a:noFill/>
        </p:spPr>
        <p:txBody>
          <a:bodyPr wrap="square" lIns="91440" tIns="45720" rIns="91440" bIns="45720" rtlCol="0" anchor="t">
            <a:spAutoFit/>
          </a:bodyPr>
          <a:lstStyle/>
          <a:p>
            <a:pPr algn="ctr"/>
            <a:r>
              <a:rPr lang="en-US" sz="1200"/>
              <a:t>Routine meetings to achieve program outcomes</a:t>
            </a:r>
            <a:endParaRPr lang="en-US" sz="1200">
              <a:cs typeface="Calibri"/>
            </a:endParaRPr>
          </a:p>
        </p:txBody>
      </p:sp>
      <p:sp>
        <p:nvSpPr>
          <p:cNvPr id="31" name="TextBox 30"/>
          <p:cNvSpPr txBox="1"/>
          <p:nvPr/>
        </p:nvSpPr>
        <p:spPr>
          <a:xfrm>
            <a:off x="2666264" y="6016467"/>
            <a:ext cx="6028922" cy="307777"/>
          </a:xfrm>
          <a:prstGeom prst="rect">
            <a:avLst/>
          </a:prstGeom>
          <a:noFill/>
        </p:spPr>
        <p:txBody>
          <a:bodyPr wrap="square" lIns="91440" tIns="45720" rIns="91440" bIns="45720" rtlCol="0" anchor="t">
            <a:spAutoFit/>
          </a:bodyPr>
          <a:lstStyle/>
          <a:p>
            <a:r>
              <a:rPr lang="en-US" sz="1400"/>
              <a:t>* Defined in a new agreement with participants in the Enterprise Solution</a:t>
            </a:r>
          </a:p>
        </p:txBody>
      </p:sp>
    </p:spTree>
    <p:extLst>
      <p:ext uri="{BB962C8B-B14F-4D97-AF65-F5344CB8AC3E}">
        <p14:creationId xmlns:p14="http://schemas.microsoft.com/office/powerpoint/2010/main" val="3773125829"/>
      </p:ext>
    </p:extLst>
  </p:cSld>
  <p:clrMapOvr>
    <a:masterClrMapping/>
  </p:clrMapOvr>
  <p:timing>
    <p:tnLst>
      <p:par>
        <p:cTn id="1" dur="indefinite" restart="never" nodeType="tmRoot"/>
      </p:par>
    </p:tnLst>
  </p:timing>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F1BAC3BE-D078-46A7-A9EA-12DAC4A154E3}"/>
              </a:ext>
            </a:extLst>
          </p:cNvPr>
          <p:cNvSpPr>
            <a:spLocks noGrp="1"/>
          </p:cNvSpPr>
          <p:nvPr>
            <p:ph type="title"/>
          </p:nvPr>
        </p:nvSpPr>
        <p:spPr/>
        <p:txBody>
          <a:bodyPr/>
          <a:lstStyle/>
          <a:p>
            <a:r>
              <a:rPr lang="en-US" dirty="0" smtClean="0">
                <a:latin typeface="Arial" panose="020B0604020202020204" pitchFamily="34" charset="0"/>
                <a:cs typeface="Arial" panose="020B0604020202020204" pitchFamily="34" charset="0"/>
              </a:rPr>
              <a:t>Contracting </a:t>
            </a:r>
            <a:r>
              <a:rPr lang="en-US" dirty="0">
                <a:latin typeface="Arial" panose="020B0604020202020204" pitchFamily="34" charset="0"/>
                <a:cs typeface="Arial" panose="020B0604020202020204" pitchFamily="34" charset="0"/>
              </a:rPr>
              <a:t>Strategy – Enterprise HIT Solution</a:t>
            </a:r>
          </a:p>
        </p:txBody>
      </p:sp>
      <p:sp>
        <p:nvSpPr>
          <p:cNvPr id="3" name="Content Placeholder 2">
            <a:extLst>
              <a:ext uri="{FF2B5EF4-FFF2-40B4-BE49-F238E27FC236}">
                <a16:creationId xmlns:a16="http://schemas.microsoft.com/office/drawing/2014/main" id="{E6F4EB0E-1F03-4CA0-912F-3E0CC2C55E5B}"/>
              </a:ext>
            </a:extLst>
          </p:cNvPr>
          <p:cNvSpPr>
            <a:spLocks noGrp="1"/>
          </p:cNvSpPr>
          <p:nvPr>
            <p:ph idx="1"/>
          </p:nvPr>
        </p:nvSpPr>
        <p:spPr>
          <a:xfrm>
            <a:off x="838199" y="1771048"/>
            <a:ext cx="10700657" cy="4405915"/>
          </a:xfrm>
        </p:spPr>
        <p:txBody>
          <a:bodyPr vert="horz" lIns="91440" tIns="45720" rIns="91440" bIns="45720" rtlCol="0" anchor="t">
            <a:normAutofit/>
          </a:bodyPr>
          <a:lstStyle/>
          <a:p>
            <a:pPr marL="342900" indent="-342900">
              <a:buFont typeface="Arial" panose="020B0604020202020204" pitchFamily="34" charset="0"/>
              <a:buChar char="•"/>
            </a:pPr>
            <a:r>
              <a:rPr lang="en-US" b="1" dirty="0"/>
              <a:t>Description</a:t>
            </a:r>
            <a:r>
              <a:rPr lang="en-US" dirty="0"/>
              <a:t>: Replace the existing health information technology platform with an enterprise HIT solution that utilizes innovative, next generation technologies and incorporates best practice clinical and business processes for improved health care outcomes </a:t>
            </a:r>
            <a:endParaRPr lang="en-US" dirty="0">
              <a:cs typeface="Arial"/>
            </a:endParaRPr>
          </a:p>
          <a:p>
            <a:pPr marL="342900" indent="-342900">
              <a:buFont typeface="Arial" panose="020B0604020202020204" pitchFamily="34" charset="0"/>
              <a:buChar char="•"/>
            </a:pPr>
            <a:r>
              <a:rPr lang="en-US" b="1" dirty="0" smtClean="0"/>
              <a:t>Planned </a:t>
            </a:r>
            <a:r>
              <a:rPr lang="en-US" b="1" dirty="0"/>
              <a:t>Request for </a:t>
            </a:r>
            <a:r>
              <a:rPr lang="en-US" b="1" dirty="0" smtClean="0"/>
              <a:t>Proposal </a:t>
            </a:r>
            <a:r>
              <a:rPr lang="en-US" b="1" dirty="0"/>
              <a:t>(RFP) Release</a:t>
            </a:r>
            <a:r>
              <a:rPr lang="en-US" dirty="0"/>
              <a:t>: </a:t>
            </a:r>
            <a:r>
              <a:rPr lang="en-US" dirty="0">
                <a:solidFill>
                  <a:srgbClr val="FF0000"/>
                </a:solidFill>
              </a:rPr>
              <a:t>2</a:t>
            </a:r>
            <a:r>
              <a:rPr lang="en-US" dirty="0" smtClean="0">
                <a:solidFill>
                  <a:srgbClr val="FF0000"/>
                </a:solidFill>
              </a:rPr>
              <a:t>Q FY 2022</a:t>
            </a:r>
            <a:endParaRPr lang="en-US" dirty="0">
              <a:solidFill>
                <a:srgbClr val="FF0000"/>
              </a:solidFill>
            </a:endParaRPr>
          </a:p>
          <a:p>
            <a:pPr marL="342900" indent="-342900">
              <a:buFont typeface="Arial" panose="020B0604020202020204" pitchFamily="34" charset="0"/>
              <a:buChar char="•"/>
            </a:pPr>
            <a:r>
              <a:rPr lang="en-US" b="1" dirty="0" smtClean="0"/>
              <a:t>Anticipated </a:t>
            </a:r>
            <a:r>
              <a:rPr lang="en-US" b="1" dirty="0"/>
              <a:t>Contract Vehicle</a:t>
            </a:r>
            <a:r>
              <a:rPr lang="en-US" dirty="0"/>
              <a:t>: </a:t>
            </a:r>
            <a:r>
              <a:rPr lang="en-US" dirty="0" smtClean="0"/>
              <a:t> Single award IDIQ</a:t>
            </a:r>
            <a:endParaRPr lang="en-US" dirty="0">
              <a:solidFill>
                <a:srgbClr val="FF0000"/>
              </a:solidFill>
            </a:endParaRPr>
          </a:p>
          <a:p>
            <a:pPr marL="342900" indent="-342900">
              <a:buFont typeface="Arial" panose="020B0604020202020204" pitchFamily="34" charset="0"/>
              <a:buChar char="•"/>
            </a:pPr>
            <a:r>
              <a:rPr lang="en-US" b="1" dirty="0"/>
              <a:t>Small Business Opportunities</a:t>
            </a:r>
            <a:r>
              <a:rPr lang="en-US" dirty="0"/>
              <a:t>: </a:t>
            </a:r>
            <a:r>
              <a:rPr lang="en-US" dirty="0" smtClean="0"/>
              <a:t>Numerous teaming opportunities will likely be available to address the diverse requirements of the IHS HIT modernization solution</a:t>
            </a:r>
            <a:endParaRPr lang="en-US" dirty="0"/>
          </a:p>
          <a:p>
            <a:endParaRPr lang="en-US" dirty="0"/>
          </a:p>
        </p:txBody>
      </p:sp>
    </p:spTree>
    <p:extLst>
      <p:ext uri="{BB962C8B-B14F-4D97-AF65-F5344CB8AC3E}">
        <p14:creationId xmlns:p14="http://schemas.microsoft.com/office/powerpoint/2010/main" val="1740201226"/>
      </p:ext>
    </p:extLst>
  </p:cSld>
  <p:clrMapOvr>
    <a:masterClrMapping/>
  </p:clrMapOvr>
  <p:timing>
    <p:tnLst>
      <p:par>
        <p:cTn id="1" dur="indefinite" restart="never" nodeType="tmRoot"/>
      </p:par>
    </p:tnLst>
  </p:timing>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43E75C36-98E5-4DBE-91C1-6FFD5DBBDDAD}"/>
              </a:ext>
            </a:extLst>
          </p:cNvPr>
          <p:cNvSpPr>
            <a:spLocks noGrp="1"/>
          </p:cNvSpPr>
          <p:nvPr>
            <p:ph type="title"/>
          </p:nvPr>
        </p:nvSpPr>
        <p:spPr/>
        <p:txBody>
          <a:bodyPr/>
          <a:lstStyle/>
          <a:p>
            <a:r>
              <a:rPr lang="en-US"/>
              <a:t>Questions?</a:t>
            </a:r>
          </a:p>
        </p:txBody>
      </p:sp>
    </p:spTree>
    <p:extLst>
      <p:ext uri="{BB962C8B-B14F-4D97-AF65-F5344CB8AC3E}">
        <p14:creationId xmlns:p14="http://schemas.microsoft.com/office/powerpoint/2010/main" val="1210262047"/>
      </p:ext>
    </p:extLst>
  </p:cSld>
  <p:clrMapOvr>
    <a:masterClrMapping/>
  </p:clrMapOvr>
  <p:timing>
    <p:tnLst>
      <p:par>
        <p:cTn id="1" dur="indefinite" restart="never" nodeType="tmRoot"/>
      </p:par>
    </p:tnLst>
  </p:timing>
</p:sld>
</file>

<file path=ppt/theme/theme1.xml><?xml version="1.0" encoding="utf-8"?>
<a:theme xmlns:a="http://schemas.openxmlformats.org/drawingml/2006/main" name="IHS_HIT_Mod_Project">
  <a:themeElements>
    <a:clrScheme name="Custom 1">
      <a:dk1>
        <a:srgbClr val="000000"/>
      </a:dk1>
      <a:lt1>
        <a:srgbClr val="FFFFFF"/>
      </a:lt1>
      <a:dk2>
        <a:srgbClr val="6A6A6A"/>
      </a:dk2>
      <a:lt2>
        <a:srgbClr val="378BAA"/>
      </a:lt2>
      <a:accent1>
        <a:srgbClr val="8E0019"/>
      </a:accent1>
      <a:accent2>
        <a:srgbClr val="CB9914"/>
      </a:accent2>
      <a:accent3>
        <a:srgbClr val="3A3331"/>
      </a:accent3>
      <a:accent4>
        <a:srgbClr val="1A495F"/>
      </a:accent4>
      <a:accent5>
        <a:srgbClr val="A83C4E"/>
      </a:accent5>
      <a:accent6>
        <a:srgbClr val="C9C9C9"/>
      </a:accent6>
      <a:hlink>
        <a:srgbClr val="0563C1"/>
      </a:hlink>
      <a:folHlink>
        <a:srgbClr val="954F72"/>
      </a:folHlink>
    </a:clrScheme>
    <a:fontScheme name="Arial">
      <a:majorFont>
        <a:latin typeface="Arial" panose="020B0604020202020204"/>
        <a:ea typeface=""/>
        <a:cs typeface=""/>
        <a:font script="Jpan" typeface="ＭＳ Ｐゴシック"/>
        <a:font script="Hang" typeface="굴림"/>
        <a:font script="Hans" typeface="黑体"/>
        <a:font script="Hant" typeface="微軟正黑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ajorFont>
      <a:minorFont>
        <a:latin typeface="Arial" panose="020B0604020202020204"/>
        <a:ea typeface=""/>
        <a:cs typeface=""/>
        <a:font script="Jpan" typeface="ＭＳ Ｐゴシック"/>
        <a:font script="Hang" typeface="굴림"/>
        <a:font script="Hans" typeface="黑体"/>
        <a:font script="Hant" typeface="微軟正黑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IHS_HIT_Mod_Project" id="{8EE32631-AD1D-7C4F-9E06-D6C03B62BBD9}" vid="{3F34EB4D-4F5E-794F-89DF-ACE719279CB6}"/>
    </a:ext>
  </a:extLst>
</a:theme>
</file>

<file path=ppt/theme/theme2.xml><?xml version="1.0" encoding="utf-8"?>
<a:theme xmlns:a="http://schemas.openxmlformats.org/drawingml/2006/main" name="Office Theme">
  <a:themeElements>
    <a:clrScheme name="Office">
      <a:dk1>
        <a:sysClr val="windowText" lastClr="000000"/>
      </a:dk1>
      <a:lt1>
        <a:sysClr val="window" lastClr="FFFFFF"/>
      </a:lt1>
      <a:dk2>
        <a:srgbClr val="44546A"/>
      </a:dk2>
      <a:lt2>
        <a:srgbClr val="E7E6E6"/>
      </a:lt2>
      <a:accent1>
        <a:srgbClr val="5B9BD5"/>
      </a:accent1>
      <a:accent2>
        <a:srgbClr val="ED7D31"/>
      </a:accent2>
      <a:accent3>
        <a:srgbClr val="A5A5A5"/>
      </a:accent3>
      <a:accent4>
        <a:srgbClr val="FFC000"/>
      </a:accent4>
      <a:accent5>
        <a:srgbClr val="4472C4"/>
      </a:accent5>
      <a:accent6>
        <a:srgbClr val="70AD47"/>
      </a:accent6>
      <a:hlink>
        <a:srgbClr val="0563C1"/>
      </a:hlink>
      <a:folHlink>
        <a:srgbClr val="954F72"/>
      </a:folHlink>
    </a:clrScheme>
    <a:fontScheme name="Office">
      <a:majorFont>
        <a:latin typeface="Calibri Light" panose="020F030202020403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panose="020F050202020403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ppt/theme/theme3.xml><?xml version="1.0" encoding="utf-8"?>
<a:theme xmlns:a="http://schemas.openxmlformats.org/drawingml/2006/main" name="Office Theme">
  <a:themeElements>
    <a:clrScheme name="Office">
      <a:dk1>
        <a:sysClr val="windowText" lastClr="000000"/>
      </a:dk1>
      <a:lt1>
        <a:sysClr val="window" lastClr="FFFFFF"/>
      </a:lt1>
      <a:dk2>
        <a:srgbClr val="44546A"/>
      </a:dk2>
      <a:lt2>
        <a:srgbClr val="E7E6E6"/>
      </a:lt2>
      <a:accent1>
        <a:srgbClr val="4472C4"/>
      </a:accent1>
      <a:accent2>
        <a:srgbClr val="ED7D31"/>
      </a:accent2>
      <a:accent3>
        <a:srgbClr val="A5A5A5"/>
      </a:accent3>
      <a:accent4>
        <a:srgbClr val="FFC000"/>
      </a:accent4>
      <a:accent5>
        <a:srgbClr val="5B9BD5"/>
      </a:accent5>
      <a:accent6>
        <a:srgbClr val="70AD47"/>
      </a:accent6>
      <a:hlink>
        <a:srgbClr val="0563C1"/>
      </a:hlink>
      <a:folHlink>
        <a:srgbClr val="954F72"/>
      </a:folHlink>
    </a:clrScheme>
    <a:fontScheme name="Office">
      <a:majorFont>
        <a:latin typeface="Calibri Light" panose="020F030202020403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ajorFont>
      <a:minorFont>
        <a:latin typeface="Calibri" panose="020F050202020403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ppt/theme/theme4.xml><?xml version="1.0" encoding="utf-8"?>
<a:theme xmlns:a="http://schemas.openxmlformats.org/drawingml/2006/main" name="Office Theme">
  <a:themeElements>
    <a:clrScheme name="Office">
      <a:dk1>
        <a:sysClr val="windowText" lastClr="000000"/>
      </a:dk1>
      <a:lt1>
        <a:sysClr val="window" lastClr="FFFFFF"/>
      </a:lt1>
      <a:dk2>
        <a:srgbClr val="44546A"/>
      </a:dk2>
      <a:lt2>
        <a:srgbClr val="E7E6E6"/>
      </a:lt2>
      <a:accent1>
        <a:srgbClr val="4472C4"/>
      </a:accent1>
      <a:accent2>
        <a:srgbClr val="ED7D31"/>
      </a:accent2>
      <a:accent3>
        <a:srgbClr val="A5A5A5"/>
      </a:accent3>
      <a:accent4>
        <a:srgbClr val="FFC000"/>
      </a:accent4>
      <a:accent5>
        <a:srgbClr val="5B9BD5"/>
      </a:accent5>
      <a:accent6>
        <a:srgbClr val="70AD47"/>
      </a:accent6>
      <a:hlink>
        <a:srgbClr val="0563C1"/>
      </a:hlink>
      <a:folHlink>
        <a:srgbClr val="954F72"/>
      </a:folHlink>
    </a:clrScheme>
    <a:fontScheme name="Office">
      <a:majorFont>
        <a:latin typeface="Calibri Light" panose="020F030202020403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ajorFont>
      <a:minorFont>
        <a:latin typeface="Calibri" panose="020F050202020403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customXml/_rels/item1.xml.rels><?xml version="1.0" encoding="UTF-8" standalone="yes"?>
<Relationships xmlns="http://schemas.openxmlformats.org/package/2006/relationships"><Relationship Id="rId1" Type="http://schemas.openxmlformats.org/officeDocument/2006/relationships/customXmlProps" Target="itemProps1.xml"/></Relationships>
</file>

<file path=customXml/_rels/item2.xml.rels><?xml version="1.0" encoding="UTF-8" standalone="yes"?>
<Relationships xmlns="http://schemas.openxmlformats.org/package/2006/relationships"><Relationship Id="rId1" Type="http://schemas.openxmlformats.org/officeDocument/2006/relationships/customXmlProps" Target="itemProps2.xml"/></Relationships>
</file>

<file path=customXml/_rels/item3.xml.rels><?xml version="1.0" encoding="UTF-8" standalone="yes"?>
<Relationships xmlns="http://schemas.openxmlformats.org/package/2006/relationships"><Relationship Id="rId1" Type="http://schemas.openxmlformats.org/officeDocument/2006/relationships/customXmlProps" Target="itemProps3.xml"/></Relationships>
</file>

<file path=customXml/_rels/item4.xml.rels><?xml version="1.0" encoding="UTF-8" standalone="yes"?>
<Relationships xmlns="http://schemas.openxmlformats.org/package/2006/relationships"><Relationship Id="rId1" Type="http://schemas.openxmlformats.org/officeDocument/2006/relationships/customXmlProps" Target="itemProps4.xml"/></Relationships>
</file>

<file path=customXml/item1.xml><?xml version="1.0" encoding="utf-8"?>
<ct:contentTypeSchema xmlns:ct="http://schemas.microsoft.com/office/2006/metadata/contentType" xmlns:ma="http://schemas.microsoft.com/office/2006/metadata/properties/metaAttributes" ct:_="" ma:_="" ma:contentTypeName="Shared Work" ma:contentTypeID="0x010100A898FC05EEF4014EA9B62D7E8EAB6E46002DFAD0995A88A5489624F2E32C9EE4D4" ma:contentTypeVersion="50" ma:contentTypeDescription="Materials and documents that contain MITRE authored, sponsor authored, or collaborative content directly attributable to the work of this community" ma:contentTypeScope="" ma:versionID="1fff41cd4d046ffd05d4cbfed311cbdf">
  <xsd:schema xmlns:xsd="http://www.w3.org/2001/XMLSchema" xmlns:xs="http://www.w3.org/2001/XMLSchema" xmlns:p="http://schemas.microsoft.com/office/2006/metadata/properties" xmlns:ns2="http://schemas.microsoft.com/sharepoint/v3/fields" xmlns:ns3="67121da5-6c0e-45e0-98eb-41266d50430a" xmlns:ns4="aed6356f-af65-416f-a1aa-136c1e4e1b8d" xmlns:ns5="http://schemas.microsoft.com/sharepoint/v4" targetNamespace="http://schemas.microsoft.com/office/2006/metadata/properties" ma:root="true" ma:fieldsID="3dbec6f57a111bc3041639ee847d2353" ns2:_="" ns3:_="" ns4:_="" ns5:_="">
    <xsd:import namespace="http://schemas.microsoft.com/sharepoint/v3/fields"/>
    <xsd:import namespace="67121da5-6c0e-45e0-98eb-41266d50430a"/>
    <xsd:import namespace="aed6356f-af65-416f-a1aa-136c1e4e1b8d"/>
    <xsd:import namespace="http://schemas.microsoft.com/sharepoint/v4"/>
    <xsd:element name="properties">
      <xsd:complexType>
        <xsd:sequence>
          <xsd:element name="documentManagement">
            <xsd:complexType>
              <xsd:all>
                <xsd:element ref="ns2:_Contributor" minOccurs="0"/>
                <xsd:element ref="ns3:MITRE_x0020_Extranet_x0020_Sensitivity"/>
                <xsd:element ref="ns3:Extranet_x0020_Release_x0020_Statement"/>
                <xsd:element ref="ns4:Doc_x0020_Type" minOccurs="0"/>
                <xsd:element ref="ns4:Delivered_x0020_date" minOccurs="0"/>
                <xsd:element ref="ns4:Delivered_x0020_To" minOccurs="0"/>
                <xsd:element ref="ns4:Description0" minOccurs="0"/>
                <xsd:element ref="ns4:Work_x0020_Type" minOccurs="0"/>
                <xsd:element ref="ns4:Deliverable_x0020_Type" minOccurs="0"/>
                <xsd:element ref="ns4:Delivery_x0020_Month" minOccurs="0"/>
                <xsd:element ref="ns4:MediaServiceMetadata" minOccurs="0"/>
                <xsd:element ref="ns4:MediaServiceFastMetadata" minOccurs="0"/>
                <xsd:element ref="ns4:MediaServiceAutoKeyPoints" minOccurs="0"/>
                <xsd:element ref="ns4:MediaServiceKeyPoints" minOccurs="0"/>
                <xsd:element ref="ns3:SharedWithUsers" minOccurs="0"/>
                <xsd:element ref="ns3:SharedWithDetails" minOccurs="0"/>
                <xsd:element ref="ns4:MediaServiceDateTaken" minOccurs="0"/>
                <xsd:element ref="ns4:MediaLengthInSeconds" minOccurs="0"/>
                <xsd:element ref="ns5:IconOverlay" minOccurs="0"/>
                <xsd:element ref="ns4:IHS_x0020_Review_x0020_Type" minOccurs="0"/>
                <xsd:element ref="ns4:Review_x0020_By" minOccurs="0"/>
                <xsd:element ref="ns4:MediaServiceAutoTags" minOccurs="0"/>
                <xsd:element ref="ns4:MediaServiceOCR" minOccurs="0"/>
                <xsd:element ref="ns4:MediaServiceGenerationTime" minOccurs="0"/>
                <xsd:element ref="ns4:MediaServiceEventHashCode" minOccurs="0"/>
                <xsd:element ref="ns4:Sortable_x0020_Description" minOccurs="0"/>
              </xsd:all>
            </xsd:complexType>
          </xsd:element>
        </xsd:sequence>
      </xsd:complexType>
    </xsd:element>
  </xsd:schema>
  <xsd:schema xmlns:xsd="http://www.w3.org/2001/XMLSchema" xmlns:xs="http://www.w3.org/2001/XMLSchema" xmlns:dms="http://schemas.microsoft.com/office/2006/documentManagement/types" xmlns:pc="http://schemas.microsoft.com/office/infopath/2007/PartnerControls" targetNamespace="http://schemas.microsoft.com/sharepoint/v3/fields" elementFormDefault="qualified">
    <xsd:import namespace="http://schemas.microsoft.com/office/2006/documentManagement/types"/>
    <xsd:import namespace="http://schemas.microsoft.com/office/infopath/2007/PartnerControls"/>
    <xsd:element name="_Contributor" ma:index="9" nillable="true" ma:displayName="Contributor" ma:description="One or more people or organizations that contributed to this resource" ma:internalName="_Contributor" ma:readOnly="false">
      <xsd:simpleType>
        <xsd:restriction base="dms:Note">
          <xsd:maxLength value="255"/>
        </xsd:restriction>
      </xsd:simpleType>
    </xsd:element>
  </xsd:schema>
  <xsd:schema xmlns:xsd="http://www.w3.org/2001/XMLSchema" xmlns:xs="http://www.w3.org/2001/XMLSchema" xmlns:dms="http://schemas.microsoft.com/office/2006/documentManagement/types" xmlns:pc="http://schemas.microsoft.com/office/infopath/2007/PartnerControls" targetNamespace="67121da5-6c0e-45e0-98eb-41266d50430a" elementFormDefault="qualified">
    <xsd:import namespace="http://schemas.microsoft.com/office/2006/documentManagement/types"/>
    <xsd:import namespace="http://schemas.microsoft.com/office/infopath/2007/PartnerControls"/>
    <xsd:element name="MITRE_x0020_Extranet_x0020_Sensitivity" ma:index="10" ma:displayName="Sensitivity" ma:default="Sensitive Information" ma:format="Dropdown" ma:internalName="MITRE_x0020_Extranet_x0020_Sensitivity" ma:readOnly="false">
      <xsd:simpleType>
        <xsd:restriction base="dms:Choice">
          <xsd:enumeration value="Public Information"/>
          <xsd:enumeration value="Internal MITRE Information"/>
          <xsd:enumeration value="Sensitive Information"/>
        </xsd:restriction>
      </xsd:simpleType>
    </xsd:element>
    <xsd:element name="Extranet_x0020_Release_x0020_Statement" ma:index="11" ma:displayName="Release Statement" ma:default="For Limited External Release" ma:format="Dropdown" ma:internalName="Extranet_x0020_Release_x0020_Statement" ma:readOnly="false">
      <xsd:simpleType>
        <xsd:union memberTypes="dms:Text">
          <xsd:simpleType>
            <xsd:restriction base="dms:Choice">
              <xsd:enumeration value="Approved for Public Release"/>
              <xsd:enumeration value="For Release to All Sponsors (All DOD, All FAA)"/>
              <xsd:enumeration value="For Limited External Release"/>
              <xsd:enumeration value="For Internal MITRE Use"/>
              <xsd:enumeration value="For Limited Internal MITRE Use"/>
            </xsd:restriction>
          </xsd:simpleType>
        </xsd:union>
      </xsd:simpleType>
    </xsd:element>
    <xsd:element name="SharedWithUsers" ma:index="23" nillable="true" ma:displayName="Shared With" ma:internalName="SharedWithUsers" ma:readOnly="true">
      <xsd:complexType>
        <xsd:complexContent>
          <xsd:extension base="dms:UserMulti">
            <xsd:sequence>
              <xsd:element name="UserInfo" minOccurs="0" maxOccurs="unbounded">
                <xsd:complexType>
                  <xsd:sequence>
                    <xsd:element name="DisplayName" type="xsd:string" minOccurs="0"/>
                    <xsd:element name="AccountId" type="dms:UserId" minOccurs="0" nillable="true"/>
                    <xsd:element name="AccountType" type="xsd:string" minOccurs="0"/>
                  </xsd:sequence>
                </xsd:complexType>
              </xsd:element>
            </xsd:sequence>
          </xsd:extension>
        </xsd:complexContent>
      </xsd:complexType>
    </xsd:element>
    <xsd:element name="SharedWithDetails" ma:index="24" nillable="true" ma:displayName="Shared With Details" ma:internalName="SharedWithDetails" ma:readOnly="true">
      <xsd:simpleType>
        <xsd:restriction base="dms:Note">
          <xsd:maxLength value="255"/>
        </xsd:restriction>
      </xsd:simpleType>
    </xsd:element>
  </xsd:schema>
  <xsd:schema xmlns:xsd="http://www.w3.org/2001/XMLSchema" xmlns:xs="http://www.w3.org/2001/XMLSchema" xmlns:dms="http://schemas.microsoft.com/office/2006/documentManagement/types" xmlns:pc="http://schemas.microsoft.com/office/infopath/2007/PartnerControls" targetNamespace="aed6356f-af65-416f-a1aa-136c1e4e1b8d" elementFormDefault="qualified">
    <xsd:import namespace="http://schemas.microsoft.com/office/2006/documentManagement/types"/>
    <xsd:import namespace="http://schemas.microsoft.com/office/infopath/2007/PartnerControls"/>
    <xsd:element name="Doc_x0020_Type" ma:index="12" nillable="true" ma:displayName="Doc Type" ma:default="Working file" ma:format="Dropdown" ma:indexed="true" ma:internalName="Doc_x0020_Type" ma:readOnly="false">
      <xsd:simpleType>
        <xsd:restriction base="dms:Choice">
          <xsd:enumeration value="IHS Presentation Material"/>
          <xsd:enumeration value="Working file"/>
          <xsd:enumeration value="Deliverable"/>
          <xsd:enumeration value="Recording"/>
          <xsd:enumeration value="Meeting Materials"/>
          <xsd:enumeration value="Template"/>
          <xsd:enumeration value="Resource"/>
          <xsd:enumeration value="Monthly Progress Report"/>
          <xsd:enumeration value="Collaboration Zone"/>
        </xsd:restriction>
      </xsd:simpleType>
    </xsd:element>
    <xsd:element name="Delivered_x0020_date" ma:index="13" nillable="true" ma:displayName="Delivered date" ma:format="DateOnly" ma:internalName="Delivered_x0020_date" ma:readOnly="false">
      <xsd:simpleType>
        <xsd:restriction base="dms:DateTime"/>
      </xsd:simpleType>
    </xsd:element>
    <xsd:element name="Delivered_x0020_To" ma:index="14" nillable="true" ma:displayName="Delivered To" ma:internalName="Delivered_x0020_To" ma:readOnly="false">
      <xsd:simpleType>
        <xsd:restriction base="dms:Note">
          <xsd:maxLength value="255"/>
        </xsd:restriction>
      </xsd:simpleType>
    </xsd:element>
    <xsd:element name="Description0" ma:index="15" nillable="true" ma:displayName="Description" ma:internalName="Description0" ma:readOnly="false">
      <xsd:simpleType>
        <xsd:restriction base="dms:Note">
          <xsd:maxLength value="255"/>
        </xsd:restriction>
      </xsd:simpleType>
    </xsd:element>
    <xsd:element name="Work_x0020_Type" ma:index="16" nillable="true" ma:displayName="Work Type" ma:format="Dropdown" ma:indexed="true" ma:internalName="Work_x0020_Type" ma:readOnly="false">
      <xsd:simpleType>
        <xsd:restriction base="dms:Choice">
          <xsd:enumeration value="AA"/>
          <xsd:enumeration value="AQ"/>
          <xsd:enumeration value="EN"/>
          <xsd:enumeration value="GV"/>
          <xsd:enumeration value="OC"/>
          <xsd:enumeration value="PM"/>
          <xsd:enumeration value="DO NOT USE BELOW"/>
          <xsd:enumeration value="Task 1"/>
          <xsd:enumeration value="Task 2"/>
          <xsd:enumeration value="Task 3"/>
          <xsd:enumeration value="Task 4"/>
          <xsd:enumeration value="Task 5"/>
          <xsd:enumeration value="Task G"/>
        </xsd:restriction>
      </xsd:simpleType>
    </xsd:element>
    <xsd:element name="Deliverable_x0020_Type" ma:index="17" nillable="true" ma:displayName="Deliverable Type" ma:default="N/A" ma:format="Dropdown" ma:internalName="Deliverable_x0020_Type" ma:readOnly="false">
      <xsd:simpleType>
        <xsd:restriction base="dms:Choice">
          <xsd:enumeration value="SOW"/>
          <xsd:enumeration value="PWP"/>
          <xsd:enumeration value="Other"/>
          <xsd:enumeration value="N/A"/>
        </xsd:restriction>
      </xsd:simpleType>
    </xsd:element>
    <xsd:element name="Delivery_x0020_Month" ma:index="18" nillable="true" ma:displayName="Delivery Month" ma:format="RadioButtons" ma:internalName="Delivery_x0020_Month" ma:readOnly="false">
      <xsd:simpleType>
        <xsd:restriction base="dms:Choice">
          <xsd:enumeration value="2020-10"/>
          <xsd:enumeration value="2020-11"/>
          <xsd:enumeration value="2020-12"/>
          <xsd:enumeration value="2021-01"/>
          <xsd:enumeration value="2021-02"/>
          <xsd:enumeration value="2021-03"/>
          <xsd:enumeration value="2021-04"/>
          <xsd:enumeration value="2021-05"/>
          <xsd:enumeration value="2021-06"/>
          <xsd:enumeration value="2021-07"/>
          <xsd:enumeration value="2021-08"/>
          <xsd:enumeration value="2021-09"/>
          <xsd:enumeration value="2021-10"/>
          <xsd:enumeration value="2021-11"/>
          <xsd:enumeration value="2021-12"/>
        </xsd:restriction>
      </xsd:simpleType>
    </xsd:element>
    <xsd:element name="MediaServiceMetadata" ma:index="19" nillable="true" ma:displayName="MediaServiceMetadata" ma:hidden="true" ma:internalName="MediaServiceMetadata" ma:readOnly="true">
      <xsd:simpleType>
        <xsd:restriction base="dms:Note"/>
      </xsd:simpleType>
    </xsd:element>
    <xsd:element name="MediaServiceFastMetadata" ma:index="20" nillable="true" ma:displayName="MediaServiceFastMetadata" ma:hidden="true" ma:internalName="MediaServiceFastMetadata" ma:readOnly="true">
      <xsd:simpleType>
        <xsd:restriction base="dms:Note"/>
      </xsd:simpleType>
    </xsd:element>
    <xsd:element name="MediaServiceAutoKeyPoints" ma:index="21" nillable="true" ma:displayName="MediaServiceAutoKeyPoints" ma:hidden="true" ma:internalName="MediaServiceAutoKeyPoints" ma:readOnly="true">
      <xsd:simpleType>
        <xsd:restriction base="dms:Note"/>
      </xsd:simpleType>
    </xsd:element>
    <xsd:element name="MediaServiceKeyPoints" ma:index="22" nillable="true" ma:displayName="KeyPoints" ma:internalName="MediaServiceKeyPoints" ma:readOnly="true">
      <xsd:simpleType>
        <xsd:restriction base="dms:Note">
          <xsd:maxLength value="255"/>
        </xsd:restriction>
      </xsd:simpleType>
    </xsd:element>
    <xsd:element name="MediaServiceDateTaken" ma:index="25" nillable="true" ma:displayName="MediaServiceDateTaken" ma:hidden="true" ma:internalName="MediaServiceDateTaken" ma:readOnly="true">
      <xsd:simpleType>
        <xsd:restriction base="dms:Text"/>
      </xsd:simpleType>
    </xsd:element>
    <xsd:element name="MediaLengthInSeconds" ma:index="26" nillable="true" ma:displayName="Length (seconds)" ma:internalName="MediaLengthInSeconds" ma:readOnly="true">
      <xsd:simpleType>
        <xsd:restriction base="dms:Unknown"/>
      </xsd:simpleType>
    </xsd:element>
    <xsd:element name="IHS_x0020_Review_x0020_Type" ma:index="28" nillable="true" ma:displayName="IHS Review Type" ma:format="Dropdown" ma:indexed="true" ma:internalName="IHS_x0020_Review_x0020_Type">
      <xsd:simpleType>
        <xsd:restriction base="dms:Choice">
          <xsd:enumeration value="Input Requested"/>
          <xsd:enumeration value="Submitted for written feedback or acceptance"/>
          <xsd:enumeration value="Input Received"/>
          <xsd:enumeration value="Input Not Received"/>
          <xsd:enumeration value="Accepted"/>
          <xsd:enumeration value="Written Feedback Received"/>
        </xsd:restriction>
      </xsd:simpleType>
    </xsd:element>
    <xsd:element name="Review_x0020_By" ma:index="29" nillable="true" ma:displayName="Review By" ma:format="DateOnly" ma:indexed="true" ma:internalName="Review_x0020_By">
      <xsd:simpleType>
        <xsd:restriction base="dms:DateTime"/>
      </xsd:simpleType>
    </xsd:element>
    <xsd:element name="MediaServiceAutoTags" ma:index="30" nillable="true" ma:displayName="Tags" ma:internalName="MediaServiceAutoTags" ma:readOnly="true">
      <xsd:simpleType>
        <xsd:restriction base="dms:Text"/>
      </xsd:simpleType>
    </xsd:element>
    <xsd:element name="MediaServiceOCR" ma:index="31" nillable="true" ma:displayName="Extracted Text" ma:internalName="MediaServiceOCR" ma:readOnly="true">
      <xsd:simpleType>
        <xsd:restriction base="dms:Note">
          <xsd:maxLength value="255"/>
        </xsd:restriction>
      </xsd:simpleType>
    </xsd:element>
    <xsd:element name="MediaServiceGenerationTime" ma:index="32" nillable="true" ma:displayName="MediaServiceGenerationTime" ma:hidden="true" ma:internalName="MediaServiceGenerationTime" ma:readOnly="true">
      <xsd:simpleType>
        <xsd:restriction base="dms:Text"/>
      </xsd:simpleType>
    </xsd:element>
    <xsd:element name="MediaServiceEventHashCode" ma:index="33" nillable="true" ma:displayName="MediaServiceEventHashCode" ma:hidden="true" ma:internalName="MediaServiceEventHashCode" ma:readOnly="true">
      <xsd:simpleType>
        <xsd:restriction base="dms:Text"/>
      </xsd:simpleType>
    </xsd:element>
    <xsd:element name="Sortable_x0020_Description" ma:index="34" nillable="true" ma:displayName="Sortable Description" ma:description="Sortable Description (Single Line of Text)" ma:internalName="Sortable_x0020_Description">
      <xsd:simpleType>
        <xsd:restriction base="dms:Text">
          <xsd:maxLength value="255"/>
        </xsd:restriction>
      </xsd:simpleType>
    </xsd:element>
  </xsd:schema>
  <xsd:schema xmlns:xsd="http://www.w3.org/2001/XMLSchema" xmlns:xs="http://www.w3.org/2001/XMLSchema" xmlns:dms="http://schemas.microsoft.com/office/2006/documentManagement/types" xmlns:pc="http://schemas.microsoft.com/office/infopath/2007/PartnerControls" targetNamespace="http://schemas.microsoft.com/sharepoint/v4" elementFormDefault="qualified">
    <xsd:import namespace="http://schemas.microsoft.com/office/2006/documentManagement/types"/>
    <xsd:import namespace="http://schemas.microsoft.com/office/infopath/2007/PartnerControls"/>
    <xsd:element name="IconOverlay" ma:index="27" nillable="true" ma:displayName="IconOverlay" ma:hidden="true" ma:internalName="IconOverlay">
      <xsd:simpleType>
        <xsd:restriction base="dms:Text"/>
      </xsd:simpleType>
    </xsd:element>
  </xsd:schema>
  <xsd:schema xmlns="http://schemas.openxmlformats.org/package/2006/metadata/core-properties" xmlns:xsd="http://www.w3.org/2001/XMLSchema" xmlns:xsi="http://www.w3.org/2001/XMLSchema-instance" xmlns:dc="http://purl.org/dc/elements/1.1/" xmlns:dcterms="http://purl.org/dc/terms/" xmlns:odoc="http://schemas.microsoft.com/internal/obd" targetNamespace="http://schemas.openxmlformats.org/package/2006/metadata/core-properties" elementFormDefault="qualified" attributeFormDefault="unqualified" blockDefault="#all">
    <xsd:import namespace="http://purl.org/dc/elements/1.1/" schemaLocation="http://dublincore.org/schemas/xmls/qdc/2003/04/02/dc.xsd"/>
    <xsd:import namespace="http://purl.org/dc/terms/" schemaLocation="http://dublincore.org/schemas/xmls/qdc/2003/04/02/dcterms.xsd"/>
    <xsd:element name="coreProperties" type="CT_coreProperties"/>
    <xsd:complexType name="CT_coreProperties">
      <xsd:all>
        <xsd:element ref="dc:creator" minOccurs="0" maxOccurs="1" ma:index="8" ma:displayName="Author"/>
        <xsd:element ref="dcterms:created" minOccurs="0" maxOccurs="1"/>
        <xsd:element ref="dc:identifier" minOccurs="0" maxOccurs="1"/>
        <xsd:element name="contentType" minOccurs="0" maxOccurs="1" type="xsd:string" ma:index="0" ma:displayName="Content Type"/>
        <xsd:element ref="dc:title" minOccurs="0" maxOccurs="1" ma:index="4" ma:displayName="Title"/>
        <xsd:element ref="dc:subject" minOccurs="0" maxOccurs="1"/>
        <xsd:element ref="dc:description" minOccurs="0" maxOccurs="1"/>
        <xsd:element name="keywords" minOccurs="0" maxOccurs="1" type="xsd:string"/>
        <xsd:element ref="dc:language" minOccurs="0" maxOccurs="1"/>
        <xsd:element name="category" minOccurs="0" maxOccurs="1" type="xsd:string"/>
        <xsd:element name="version" minOccurs="0" maxOccurs="1" type="xsd:string"/>
        <xsd:element name="revision" minOccurs="0" maxOccurs="1" type="xsd:string">
          <xsd:annotation>
            <xsd:documentation>
                        This value indicates the number of saves or revisions. The application is responsible for updating this value after each revision.
                    </xsd:documentation>
          </xsd:annotation>
        </xsd:element>
        <xsd:element name="lastModifiedBy" minOccurs="0" maxOccurs="1" type="xsd:string"/>
        <xsd:element ref="dcterms:modified" minOccurs="0" maxOccurs="1"/>
        <xsd:element name="contentStatus" minOccurs="0" maxOccurs="1" type="xsd:string"/>
      </xsd:all>
    </xsd:complexType>
  </xsd:schema>
  <xs:schema xmlns:pc="http://schemas.microsoft.com/office/infopath/2007/PartnerControls" xmlns:xs="http://www.w3.org/2001/XMLSchema" targetNamespace="http://schemas.microsoft.com/office/infopath/2007/PartnerControls" elementFormDefault="qualified" attributeFormDefault="unqualified">
    <xs:element name="Person">
      <xs:complexType>
        <xs:sequence>
          <xs:element ref="pc:DisplayName" minOccurs="0"/>
          <xs:element ref="pc:AccountId" minOccurs="0"/>
          <xs:element ref="pc:AccountType" minOccurs="0"/>
        </xs:sequence>
      </xs:complexType>
    </xs:element>
    <xs:element name="DisplayName" type="xs:string"/>
    <xs:element name="AccountId" type="xs:string"/>
    <xs:element name="AccountType" type="xs:string"/>
    <xs:element name="BDCAssociatedEntity">
      <xs:complexType>
        <xs:sequence>
          <xs:element ref="pc:BDCEntity" minOccurs="0" maxOccurs="unbounded"/>
        </xs:sequence>
        <xs:attribute ref="pc:EntityNamespace"/>
        <xs:attribute ref="pc:EntityName"/>
        <xs:attribute ref="pc:SystemInstanceName"/>
        <xs:attribute ref="pc:AssociationName"/>
      </xs:complexType>
    </xs:element>
    <xs:attribute name="EntityNamespace" type="xs:string"/>
    <xs:attribute name="EntityName" type="xs:string"/>
    <xs:attribute name="SystemInstanceName" type="xs:string"/>
    <xs:attribute name="AssociationName" type="xs:string"/>
    <xs:element name="BDCEntity">
      <xs:complexType>
        <xs:sequence>
          <xs:element ref="pc:EntityDisplayName" minOccurs="0"/>
          <xs:element ref="pc:EntityInstanceReference" minOccurs="0"/>
          <xs:element ref="pc:EntityId1" minOccurs="0"/>
          <xs:element ref="pc:EntityId2" minOccurs="0"/>
          <xs:element ref="pc:EntityId3" minOccurs="0"/>
          <xs:element ref="pc:EntityId4" minOccurs="0"/>
          <xs:element ref="pc:EntityId5" minOccurs="0"/>
        </xs:sequence>
      </xs:complexType>
    </xs:element>
    <xs:element name="EntityDisplayName" type="xs:string"/>
    <xs:element name="EntityInstanceReference" type="xs:string"/>
    <xs:element name="EntityId1" type="xs:string"/>
    <xs:element name="EntityId2" type="xs:string"/>
    <xs:element name="EntityId3" type="xs:string"/>
    <xs:element name="EntityId4" type="xs:string"/>
    <xs:element name="EntityId5" type="xs:string"/>
    <xs:element name="Terms">
      <xs:complexType>
        <xs:sequence>
          <xs:element ref="pc:TermInfo" minOccurs="0" maxOccurs="unbounded"/>
        </xs:sequence>
      </xs:complexType>
    </xs:element>
    <xs:element name="TermInfo">
      <xs:complexType>
        <xs:sequence>
          <xs:element ref="pc:TermName" minOccurs="0"/>
          <xs:element ref="pc:TermId" minOccurs="0"/>
        </xs:sequence>
      </xs:complexType>
    </xs:element>
    <xs:element name="TermName" type="xs:string"/>
    <xs:element name="TermId" type="xs:string"/>
  </xs:schema>
</ct:contentTypeSchema>
</file>

<file path=customXml/item2.xml><?xml version="1.0" encoding="utf-8"?>
<?mso-contentType ?>
<customXsn xmlns="http://schemas.microsoft.com/office/2006/metadata/customXsn">
  <xsnLocation/>
  <cached>True</cached>
  <openByDefault>True</openByDefault>
  <xsnScope/>
</customXsn>
</file>

<file path=customXml/item3.xml><?xml version="1.0" encoding="utf-8"?>
<p:properties xmlns:p="http://schemas.microsoft.com/office/2006/metadata/properties" xmlns:xsi="http://www.w3.org/2001/XMLSchema-instance" xmlns:pc="http://schemas.microsoft.com/office/infopath/2007/PartnerControls">
  <documentManagement>
    <_Contributor xmlns="http://schemas.microsoft.com/sharepoint/v3/fields" xsi:nil="true"/>
    <Extranet_x0020_Release_x0020_Statement xmlns="67121da5-6c0e-45e0-98eb-41266d50430a">For Limited External Release</Extranet_x0020_Release_x0020_Statement>
    <MITRE_x0020_Extranet_x0020_Sensitivity xmlns="67121da5-6c0e-45e0-98eb-41266d50430a">Sensitive Information</MITRE_x0020_Extranet_x0020_Sensitivity>
    <Delivered_x0020_date xmlns="aed6356f-af65-416f-a1aa-136c1e4e1b8d" xsi:nil="true"/>
    <Description0 xmlns="aed6356f-af65-416f-a1aa-136c1e4e1b8d">Executive Steering Committee Meeting January 2022 DRAFT</Description0>
    <Delivery_x0020_Month xmlns="aed6356f-af65-416f-a1aa-136c1e4e1b8d">2021-12</Delivery_x0020_Month>
    <Doc_x0020_Type xmlns="aed6356f-af65-416f-a1aa-136c1e4e1b8d">Meeting Materials</Doc_x0020_Type>
    <Work_x0020_Type xmlns="aed6356f-af65-416f-a1aa-136c1e4e1b8d">Task 2</Work_x0020_Type>
    <Delivered_x0020_To xmlns="aed6356f-af65-416f-a1aa-136c1e4e1b8d" xsi:nil="true"/>
    <IHS_x0020_Review_x0020_Type xmlns="aed6356f-af65-416f-a1aa-136c1e4e1b8d" xsi:nil="true"/>
    <Review_x0020_By xmlns="aed6356f-af65-416f-a1aa-136c1e4e1b8d" xsi:nil="true"/>
    <IconOverlay xmlns="http://schemas.microsoft.com/sharepoint/v4" xsi:nil="true"/>
    <Deliverable_x0020_Type xmlns="aed6356f-af65-416f-a1aa-136c1e4e1b8d">N/A</Deliverable_x0020_Type>
    <Sortable_x0020_Description xmlns="aed6356f-af65-416f-a1aa-136c1e4e1b8d" xsi:nil="true"/>
  </documentManagement>
</p:properties>
</file>

<file path=customXml/item4.xml><?xml version="1.0" encoding="utf-8"?>
<?mso-contentType ?>
<FormTemplates xmlns="http://schemas.microsoft.com/sharepoint/v3/contenttype/forms">
  <Display>DocumentLibraryForm</Display>
  <Edit>DocumentLibraryForm</Edit>
  <New>DocumentLibraryForm</New>
</FormTemplates>
</file>

<file path=customXml/itemProps1.xml><?xml version="1.0" encoding="utf-8"?>
<ds:datastoreItem xmlns:ds="http://schemas.openxmlformats.org/officeDocument/2006/customXml" ds:itemID="{3677A630-45C2-4D5A-8324-A155673A0A59}">
  <ds:schemaRefs>
    <ds:schemaRef ds:uri="67121da5-6c0e-45e0-98eb-41266d50430a"/>
    <ds:schemaRef ds:uri="aed6356f-af65-416f-a1aa-136c1e4e1b8d"/>
    <ds:schemaRef ds:uri="http://purl.org/dc/elements/1.1/"/>
    <ds:schemaRef ds:uri="http://purl.org/dc/terms/"/>
    <ds:schemaRef ds:uri="http://schemas.microsoft.com/internal/obd"/>
    <ds:schemaRef ds:uri="http://schemas.microsoft.com/office/2006/documentManagement/types"/>
    <ds:schemaRef ds:uri="http://schemas.microsoft.com/office/2006/metadata/contentType"/>
    <ds:schemaRef ds:uri="http://schemas.microsoft.com/office/2006/metadata/properties"/>
    <ds:schemaRef ds:uri="http://schemas.microsoft.com/office/2006/metadata/properties/metaAttributes"/>
    <ds:schemaRef ds:uri="http://schemas.microsoft.com/office/infopath/2007/PartnerControls"/>
    <ds:schemaRef ds:uri="http://schemas.microsoft.com/sharepoint/v3/fields"/>
    <ds:schemaRef ds:uri="http://schemas.microsoft.com/sharepoint/v4"/>
    <ds:schemaRef ds:uri="http://schemas.openxmlformats.org/package/2006/metadata/core-properties"/>
    <ds:schemaRef ds:uri="http://www.w3.org/2001/XMLSchema"/>
  </ds:schemaRefs>
</ds:datastoreItem>
</file>

<file path=customXml/itemProps2.xml><?xml version="1.0" encoding="utf-8"?>
<ds:datastoreItem xmlns:ds="http://schemas.openxmlformats.org/officeDocument/2006/customXml" ds:itemID="{F02BA2D6-CCDB-4E1D-843F-390B962B8F46}">
  <ds:schemaRefs>
    <ds:schemaRef ds:uri="http://schemas.microsoft.com/office/2006/metadata/customXsn"/>
  </ds:schemaRefs>
</ds:datastoreItem>
</file>

<file path=customXml/itemProps3.xml><?xml version="1.0" encoding="utf-8"?>
<ds:datastoreItem xmlns:ds="http://schemas.openxmlformats.org/officeDocument/2006/customXml" ds:itemID="{0FEC4694-1EB1-49B5-AE63-7FBCDA3A07FE}">
  <ds:schemaRefs>
    <ds:schemaRef ds:uri="http://schemas.microsoft.com/office/infopath/2007/PartnerControls"/>
    <ds:schemaRef ds:uri="http://purl.org/dc/terms/"/>
    <ds:schemaRef ds:uri="http://schemas.microsoft.com/office/2006/metadata/properties"/>
    <ds:schemaRef ds:uri="http://schemas.openxmlformats.org/package/2006/metadata/core-properties"/>
    <ds:schemaRef ds:uri="http://schemas.microsoft.com/office/2006/documentManagement/types"/>
    <ds:schemaRef ds:uri="67121da5-6c0e-45e0-98eb-41266d50430a"/>
    <ds:schemaRef ds:uri="http://schemas.microsoft.com/sharepoint/v4"/>
    <ds:schemaRef ds:uri="http://schemas.microsoft.com/sharepoint/v3/fields"/>
    <ds:schemaRef ds:uri="http://purl.org/dc/elements/1.1/"/>
    <ds:schemaRef ds:uri="aed6356f-af65-416f-a1aa-136c1e4e1b8d"/>
    <ds:schemaRef ds:uri="http://www.w3.org/XML/1998/namespace"/>
    <ds:schemaRef ds:uri="http://purl.org/dc/dcmitype/"/>
  </ds:schemaRefs>
</ds:datastoreItem>
</file>

<file path=customXml/itemProps4.xml><?xml version="1.0" encoding="utf-8"?>
<ds:datastoreItem xmlns:ds="http://schemas.openxmlformats.org/officeDocument/2006/customXml" ds:itemID="{4E6C4AE7-3B90-4D8E-AB0B-B4D4F0747926}">
  <ds:schemaRefs>
    <ds:schemaRef ds:uri="http://schemas.microsoft.com/sharepoint/v3/contenttype/forms"/>
  </ds:schemaRefs>
</ds:datastoreItem>
</file>

<file path=docProps/app.xml><?xml version="1.0" encoding="utf-8"?>
<Properties xmlns="http://schemas.openxmlformats.org/officeDocument/2006/extended-properties" xmlns:vt="http://schemas.openxmlformats.org/officeDocument/2006/docPropsVTypes">
  <Template>IHS_HIT_Mod_Project</Template>
  <TotalTime>1256</TotalTime>
  <Words>608</Words>
  <Application>Microsoft Office PowerPoint</Application>
  <PresentationFormat>Widescreen</PresentationFormat>
  <Paragraphs>81</Paragraphs>
  <Slides>7</Slides>
  <Notes>6</Notes>
  <HiddenSlides>0</HiddenSlides>
  <MMClips>0</MMClips>
  <ScaleCrop>false</ScaleCrop>
  <HeadingPairs>
    <vt:vector size="6" baseType="variant">
      <vt:variant>
        <vt:lpstr>Fonts Used</vt:lpstr>
      </vt:variant>
      <vt:variant>
        <vt:i4>10</vt:i4>
      </vt:variant>
      <vt:variant>
        <vt:lpstr>Theme</vt:lpstr>
      </vt:variant>
      <vt:variant>
        <vt:i4>2</vt:i4>
      </vt:variant>
      <vt:variant>
        <vt:lpstr>Slide Titles</vt:lpstr>
      </vt:variant>
      <vt:variant>
        <vt:i4>7</vt:i4>
      </vt:variant>
    </vt:vector>
  </HeadingPairs>
  <TitlesOfParts>
    <vt:vector size="19" baseType="lpstr">
      <vt:lpstr>.Lucida Grande UI Regular</vt:lpstr>
      <vt:lpstr>Arial</vt:lpstr>
      <vt:lpstr>Arial Black</vt:lpstr>
      <vt:lpstr>Avenir</vt:lpstr>
      <vt:lpstr>Avenir Light</vt:lpstr>
      <vt:lpstr>Calibri</vt:lpstr>
      <vt:lpstr>Calibri Light</vt:lpstr>
      <vt:lpstr>Courier New</vt:lpstr>
      <vt:lpstr>Montserrat</vt:lpstr>
      <vt:lpstr>Times New Roman</vt:lpstr>
      <vt:lpstr>IHS_HIT_Mod_Project</vt:lpstr>
      <vt:lpstr>Office Theme</vt:lpstr>
      <vt:lpstr>PowerPoint Presentation</vt:lpstr>
      <vt:lpstr>HIT Modernization Funding to Date</vt:lpstr>
      <vt:lpstr>Impact of RPMS replacement by I/T/U</vt:lpstr>
      <vt:lpstr>Future State - Enterprise Health IT Design</vt:lpstr>
      <vt:lpstr>Governance Model</vt:lpstr>
      <vt:lpstr>Contracting Strategy – Enterprise HIT Solution</vt:lpstr>
      <vt:lpstr>Questions?</vt:lpstr>
    </vt:vector>
  </TitlesOfParts>
  <Company/>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Executive Steering Committee Meeting_01182022_DRAFT</dc:title>
  <dc:creator>MITRE</dc:creator>
  <cp:lastModifiedBy>Thornbrugh, Mitchell (IHS/HQ)</cp:lastModifiedBy>
  <cp:revision>13</cp:revision>
  <dcterms:created xsi:type="dcterms:W3CDTF">2021-01-07T18:39:03Z</dcterms:created>
  <dcterms:modified xsi:type="dcterms:W3CDTF">2022-02-08T04:25:52Z</dcterms:modified>
</cp:coreProperties>
</file>

<file path=docProps/custom.xml><?xml version="1.0" encoding="utf-8"?>
<Properties xmlns="http://schemas.openxmlformats.org/officeDocument/2006/custom-properties" xmlns:vt="http://schemas.openxmlformats.org/officeDocument/2006/docPropsVTypes">
  <property fmtid="{D5CDD505-2E9C-101B-9397-08002B2CF9AE}" pid="2" name="ContentTypeId">
    <vt:lpwstr>0x010100A898FC05EEF4014EA9B62D7E8EAB6E46002DFAD0995A88A5489624F2E32C9EE4D4</vt:lpwstr>
  </property>
  <property fmtid="{D5CDD505-2E9C-101B-9397-08002B2CF9AE}" pid="3" name="MetaData Folder Strucutre">
    <vt:lpwstr>383</vt:lpwstr>
  </property>
</Properties>
</file>