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9" y="40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F04ABC-AA24-48A6-975F-D5FF1F4A9507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5776F4-362B-4DAF-A459-9C33098BE4C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What is the problem with the program</a:t>
          </a:r>
        </a:p>
      </dgm:t>
    </dgm:pt>
    <dgm:pt modelId="{A0428E26-1B9E-461F-97A6-99E4C4C050AC}" type="parTrans" cxnId="{5D662FAE-2B32-4324-8DF6-1276E6A1E8E1}">
      <dgm:prSet/>
      <dgm:spPr/>
      <dgm:t>
        <a:bodyPr/>
        <a:lstStyle/>
        <a:p>
          <a:endParaRPr lang="en-US"/>
        </a:p>
      </dgm:t>
    </dgm:pt>
    <dgm:pt modelId="{AF34E144-07FB-4B56-805C-37B5EF34FDA2}" type="sibTrans" cxnId="{5D662FAE-2B32-4324-8DF6-1276E6A1E8E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7DB6688-9D70-4829-977C-A87B9F22857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Money spent properly or how was it spent or allocated</a:t>
          </a:r>
        </a:p>
      </dgm:t>
    </dgm:pt>
    <dgm:pt modelId="{915F6A32-A29F-42F1-81E6-80F7F50DCFCA}" type="parTrans" cxnId="{10562780-2179-4E71-9A4F-D13D351564EE}">
      <dgm:prSet/>
      <dgm:spPr/>
      <dgm:t>
        <a:bodyPr/>
        <a:lstStyle/>
        <a:p>
          <a:endParaRPr lang="en-US"/>
        </a:p>
      </dgm:t>
    </dgm:pt>
    <dgm:pt modelId="{4978E422-0F65-4913-9213-97F8A0611B29}" type="sibTrans" cxnId="{10562780-2179-4E71-9A4F-D13D351564E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46885F8-7326-4AC9-8C78-27271DEC908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Program administered according to statute</a:t>
          </a:r>
        </a:p>
      </dgm:t>
    </dgm:pt>
    <dgm:pt modelId="{9173CDBC-63C7-4A6C-95AB-EDE7CA658CB7}" type="parTrans" cxnId="{B0BC307C-2D2B-4F57-ACA7-D2EC71BE37BE}">
      <dgm:prSet/>
      <dgm:spPr/>
      <dgm:t>
        <a:bodyPr/>
        <a:lstStyle/>
        <a:p>
          <a:endParaRPr lang="en-US"/>
        </a:p>
      </dgm:t>
    </dgm:pt>
    <dgm:pt modelId="{F2EBD9DB-6F42-4CA4-9A09-6FBD79AED67A}" type="sibTrans" cxnId="{B0BC307C-2D2B-4F57-ACA7-D2EC71BE37B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6CD5F85-39F9-41F9-9E9F-D93F36FA5DF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Recommendations for improvement, changes, additional oversight, hearings, or reports</a:t>
          </a:r>
        </a:p>
      </dgm:t>
    </dgm:pt>
    <dgm:pt modelId="{9F37C39F-BFFC-44BC-83BB-7A9179759E07}" type="parTrans" cxnId="{8A9044CB-418C-46A5-8249-105F38E88F8D}">
      <dgm:prSet/>
      <dgm:spPr/>
      <dgm:t>
        <a:bodyPr/>
        <a:lstStyle/>
        <a:p>
          <a:endParaRPr lang="en-US"/>
        </a:p>
      </dgm:t>
    </dgm:pt>
    <dgm:pt modelId="{DC02FAD7-A0FB-46AA-8C74-99A46A893B39}" type="sibTrans" cxnId="{8A9044CB-418C-46A5-8249-105F38E88F8D}">
      <dgm:prSet/>
      <dgm:spPr/>
      <dgm:t>
        <a:bodyPr/>
        <a:lstStyle/>
        <a:p>
          <a:endParaRPr lang="en-US"/>
        </a:p>
      </dgm:t>
    </dgm:pt>
    <dgm:pt modelId="{A55D02F2-3936-4F23-B518-94494E4F226E}" type="pres">
      <dgm:prSet presAssocID="{96F04ABC-AA24-48A6-975F-D5FF1F4A9507}" presName="root" presStyleCnt="0">
        <dgm:presLayoutVars>
          <dgm:dir/>
          <dgm:resizeHandles val="exact"/>
        </dgm:presLayoutVars>
      </dgm:prSet>
      <dgm:spPr/>
    </dgm:pt>
    <dgm:pt modelId="{95CBBA10-AB25-426B-8D3F-2A3CBAA388F6}" type="pres">
      <dgm:prSet presAssocID="{96F04ABC-AA24-48A6-975F-D5FF1F4A9507}" presName="container" presStyleCnt="0">
        <dgm:presLayoutVars>
          <dgm:dir/>
          <dgm:resizeHandles val="exact"/>
        </dgm:presLayoutVars>
      </dgm:prSet>
      <dgm:spPr/>
    </dgm:pt>
    <dgm:pt modelId="{B1060660-581E-444D-B21A-ED42883877E6}" type="pres">
      <dgm:prSet presAssocID="{7D5776F4-362B-4DAF-A459-9C33098BE4CF}" presName="compNode" presStyleCnt="0"/>
      <dgm:spPr/>
    </dgm:pt>
    <dgm:pt modelId="{DA0FCC9E-C215-498F-A6EA-692F111384EF}" type="pres">
      <dgm:prSet presAssocID="{7D5776F4-362B-4DAF-A459-9C33098BE4CF}" presName="iconBgRect" presStyleLbl="bgShp" presStyleIdx="0" presStyleCnt="4"/>
      <dgm:spPr/>
    </dgm:pt>
    <dgm:pt modelId="{208D05D6-22EE-491D-BC75-5428A5992173}" type="pres">
      <dgm:prSet presAssocID="{7D5776F4-362B-4DAF-A459-9C33098BE4CF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3785FC9F-4055-4141-8EAB-831DD4B087A7}" type="pres">
      <dgm:prSet presAssocID="{7D5776F4-362B-4DAF-A459-9C33098BE4CF}" presName="spaceRect" presStyleCnt="0"/>
      <dgm:spPr/>
    </dgm:pt>
    <dgm:pt modelId="{57187B99-AE27-4224-8DF8-4605667F1889}" type="pres">
      <dgm:prSet presAssocID="{7D5776F4-362B-4DAF-A459-9C33098BE4CF}" presName="textRect" presStyleLbl="revTx" presStyleIdx="0" presStyleCnt="4">
        <dgm:presLayoutVars>
          <dgm:chMax val="1"/>
          <dgm:chPref val="1"/>
        </dgm:presLayoutVars>
      </dgm:prSet>
      <dgm:spPr/>
    </dgm:pt>
    <dgm:pt modelId="{CE7C97FA-EEF0-4266-8EB9-D313B797FF44}" type="pres">
      <dgm:prSet presAssocID="{AF34E144-07FB-4B56-805C-37B5EF34FDA2}" presName="sibTrans" presStyleLbl="sibTrans2D1" presStyleIdx="0" presStyleCnt="0"/>
      <dgm:spPr/>
    </dgm:pt>
    <dgm:pt modelId="{D56FAF70-FD1E-4558-BC05-120EC579BD7D}" type="pres">
      <dgm:prSet presAssocID="{57DB6688-9D70-4829-977C-A87B9F22857F}" presName="compNode" presStyleCnt="0"/>
      <dgm:spPr/>
    </dgm:pt>
    <dgm:pt modelId="{9623148C-73E1-4264-9402-E6799F3E1030}" type="pres">
      <dgm:prSet presAssocID="{57DB6688-9D70-4829-977C-A87B9F22857F}" presName="iconBgRect" presStyleLbl="bgShp" presStyleIdx="1" presStyleCnt="4"/>
      <dgm:spPr/>
    </dgm:pt>
    <dgm:pt modelId="{78BC64DA-3A9F-4F44-B2EF-92C5E3DB6B96}" type="pres">
      <dgm:prSet presAssocID="{57DB6688-9D70-4829-977C-A87B9F22857F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8AA027CA-EC59-48E5-9AA0-A0A2D51717FE}" type="pres">
      <dgm:prSet presAssocID="{57DB6688-9D70-4829-977C-A87B9F22857F}" presName="spaceRect" presStyleCnt="0"/>
      <dgm:spPr/>
    </dgm:pt>
    <dgm:pt modelId="{E1A72E1C-E698-4986-962F-C008606BB038}" type="pres">
      <dgm:prSet presAssocID="{57DB6688-9D70-4829-977C-A87B9F22857F}" presName="textRect" presStyleLbl="revTx" presStyleIdx="1" presStyleCnt="4">
        <dgm:presLayoutVars>
          <dgm:chMax val="1"/>
          <dgm:chPref val="1"/>
        </dgm:presLayoutVars>
      </dgm:prSet>
      <dgm:spPr/>
    </dgm:pt>
    <dgm:pt modelId="{E2ACC0CE-468C-45F5-9D72-B016BBD5A874}" type="pres">
      <dgm:prSet presAssocID="{4978E422-0F65-4913-9213-97F8A0611B29}" presName="sibTrans" presStyleLbl="sibTrans2D1" presStyleIdx="0" presStyleCnt="0"/>
      <dgm:spPr/>
    </dgm:pt>
    <dgm:pt modelId="{E6EA220E-098E-4474-9E05-B5664AC62617}" type="pres">
      <dgm:prSet presAssocID="{946885F8-7326-4AC9-8C78-27271DEC908B}" presName="compNode" presStyleCnt="0"/>
      <dgm:spPr/>
    </dgm:pt>
    <dgm:pt modelId="{04524F0C-D7B2-49B2-B252-AC2FF5468AE5}" type="pres">
      <dgm:prSet presAssocID="{946885F8-7326-4AC9-8C78-27271DEC908B}" presName="iconBgRect" presStyleLbl="bgShp" presStyleIdx="2" presStyleCnt="4"/>
      <dgm:spPr/>
    </dgm:pt>
    <dgm:pt modelId="{76E000A5-37A0-4D40-87FE-F2D86208980D}" type="pres">
      <dgm:prSet presAssocID="{946885F8-7326-4AC9-8C78-27271DEC908B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7FB58F97-6127-445C-83FA-F57033F8CEB7}" type="pres">
      <dgm:prSet presAssocID="{946885F8-7326-4AC9-8C78-27271DEC908B}" presName="spaceRect" presStyleCnt="0"/>
      <dgm:spPr/>
    </dgm:pt>
    <dgm:pt modelId="{D127979A-ED06-47F1-BF8C-3AFE4A2CCACA}" type="pres">
      <dgm:prSet presAssocID="{946885F8-7326-4AC9-8C78-27271DEC908B}" presName="textRect" presStyleLbl="revTx" presStyleIdx="2" presStyleCnt="4">
        <dgm:presLayoutVars>
          <dgm:chMax val="1"/>
          <dgm:chPref val="1"/>
        </dgm:presLayoutVars>
      </dgm:prSet>
      <dgm:spPr/>
    </dgm:pt>
    <dgm:pt modelId="{F78882B3-67ED-45B6-9B04-5FF53D519977}" type="pres">
      <dgm:prSet presAssocID="{F2EBD9DB-6F42-4CA4-9A09-6FBD79AED67A}" presName="sibTrans" presStyleLbl="sibTrans2D1" presStyleIdx="0" presStyleCnt="0"/>
      <dgm:spPr/>
    </dgm:pt>
    <dgm:pt modelId="{AEF7F035-C861-4840-BD7A-898F7E5E7818}" type="pres">
      <dgm:prSet presAssocID="{36CD5F85-39F9-41F9-9E9F-D93F36FA5DFC}" presName="compNode" presStyleCnt="0"/>
      <dgm:spPr/>
    </dgm:pt>
    <dgm:pt modelId="{E08EB275-7DED-48C8-AC64-5DB67B2A003D}" type="pres">
      <dgm:prSet presAssocID="{36CD5F85-39F9-41F9-9E9F-D93F36FA5DFC}" presName="iconBgRect" presStyleLbl="bgShp" presStyleIdx="3" presStyleCnt="4"/>
      <dgm:spPr/>
    </dgm:pt>
    <dgm:pt modelId="{165D6430-8A13-4E7F-B010-4254E61FD52A}" type="pres">
      <dgm:prSet presAssocID="{36CD5F85-39F9-41F9-9E9F-D93F36FA5DFC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grammer"/>
        </a:ext>
      </dgm:extLst>
    </dgm:pt>
    <dgm:pt modelId="{959918D1-9BF1-448A-8E28-B3B55D12C400}" type="pres">
      <dgm:prSet presAssocID="{36CD5F85-39F9-41F9-9E9F-D93F36FA5DFC}" presName="spaceRect" presStyleCnt="0"/>
      <dgm:spPr/>
    </dgm:pt>
    <dgm:pt modelId="{A5F683C3-9A41-410E-AD74-FBA8D8107775}" type="pres">
      <dgm:prSet presAssocID="{36CD5F85-39F9-41F9-9E9F-D93F36FA5DFC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2F0FEA10-A423-4E28-829F-85DDDB02323A}" type="presOf" srcId="{96F04ABC-AA24-48A6-975F-D5FF1F4A9507}" destId="{A55D02F2-3936-4F23-B518-94494E4F226E}" srcOrd="0" destOrd="0" presId="urn:microsoft.com/office/officeart/2018/2/layout/IconCircleList"/>
    <dgm:cxn modelId="{5A632711-DB76-485F-AF33-F1C884E99D58}" type="presOf" srcId="{36CD5F85-39F9-41F9-9E9F-D93F36FA5DFC}" destId="{A5F683C3-9A41-410E-AD74-FBA8D8107775}" srcOrd="0" destOrd="0" presId="urn:microsoft.com/office/officeart/2018/2/layout/IconCircleList"/>
    <dgm:cxn modelId="{6B6CB66B-42FF-47A9-99D8-A48A53444A45}" type="presOf" srcId="{946885F8-7326-4AC9-8C78-27271DEC908B}" destId="{D127979A-ED06-47F1-BF8C-3AFE4A2CCACA}" srcOrd="0" destOrd="0" presId="urn:microsoft.com/office/officeart/2018/2/layout/IconCircleList"/>
    <dgm:cxn modelId="{41213479-FFAE-41E3-BA19-41FC82AABE45}" type="presOf" srcId="{AF34E144-07FB-4B56-805C-37B5EF34FDA2}" destId="{CE7C97FA-EEF0-4266-8EB9-D313B797FF44}" srcOrd="0" destOrd="0" presId="urn:microsoft.com/office/officeart/2018/2/layout/IconCircleList"/>
    <dgm:cxn modelId="{B0BC307C-2D2B-4F57-ACA7-D2EC71BE37BE}" srcId="{96F04ABC-AA24-48A6-975F-D5FF1F4A9507}" destId="{946885F8-7326-4AC9-8C78-27271DEC908B}" srcOrd="2" destOrd="0" parTransId="{9173CDBC-63C7-4A6C-95AB-EDE7CA658CB7}" sibTransId="{F2EBD9DB-6F42-4CA4-9A09-6FBD79AED67A}"/>
    <dgm:cxn modelId="{10562780-2179-4E71-9A4F-D13D351564EE}" srcId="{96F04ABC-AA24-48A6-975F-D5FF1F4A9507}" destId="{57DB6688-9D70-4829-977C-A87B9F22857F}" srcOrd="1" destOrd="0" parTransId="{915F6A32-A29F-42F1-81E6-80F7F50DCFCA}" sibTransId="{4978E422-0F65-4913-9213-97F8A0611B29}"/>
    <dgm:cxn modelId="{B8F39D83-DD84-456D-A439-7737981E1EAA}" type="presOf" srcId="{7D5776F4-362B-4DAF-A459-9C33098BE4CF}" destId="{57187B99-AE27-4224-8DF8-4605667F1889}" srcOrd="0" destOrd="0" presId="urn:microsoft.com/office/officeart/2018/2/layout/IconCircleList"/>
    <dgm:cxn modelId="{713E42A5-E6E9-4BFC-81B2-8C3708EEF2C1}" type="presOf" srcId="{4978E422-0F65-4913-9213-97F8A0611B29}" destId="{E2ACC0CE-468C-45F5-9D72-B016BBD5A874}" srcOrd="0" destOrd="0" presId="urn:microsoft.com/office/officeart/2018/2/layout/IconCircleList"/>
    <dgm:cxn modelId="{5D662FAE-2B32-4324-8DF6-1276E6A1E8E1}" srcId="{96F04ABC-AA24-48A6-975F-D5FF1F4A9507}" destId="{7D5776F4-362B-4DAF-A459-9C33098BE4CF}" srcOrd="0" destOrd="0" parTransId="{A0428E26-1B9E-461F-97A6-99E4C4C050AC}" sibTransId="{AF34E144-07FB-4B56-805C-37B5EF34FDA2}"/>
    <dgm:cxn modelId="{C1FC1ABC-7FB1-4E2B-86CF-A412052BE4EB}" type="presOf" srcId="{F2EBD9DB-6F42-4CA4-9A09-6FBD79AED67A}" destId="{F78882B3-67ED-45B6-9B04-5FF53D519977}" srcOrd="0" destOrd="0" presId="urn:microsoft.com/office/officeart/2018/2/layout/IconCircleList"/>
    <dgm:cxn modelId="{8A9044CB-418C-46A5-8249-105F38E88F8D}" srcId="{96F04ABC-AA24-48A6-975F-D5FF1F4A9507}" destId="{36CD5F85-39F9-41F9-9E9F-D93F36FA5DFC}" srcOrd="3" destOrd="0" parTransId="{9F37C39F-BFFC-44BC-83BB-7A9179759E07}" sibTransId="{DC02FAD7-A0FB-46AA-8C74-99A46A893B39}"/>
    <dgm:cxn modelId="{19FE87D2-FFB3-4E3D-A5E2-F4FA046F2B2F}" type="presOf" srcId="{57DB6688-9D70-4829-977C-A87B9F22857F}" destId="{E1A72E1C-E698-4986-962F-C008606BB038}" srcOrd="0" destOrd="0" presId="urn:microsoft.com/office/officeart/2018/2/layout/IconCircleList"/>
    <dgm:cxn modelId="{498AC0D4-5877-485E-8138-0CD4C4A26523}" type="presParOf" srcId="{A55D02F2-3936-4F23-B518-94494E4F226E}" destId="{95CBBA10-AB25-426B-8D3F-2A3CBAA388F6}" srcOrd="0" destOrd="0" presId="urn:microsoft.com/office/officeart/2018/2/layout/IconCircleList"/>
    <dgm:cxn modelId="{57130770-8CC7-4281-895A-0AC3E022BFF6}" type="presParOf" srcId="{95CBBA10-AB25-426B-8D3F-2A3CBAA388F6}" destId="{B1060660-581E-444D-B21A-ED42883877E6}" srcOrd="0" destOrd="0" presId="urn:microsoft.com/office/officeart/2018/2/layout/IconCircleList"/>
    <dgm:cxn modelId="{85CAB39C-DD77-48A6-B527-5711227B706C}" type="presParOf" srcId="{B1060660-581E-444D-B21A-ED42883877E6}" destId="{DA0FCC9E-C215-498F-A6EA-692F111384EF}" srcOrd="0" destOrd="0" presId="urn:microsoft.com/office/officeart/2018/2/layout/IconCircleList"/>
    <dgm:cxn modelId="{74B46C56-7136-4894-9E9C-F7DC9D2E63C1}" type="presParOf" srcId="{B1060660-581E-444D-B21A-ED42883877E6}" destId="{208D05D6-22EE-491D-BC75-5428A5992173}" srcOrd="1" destOrd="0" presId="urn:microsoft.com/office/officeart/2018/2/layout/IconCircleList"/>
    <dgm:cxn modelId="{F54E6B95-0409-4AAE-8D41-4191140E0DE3}" type="presParOf" srcId="{B1060660-581E-444D-B21A-ED42883877E6}" destId="{3785FC9F-4055-4141-8EAB-831DD4B087A7}" srcOrd="2" destOrd="0" presId="urn:microsoft.com/office/officeart/2018/2/layout/IconCircleList"/>
    <dgm:cxn modelId="{CB082866-3D3E-4FCB-BE21-6E709A5BA312}" type="presParOf" srcId="{B1060660-581E-444D-B21A-ED42883877E6}" destId="{57187B99-AE27-4224-8DF8-4605667F1889}" srcOrd="3" destOrd="0" presId="urn:microsoft.com/office/officeart/2018/2/layout/IconCircleList"/>
    <dgm:cxn modelId="{23EC4E23-D0BA-4C46-92D1-2AE272F201D0}" type="presParOf" srcId="{95CBBA10-AB25-426B-8D3F-2A3CBAA388F6}" destId="{CE7C97FA-EEF0-4266-8EB9-D313B797FF44}" srcOrd="1" destOrd="0" presId="urn:microsoft.com/office/officeart/2018/2/layout/IconCircleList"/>
    <dgm:cxn modelId="{6E0F8AC4-D2DC-4563-98CA-AF60EE755CA0}" type="presParOf" srcId="{95CBBA10-AB25-426B-8D3F-2A3CBAA388F6}" destId="{D56FAF70-FD1E-4558-BC05-120EC579BD7D}" srcOrd="2" destOrd="0" presId="urn:microsoft.com/office/officeart/2018/2/layout/IconCircleList"/>
    <dgm:cxn modelId="{4B979512-6D17-42EF-A1AF-84579FCBD6B9}" type="presParOf" srcId="{D56FAF70-FD1E-4558-BC05-120EC579BD7D}" destId="{9623148C-73E1-4264-9402-E6799F3E1030}" srcOrd="0" destOrd="0" presId="urn:microsoft.com/office/officeart/2018/2/layout/IconCircleList"/>
    <dgm:cxn modelId="{5ED8663A-3899-44E0-B2C2-D6938EAA9EFE}" type="presParOf" srcId="{D56FAF70-FD1E-4558-BC05-120EC579BD7D}" destId="{78BC64DA-3A9F-4F44-B2EF-92C5E3DB6B96}" srcOrd="1" destOrd="0" presId="urn:microsoft.com/office/officeart/2018/2/layout/IconCircleList"/>
    <dgm:cxn modelId="{148B2B2C-C87B-4E03-85CF-EC5EE20EFBCD}" type="presParOf" srcId="{D56FAF70-FD1E-4558-BC05-120EC579BD7D}" destId="{8AA027CA-EC59-48E5-9AA0-A0A2D51717FE}" srcOrd="2" destOrd="0" presId="urn:microsoft.com/office/officeart/2018/2/layout/IconCircleList"/>
    <dgm:cxn modelId="{4C6C7ED4-5449-4A6F-9A55-9F13167CAF30}" type="presParOf" srcId="{D56FAF70-FD1E-4558-BC05-120EC579BD7D}" destId="{E1A72E1C-E698-4986-962F-C008606BB038}" srcOrd="3" destOrd="0" presId="urn:microsoft.com/office/officeart/2018/2/layout/IconCircleList"/>
    <dgm:cxn modelId="{6EAB522C-21D1-4F6D-9A2A-321E3947E9C0}" type="presParOf" srcId="{95CBBA10-AB25-426B-8D3F-2A3CBAA388F6}" destId="{E2ACC0CE-468C-45F5-9D72-B016BBD5A874}" srcOrd="3" destOrd="0" presId="urn:microsoft.com/office/officeart/2018/2/layout/IconCircleList"/>
    <dgm:cxn modelId="{0486FC2D-E33D-4CCA-90B4-DEBDEC8A623F}" type="presParOf" srcId="{95CBBA10-AB25-426B-8D3F-2A3CBAA388F6}" destId="{E6EA220E-098E-4474-9E05-B5664AC62617}" srcOrd="4" destOrd="0" presId="urn:microsoft.com/office/officeart/2018/2/layout/IconCircleList"/>
    <dgm:cxn modelId="{59D28C6C-0C8C-4A24-AEDC-BBA5DD3622B0}" type="presParOf" srcId="{E6EA220E-098E-4474-9E05-B5664AC62617}" destId="{04524F0C-D7B2-49B2-B252-AC2FF5468AE5}" srcOrd="0" destOrd="0" presId="urn:microsoft.com/office/officeart/2018/2/layout/IconCircleList"/>
    <dgm:cxn modelId="{D400352E-8BFE-4B60-9A57-35E49935F39F}" type="presParOf" srcId="{E6EA220E-098E-4474-9E05-B5664AC62617}" destId="{76E000A5-37A0-4D40-87FE-F2D86208980D}" srcOrd="1" destOrd="0" presId="urn:microsoft.com/office/officeart/2018/2/layout/IconCircleList"/>
    <dgm:cxn modelId="{F74A2F3C-EF79-498E-AECA-F9BFBAE95E4F}" type="presParOf" srcId="{E6EA220E-098E-4474-9E05-B5664AC62617}" destId="{7FB58F97-6127-445C-83FA-F57033F8CEB7}" srcOrd="2" destOrd="0" presId="urn:microsoft.com/office/officeart/2018/2/layout/IconCircleList"/>
    <dgm:cxn modelId="{90E93A0B-D426-4647-B5E9-7FBCE0A1CA77}" type="presParOf" srcId="{E6EA220E-098E-4474-9E05-B5664AC62617}" destId="{D127979A-ED06-47F1-BF8C-3AFE4A2CCACA}" srcOrd="3" destOrd="0" presId="urn:microsoft.com/office/officeart/2018/2/layout/IconCircleList"/>
    <dgm:cxn modelId="{5A4A97FF-82C2-46CD-A1C0-A1142E780B42}" type="presParOf" srcId="{95CBBA10-AB25-426B-8D3F-2A3CBAA388F6}" destId="{F78882B3-67ED-45B6-9B04-5FF53D519977}" srcOrd="5" destOrd="0" presId="urn:microsoft.com/office/officeart/2018/2/layout/IconCircleList"/>
    <dgm:cxn modelId="{0616BBC0-0A97-4528-B31F-55A99B1450EC}" type="presParOf" srcId="{95CBBA10-AB25-426B-8D3F-2A3CBAA388F6}" destId="{AEF7F035-C861-4840-BD7A-898F7E5E7818}" srcOrd="6" destOrd="0" presId="urn:microsoft.com/office/officeart/2018/2/layout/IconCircleList"/>
    <dgm:cxn modelId="{F62039A2-8AD9-4766-9C7C-EA139C09F619}" type="presParOf" srcId="{AEF7F035-C861-4840-BD7A-898F7E5E7818}" destId="{E08EB275-7DED-48C8-AC64-5DB67B2A003D}" srcOrd="0" destOrd="0" presId="urn:microsoft.com/office/officeart/2018/2/layout/IconCircleList"/>
    <dgm:cxn modelId="{A76FDC4A-F825-4405-9CE4-49DF764530CC}" type="presParOf" srcId="{AEF7F035-C861-4840-BD7A-898F7E5E7818}" destId="{165D6430-8A13-4E7F-B010-4254E61FD52A}" srcOrd="1" destOrd="0" presId="urn:microsoft.com/office/officeart/2018/2/layout/IconCircleList"/>
    <dgm:cxn modelId="{D5B6DD2E-0240-4B5B-90DE-2FB01CFC49B3}" type="presParOf" srcId="{AEF7F035-C861-4840-BD7A-898F7E5E7818}" destId="{959918D1-9BF1-448A-8E28-B3B55D12C400}" srcOrd="2" destOrd="0" presId="urn:microsoft.com/office/officeart/2018/2/layout/IconCircleList"/>
    <dgm:cxn modelId="{568BFAED-136F-419A-A62D-6784730E7450}" type="presParOf" srcId="{AEF7F035-C861-4840-BD7A-898F7E5E7818}" destId="{A5F683C3-9A41-410E-AD74-FBA8D8107775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1E451F-54A4-40F6-99C1-802C65FDF50E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C52150-93C2-4A60-A1DA-2DE02C52009E}">
      <dgm:prSet/>
      <dgm:spPr/>
      <dgm:t>
        <a:bodyPr/>
        <a:lstStyle/>
        <a:p>
          <a:r>
            <a:rPr lang="en-US" b="1" dirty="0"/>
            <a:t>How does the process begin or get triggered</a:t>
          </a:r>
        </a:p>
      </dgm:t>
    </dgm:pt>
    <dgm:pt modelId="{C212D171-5DA1-46BB-B2FD-358B408AE0CA}" type="parTrans" cxnId="{F1E968C2-8623-4341-AEE4-51926F6C0286}">
      <dgm:prSet/>
      <dgm:spPr/>
      <dgm:t>
        <a:bodyPr/>
        <a:lstStyle/>
        <a:p>
          <a:endParaRPr lang="en-US"/>
        </a:p>
      </dgm:t>
    </dgm:pt>
    <dgm:pt modelId="{DB13CE97-D4A0-4C3A-895F-2D7A306085A7}" type="sibTrans" cxnId="{F1E968C2-8623-4341-AEE4-51926F6C0286}">
      <dgm:prSet/>
      <dgm:spPr/>
      <dgm:t>
        <a:bodyPr/>
        <a:lstStyle/>
        <a:p>
          <a:endParaRPr lang="en-US"/>
        </a:p>
      </dgm:t>
    </dgm:pt>
    <dgm:pt modelId="{CA7BBA43-B7D3-459F-BFF5-5234251C2D56}">
      <dgm:prSet/>
      <dgm:spPr/>
      <dgm:t>
        <a:bodyPr/>
        <a:lstStyle/>
        <a:p>
          <a:r>
            <a:rPr lang="en-US" b="1" dirty="0"/>
            <a:t>Priorities</a:t>
          </a:r>
        </a:p>
      </dgm:t>
    </dgm:pt>
    <dgm:pt modelId="{2EFC0E40-E464-4554-94D4-63CC2024F63E}" type="parTrans" cxnId="{DF82E67E-193F-4A31-AF29-E0BB82D67A87}">
      <dgm:prSet/>
      <dgm:spPr/>
      <dgm:t>
        <a:bodyPr/>
        <a:lstStyle/>
        <a:p>
          <a:endParaRPr lang="en-US"/>
        </a:p>
      </dgm:t>
    </dgm:pt>
    <dgm:pt modelId="{2EECB230-B4FC-42C2-BA7F-E7A19EBE02DD}" type="sibTrans" cxnId="{DF82E67E-193F-4A31-AF29-E0BB82D67A87}">
      <dgm:prSet/>
      <dgm:spPr/>
      <dgm:t>
        <a:bodyPr/>
        <a:lstStyle/>
        <a:p>
          <a:endParaRPr lang="en-US"/>
        </a:p>
      </dgm:t>
    </dgm:pt>
    <dgm:pt modelId="{1DA14DEE-8FC5-4940-AC98-8673A8DF7E6F}">
      <dgm:prSet/>
      <dgm:spPr/>
      <dgm:t>
        <a:bodyPr/>
        <a:lstStyle/>
        <a:p>
          <a:r>
            <a:rPr lang="en-US" b="1" dirty="0"/>
            <a:t>Steps</a:t>
          </a:r>
        </a:p>
      </dgm:t>
    </dgm:pt>
    <dgm:pt modelId="{2E54D26C-5512-40B6-9F29-932B9C0E92A4}" type="parTrans" cxnId="{AD9EA6E2-EBCC-4598-BE7A-538CD7327D17}">
      <dgm:prSet/>
      <dgm:spPr/>
      <dgm:t>
        <a:bodyPr/>
        <a:lstStyle/>
        <a:p>
          <a:endParaRPr lang="en-US"/>
        </a:p>
      </dgm:t>
    </dgm:pt>
    <dgm:pt modelId="{843E5524-0FDF-4CDE-838F-17A88E962DD4}" type="sibTrans" cxnId="{AD9EA6E2-EBCC-4598-BE7A-538CD7327D17}">
      <dgm:prSet/>
      <dgm:spPr/>
      <dgm:t>
        <a:bodyPr/>
        <a:lstStyle/>
        <a:p>
          <a:endParaRPr lang="en-US"/>
        </a:p>
      </dgm:t>
    </dgm:pt>
    <dgm:pt modelId="{708A5309-B7FD-46EF-B3E8-53B0469EEDBF}">
      <dgm:prSet/>
      <dgm:spPr/>
      <dgm:t>
        <a:bodyPr/>
        <a:lstStyle/>
        <a:p>
          <a:r>
            <a:rPr lang="en-US" b="1" dirty="0"/>
            <a:t>Involvement during review</a:t>
          </a:r>
        </a:p>
      </dgm:t>
    </dgm:pt>
    <dgm:pt modelId="{B01287DA-6C68-429F-AFB1-031ED6BB3DD2}" type="parTrans" cxnId="{4B078487-9088-499C-A47D-761764B2B781}">
      <dgm:prSet/>
      <dgm:spPr/>
      <dgm:t>
        <a:bodyPr/>
        <a:lstStyle/>
        <a:p>
          <a:endParaRPr lang="en-US"/>
        </a:p>
      </dgm:t>
    </dgm:pt>
    <dgm:pt modelId="{5C0695E3-B83C-4A87-AD1E-2171246D0081}" type="sibTrans" cxnId="{4B078487-9088-499C-A47D-761764B2B781}">
      <dgm:prSet/>
      <dgm:spPr/>
      <dgm:t>
        <a:bodyPr/>
        <a:lstStyle/>
        <a:p>
          <a:endParaRPr lang="en-US"/>
        </a:p>
      </dgm:t>
    </dgm:pt>
    <dgm:pt modelId="{1B513749-EE3E-44F1-B830-C0FBEBA5143E}">
      <dgm:prSet/>
      <dgm:spPr/>
      <dgm:t>
        <a:bodyPr/>
        <a:lstStyle/>
        <a:p>
          <a:r>
            <a:rPr lang="en-US" b="1" dirty="0"/>
            <a:t>What happens at the end of</a:t>
          </a:r>
          <a:r>
            <a:rPr lang="en-US" dirty="0"/>
            <a:t> </a:t>
          </a:r>
          <a:r>
            <a:rPr lang="en-US" b="1" dirty="0"/>
            <a:t>the review</a:t>
          </a:r>
        </a:p>
      </dgm:t>
    </dgm:pt>
    <dgm:pt modelId="{22DB7113-3F27-4027-BE0C-8B94716E6829}" type="parTrans" cxnId="{9B138E38-99BE-42D8-86AF-A366592BBCCF}">
      <dgm:prSet/>
      <dgm:spPr/>
      <dgm:t>
        <a:bodyPr/>
        <a:lstStyle/>
        <a:p>
          <a:endParaRPr lang="en-US"/>
        </a:p>
      </dgm:t>
    </dgm:pt>
    <dgm:pt modelId="{CB3FC1DA-3D74-4C79-8DCC-86F428546483}" type="sibTrans" cxnId="{9B138E38-99BE-42D8-86AF-A366592BBCCF}">
      <dgm:prSet/>
      <dgm:spPr/>
      <dgm:t>
        <a:bodyPr/>
        <a:lstStyle/>
        <a:p>
          <a:endParaRPr lang="en-US"/>
        </a:p>
      </dgm:t>
    </dgm:pt>
    <dgm:pt modelId="{BE03FFCE-16BB-496E-89A0-62340B715148}">
      <dgm:prSet/>
      <dgm:spPr/>
      <dgm:t>
        <a:bodyPr/>
        <a:lstStyle/>
        <a:p>
          <a:r>
            <a:rPr lang="en-US" b="1" dirty="0"/>
            <a:t>Follow-up</a:t>
          </a:r>
        </a:p>
      </dgm:t>
    </dgm:pt>
    <dgm:pt modelId="{0295F159-3088-421E-B624-2CE0C26EBA6F}" type="parTrans" cxnId="{7FF8E673-D60A-42E5-B2C9-E74DD0549754}">
      <dgm:prSet/>
      <dgm:spPr/>
      <dgm:t>
        <a:bodyPr/>
        <a:lstStyle/>
        <a:p>
          <a:endParaRPr lang="en-US"/>
        </a:p>
      </dgm:t>
    </dgm:pt>
    <dgm:pt modelId="{2FAB7812-FB80-43D5-87F8-5B4D40283A02}" type="sibTrans" cxnId="{7FF8E673-D60A-42E5-B2C9-E74DD0549754}">
      <dgm:prSet/>
      <dgm:spPr/>
      <dgm:t>
        <a:bodyPr/>
        <a:lstStyle/>
        <a:p>
          <a:endParaRPr lang="en-US"/>
        </a:p>
      </dgm:t>
    </dgm:pt>
    <dgm:pt modelId="{ABE0646C-A86D-40F5-BCA8-F9ECD943D0ED}" type="pres">
      <dgm:prSet presAssocID="{D21E451F-54A4-40F6-99C1-802C65FDF50E}" presName="CompostProcess" presStyleCnt="0">
        <dgm:presLayoutVars>
          <dgm:dir/>
          <dgm:resizeHandles val="exact"/>
        </dgm:presLayoutVars>
      </dgm:prSet>
      <dgm:spPr/>
    </dgm:pt>
    <dgm:pt modelId="{803E95E3-B158-4062-B688-EF15E8499EB7}" type="pres">
      <dgm:prSet presAssocID="{D21E451F-54A4-40F6-99C1-802C65FDF50E}" presName="arrow" presStyleLbl="bgShp" presStyleIdx="0" presStyleCnt="1"/>
      <dgm:spPr/>
    </dgm:pt>
    <dgm:pt modelId="{4BE08D01-8852-4C57-8CA0-FE7D9921B8F9}" type="pres">
      <dgm:prSet presAssocID="{D21E451F-54A4-40F6-99C1-802C65FDF50E}" presName="linearProcess" presStyleCnt="0"/>
      <dgm:spPr/>
    </dgm:pt>
    <dgm:pt modelId="{4CD20D7B-B588-43F5-BD8A-33A54A51FE4E}" type="pres">
      <dgm:prSet presAssocID="{A8C52150-93C2-4A60-A1DA-2DE02C52009E}" presName="textNode" presStyleLbl="node1" presStyleIdx="0" presStyleCnt="6">
        <dgm:presLayoutVars>
          <dgm:bulletEnabled val="1"/>
        </dgm:presLayoutVars>
      </dgm:prSet>
      <dgm:spPr/>
    </dgm:pt>
    <dgm:pt modelId="{410C33CE-A507-4CBA-B7BC-994DB492689C}" type="pres">
      <dgm:prSet presAssocID="{DB13CE97-D4A0-4C3A-895F-2D7A306085A7}" presName="sibTrans" presStyleCnt="0"/>
      <dgm:spPr/>
    </dgm:pt>
    <dgm:pt modelId="{386C4E87-1F60-4E77-B13D-4EC8573E9B62}" type="pres">
      <dgm:prSet presAssocID="{CA7BBA43-B7D3-459F-BFF5-5234251C2D56}" presName="textNode" presStyleLbl="node1" presStyleIdx="1" presStyleCnt="6" custLinFactNeighborX="0" custLinFactNeighborY="-701">
        <dgm:presLayoutVars>
          <dgm:bulletEnabled val="1"/>
        </dgm:presLayoutVars>
      </dgm:prSet>
      <dgm:spPr/>
    </dgm:pt>
    <dgm:pt modelId="{FF2A93EB-444E-41A0-BC70-88560051618A}" type="pres">
      <dgm:prSet presAssocID="{2EECB230-B4FC-42C2-BA7F-E7A19EBE02DD}" presName="sibTrans" presStyleCnt="0"/>
      <dgm:spPr/>
    </dgm:pt>
    <dgm:pt modelId="{195DFEE0-B416-48B6-8EAE-723F5EF0288A}" type="pres">
      <dgm:prSet presAssocID="{1DA14DEE-8FC5-4940-AC98-8673A8DF7E6F}" presName="textNode" presStyleLbl="node1" presStyleIdx="2" presStyleCnt="6">
        <dgm:presLayoutVars>
          <dgm:bulletEnabled val="1"/>
        </dgm:presLayoutVars>
      </dgm:prSet>
      <dgm:spPr/>
    </dgm:pt>
    <dgm:pt modelId="{CA0D277C-FE3B-496A-A0D6-AC289DBD7F54}" type="pres">
      <dgm:prSet presAssocID="{843E5524-0FDF-4CDE-838F-17A88E962DD4}" presName="sibTrans" presStyleCnt="0"/>
      <dgm:spPr/>
    </dgm:pt>
    <dgm:pt modelId="{5FE3C865-3133-475C-8E34-A9D1D2ABD483}" type="pres">
      <dgm:prSet presAssocID="{708A5309-B7FD-46EF-B3E8-53B0469EEDBF}" presName="textNode" presStyleLbl="node1" presStyleIdx="3" presStyleCnt="6">
        <dgm:presLayoutVars>
          <dgm:bulletEnabled val="1"/>
        </dgm:presLayoutVars>
      </dgm:prSet>
      <dgm:spPr/>
    </dgm:pt>
    <dgm:pt modelId="{77F2F7C2-512E-4EA4-81CB-38DFB672B3AE}" type="pres">
      <dgm:prSet presAssocID="{5C0695E3-B83C-4A87-AD1E-2171246D0081}" presName="sibTrans" presStyleCnt="0"/>
      <dgm:spPr/>
    </dgm:pt>
    <dgm:pt modelId="{8BBA2216-B105-4265-8CDD-FA4B74CFD0DB}" type="pres">
      <dgm:prSet presAssocID="{1B513749-EE3E-44F1-B830-C0FBEBA5143E}" presName="textNode" presStyleLbl="node1" presStyleIdx="4" presStyleCnt="6">
        <dgm:presLayoutVars>
          <dgm:bulletEnabled val="1"/>
        </dgm:presLayoutVars>
      </dgm:prSet>
      <dgm:spPr/>
    </dgm:pt>
    <dgm:pt modelId="{2BA724A1-3F8F-466D-904B-F242445E0A80}" type="pres">
      <dgm:prSet presAssocID="{CB3FC1DA-3D74-4C79-8DCC-86F428546483}" presName="sibTrans" presStyleCnt="0"/>
      <dgm:spPr/>
    </dgm:pt>
    <dgm:pt modelId="{03739782-A6DE-412D-9844-F2693AC59E96}" type="pres">
      <dgm:prSet presAssocID="{BE03FFCE-16BB-496E-89A0-62340B715148}" presName="textNode" presStyleLbl="node1" presStyleIdx="5" presStyleCnt="6" custLinFactNeighborX="3436" custLinFactNeighborY="-701">
        <dgm:presLayoutVars>
          <dgm:bulletEnabled val="1"/>
        </dgm:presLayoutVars>
      </dgm:prSet>
      <dgm:spPr/>
    </dgm:pt>
  </dgm:ptLst>
  <dgm:cxnLst>
    <dgm:cxn modelId="{D6FBDB07-184D-47E2-9C11-6CCE4CE7F7C2}" type="presOf" srcId="{BE03FFCE-16BB-496E-89A0-62340B715148}" destId="{03739782-A6DE-412D-9844-F2693AC59E96}" srcOrd="0" destOrd="0" presId="urn:microsoft.com/office/officeart/2005/8/layout/hProcess9"/>
    <dgm:cxn modelId="{0B103A30-F81D-4388-A390-E4354CC69952}" type="presOf" srcId="{1B513749-EE3E-44F1-B830-C0FBEBA5143E}" destId="{8BBA2216-B105-4265-8CDD-FA4B74CFD0DB}" srcOrd="0" destOrd="0" presId="urn:microsoft.com/office/officeart/2005/8/layout/hProcess9"/>
    <dgm:cxn modelId="{9B138E38-99BE-42D8-86AF-A366592BBCCF}" srcId="{D21E451F-54A4-40F6-99C1-802C65FDF50E}" destId="{1B513749-EE3E-44F1-B830-C0FBEBA5143E}" srcOrd="4" destOrd="0" parTransId="{22DB7113-3F27-4027-BE0C-8B94716E6829}" sibTransId="{CB3FC1DA-3D74-4C79-8DCC-86F428546483}"/>
    <dgm:cxn modelId="{07472244-8734-46FC-9F03-1F68C341ADEE}" type="presOf" srcId="{1DA14DEE-8FC5-4940-AC98-8673A8DF7E6F}" destId="{195DFEE0-B416-48B6-8EAE-723F5EF0288A}" srcOrd="0" destOrd="0" presId="urn:microsoft.com/office/officeart/2005/8/layout/hProcess9"/>
    <dgm:cxn modelId="{78BB4944-2713-4460-BC7D-2C69CBB24053}" type="presOf" srcId="{CA7BBA43-B7D3-459F-BFF5-5234251C2D56}" destId="{386C4E87-1F60-4E77-B13D-4EC8573E9B62}" srcOrd="0" destOrd="0" presId="urn:microsoft.com/office/officeart/2005/8/layout/hProcess9"/>
    <dgm:cxn modelId="{7FF8E673-D60A-42E5-B2C9-E74DD0549754}" srcId="{D21E451F-54A4-40F6-99C1-802C65FDF50E}" destId="{BE03FFCE-16BB-496E-89A0-62340B715148}" srcOrd="5" destOrd="0" parTransId="{0295F159-3088-421E-B624-2CE0C26EBA6F}" sibTransId="{2FAB7812-FB80-43D5-87F8-5B4D40283A02}"/>
    <dgm:cxn modelId="{A1A7597D-54EF-48B4-9875-78484E89060F}" type="presOf" srcId="{708A5309-B7FD-46EF-B3E8-53B0469EEDBF}" destId="{5FE3C865-3133-475C-8E34-A9D1D2ABD483}" srcOrd="0" destOrd="0" presId="urn:microsoft.com/office/officeart/2005/8/layout/hProcess9"/>
    <dgm:cxn modelId="{DF82E67E-193F-4A31-AF29-E0BB82D67A87}" srcId="{D21E451F-54A4-40F6-99C1-802C65FDF50E}" destId="{CA7BBA43-B7D3-459F-BFF5-5234251C2D56}" srcOrd="1" destOrd="0" parTransId="{2EFC0E40-E464-4554-94D4-63CC2024F63E}" sibTransId="{2EECB230-B4FC-42C2-BA7F-E7A19EBE02DD}"/>
    <dgm:cxn modelId="{61027D85-F334-46C1-9BA3-79476C791563}" type="presOf" srcId="{A8C52150-93C2-4A60-A1DA-2DE02C52009E}" destId="{4CD20D7B-B588-43F5-BD8A-33A54A51FE4E}" srcOrd="0" destOrd="0" presId="urn:microsoft.com/office/officeart/2005/8/layout/hProcess9"/>
    <dgm:cxn modelId="{4B078487-9088-499C-A47D-761764B2B781}" srcId="{D21E451F-54A4-40F6-99C1-802C65FDF50E}" destId="{708A5309-B7FD-46EF-B3E8-53B0469EEDBF}" srcOrd="3" destOrd="0" parTransId="{B01287DA-6C68-429F-AFB1-031ED6BB3DD2}" sibTransId="{5C0695E3-B83C-4A87-AD1E-2171246D0081}"/>
    <dgm:cxn modelId="{8E661AA4-8537-4123-A79D-9D08E524500A}" type="presOf" srcId="{D21E451F-54A4-40F6-99C1-802C65FDF50E}" destId="{ABE0646C-A86D-40F5-BCA8-F9ECD943D0ED}" srcOrd="0" destOrd="0" presId="urn:microsoft.com/office/officeart/2005/8/layout/hProcess9"/>
    <dgm:cxn modelId="{F1E968C2-8623-4341-AEE4-51926F6C0286}" srcId="{D21E451F-54A4-40F6-99C1-802C65FDF50E}" destId="{A8C52150-93C2-4A60-A1DA-2DE02C52009E}" srcOrd="0" destOrd="0" parTransId="{C212D171-5DA1-46BB-B2FD-358B408AE0CA}" sibTransId="{DB13CE97-D4A0-4C3A-895F-2D7A306085A7}"/>
    <dgm:cxn modelId="{AD9EA6E2-EBCC-4598-BE7A-538CD7327D17}" srcId="{D21E451F-54A4-40F6-99C1-802C65FDF50E}" destId="{1DA14DEE-8FC5-4940-AC98-8673A8DF7E6F}" srcOrd="2" destOrd="0" parTransId="{2E54D26C-5512-40B6-9F29-932B9C0E92A4}" sibTransId="{843E5524-0FDF-4CDE-838F-17A88E962DD4}"/>
    <dgm:cxn modelId="{0CFB76D3-CCAB-478C-82D3-9D1890CD7D8A}" type="presParOf" srcId="{ABE0646C-A86D-40F5-BCA8-F9ECD943D0ED}" destId="{803E95E3-B158-4062-B688-EF15E8499EB7}" srcOrd="0" destOrd="0" presId="urn:microsoft.com/office/officeart/2005/8/layout/hProcess9"/>
    <dgm:cxn modelId="{120CE648-6B90-4E43-85EA-EEA2721ECE32}" type="presParOf" srcId="{ABE0646C-A86D-40F5-BCA8-F9ECD943D0ED}" destId="{4BE08D01-8852-4C57-8CA0-FE7D9921B8F9}" srcOrd="1" destOrd="0" presId="urn:microsoft.com/office/officeart/2005/8/layout/hProcess9"/>
    <dgm:cxn modelId="{D95C3539-851E-4F62-A573-2F1B1B211201}" type="presParOf" srcId="{4BE08D01-8852-4C57-8CA0-FE7D9921B8F9}" destId="{4CD20D7B-B588-43F5-BD8A-33A54A51FE4E}" srcOrd="0" destOrd="0" presId="urn:microsoft.com/office/officeart/2005/8/layout/hProcess9"/>
    <dgm:cxn modelId="{5079F9D7-E3B9-4698-B22A-CC4A96EF61B3}" type="presParOf" srcId="{4BE08D01-8852-4C57-8CA0-FE7D9921B8F9}" destId="{410C33CE-A507-4CBA-B7BC-994DB492689C}" srcOrd="1" destOrd="0" presId="urn:microsoft.com/office/officeart/2005/8/layout/hProcess9"/>
    <dgm:cxn modelId="{BA2D7534-51AC-4F71-8BA9-4C192CC4C81A}" type="presParOf" srcId="{4BE08D01-8852-4C57-8CA0-FE7D9921B8F9}" destId="{386C4E87-1F60-4E77-B13D-4EC8573E9B62}" srcOrd="2" destOrd="0" presId="urn:microsoft.com/office/officeart/2005/8/layout/hProcess9"/>
    <dgm:cxn modelId="{3C0AA79F-461B-40F7-9FB2-51BBCF9FECB5}" type="presParOf" srcId="{4BE08D01-8852-4C57-8CA0-FE7D9921B8F9}" destId="{FF2A93EB-444E-41A0-BC70-88560051618A}" srcOrd="3" destOrd="0" presId="urn:microsoft.com/office/officeart/2005/8/layout/hProcess9"/>
    <dgm:cxn modelId="{DF169D94-7A40-4730-8197-CFC21FDF0AF3}" type="presParOf" srcId="{4BE08D01-8852-4C57-8CA0-FE7D9921B8F9}" destId="{195DFEE0-B416-48B6-8EAE-723F5EF0288A}" srcOrd="4" destOrd="0" presId="urn:microsoft.com/office/officeart/2005/8/layout/hProcess9"/>
    <dgm:cxn modelId="{569A0D22-4302-4542-94CA-315C89D73B69}" type="presParOf" srcId="{4BE08D01-8852-4C57-8CA0-FE7D9921B8F9}" destId="{CA0D277C-FE3B-496A-A0D6-AC289DBD7F54}" srcOrd="5" destOrd="0" presId="urn:microsoft.com/office/officeart/2005/8/layout/hProcess9"/>
    <dgm:cxn modelId="{F773C063-6F41-426E-8637-F57CCB5FE42E}" type="presParOf" srcId="{4BE08D01-8852-4C57-8CA0-FE7D9921B8F9}" destId="{5FE3C865-3133-475C-8E34-A9D1D2ABD483}" srcOrd="6" destOrd="0" presId="urn:microsoft.com/office/officeart/2005/8/layout/hProcess9"/>
    <dgm:cxn modelId="{CFADAEFF-484B-4FB6-A35E-8557C28DB39B}" type="presParOf" srcId="{4BE08D01-8852-4C57-8CA0-FE7D9921B8F9}" destId="{77F2F7C2-512E-4EA4-81CB-38DFB672B3AE}" srcOrd="7" destOrd="0" presId="urn:microsoft.com/office/officeart/2005/8/layout/hProcess9"/>
    <dgm:cxn modelId="{9830312F-BCB0-4276-95C8-BB3E9A8067EB}" type="presParOf" srcId="{4BE08D01-8852-4C57-8CA0-FE7D9921B8F9}" destId="{8BBA2216-B105-4265-8CDD-FA4B74CFD0DB}" srcOrd="8" destOrd="0" presId="urn:microsoft.com/office/officeart/2005/8/layout/hProcess9"/>
    <dgm:cxn modelId="{5F5F0D89-CF6A-4028-ABA4-1C7AA9BE5E10}" type="presParOf" srcId="{4BE08D01-8852-4C57-8CA0-FE7D9921B8F9}" destId="{2BA724A1-3F8F-466D-904B-F242445E0A80}" srcOrd="9" destOrd="0" presId="urn:microsoft.com/office/officeart/2005/8/layout/hProcess9"/>
    <dgm:cxn modelId="{13044679-1FE2-4937-A91E-BEAB68AE1235}" type="presParOf" srcId="{4BE08D01-8852-4C57-8CA0-FE7D9921B8F9}" destId="{03739782-A6DE-412D-9844-F2693AC59E96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CFF5A9C-AB15-4EA0-9C00-FD4F0C3FACAE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48107445-2944-48BD-B96D-6A711BD65742}">
      <dgm:prSet/>
      <dgm:spPr/>
      <dgm:t>
        <a:bodyPr/>
        <a:lstStyle/>
        <a:p>
          <a:pPr>
            <a:defRPr cap="all"/>
          </a:pPr>
          <a:r>
            <a:rPr lang="en-US"/>
            <a:t>Draft</a:t>
          </a:r>
        </a:p>
      </dgm:t>
    </dgm:pt>
    <dgm:pt modelId="{A574B8AF-6CF9-446C-B3EF-EE0C0A718AD1}" type="parTrans" cxnId="{5410330B-FCC3-4C11-9A35-382147ACDEE4}">
      <dgm:prSet/>
      <dgm:spPr/>
      <dgm:t>
        <a:bodyPr/>
        <a:lstStyle/>
        <a:p>
          <a:endParaRPr lang="en-US"/>
        </a:p>
      </dgm:t>
    </dgm:pt>
    <dgm:pt modelId="{A9F975B7-9683-4180-BC6C-9BFE60E4D578}" type="sibTrans" cxnId="{5410330B-FCC3-4C11-9A35-382147ACDEE4}">
      <dgm:prSet/>
      <dgm:spPr/>
      <dgm:t>
        <a:bodyPr/>
        <a:lstStyle/>
        <a:p>
          <a:endParaRPr lang="en-US"/>
        </a:p>
      </dgm:t>
    </dgm:pt>
    <dgm:pt modelId="{8FD31158-F006-4EB0-B248-9D4D5C8FB2DB}">
      <dgm:prSet/>
      <dgm:spPr/>
      <dgm:t>
        <a:bodyPr/>
        <a:lstStyle/>
        <a:p>
          <a:pPr>
            <a:defRPr cap="all"/>
          </a:pPr>
          <a:r>
            <a:rPr lang="en-US"/>
            <a:t>Agency response</a:t>
          </a:r>
        </a:p>
      </dgm:t>
    </dgm:pt>
    <dgm:pt modelId="{0822CCED-1CB9-4887-BCC0-7975367D6CD9}" type="parTrans" cxnId="{6B8A3814-50F6-488E-844C-4CC568AABB24}">
      <dgm:prSet/>
      <dgm:spPr/>
      <dgm:t>
        <a:bodyPr/>
        <a:lstStyle/>
        <a:p>
          <a:endParaRPr lang="en-US"/>
        </a:p>
      </dgm:t>
    </dgm:pt>
    <dgm:pt modelId="{0BD69D1A-01EF-4B11-9F3B-96667FDC8FF2}" type="sibTrans" cxnId="{6B8A3814-50F6-488E-844C-4CC568AABB24}">
      <dgm:prSet/>
      <dgm:spPr/>
      <dgm:t>
        <a:bodyPr/>
        <a:lstStyle/>
        <a:p>
          <a:endParaRPr lang="en-US"/>
        </a:p>
      </dgm:t>
    </dgm:pt>
    <dgm:pt modelId="{4910A92B-DAA7-4090-80FA-7E9E62006325}">
      <dgm:prSet/>
      <dgm:spPr/>
      <dgm:t>
        <a:bodyPr/>
        <a:lstStyle/>
        <a:p>
          <a:pPr>
            <a:defRPr cap="all"/>
          </a:pPr>
          <a:r>
            <a:rPr lang="en-US"/>
            <a:t>Hold</a:t>
          </a:r>
        </a:p>
      </dgm:t>
    </dgm:pt>
    <dgm:pt modelId="{1C4A9663-883C-4092-817F-8A3E937271E4}" type="parTrans" cxnId="{13830211-EF2E-45C9-86DE-5A61A9ADE039}">
      <dgm:prSet/>
      <dgm:spPr/>
      <dgm:t>
        <a:bodyPr/>
        <a:lstStyle/>
        <a:p>
          <a:endParaRPr lang="en-US"/>
        </a:p>
      </dgm:t>
    </dgm:pt>
    <dgm:pt modelId="{357EAB27-0654-4655-9610-73BC3926F597}" type="sibTrans" cxnId="{13830211-EF2E-45C9-86DE-5A61A9ADE039}">
      <dgm:prSet/>
      <dgm:spPr/>
      <dgm:t>
        <a:bodyPr/>
        <a:lstStyle/>
        <a:p>
          <a:endParaRPr lang="en-US"/>
        </a:p>
      </dgm:t>
    </dgm:pt>
    <dgm:pt modelId="{5298E3E7-F29D-4102-963B-8C4C36A1F47E}" type="pres">
      <dgm:prSet presAssocID="{CCFF5A9C-AB15-4EA0-9C00-FD4F0C3FACAE}" presName="root" presStyleCnt="0">
        <dgm:presLayoutVars>
          <dgm:dir/>
          <dgm:resizeHandles val="exact"/>
        </dgm:presLayoutVars>
      </dgm:prSet>
      <dgm:spPr/>
    </dgm:pt>
    <dgm:pt modelId="{731E7507-4EEF-41A2-A4C4-E9741CA678C3}" type="pres">
      <dgm:prSet presAssocID="{48107445-2944-48BD-B96D-6A711BD65742}" presName="compNode" presStyleCnt="0"/>
      <dgm:spPr/>
    </dgm:pt>
    <dgm:pt modelId="{F14254E0-1050-4A1C-9C62-D819B123C64B}" type="pres">
      <dgm:prSet presAssocID="{48107445-2944-48BD-B96D-6A711BD65742}" presName="iconBgRect" presStyleLbl="bgShp" presStyleIdx="0" presStyleCnt="3"/>
      <dgm:spPr/>
    </dgm:pt>
    <dgm:pt modelId="{8AEE231B-AEE2-46D2-8ED6-A560C75BE032}" type="pres">
      <dgm:prSet presAssocID="{48107445-2944-48BD-B96D-6A711BD6574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24DA9FD5-762E-4E4A-90DC-106E176E1D7F}" type="pres">
      <dgm:prSet presAssocID="{48107445-2944-48BD-B96D-6A711BD65742}" presName="spaceRect" presStyleCnt="0"/>
      <dgm:spPr/>
    </dgm:pt>
    <dgm:pt modelId="{013A1004-1FA9-4BD8-B108-C02508892BDF}" type="pres">
      <dgm:prSet presAssocID="{48107445-2944-48BD-B96D-6A711BD65742}" presName="textRect" presStyleLbl="revTx" presStyleIdx="0" presStyleCnt="3">
        <dgm:presLayoutVars>
          <dgm:chMax val="1"/>
          <dgm:chPref val="1"/>
        </dgm:presLayoutVars>
      </dgm:prSet>
      <dgm:spPr/>
    </dgm:pt>
    <dgm:pt modelId="{DD13C8BC-A8CC-4FEF-A9BC-F29554C3148E}" type="pres">
      <dgm:prSet presAssocID="{A9F975B7-9683-4180-BC6C-9BFE60E4D578}" presName="sibTrans" presStyleCnt="0"/>
      <dgm:spPr/>
    </dgm:pt>
    <dgm:pt modelId="{576FC688-C98F-4D6D-8084-F4C6640580B3}" type="pres">
      <dgm:prSet presAssocID="{8FD31158-F006-4EB0-B248-9D4D5C8FB2DB}" presName="compNode" presStyleCnt="0"/>
      <dgm:spPr/>
    </dgm:pt>
    <dgm:pt modelId="{28AB8AB2-9B1A-46EA-AFE5-1E71D4D5321A}" type="pres">
      <dgm:prSet presAssocID="{8FD31158-F006-4EB0-B248-9D4D5C8FB2DB}" presName="iconBgRect" presStyleLbl="bgShp" presStyleIdx="1" presStyleCnt="3"/>
      <dgm:spPr/>
    </dgm:pt>
    <dgm:pt modelId="{BC3726FD-8190-4167-BF26-20DCC4C87B11}" type="pres">
      <dgm:prSet presAssocID="{8FD31158-F006-4EB0-B248-9D4D5C8FB2D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DCB50D71-5266-4625-ABC9-086A25E22244}" type="pres">
      <dgm:prSet presAssocID="{8FD31158-F006-4EB0-B248-9D4D5C8FB2DB}" presName="spaceRect" presStyleCnt="0"/>
      <dgm:spPr/>
    </dgm:pt>
    <dgm:pt modelId="{A0F1BA43-DCAA-4EA0-8C7F-E5D77E4201B8}" type="pres">
      <dgm:prSet presAssocID="{8FD31158-F006-4EB0-B248-9D4D5C8FB2DB}" presName="textRect" presStyleLbl="revTx" presStyleIdx="1" presStyleCnt="3">
        <dgm:presLayoutVars>
          <dgm:chMax val="1"/>
          <dgm:chPref val="1"/>
        </dgm:presLayoutVars>
      </dgm:prSet>
      <dgm:spPr/>
    </dgm:pt>
    <dgm:pt modelId="{746A76CD-A2EC-482F-BA27-390B099A8F69}" type="pres">
      <dgm:prSet presAssocID="{0BD69D1A-01EF-4B11-9F3B-96667FDC8FF2}" presName="sibTrans" presStyleCnt="0"/>
      <dgm:spPr/>
    </dgm:pt>
    <dgm:pt modelId="{E16C05B9-9A62-4340-AF77-C164A64F4D2A}" type="pres">
      <dgm:prSet presAssocID="{4910A92B-DAA7-4090-80FA-7E9E62006325}" presName="compNode" presStyleCnt="0"/>
      <dgm:spPr/>
    </dgm:pt>
    <dgm:pt modelId="{4446EACE-814D-4033-9937-EB997D10695A}" type="pres">
      <dgm:prSet presAssocID="{4910A92B-DAA7-4090-80FA-7E9E62006325}" presName="iconBgRect" presStyleLbl="bgShp" presStyleIdx="2" presStyleCnt="3"/>
      <dgm:spPr/>
    </dgm:pt>
    <dgm:pt modelId="{911B70C1-77EF-438B-A905-F1A6D4D07FC8}" type="pres">
      <dgm:prSet presAssocID="{4910A92B-DAA7-4090-80FA-7E9E6200632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Hand"/>
        </a:ext>
      </dgm:extLst>
    </dgm:pt>
    <dgm:pt modelId="{BC143FD2-1C12-4974-B75A-FA4125A92CD6}" type="pres">
      <dgm:prSet presAssocID="{4910A92B-DAA7-4090-80FA-7E9E62006325}" presName="spaceRect" presStyleCnt="0"/>
      <dgm:spPr/>
    </dgm:pt>
    <dgm:pt modelId="{748AEB1D-6626-4710-840C-B09DCAC8EB84}" type="pres">
      <dgm:prSet presAssocID="{4910A92B-DAA7-4090-80FA-7E9E62006325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5410330B-FCC3-4C11-9A35-382147ACDEE4}" srcId="{CCFF5A9C-AB15-4EA0-9C00-FD4F0C3FACAE}" destId="{48107445-2944-48BD-B96D-6A711BD65742}" srcOrd="0" destOrd="0" parTransId="{A574B8AF-6CF9-446C-B3EF-EE0C0A718AD1}" sibTransId="{A9F975B7-9683-4180-BC6C-9BFE60E4D578}"/>
    <dgm:cxn modelId="{D96DEB0D-635D-42F5-BA9E-3515ADB39EA9}" type="presOf" srcId="{4910A92B-DAA7-4090-80FA-7E9E62006325}" destId="{748AEB1D-6626-4710-840C-B09DCAC8EB84}" srcOrd="0" destOrd="0" presId="urn:microsoft.com/office/officeart/2018/5/layout/IconCircleLabelList"/>
    <dgm:cxn modelId="{13830211-EF2E-45C9-86DE-5A61A9ADE039}" srcId="{CCFF5A9C-AB15-4EA0-9C00-FD4F0C3FACAE}" destId="{4910A92B-DAA7-4090-80FA-7E9E62006325}" srcOrd="2" destOrd="0" parTransId="{1C4A9663-883C-4092-817F-8A3E937271E4}" sibTransId="{357EAB27-0654-4655-9610-73BC3926F597}"/>
    <dgm:cxn modelId="{201FEB11-2619-4606-9765-7A8BD474067C}" type="presOf" srcId="{CCFF5A9C-AB15-4EA0-9C00-FD4F0C3FACAE}" destId="{5298E3E7-F29D-4102-963B-8C4C36A1F47E}" srcOrd="0" destOrd="0" presId="urn:microsoft.com/office/officeart/2018/5/layout/IconCircleLabelList"/>
    <dgm:cxn modelId="{6B8A3814-50F6-488E-844C-4CC568AABB24}" srcId="{CCFF5A9C-AB15-4EA0-9C00-FD4F0C3FACAE}" destId="{8FD31158-F006-4EB0-B248-9D4D5C8FB2DB}" srcOrd="1" destOrd="0" parTransId="{0822CCED-1CB9-4887-BCC0-7975367D6CD9}" sibTransId="{0BD69D1A-01EF-4B11-9F3B-96667FDC8FF2}"/>
    <dgm:cxn modelId="{F8E32C4D-9667-403C-86A0-2F767FB9FD68}" type="presOf" srcId="{8FD31158-F006-4EB0-B248-9D4D5C8FB2DB}" destId="{A0F1BA43-DCAA-4EA0-8C7F-E5D77E4201B8}" srcOrd="0" destOrd="0" presId="urn:microsoft.com/office/officeart/2018/5/layout/IconCircleLabelList"/>
    <dgm:cxn modelId="{814FEBC6-C63F-4C86-9A9F-C489AE3BF9E2}" type="presOf" srcId="{48107445-2944-48BD-B96D-6A711BD65742}" destId="{013A1004-1FA9-4BD8-B108-C02508892BDF}" srcOrd="0" destOrd="0" presId="urn:microsoft.com/office/officeart/2018/5/layout/IconCircleLabelList"/>
    <dgm:cxn modelId="{08FF7B9A-1AFC-4493-8A4E-7C7301AA459F}" type="presParOf" srcId="{5298E3E7-F29D-4102-963B-8C4C36A1F47E}" destId="{731E7507-4EEF-41A2-A4C4-E9741CA678C3}" srcOrd="0" destOrd="0" presId="urn:microsoft.com/office/officeart/2018/5/layout/IconCircleLabelList"/>
    <dgm:cxn modelId="{CB777773-05A5-4342-92A5-51D37453597E}" type="presParOf" srcId="{731E7507-4EEF-41A2-A4C4-E9741CA678C3}" destId="{F14254E0-1050-4A1C-9C62-D819B123C64B}" srcOrd="0" destOrd="0" presId="urn:microsoft.com/office/officeart/2018/5/layout/IconCircleLabelList"/>
    <dgm:cxn modelId="{F437DB84-BB88-4C63-9057-3DFF045EAA63}" type="presParOf" srcId="{731E7507-4EEF-41A2-A4C4-E9741CA678C3}" destId="{8AEE231B-AEE2-46D2-8ED6-A560C75BE032}" srcOrd="1" destOrd="0" presId="urn:microsoft.com/office/officeart/2018/5/layout/IconCircleLabelList"/>
    <dgm:cxn modelId="{62A518A8-3861-419D-A4C1-0F2991861121}" type="presParOf" srcId="{731E7507-4EEF-41A2-A4C4-E9741CA678C3}" destId="{24DA9FD5-762E-4E4A-90DC-106E176E1D7F}" srcOrd="2" destOrd="0" presId="urn:microsoft.com/office/officeart/2018/5/layout/IconCircleLabelList"/>
    <dgm:cxn modelId="{867DB85A-227A-4CDF-953B-1C8E01A08823}" type="presParOf" srcId="{731E7507-4EEF-41A2-A4C4-E9741CA678C3}" destId="{013A1004-1FA9-4BD8-B108-C02508892BDF}" srcOrd="3" destOrd="0" presId="urn:microsoft.com/office/officeart/2018/5/layout/IconCircleLabelList"/>
    <dgm:cxn modelId="{F09F4E8C-F103-4CB8-9552-D769FC8BE9AF}" type="presParOf" srcId="{5298E3E7-F29D-4102-963B-8C4C36A1F47E}" destId="{DD13C8BC-A8CC-4FEF-A9BC-F29554C3148E}" srcOrd="1" destOrd="0" presId="urn:microsoft.com/office/officeart/2018/5/layout/IconCircleLabelList"/>
    <dgm:cxn modelId="{62E7761A-D315-49B3-9407-4D25A2AF5D35}" type="presParOf" srcId="{5298E3E7-F29D-4102-963B-8C4C36A1F47E}" destId="{576FC688-C98F-4D6D-8084-F4C6640580B3}" srcOrd="2" destOrd="0" presId="urn:microsoft.com/office/officeart/2018/5/layout/IconCircleLabelList"/>
    <dgm:cxn modelId="{4478CDCD-1BD9-48CA-8B41-7FFE5FDBE889}" type="presParOf" srcId="{576FC688-C98F-4D6D-8084-F4C6640580B3}" destId="{28AB8AB2-9B1A-46EA-AFE5-1E71D4D5321A}" srcOrd="0" destOrd="0" presId="urn:microsoft.com/office/officeart/2018/5/layout/IconCircleLabelList"/>
    <dgm:cxn modelId="{AF23188E-D42B-4DF6-874B-C950F24FC18C}" type="presParOf" srcId="{576FC688-C98F-4D6D-8084-F4C6640580B3}" destId="{BC3726FD-8190-4167-BF26-20DCC4C87B11}" srcOrd="1" destOrd="0" presId="urn:microsoft.com/office/officeart/2018/5/layout/IconCircleLabelList"/>
    <dgm:cxn modelId="{5559805C-8D4D-490D-BD6F-B56AC5690D2D}" type="presParOf" srcId="{576FC688-C98F-4D6D-8084-F4C6640580B3}" destId="{DCB50D71-5266-4625-ABC9-086A25E22244}" srcOrd="2" destOrd="0" presId="urn:microsoft.com/office/officeart/2018/5/layout/IconCircleLabelList"/>
    <dgm:cxn modelId="{7BA445A8-9C5E-4E6C-A2D0-FDA3B26116AF}" type="presParOf" srcId="{576FC688-C98F-4D6D-8084-F4C6640580B3}" destId="{A0F1BA43-DCAA-4EA0-8C7F-E5D77E4201B8}" srcOrd="3" destOrd="0" presId="urn:microsoft.com/office/officeart/2018/5/layout/IconCircleLabelList"/>
    <dgm:cxn modelId="{A916A5EC-9106-4A7D-A7A1-9B38E156AAD0}" type="presParOf" srcId="{5298E3E7-F29D-4102-963B-8C4C36A1F47E}" destId="{746A76CD-A2EC-482F-BA27-390B099A8F69}" srcOrd="3" destOrd="0" presId="urn:microsoft.com/office/officeart/2018/5/layout/IconCircleLabelList"/>
    <dgm:cxn modelId="{0B3EB03B-93FF-4C28-B1B2-004C4F1F2062}" type="presParOf" srcId="{5298E3E7-F29D-4102-963B-8C4C36A1F47E}" destId="{E16C05B9-9A62-4340-AF77-C164A64F4D2A}" srcOrd="4" destOrd="0" presId="urn:microsoft.com/office/officeart/2018/5/layout/IconCircleLabelList"/>
    <dgm:cxn modelId="{E7FA7D82-7505-4C56-8373-E65A6B3FAD67}" type="presParOf" srcId="{E16C05B9-9A62-4340-AF77-C164A64F4D2A}" destId="{4446EACE-814D-4033-9937-EB997D10695A}" srcOrd="0" destOrd="0" presId="urn:microsoft.com/office/officeart/2018/5/layout/IconCircleLabelList"/>
    <dgm:cxn modelId="{A2F735B4-421A-4B71-A7B7-75C326BA4D89}" type="presParOf" srcId="{E16C05B9-9A62-4340-AF77-C164A64F4D2A}" destId="{911B70C1-77EF-438B-A905-F1A6D4D07FC8}" srcOrd="1" destOrd="0" presId="urn:microsoft.com/office/officeart/2018/5/layout/IconCircleLabelList"/>
    <dgm:cxn modelId="{E76A6ACC-5C7C-4C9C-8DCB-4616C8823947}" type="presParOf" srcId="{E16C05B9-9A62-4340-AF77-C164A64F4D2A}" destId="{BC143FD2-1C12-4974-B75A-FA4125A92CD6}" srcOrd="2" destOrd="0" presId="urn:microsoft.com/office/officeart/2018/5/layout/IconCircleLabelList"/>
    <dgm:cxn modelId="{7FD7F4A8-73EA-413F-B9EC-7EBE79819F68}" type="presParOf" srcId="{E16C05B9-9A62-4340-AF77-C164A64F4D2A}" destId="{748AEB1D-6626-4710-840C-B09DCAC8EB84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D157EA8-0EAF-420D-8B55-EA7173B4F9FC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759DAB2B-A374-4DB2-ADC7-3BE9C61C019C}">
      <dgm:prSet/>
      <dgm:spPr/>
      <dgm:t>
        <a:bodyPr/>
        <a:lstStyle/>
        <a:p>
          <a:pPr>
            <a:defRPr cap="all"/>
          </a:pPr>
          <a:r>
            <a:rPr lang="en-US"/>
            <a:t>Final Report</a:t>
          </a:r>
        </a:p>
      </dgm:t>
    </dgm:pt>
    <dgm:pt modelId="{87BC518C-1391-4A6C-97A2-B3AFF1B1333F}" type="parTrans" cxnId="{7DB4E4DD-3C13-4F16-B5A7-089411FA3A86}">
      <dgm:prSet/>
      <dgm:spPr/>
      <dgm:t>
        <a:bodyPr/>
        <a:lstStyle/>
        <a:p>
          <a:endParaRPr lang="en-US"/>
        </a:p>
      </dgm:t>
    </dgm:pt>
    <dgm:pt modelId="{BABACCDF-7DBD-45CB-8C9C-74B1A3F4A7CC}" type="sibTrans" cxnId="{7DB4E4DD-3C13-4F16-B5A7-089411FA3A86}">
      <dgm:prSet/>
      <dgm:spPr/>
      <dgm:t>
        <a:bodyPr/>
        <a:lstStyle/>
        <a:p>
          <a:endParaRPr lang="en-US"/>
        </a:p>
      </dgm:t>
    </dgm:pt>
    <dgm:pt modelId="{8F6EB4F4-1F85-464C-ACC6-DDF5F851BE71}">
      <dgm:prSet/>
      <dgm:spPr/>
      <dgm:t>
        <a:bodyPr/>
        <a:lstStyle/>
        <a:p>
          <a:pPr>
            <a:defRPr cap="all"/>
          </a:pPr>
          <a:r>
            <a:rPr lang="en-US"/>
            <a:t>Press Release</a:t>
          </a:r>
        </a:p>
      </dgm:t>
    </dgm:pt>
    <dgm:pt modelId="{5176D7D0-9B4B-4F32-90CD-EC3124CC9DC6}" type="parTrans" cxnId="{589FBEBC-7A1F-4A14-AD98-F0ABB05538AD}">
      <dgm:prSet/>
      <dgm:spPr/>
      <dgm:t>
        <a:bodyPr/>
        <a:lstStyle/>
        <a:p>
          <a:endParaRPr lang="en-US"/>
        </a:p>
      </dgm:t>
    </dgm:pt>
    <dgm:pt modelId="{64E73768-292F-440B-8BC7-83D03A442551}" type="sibTrans" cxnId="{589FBEBC-7A1F-4A14-AD98-F0ABB05538AD}">
      <dgm:prSet/>
      <dgm:spPr/>
      <dgm:t>
        <a:bodyPr/>
        <a:lstStyle/>
        <a:p>
          <a:endParaRPr lang="en-US"/>
        </a:p>
      </dgm:t>
    </dgm:pt>
    <dgm:pt modelId="{A921C09A-D08E-4B30-B150-B52641AAA585}">
      <dgm:prSet/>
      <dgm:spPr/>
      <dgm:t>
        <a:bodyPr/>
        <a:lstStyle/>
        <a:p>
          <a:pPr>
            <a:defRPr cap="all"/>
          </a:pPr>
          <a:r>
            <a:rPr lang="en-US"/>
            <a:t>Hearing</a:t>
          </a:r>
        </a:p>
      </dgm:t>
    </dgm:pt>
    <dgm:pt modelId="{04A6C05A-0FB3-4D94-B60F-5F19DDC84B8A}" type="parTrans" cxnId="{6BAE45AA-F228-4F73-A559-27581C54C091}">
      <dgm:prSet/>
      <dgm:spPr/>
      <dgm:t>
        <a:bodyPr/>
        <a:lstStyle/>
        <a:p>
          <a:endParaRPr lang="en-US"/>
        </a:p>
      </dgm:t>
    </dgm:pt>
    <dgm:pt modelId="{B77E0463-15C4-4C54-83C6-4ED8703E567E}" type="sibTrans" cxnId="{6BAE45AA-F228-4F73-A559-27581C54C091}">
      <dgm:prSet/>
      <dgm:spPr/>
      <dgm:t>
        <a:bodyPr/>
        <a:lstStyle/>
        <a:p>
          <a:endParaRPr lang="en-US"/>
        </a:p>
      </dgm:t>
    </dgm:pt>
    <dgm:pt modelId="{5C45C7CB-435D-4EDE-8EAA-5B0F82AA592C}">
      <dgm:prSet/>
      <dgm:spPr/>
      <dgm:t>
        <a:bodyPr/>
        <a:lstStyle/>
        <a:p>
          <a:pPr>
            <a:defRPr cap="all"/>
          </a:pPr>
          <a:r>
            <a:rPr lang="en-US"/>
            <a:t>Secondary Report(s) – Phases</a:t>
          </a:r>
        </a:p>
      </dgm:t>
    </dgm:pt>
    <dgm:pt modelId="{83B9CB78-A385-420F-8AAD-08EC88DEA124}" type="parTrans" cxnId="{A35966A0-0EE8-4D0E-A31B-226A7B201F17}">
      <dgm:prSet/>
      <dgm:spPr/>
      <dgm:t>
        <a:bodyPr/>
        <a:lstStyle/>
        <a:p>
          <a:endParaRPr lang="en-US"/>
        </a:p>
      </dgm:t>
    </dgm:pt>
    <dgm:pt modelId="{85CDAAFE-B0E7-4D0F-867B-B215D114999A}" type="sibTrans" cxnId="{A35966A0-0EE8-4D0E-A31B-226A7B201F17}">
      <dgm:prSet/>
      <dgm:spPr/>
      <dgm:t>
        <a:bodyPr/>
        <a:lstStyle/>
        <a:p>
          <a:endParaRPr lang="en-US"/>
        </a:p>
      </dgm:t>
    </dgm:pt>
    <dgm:pt modelId="{98D37F88-47C1-49C1-B344-937F43ECA5E4}">
      <dgm:prSet/>
      <dgm:spPr/>
      <dgm:t>
        <a:bodyPr/>
        <a:lstStyle/>
        <a:p>
          <a:pPr>
            <a:defRPr cap="all"/>
          </a:pPr>
          <a:r>
            <a:rPr lang="en-US"/>
            <a:t>Legislative Action</a:t>
          </a:r>
        </a:p>
      </dgm:t>
    </dgm:pt>
    <dgm:pt modelId="{268FB134-D947-4CB9-BAE3-FF7C1BD2F22F}" type="parTrans" cxnId="{8AA590DC-4622-40DF-A500-72C84FD80528}">
      <dgm:prSet/>
      <dgm:spPr/>
      <dgm:t>
        <a:bodyPr/>
        <a:lstStyle/>
        <a:p>
          <a:endParaRPr lang="en-US"/>
        </a:p>
      </dgm:t>
    </dgm:pt>
    <dgm:pt modelId="{529EAA94-E8D5-4F56-A183-7FF3C2CDB42D}" type="sibTrans" cxnId="{8AA590DC-4622-40DF-A500-72C84FD80528}">
      <dgm:prSet/>
      <dgm:spPr/>
      <dgm:t>
        <a:bodyPr/>
        <a:lstStyle/>
        <a:p>
          <a:endParaRPr lang="en-US"/>
        </a:p>
      </dgm:t>
    </dgm:pt>
    <dgm:pt modelId="{432CD003-8454-49E5-A5A0-60F72F2F7B1C}" type="pres">
      <dgm:prSet presAssocID="{3D157EA8-0EAF-420D-8B55-EA7173B4F9FC}" presName="root" presStyleCnt="0">
        <dgm:presLayoutVars>
          <dgm:dir/>
          <dgm:resizeHandles val="exact"/>
        </dgm:presLayoutVars>
      </dgm:prSet>
      <dgm:spPr/>
    </dgm:pt>
    <dgm:pt modelId="{ADD33D46-1044-4DB4-912D-5F2993F8CCFF}" type="pres">
      <dgm:prSet presAssocID="{759DAB2B-A374-4DB2-ADC7-3BE9C61C019C}" presName="compNode" presStyleCnt="0"/>
      <dgm:spPr/>
    </dgm:pt>
    <dgm:pt modelId="{7F3524F3-57BA-41C9-AD2B-A1E5594BCE49}" type="pres">
      <dgm:prSet presAssocID="{759DAB2B-A374-4DB2-ADC7-3BE9C61C019C}" presName="iconBgRect" presStyleLbl="bgShp" presStyleIdx="0" presStyleCnt="5"/>
      <dgm:spPr/>
    </dgm:pt>
    <dgm:pt modelId="{4F8A4B78-8953-47EB-BACC-05EB48B4D16A}" type="pres">
      <dgm:prSet presAssocID="{759DAB2B-A374-4DB2-ADC7-3BE9C61C019C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D47B0063-4FA7-4548-A70A-DB84B8C95745}" type="pres">
      <dgm:prSet presAssocID="{759DAB2B-A374-4DB2-ADC7-3BE9C61C019C}" presName="spaceRect" presStyleCnt="0"/>
      <dgm:spPr/>
    </dgm:pt>
    <dgm:pt modelId="{7488C51D-D274-45CC-85E6-E7B7DC80C316}" type="pres">
      <dgm:prSet presAssocID="{759DAB2B-A374-4DB2-ADC7-3BE9C61C019C}" presName="textRect" presStyleLbl="revTx" presStyleIdx="0" presStyleCnt="5">
        <dgm:presLayoutVars>
          <dgm:chMax val="1"/>
          <dgm:chPref val="1"/>
        </dgm:presLayoutVars>
      </dgm:prSet>
      <dgm:spPr/>
    </dgm:pt>
    <dgm:pt modelId="{78E03294-BA95-46A2-B960-455EECAF61E0}" type="pres">
      <dgm:prSet presAssocID="{BABACCDF-7DBD-45CB-8C9C-74B1A3F4A7CC}" presName="sibTrans" presStyleCnt="0"/>
      <dgm:spPr/>
    </dgm:pt>
    <dgm:pt modelId="{516A291E-A3B8-4B25-AD5B-16BC504C8852}" type="pres">
      <dgm:prSet presAssocID="{8F6EB4F4-1F85-464C-ACC6-DDF5F851BE71}" presName="compNode" presStyleCnt="0"/>
      <dgm:spPr/>
    </dgm:pt>
    <dgm:pt modelId="{B4541269-A59C-4D17-B6AE-BC13F8453187}" type="pres">
      <dgm:prSet presAssocID="{8F6EB4F4-1F85-464C-ACC6-DDF5F851BE71}" presName="iconBgRect" presStyleLbl="bgShp" presStyleIdx="1" presStyleCnt="5"/>
      <dgm:spPr/>
    </dgm:pt>
    <dgm:pt modelId="{53B6484A-0EAA-4D5E-A0E4-7F53A14A0810}" type="pres">
      <dgm:prSet presAssocID="{8F6EB4F4-1F85-464C-ACC6-DDF5F851BE71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wspaper"/>
        </a:ext>
      </dgm:extLst>
    </dgm:pt>
    <dgm:pt modelId="{4AF3B835-96F7-4ECD-A357-C537F1E8AE6B}" type="pres">
      <dgm:prSet presAssocID="{8F6EB4F4-1F85-464C-ACC6-DDF5F851BE71}" presName="spaceRect" presStyleCnt="0"/>
      <dgm:spPr/>
    </dgm:pt>
    <dgm:pt modelId="{8619E806-9983-45C1-B490-B5FD0B2465BE}" type="pres">
      <dgm:prSet presAssocID="{8F6EB4F4-1F85-464C-ACC6-DDF5F851BE71}" presName="textRect" presStyleLbl="revTx" presStyleIdx="1" presStyleCnt="5">
        <dgm:presLayoutVars>
          <dgm:chMax val="1"/>
          <dgm:chPref val="1"/>
        </dgm:presLayoutVars>
      </dgm:prSet>
      <dgm:spPr/>
    </dgm:pt>
    <dgm:pt modelId="{C49DDAEE-A38B-4D8A-9839-B12062213D42}" type="pres">
      <dgm:prSet presAssocID="{64E73768-292F-440B-8BC7-83D03A442551}" presName="sibTrans" presStyleCnt="0"/>
      <dgm:spPr/>
    </dgm:pt>
    <dgm:pt modelId="{0A237F82-FB6B-4AEB-BD08-E614C828BD08}" type="pres">
      <dgm:prSet presAssocID="{A921C09A-D08E-4B30-B150-B52641AAA585}" presName="compNode" presStyleCnt="0"/>
      <dgm:spPr/>
    </dgm:pt>
    <dgm:pt modelId="{E2224E65-52C7-482D-AD05-22AD0D1E2C31}" type="pres">
      <dgm:prSet presAssocID="{A921C09A-D08E-4B30-B150-B52641AAA585}" presName="iconBgRect" presStyleLbl="bgShp" presStyleIdx="2" presStyleCnt="5"/>
      <dgm:spPr/>
    </dgm:pt>
    <dgm:pt modelId="{52934EF5-8F58-4FD2-9D83-E9813190EED8}" type="pres">
      <dgm:prSet presAssocID="{A921C09A-D08E-4B30-B150-B52641AAA585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"/>
        </a:ext>
      </dgm:extLst>
    </dgm:pt>
    <dgm:pt modelId="{2559D3C4-0A7B-4B27-83DA-1E049B7D9B70}" type="pres">
      <dgm:prSet presAssocID="{A921C09A-D08E-4B30-B150-B52641AAA585}" presName="spaceRect" presStyleCnt="0"/>
      <dgm:spPr/>
    </dgm:pt>
    <dgm:pt modelId="{AB8DB329-C7CA-4ABC-9965-8D2518CBF790}" type="pres">
      <dgm:prSet presAssocID="{A921C09A-D08E-4B30-B150-B52641AAA585}" presName="textRect" presStyleLbl="revTx" presStyleIdx="2" presStyleCnt="5">
        <dgm:presLayoutVars>
          <dgm:chMax val="1"/>
          <dgm:chPref val="1"/>
        </dgm:presLayoutVars>
      </dgm:prSet>
      <dgm:spPr/>
    </dgm:pt>
    <dgm:pt modelId="{FDF2F62B-DF5A-4CC8-9677-2A714CA72973}" type="pres">
      <dgm:prSet presAssocID="{B77E0463-15C4-4C54-83C6-4ED8703E567E}" presName="sibTrans" presStyleCnt="0"/>
      <dgm:spPr/>
    </dgm:pt>
    <dgm:pt modelId="{2E7A137F-E468-444E-AA6C-B98C6FFF7395}" type="pres">
      <dgm:prSet presAssocID="{5C45C7CB-435D-4EDE-8EAA-5B0F82AA592C}" presName="compNode" presStyleCnt="0"/>
      <dgm:spPr/>
    </dgm:pt>
    <dgm:pt modelId="{CBFB2B8E-990B-4A6F-AE0A-C39E88BB6DDE}" type="pres">
      <dgm:prSet presAssocID="{5C45C7CB-435D-4EDE-8EAA-5B0F82AA592C}" presName="iconBgRect" presStyleLbl="bgShp" presStyleIdx="3" presStyleCnt="5"/>
      <dgm:spPr/>
    </dgm:pt>
    <dgm:pt modelId="{7055C4E0-2BCF-4597-86B5-66FB6FEF26A5}" type="pres">
      <dgm:prSet presAssocID="{5C45C7CB-435D-4EDE-8EAA-5B0F82AA592C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5640B47A-B603-4C80-AFD8-F8940B8038B6}" type="pres">
      <dgm:prSet presAssocID="{5C45C7CB-435D-4EDE-8EAA-5B0F82AA592C}" presName="spaceRect" presStyleCnt="0"/>
      <dgm:spPr/>
    </dgm:pt>
    <dgm:pt modelId="{86E1E6EC-4F25-4799-9136-B30701B48603}" type="pres">
      <dgm:prSet presAssocID="{5C45C7CB-435D-4EDE-8EAA-5B0F82AA592C}" presName="textRect" presStyleLbl="revTx" presStyleIdx="3" presStyleCnt="5">
        <dgm:presLayoutVars>
          <dgm:chMax val="1"/>
          <dgm:chPref val="1"/>
        </dgm:presLayoutVars>
      </dgm:prSet>
      <dgm:spPr/>
    </dgm:pt>
    <dgm:pt modelId="{01384467-E5E9-42A8-8403-97769CCF523F}" type="pres">
      <dgm:prSet presAssocID="{85CDAAFE-B0E7-4D0F-867B-B215D114999A}" presName="sibTrans" presStyleCnt="0"/>
      <dgm:spPr/>
    </dgm:pt>
    <dgm:pt modelId="{4BD66277-5FE8-46B5-B8FF-026A3156DA8D}" type="pres">
      <dgm:prSet presAssocID="{98D37F88-47C1-49C1-B344-937F43ECA5E4}" presName="compNode" presStyleCnt="0"/>
      <dgm:spPr/>
    </dgm:pt>
    <dgm:pt modelId="{D5F94EB8-ED36-4577-9A8F-C0919CBD1ABB}" type="pres">
      <dgm:prSet presAssocID="{98D37F88-47C1-49C1-B344-937F43ECA5E4}" presName="iconBgRect" presStyleLbl="bgShp" presStyleIdx="4" presStyleCnt="5"/>
      <dgm:spPr/>
    </dgm:pt>
    <dgm:pt modelId="{5F8817FC-50F7-4DFE-9B69-4AC81A4AA9D0}" type="pres">
      <dgm:prSet presAssocID="{98D37F88-47C1-49C1-B344-937F43ECA5E4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A92B7622-2DFA-47F3-A9FF-3C6B811DB21A}" type="pres">
      <dgm:prSet presAssocID="{98D37F88-47C1-49C1-B344-937F43ECA5E4}" presName="spaceRect" presStyleCnt="0"/>
      <dgm:spPr/>
    </dgm:pt>
    <dgm:pt modelId="{DCDC2185-C7DE-44F2-9AE4-E150CA1914F1}" type="pres">
      <dgm:prSet presAssocID="{98D37F88-47C1-49C1-B344-937F43ECA5E4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EF061A95-A6DD-47EF-B001-37B25644D908}" type="presOf" srcId="{759DAB2B-A374-4DB2-ADC7-3BE9C61C019C}" destId="{7488C51D-D274-45CC-85E6-E7B7DC80C316}" srcOrd="0" destOrd="0" presId="urn:microsoft.com/office/officeart/2018/5/layout/IconCircleLabelList"/>
    <dgm:cxn modelId="{A35966A0-0EE8-4D0E-A31B-226A7B201F17}" srcId="{3D157EA8-0EAF-420D-8B55-EA7173B4F9FC}" destId="{5C45C7CB-435D-4EDE-8EAA-5B0F82AA592C}" srcOrd="3" destOrd="0" parTransId="{83B9CB78-A385-420F-8AAD-08EC88DEA124}" sibTransId="{85CDAAFE-B0E7-4D0F-867B-B215D114999A}"/>
    <dgm:cxn modelId="{6BAE45AA-F228-4F73-A559-27581C54C091}" srcId="{3D157EA8-0EAF-420D-8B55-EA7173B4F9FC}" destId="{A921C09A-D08E-4B30-B150-B52641AAA585}" srcOrd="2" destOrd="0" parTransId="{04A6C05A-0FB3-4D94-B60F-5F19DDC84B8A}" sibTransId="{B77E0463-15C4-4C54-83C6-4ED8703E567E}"/>
    <dgm:cxn modelId="{58D0E2BA-1E80-4343-A001-BBC057C659E1}" type="presOf" srcId="{98D37F88-47C1-49C1-B344-937F43ECA5E4}" destId="{DCDC2185-C7DE-44F2-9AE4-E150CA1914F1}" srcOrd="0" destOrd="0" presId="urn:microsoft.com/office/officeart/2018/5/layout/IconCircleLabelList"/>
    <dgm:cxn modelId="{589FBEBC-7A1F-4A14-AD98-F0ABB05538AD}" srcId="{3D157EA8-0EAF-420D-8B55-EA7173B4F9FC}" destId="{8F6EB4F4-1F85-464C-ACC6-DDF5F851BE71}" srcOrd="1" destOrd="0" parTransId="{5176D7D0-9B4B-4F32-90CD-EC3124CC9DC6}" sibTransId="{64E73768-292F-440B-8BC7-83D03A442551}"/>
    <dgm:cxn modelId="{A7CB7DD5-9140-4299-A4AE-E62D062BFFAB}" type="presOf" srcId="{A921C09A-D08E-4B30-B150-B52641AAA585}" destId="{AB8DB329-C7CA-4ABC-9965-8D2518CBF790}" srcOrd="0" destOrd="0" presId="urn:microsoft.com/office/officeart/2018/5/layout/IconCircleLabelList"/>
    <dgm:cxn modelId="{8AA590DC-4622-40DF-A500-72C84FD80528}" srcId="{3D157EA8-0EAF-420D-8B55-EA7173B4F9FC}" destId="{98D37F88-47C1-49C1-B344-937F43ECA5E4}" srcOrd="4" destOrd="0" parTransId="{268FB134-D947-4CB9-BAE3-FF7C1BD2F22F}" sibTransId="{529EAA94-E8D5-4F56-A183-7FF3C2CDB42D}"/>
    <dgm:cxn modelId="{7DB4E4DD-3C13-4F16-B5A7-089411FA3A86}" srcId="{3D157EA8-0EAF-420D-8B55-EA7173B4F9FC}" destId="{759DAB2B-A374-4DB2-ADC7-3BE9C61C019C}" srcOrd="0" destOrd="0" parTransId="{87BC518C-1391-4A6C-97A2-B3AFF1B1333F}" sibTransId="{BABACCDF-7DBD-45CB-8C9C-74B1A3F4A7CC}"/>
    <dgm:cxn modelId="{FD3DD8E8-436A-4F57-B576-4E89AA4AA8BC}" type="presOf" srcId="{3D157EA8-0EAF-420D-8B55-EA7173B4F9FC}" destId="{432CD003-8454-49E5-A5A0-60F72F2F7B1C}" srcOrd="0" destOrd="0" presId="urn:microsoft.com/office/officeart/2018/5/layout/IconCircleLabelList"/>
    <dgm:cxn modelId="{EF5990EC-C1B2-4210-9376-8E6F035E559C}" type="presOf" srcId="{5C45C7CB-435D-4EDE-8EAA-5B0F82AA592C}" destId="{86E1E6EC-4F25-4799-9136-B30701B48603}" srcOrd="0" destOrd="0" presId="urn:microsoft.com/office/officeart/2018/5/layout/IconCircleLabelList"/>
    <dgm:cxn modelId="{7DC5C2F7-0DB7-419F-85BD-3848E4D634C2}" type="presOf" srcId="{8F6EB4F4-1F85-464C-ACC6-DDF5F851BE71}" destId="{8619E806-9983-45C1-B490-B5FD0B2465BE}" srcOrd="0" destOrd="0" presId="urn:microsoft.com/office/officeart/2018/5/layout/IconCircleLabelList"/>
    <dgm:cxn modelId="{8DF3BD13-0712-4897-851A-11C9E5C18297}" type="presParOf" srcId="{432CD003-8454-49E5-A5A0-60F72F2F7B1C}" destId="{ADD33D46-1044-4DB4-912D-5F2993F8CCFF}" srcOrd="0" destOrd="0" presId="urn:microsoft.com/office/officeart/2018/5/layout/IconCircleLabelList"/>
    <dgm:cxn modelId="{74A87678-B7FB-4848-9E48-35D11802577F}" type="presParOf" srcId="{ADD33D46-1044-4DB4-912D-5F2993F8CCFF}" destId="{7F3524F3-57BA-41C9-AD2B-A1E5594BCE49}" srcOrd="0" destOrd="0" presId="urn:microsoft.com/office/officeart/2018/5/layout/IconCircleLabelList"/>
    <dgm:cxn modelId="{6C4E8CE7-32E4-4D7E-9FB3-ED86AAEBD77F}" type="presParOf" srcId="{ADD33D46-1044-4DB4-912D-5F2993F8CCFF}" destId="{4F8A4B78-8953-47EB-BACC-05EB48B4D16A}" srcOrd="1" destOrd="0" presId="urn:microsoft.com/office/officeart/2018/5/layout/IconCircleLabelList"/>
    <dgm:cxn modelId="{FF0CAC7D-367C-4113-ABD8-58F720BFBA2A}" type="presParOf" srcId="{ADD33D46-1044-4DB4-912D-5F2993F8CCFF}" destId="{D47B0063-4FA7-4548-A70A-DB84B8C95745}" srcOrd="2" destOrd="0" presId="urn:microsoft.com/office/officeart/2018/5/layout/IconCircleLabelList"/>
    <dgm:cxn modelId="{190D36E5-842C-4C29-989D-12A76BA2E3C2}" type="presParOf" srcId="{ADD33D46-1044-4DB4-912D-5F2993F8CCFF}" destId="{7488C51D-D274-45CC-85E6-E7B7DC80C316}" srcOrd="3" destOrd="0" presId="urn:microsoft.com/office/officeart/2018/5/layout/IconCircleLabelList"/>
    <dgm:cxn modelId="{10CFCAD8-EF63-4B9A-B6D0-724AABC9F898}" type="presParOf" srcId="{432CD003-8454-49E5-A5A0-60F72F2F7B1C}" destId="{78E03294-BA95-46A2-B960-455EECAF61E0}" srcOrd="1" destOrd="0" presId="urn:microsoft.com/office/officeart/2018/5/layout/IconCircleLabelList"/>
    <dgm:cxn modelId="{D52D55FD-F345-4DD8-9B86-9ECB45E8B444}" type="presParOf" srcId="{432CD003-8454-49E5-A5A0-60F72F2F7B1C}" destId="{516A291E-A3B8-4B25-AD5B-16BC504C8852}" srcOrd="2" destOrd="0" presId="urn:microsoft.com/office/officeart/2018/5/layout/IconCircleLabelList"/>
    <dgm:cxn modelId="{7B39D157-DF37-4724-83F0-A5C3359C3EE4}" type="presParOf" srcId="{516A291E-A3B8-4B25-AD5B-16BC504C8852}" destId="{B4541269-A59C-4D17-B6AE-BC13F8453187}" srcOrd="0" destOrd="0" presId="urn:microsoft.com/office/officeart/2018/5/layout/IconCircleLabelList"/>
    <dgm:cxn modelId="{36BEF0E9-B7B7-4ECC-A4C4-86921B6CCDA8}" type="presParOf" srcId="{516A291E-A3B8-4B25-AD5B-16BC504C8852}" destId="{53B6484A-0EAA-4D5E-A0E4-7F53A14A0810}" srcOrd="1" destOrd="0" presId="urn:microsoft.com/office/officeart/2018/5/layout/IconCircleLabelList"/>
    <dgm:cxn modelId="{F9C73A41-D0B1-4183-A6A2-B1CE38E4D55E}" type="presParOf" srcId="{516A291E-A3B8-4B25-AD5B-16BC504C8852}" destId="{4AF3B835-96F7-4ECD-A357-C537F1E8AE6B}" srcOrd="2" destOrd="0" presId="urn:microsoft.com/office/officeart/2018/5/layout/IconCircleLabelList"/>
    <dgm:cxn modelId="{7E8D28AE-ED6F-4767-A608-FA6A64DF5C82}" type="presParOf" srcId="{516A291E-A3B8-4B25-AD5B-16BC504C8852}" destId="{8619E806-9983-45C1-B490-B5FD0B2465BE}" srcOrd="3" destOrd="0" presId="urn:microsoft.com/office/officeart/2018/5/layout/IconCircleLabelList"/>
    <dgm:cxn modelId="{58E73A31-CCFB-48B0-BCD7-EE9DE65F45DB}" type="presParOf" srcId="{432CD003-8454-49E5-A5A0-60F72F2F7B1C}" destId="{C49DDAEE-A38B-4D8A-9839-B12062213D42}" srcOrd="3" destOrd="0" presId="urn:microsoft.com/office/officeart/2018/5/layout/IconCircleLabelList"/>
    <dgm:cxn modelId="{AF42AFAF-8FC2-4235-A63D-AA6D386FC694}" type="presParOf" srcId="{432CD003-8454-49E5-A5A0-60F72F2F7B1C}" destId="{0A237F82-FB6B-4AEB-BD08-E614C828BD08}" srcOrd="4" destOrd="0" presId="urn:microsoft.com/office/officeart/2018/5/layout/IconCircleLabelList"/>
    <dgm:cxn modelId="{EB7F9436-5C46-4BB9-B335-4488B0A03B38}" type="presParOf" srcId="{0A237F82-FB6B-4AEB-BD08-E614C828BD08}" destId="{E2224E65-52C7-482D-AD05-22AD0D1E2C31}" srcOrd="0" destOrd="0" presId="urn:microsoft.com/office/officeart/2018/5/layout/IconCircleLabelList"/>
    <dgm:cxn modelId="{5E885821-1D63-4D93-97FB-DC8D0189406D}" type="presParOf" srcId="{0A237F82-FB6B-4AEB-BD08-E614C828BD08}" destId="{52934EF5-8F58-4FD2-9D83-E9813190EED8}" srcOrd="1" destOrd="0" presId="urn:microsoft.com/office/officeart/2018/5/layout/IconCircleLabelList"/>
    <dgm:cxn modelId="{0CFFCED7-1699-4C87-BE00-CEB2EAED9E54}" type="presParOf" srcId="{0A237F82-FB6B-4AEB-BD08-E614C828BD08}" destId="{2559D3C4-0A7B-4B27-83DA-1E049B7D9B70}" srcOrd="2" destOrd="0" presId="urn:microsoft.com/office/officeart/2018/5/layout/IconCircleLabelList"/>
    <dgm:cxn modelId="{25C6F3F3-2C72-4654-9D1E-146EC946E71D}" type="presParOf" srcId="{0A237F82-FB6B-4AEB-BD08-E614C828BD08}" destId="{AB8DB329-C7CA-4ABC-9965-8D2518CBF790}" srcOrd="3" destOrd="0" presId="urn:microsoft.com/office/officeart/2018/5/layout/IconCircleLabelList"/>
    <dgm:cxn modelId="{F2A59A05-6570-4A30-835B-6038157E48CD}" type="presParOf" srcId="{432CD003-8454-49E5-A5A0-60F72F2F7B1C}" destId="{FDF2F62B-DF5A-4CC8-9677-2A714CA72973}" srcOrd="5" destOrd="0" presId="urn:microsoft.com/office/officeart/2018/5/layout/IconCircleLabelList"/>
    <dgm:cxn modelId="{124DC2F2-37F3-473A-A117-FD5EC9B58819}" type="presParOf" srcId="{432CD003-8454-49E5-A5A0-60F72F2F7B1C}" destId="{2E7A137F-E468-444E-AA6C-B98C6FFF7395}" srcOrd="6" destOrd="0" presId="urn:microsoft.com/office/officeart/2018/5/layout/IconCircleLabelList"/>
    <dgm:cxn modelId="{63AEE9C4-2203-45C0-923C-A8CB285291B4}" type="presParOf" srcId="{2E7A137F-E468-444E-AA6C-B98C6FFF7395}" destId="{CBFB2B8E-990B-4A6F-AE0A-C39E88BB6DDE}" srcOrd="0" destOrd="0" presId="urn:microsoft.com/office/officeart/2018/5/layout/IconCircleLabelList"/>
    <dgm:cxn modelId="{B90CB125-AA55-4503-BB60-978A5230E1C0}" type="presParOf" srcId="{2E7A137F-E468-444E-AA6C-B98C6FFF7395}" destId="{7055C4E0-2BCF-4597-86B5-66FB6FEF26A5}" srcOrd="1" destOrd="0" presId="urn:microsoft.com/office/officeart/2018/5/layout/IconCircleLabelList"/>
    <dgm:cxn modelId="{C9D08ADA-B593-4C4B-B8DB-5E60F38D4987}" type="presParOf" srcId="{2E7A137F-E468-444E-AA6C-B98C6FFF7395}" destId="{5640B47A-B603-4C80-AFD8-F8940B8038B6}" srcOrd="2" destOrd="0" presId="urn:microsoft.com/office/officeart/2018/5/layout/IconCircleLabelList"/>
    <dgm:cxn modelId="{ECBC7E9C-483C-4BAD-8704-199886125D0B}" type="presParOf" srcId="{2E7A137F-E468-444E-AA6C-B98C6FFF7395}" destId="{86E1E6EC-4F25-4799-9136-B30701B48603}" srcOrd="3" destOrd="0" presId="urn:microsoft.com/office/officeart/2018/5/layout/IconCircleLabelList"/>
    <dgm:cxn modelId="{2F7598AF-DD7B-48E2-B881-60194D4097B3}" type="presParOf" srcId="{432CD003-8454-49E5-A5A0-60F72F2F7B1C}" destId="{01384467-E5E9-42A8-8403-97769CCF523F}" srcOrd="7" destOrd="0" presId="urn:microsoft.com/office/officeart/2018/5/layout/IconCircleLabelList"/>
    <dgm:cxn modelId="{28A53D1E-6891-4817-9452-69B5D4AAC89D}" type="presParOf" srcId="{432CD003-8454-49E5-A5A0-60F72F2F7B1C}" destId="{4BD66277-5FE8-46B5-B8FF-026A3156DA8D}" srcOrd="8" destOrd="0" presId="urn:microsoft.com/office/officeart/2018/5/layout/IconCircleLabelList"/>
    <dgm:cxn modelId="{D43BC9A6-A97B-41D6-8E77-18ACDEC3A864}" type="presParOf" srcId="{4BD66277-5FE8-46B5-B8FF-026A3156DA8D}" destId="{D5F94EB8-ED36-4577-9A8F-C0919CBD1ABB}" srcOrd="0" destOrd="0" presId="urn:microsoft.com/office/officeart/2018/5/layout/IconCircleLabelList"/>
    <dgm:cxn modelId="{724F464C-44DF-4311-A7D0-8FF987EF1657}" type="presParOf" srcId="{4BD66277-5FE8-46B5-B8FF-026A3156DA8D}" destId="{5F8817FC-50F7-4DFE-9B69-4AC81A4AA9D0}" srcOrd="1" destOrd="0" presId="urn:microsoft.com/office/officeart/2018/5/layout/IconCircleLabelList"/>
    <dgm:cxn modelId="{080ACEB3-4E0D-4F9D-8570-F5BAD88692D5}" type="presParOf" srcId="{4BD66277-5FE8-46B5-B8FF-026A3156DA8D}" destId="{A92B7622-2DFA-47F3-A9FF-3C6B811DB21A}" srcOrd="2" destOrd="0" presId="urn:microsoft.com/office/officeart/2018/5/layout/IconCircleLabelList"/>
    <dgm:cxn modelId="{67534BD7-9012-4AEB-9A5C-4459842B1FB0}" type="presParOf" srcId="{4BD66277-5FE8-46B5-B8FF-026A3156DA8D}" destId="{DCDC2185-C7DE-44F2-9AE4-E150CA1914F1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E08102C-44A8-4065-B48F-C6ACFB66EAD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22A674B-B829-4E8E-8DD0-3C48400282CF}">
      <dgm:prSet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b="1" dirty="0"/>
            <a:t>Examine, study,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b="1" dirty="0"/>
            <a:t> understand, solve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b="1" dirty="0"/>
            <a:t> a problem</a:t>
          </a:r>
        </a:p>
      </dgm:t>
    </dgm:pt>
    <dgm:pt modelId="{9D82F497-AC62-4A33-8E4F-AAF044AEB8F2}" type="parTrans" cxnId="{EA48020B-B69B-4192-81C2-160610E6AA56}">
      <dgm:prSet/>
      <dgm:spPr/>
      <dgm:t>
        <a:bodyPr/>
        <a:lstStyle/>
        <a:p>
          <a:endParaRPr lang="en-US"/>
        </a:p>
      </dgm:t>
    </dgm:pt>
    <dgm:pt modelId="{825CA966-6A9F-4984-9256-5E03135EDEA0}" type="sibTrans" cxnId="{EA48020B-B69B-4192-81C2-160610E6AA56}">
      <dgm:prSet/>
      <dgm:spPr/>
      <dgm:t>
        <a:bodyPr/>
        <a:lstStyle/>
        <a:p>
          <a:endParaRPr lang="en-US"/>
        </a:p>
      </dgm:t>
    </dgm:pt>
    <dgm:pt modelId="{1B3D2AFA-306E-45DB-9DED-E12E78DF6CFD}">
      <dgm:prSet/>
      <dgm:spPr/>
      <dgm:t>
        <a:bodyPr/>
        <a:lstStyle/>
        <a:p>
          <a:r>
            <a:rPr lang="en-US" b="1" dirty="0"/>
            <a:t>Strategy in legislative process or oversight activity</a:t>
          </a:r>
        </a:p>
      </dgm:t>
    </dgm:pt>
    <dgm:pt modelId="{6E2E007B-1604-4EE6-BC46-C57FBB948B21}" type="parTrans" cxnId="{DB4C2BCE-D17A-4381-A0CE-814C7B7401C7}">
      <dgm:prSet/>
      <dgm:spPr/>
      <dgm:t>
        <a:bodyPr/>
        <a:lstStyle/>
        <a:p>
          <a:endParaRPr lang="en-US"/>
        </a:p>
      </dgm:t>
    </dgm:pt>
    <dgm:pt modelId="{5667963D-1198-4209-B97E-5B6E59E7090F}" type="sibTrans" cxnId="{DB4C2BCE-D17A-4381-A0CE-814C7B7401C7}">
      <dgm:prSet/>
      <dgm:spPr/>
      <dgm:t>
        <a:bodyPr/>
        <a:lstStyle/>
        <a:p>
          <a:endParaRPr lang="en-US"/>
        </a:p>
      </dgm:t>
    </dgm:pt>
    <dgm:pt modelId="{4D55B07D-4E8D-45CE-B4FC-E24770300F5B}">
      <dgm:prSet/>
      <dgm:spPr/>
      <dgm:t>
        <a:bodyPr/>
        <a:lstStyle/>
        <a:p>
          <a:r>
            <a:rPr lang="en-US" b="1" dirty="0"/>
            <a:t>~~Examine before action (stall, more information, gain support, 	etc.)</a:t>
          </a:r>
        </a:p>
      </dgm:t>
    </dgm:pt>
    <dgm:pt modelId="{67E3C641-A8EB-4C22-A172-3EA43AA20505}" type="parTrans" cxnId="{FA268206-A313-4D42-84D1-EFE67359C9F7}">
      <dgm:prSet/>
      <dgm:spPr/>
      <dgm:t>
        <a:bodyPr/>
        <a:lstStyle/>
        <a:p>
          <a:endParaRPr lang="en-US"/>
        </a:p>
      </dgm:t>
    </dgm:pt>
    <dgm:pt modelId="{D882FCE0-CAAC-4A49-AA7F-BE7C62EA95D9}" type="sibTrans" cxnId="{FA268206-A313-4D42-84D1-EFE67359C9F7}">
      <dgm:prSet/>
      <dgm:spPr/>
      <dgm:t>
        <a:bodyPr/>
        <a:lstStyle/>
        <a:p>
          <a:endParaRPr lang="en-US"/>
        </a:p>
      </dgm:t>
    </dgm:pt>
    <dgm:pt modelId="{D730F356-B86B-4602-BA6C-CD3EA44E85E1}">
      <dgm:prSet/>
      <dgm:spPr/>
      <dgm:t>
        <a:bodyPr/>
        <a:lstStyle/>
        <a:p>
          <a:r>
            <a:rPr lang="en-US" b="1" dirty="0"/>
            <a:t>Scoping, Tribal consultation, generate interest and information</a:t>
          </a:r>
        </a:p>
      </dgm:t>
    </dgm:pt>
    <dgm:pt modelId="{0F260487-A453-419F-AB29-12887A2F0B82}" type="parTrans" cxnId="{5E74111A-7477-4022-A144-42DDFFFE837C}">
      <dgm:prSet/>
      <dgm:spPr/>
      <dgm:t>
        <a:bodyPr/>
        <a:lstStyle/>
        <a:p>
          <a:endParaRPr lang="en-US"/>
        </a:p>
      </dgm:t>
    </dgm:pt>
    <dgm:pt modelId="{F3EEA471-C963-4F29-8EEA-03ADB82189C7}" type="sibTrans" cxnId="{5E74111A-7477-4022-A144-42DDFFFE837C}">
      <dgm:prSet/>
      <dgm:spPr/>
      <dgm:t>
        <a:bodyPr/>
        <a:lstStyle/>
        <a:p>
          <a:endParaRPr lang="en-US"/>
        </a:p>
      </dgm:t>
    </dgm:pt>
    <dgm:pt modelId="{D49A29DB-87BA-47A2-87AC-11C66B6FC14A}" type="pres">
      <dgm:prSet presAssocID="{BE08102C-44A8-4065-B48F-C6ACFB66EAD6}" presName="root" presStyleCnt="0">
        <dgm:presLayoutVars>
          <dgm:dir/>
          <dgm:resizeHandles val="exact"/>
        </dgm:presLayoutVars>
      </dgm:prSet>
      <dgm:spPr/>
    </dgm:pt>
    <dgm:pt modelId="{23D0121E-1AC4-4652-A1DC-CCB7C19943EA}" type="pres">
      <dgm:prSet presAssocID="{022A674B-B829-4E8E-8DD0-3C48400282CF}" presName="compNode" presStyleCnt="0"/>
      <dgm:spPr/>
    </dgm:pt>
    <dgm:pt modelId="{174792C6-6D38-45C6-B532-08231DCC6C83}" type="pres">
      <dgm:prSet presAssocID="{022A674B-B829-4E8E-8DD0-3C48400282CF}" presName="bgRect" presStyleLbl="bgShp" presStyleIdx="0" presStyleCnt="3" custLinFactNeighborX="-449" custLinFactNeighborY="-605"/>
      <dgm:spPr/>
    </dgm:pt>
    <dgm:pt modelId="{AD0509ED-15D2-4AFE-8D79-B9FC89ADE60A}" type="pres">
      <dgm:prSet presAssocID="{022A674B-B829-4E8E-8DD0-3C48400282C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EA13E819-BA78-479C-8E99-D7D0CDFB566C}" type="pres">
      <dgm:prSet presAssocID="{022A674B-B829-4E8E-8DD0-3C48400282CF}" presName="spaceRect" presStyleCnt="0"/>
      <dgm:spPr/>
    </dgm:pt>
    <dgm:pt modelId="{A491697E-AAEA-41FA-BCCA-DE63A65018E5}" type="pres">
      <dgm:prSet presAssocID="{022A674B-B829-4E8E-8DD0-3C48400282CF}" presName="parTx" presStyleLbl="revTx" presStyleIdx="0" presStyleCnt="4">
        <dgm:presLayoutVars>
          <dgm:chMax val="0"/>
          <dgm:chPref val="0"/>
        </dgm:presLayoutVars>
      </dgm:prSet>
      <dgm:spPr/>
    </dgm:pt>
    <dgm:pt modelId="{C4AFD485-2DE9-463F-8BD2-88A1829A5E8A}" type="pres">
      <dgm:prSet presAssocID="{825CA966-6A9F-4984-9256-5E03135EDEA0}" presName="sibTrans" presStyleCnt="0"/>
      <dgm:spPr/>
    </dgm:pt>
    <dgm:pt modelId="{7D1919BA-7C2C-468F-8DB8-758D3581174A}" type="pres">
      <dgm:prSet presAssocID="{1B3D2AFA-306E-45DB-9DED-E12E78DF6CFD}" presName="compNode" presStyleCnt="0"/>
      <dgm:spPr/>
    </dgm:pt>
    <dgm:pt modelId="{8CA7C8B0-EE0C-4BE8-B767-0D24EAC9709C}" type="pres">
      <dgm:prSet presAssocID="{1B3D2AFA-306E-45DB-9DED-E12E78DF6CFD}" presName="bgRect" presStyleLbl="bgShp" presStyleIdx="1" presStyleCnt="3"/>
      <dgm:spPr/>
    </dgm:pt>
    <dgm:pt modelId="{B09E6991-8A60-4150-B1F4-A8DC36628B27}" type="pres">
      <dgm:prSet presAssocID="{1B3D2AFA-306E-45DB-9DED-E12E78DF6CF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pper board"/>
        </a:ext>
      </dgm:extLst>
    </dgm:pt>
    <dgm:pt modelId="{457B6929-6C8A-4B45-A0EF-04ED2D218DE2}" type="pres">
      <dgm:prSet presAssocID="{1B3D2AFA-306E-45DB-9DED-E12E78DF6CFD}" presName="spaceRect" presStyleCnt="0"/>
      <dgm:spPr/>
    </dgm:pt>
    <dgm:pt modelId="{D1F75C6B-2AD8-435B-BC18-2C303BE99307}" type="pres">
      <dgm:prSet presAssocID="{1B3D2AFA-306E-45DB-9DED-E12E78DF6CFD}" presName="parTx" presStyleLbl="revTx" presStyleIdx="1" presStyleCnt="4">
        <dgm:presLayoutVars>
          <dgm:chMax val="0"/>
          <dgm:chPref val="0"/>
        </dgm:presLayoutVars>
      </dgm:prSet>
      <dgm:spPr/>
    </dgm:pt>
    <dgm:pt modelId="{5C34D258-9BFF-485B-9C06-73E9C6B50731}" type="pres">
      <dgm:prSet presAssocID="{1B3D2AFA-306E-45DB-9DED-E12E78DF6CFD}" presName="desTx" presStyleLbl="revTx" presStyleIdx="2" presStyleCnt="4">
        <dgm:presLayoutVars/>
      </dgm:prSet>
      <dgm:spPr/>
    </dgm:pt>
    <dgm:pt modelId="{96F7D97D-63AB-4014-8D0D-4C999856510E}" type="pres">
      <dgm:prSet presAssocID="{5667963D-1198-4209-B97E-5B6E59E7090F}" presName="sibTrans" presStyleCnt="0"/>
      <dgm:spPr/>
    </dgm:pt>
    <dgm:pt modelId="{286050A5-157B-41A7-A15C-DB178527D08D}" type="pres">
      <dgm:prSet presAssocID="{D730F356-B86B-4602-BA6C-CD3EA44E85E1}" presName="compNode" presStyleCnt="0"/>
      <dgm:spPr/>
    </dgm:pt>
    <dgm:pt modelId="{646B6AD7-2DC3-48E0-BF51-2859EBB82F3A}" type="pres">
      <dgm:prSet presAssocID="{D730F356-B86B-4602-BA6C-CD3EA44E85E1}" presName="bgRect" presStyleLbl="bgShp" presStyleIdx="2" presStyleCnt="3"/>
      <dgm:spPr/>
    </dgm:pt>
    <dgm:pt modelId="{155E1927-1BAC-4DD7-B040-64B21637126C}" type="pres">
      <dgm:prSet presAssocID="{D730F356-B86B-4602-BA6C-CD3EA44E85E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Hand with Plant"/>
        </a:ext>
      </dgm:extLst>
    </dgm:pt>
    <dgm:pt modelId="{173B2F9C-73ED-49A2-A1D5-B661AF8E0232}" type="pres">
      <dgm:prSet presAssocID="{D730F356-B86B-4602-BA6C-CD3EA44E85E1}" presName="spaceRect" presStyleCnt="0"/>
      <dgm:spPr/>
    </dgm:pt>
    <dgm:pt modelId="{60F55DF0-1E73-4521-A116-0B84EF2812F2}" type="pres">
      <dgm:prSet presAssocID="{D730F356-B86B-4602-BA6C-CD3EA44E85E1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FA268206-A313-4D42-84D1-EFE67359C9F7}" srcId="{1B3D2AFA-306E-45DB-9DED-E12E78DF6CFD}" destId="{4D55B07D-4E8D-45CE-B4FC-E24770300F5B}" srcOrd="0" destOrd="0" parTransId="{67E3C641-A8EB-4C22-A172-3EA43AA20505}" sibTransId="{D882FCE0-CAAC-4A49-AA7F-BE7C62EA95D9}"/>
    <dgm:cxn modelId="{EA48020B-B69B-4192-81C2-160610E6AA56}" srcId="{BE08102C-44A8-4065-B48F-C6ACFB66EAD6}" destId="{022A674B-B829-4E8E-8DD0-3C48400282CF}" srcOrd="0" destOrd="0" parTransId="{9D82F497-AC62-4A33-8E4F-AAF044AEB8F2}" sibTransId="{825CA966-6A9F-4984-9256-5E03135EDEA0}"/>
    <dgm:cxn modelId="{5E74111A-7477-4022-A144-42DDFFFE837C}" srcId="{BE08102C-44A8-4065-B48F-C6ACFB66EAD6}" destId="{D730F356-B86B-4602-BA6C-CD3EA44E85E1}" srcOrd="2" destOrd="0" parTransId="{0F260487-A453-419F-AB29-12887A2F0B82}" sibTransId="{F3EEA471-C963-4F29-8EEA-03ADB82189C7}"/>
    <dgm:cxn modelId="{2A804646-81AF-4A7C-988C-6D1F5C174531}" type="presOf" srcId="{BE08102C-44A8-4065-B48F-C6ACFB66EAD6}" destId="{D49A29DB-87BA-47A2-87AC-11C66B6FC14A}" srcOrd="0" destOrd="0" presId="urn:microsoft.com/office/officeart/2018/2/layout/IconVerticalSolidList"/>
    <dgm:cxn modelId="{4C219D75-D658-4E6E-ADC4-7391221A0F96}" type="presOf" srcId="{D730F356-B86B-4602-BA6C-CD3EA44E85E1}" destId="{60F55DF0-1E73-4521-A116-0B84EF2812F2}" srcOrd="0" destOrd="0" presId="urn:microsoft.com/office/officeart/2018/2/layout/IconVerticalSolidList"/>
    <dgm:cxn modelId="{D9BA1382-31B6-4FFA-86C6-1F7283E4DBE3}" type="presOf" srcId="{1B3D2AFA-306E-45DB-9DED-E12E78DF6CFD}" destId="{D1F75C6B-2AD8-435B-BC18-2C303BE99307}" srcOrd="0" destOrd="0" presId="urn:microsoft.com/office/officeart/2018/2/layout/IconVerticalSolidList"/>
    <dgm:cxn modelId="{6767C794-2DD5-4204-8F46-850FEC063F90}" type="presOf" srcId="{4D55B07D-4E8D-45CE-B4FC-E24770300F5B}" destId="{5C34D258-9BFF-485B-9C06-73E9C6B50731}" srcOrd="0" destOrd="0" presId="urn:microsoft.com/office/officeart/2018/2/layout/IconVerticalSolidList"/>
    <dgm:cxn modelId="{DB4C2BCE-D17A-4381-A0CE-814C7B7401C7}" srcId="{BE08102C-44A8-4065-B48F-C6ACFB66EAD6}" destId="{1B3D2AFA-306E-45DB-9DED-E12E78DF6CFD}" srcOrd="1" destOrd="0" parTransId="{6E2E007B-1604-4EE6-BC46-C57FBB948B21}" sibTransId="{5667963D-1198-4209-B97E-5B6E59E7090F}"/>
    <dgm:cxn modelId="{CD5112EB-C053-49FE-9155-30BB090157C9}" type="presOf" srcId="{022A674B-B829-4E8E-8DD0-3C48400282CF}" destId="{A491697E-AAEA-41FA-BCCA-DE63A65018E5}" srcOrd="0" destOrd="0" presId="urn:microsoft.com/office/officeart/2018/2/layout/IconVerticalSolidList"/>
    <dgm:cxn modelId="{9675D4E8-E17D-4CAF-A85F-0E60538E0713}" type="presParOf" srcId="{D49A29DB-87BA-47A2-87AC-11C66B6FC14A}" destId="{23D0121E-1AC4-4652-A1DC-CCB7C19943EA}" srcOrd="0" destOrd="0" presId="urn:microsoft.com/office/officeart/2018/2/layout/IconVerticalSolidList"/>
    <dgm:cxn modelId="{5DE21DD7-5F15-4040-9B0C-9AC2787CD13C}" type="presParOf" srcId="{23D0121E-1AC4-4652-A1DC-CCB7C19943EA}" destId="{174792C6-6D38-45C6-B532-08231DCC6C83}" srcOrd="0" destOrd="0" presId="urn:microsoft.com/office/officeart/2018/2/layout/IconVerticalSolidList"/>
    <dgm:cxn modelId="{FB4BCE1E-11B3-4AA8-AD57-9D388C093FA4}" type="presParOf" srcId="{23D0121E-1AC4-4652-A1DC-CCB7C19943EA}" destId="{AD0509ED-15D2-4AFE-8D79-B9FC89ADE60A}" srcOrd="1" destOrd="0" presId="urn:microsoft.com/office/officeart/2018/2/layout/IconVerticalSolidList"/>
    <dgm:cxn modelId="{2CA9BBD5-7452-4778-87DD-FCB1FA1E9DAA}" type="presParOf" srcId="{23D0121E-1AC4-4652-A1DC-CCB7C19943EA}" destId="{EA13E819-BA78-479C-8E99-D7D0CDFB566C}" srcOrd="2" destOrd="0" presId="urn:microsoft.com/office/officeart/2018/2/layout/IconVerticalSolidList"/>
    <dgm:cxn modelId="{82011B69-0F96-4C62-B777-137178301897}" type="presParOf" srcId="{23D0121E-1AC4-4652-A1DC-CCB7C19943EA}" destId="{A491697E-AAEA-41FA-BCCA-DE63A65018E5}" srcOrd="3" destOrd="0" presId="urn:microsoft.com/office/officeart/2018/2/layout/IconVerticalSolidList"/>
    <dgm:cxn modelId="{548C0A4D-8CB2-4DB0-B99B-D07FF2244FB4}" type="presParOf" srcId="{D49A29DB-87BA-47A2-87AC-11C66B6FC14A}" destId="{C4AFD485-2DE9-463F-8BD2-88A1829A5E8A}" srcOrd="1" destOrd="0" presId="urn:microsoft.com/office/officeart/2018/2/layout/IconVerticalSolidList"/>
    <dgm:cxn modelId="{8D58FE4E-5F6A-4763-9AF5-7004EE766B9F}" type="presParOf" srcId="{D49A29DB-87BA-47A2-87AC-11C66B6FC14A}" destId="{7D1919BA-7C2C-468F-8DB8-758D3581174A}" srcOrd="2" destOrd="0" presId="urn:microsoft.com/office/officeart/2018/2/layout/IconVerticalSolidList"/>
    <dgm:cxn modelId="{646ACB15-F936-40B1-AAA1-7E2BAE88CAE0}" type="presParOf" srcId="{7D1919BA-7C2C-468F-8DB8-758D3581174A}" destId="{8CA7C8B0-EE0C-4BE8-B767-0D24EAC9709C}" srcOrd="0" destOrd="0" presId="urn:microsoft.com/office/officeart/2018/2/layout/IconVerticalSolidList"/>
    <dgm:cxn modelId="{E61246A9-27D2-4B79-8297-BA387E36CB83}" type="presParOf" srcId="{7D1919BA-7C2C-468F-8DB8-758D3581174A}" destId="{B09E6991-8A60-4150-B1F4-A8DC36628B27}" srcOrd="1" destOrd="0" presId="urn:microsoft.com/office/officeart/2018/2/layout/IconVerticalSolidList"/>
    <dgm:cxn modelId="{D2EBDE19-646E-40C3-98AB-E20D025A65AF}" type="presParOf" srcId="{7D1919BA-7C2C-468F-8DB8-758D3581174A}" destId="{457B6929-6C8A-4B45-A0EF-04ED2D218DE2}" srcOrd="2" destOrd="0" presId="urn:microsoft.com/office/officeart/2018/2/layout/IconVerticalSolidList"/>
    <dgm:cxn modelId="{27813676-8A11-4762-B87D-71F5EB1FE96B}" type="presParOf" srcId="{7D1919BA-7C2C-468F-8DB8-758D3581174A}" destId="{D1F75C6B-2AD8-435B-BC18-2C303BE99307}" srcOrd="3" destOrd="0" presId="urn:microsoft.com/office/officeart/2018/2/layout/IconVerticalSolidList"/>
    <dgm:cxn modelId="{245BC107-72F2-4516-AA03-750717CEFE00}" type="presParOf" srcId="{7D1919BA-7C2C-468F-8DB8-758D3581174A}" destId="{5C34D258-9BFF-485B-9C06-73E9C6B50731}" srcOrd="4" destOrd="0" presId="urn:microsoft.com/office/officeart/2018/2/layout/IconVerticalSolidList"/>
    <dgm:cxn modelId="{9E1ED7F2-5240-4092-B36E-DCE14426C72E}" type="presParOf" srcId="{D49A29DB-87BA-47A2-87AC-11C66B6FC14A}" destId="{96F7D97D-63AB-4014-8D0D-4C999856510E}" srcOrd="3" destOrd="0" presId="urn:microsoft.com/office/officeart/2018/2/layout/IconVerticalSolidList"/>
    <dgm:cxn modelId="{0FB1E4CC-E0D4-4C9C-B27C-207A79412B8B}" type="presParOf" srcId="{D49A29DB-87BA-47A2-87AC-11C66B6FC14A}" destId="{286050A5-157B-41A7-A15C-DB178527D08D}" srcOrd="4" destOrd="0" presId="urn:microsoft.com/office/officeart/2018/2/layout/IconVerticalSolidList"/>
    <dgm:cxn modelId="{90B7CEC8-C811-40AA-A7E1-1E09D28A7A31}" type="presParOf" srcId="{286050A5-157B-41A7-A15C-DB178527D08D}" destId="{646B6AD7-2DC3-48E0-BF51-2859EBB82F3A}" srcOrd="0" destOrd="0" presId="urn:microsoft.com/office/officeart/2018/2/layout/IconVerticalSolidList"/>
    <dgm:cxn modelId="{587D78CB-0A26-417D-83E4-1300F3FB61E2}" type="presParOf" srcId="{286050A5-157B-41A7-A15C-DB178527D08D}" destId="{155E1927-1BAC-4DD7-B040-64B21637126C}" srcOrd="1" destOrd="0" presId="urn:microsoft.com/office/officeart/2018/2/layout/IconVerticalSolidList"/>
    <dgm:cxn modelId="{96BBED23-185E-487E-B61F-E240FAFC01F0}" type="presParOf" srcId="{286050A5-157B-41A7-A15C-DB178527D08D}" destId="{173B2F9C-73ED-49A2-A1D5-B661AF8E0232}" srcOrd="2" destOrd="0" presId="urn:microsoft.com/office/officeart/2018/2/layout/IconVerticalSolidList"/>
    <dgm:cxn modelId="{404906B7-7B8A-4660-B3D1-32E92693C804}" type="presParOf" srcId="{286050A5-157B-41A7-A15C-DB178527D08D}" destId="{60F55DF0-1E73-4521-A116-0B84EF2812F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0FCC9E-C215-498F-A6EA-692F111384EF}">
      <dsp:nvSpPr>
        <dsp:cNvPr id="0" name=""/>
        <dsp:cNvSpPr/>
      </dsp:nvSpPr>
      <dsp:spPr>
        <a:xfrm>
          <a:off x="153427" y="227571"/>
          <a:ext cx="1305511" cy="130551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8D05D6-22EE-491D-BC75-5428A5992173}">
      <dsp:nvSpPr>
        <dsp:cNvPr id="0" name=""/>
        <dsp:cNvSpPr/>
      </dsp:nvSpPr>
      <dsp:spPr>
        <a:xfrm>
          <a:off x="427585" y="501729"/>
          <a:ext cx="757196" cy="75719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187B99-AE27-4224-8DF8-4605667F1889}">
      <dsp:nvSpPr>
        <dsp:cNvPr id="0" name=""/>
        <dsp:cNvSpPr/>
      </dsp:nvSpPr>
      <dsp:spPr>
        <a:xfrm>
          <a:off x="1738691" y="227571"/>
          <a:ext cx="3077276" cy="1305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What is the problem with the program</a:t>
          </a:r>
        </a:p>
      </dsp:txBody>
      <dsp:txXfrm>
        <a:off x="1738691" y="227571"/>
        <a:ext cx="3077276" cy="1305511"/>
      </dsp:txXfrm>
    </dsp:sp>
    <dsp:sp modelId="{9623148C-73E1-4264-9402-E6799F3E1030}">
      <dsp:nvSpPr>
        <dsp:cNvPr id="0" name=""/>
        <dsp:cNvSpPr/>
      </dsp:nvSpPr>
      <dsp:spPr>
        <a:xfrm>
          <a:off x="5352160" y="227571"/>
          <a:ext cx="1305511" cy="130551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BC64DA-3A9F-4F44-B2EF-92C5E3DB6B96}">
      <dsp:nvSpPr>
        <dsp:cNvPr id="0" name=""/>
        <dsp:cNvSpPr/>
      </dsp:nvSpPr>
      <dsp:spPr>
        <a:xfrm>
          <a:off x="5626317" y="501729"/>
          <a:ext cx="757196" cy="75719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A72E1C-E698-4986-962F-C008606BB038}">
      <dsp:nvSpPr>
        <dsp:cNvPr id="0" name=""/>
        <dsp:cNvSpPr/>
      </dsp:nvSpPr>
      <dsp:spPr>
        <a:xfrm>
          <a:off x="6937423" y="227571"/>
          <a:ext cx="3077276" cy="1305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Money spent properly or how was it spent or allocated</a:t>
          </a:r>
        </a:p>
      </dsp:txBody>
      <dsp:txXfrm>
        <a:off x="6937423" y="227571"/>
        <a:ext cx="3077276" cy="1305511"/>
      </dsp:txXfrm>
    </dsp:sp>
    <dsp:sp modelId="{04524F0C-D7B2-49B2-B252-AC2FF5468AE5}">
      <dsp:nvSpPr>
        <dsp:cNvPr id="0" name=""/>
        <dsp:cNvSpPr/>
      </dsp:nvSpPr>
      <dsp:spPr>
        <a:xfrm>
          <a:off x="153427" y="2161092"/>
          <a:ext cx="1305511" cy="130551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E000A5-37A0-4D40-87FE-F2D86208980D}">
      <dsp:nvSpPr>
        <dsp:cNvPr id="0" name=""/>
        <dsp:cNvSpPr/>
      </dsp:nvSpPr>
      <dsp:spPr>
        <a:xfrm>
          <a:off x="427585" y="2435250"/>
          <a:ext cx="757196" cy="75719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27979A-ED06-47F1-BF8C-3AFE4A2CCACA}">
      <dsp:nvSpPr>
        <dsp:cNvPr id="0" name=""/>
        <dsp:cNvSpPr/>
      </dsp:nvSpPr>
      <dsp:spPr>
        <a:xfrm>
          <a:off x="1738691" y="2161092"/>
          <a:ext cx="3077276" cy="1305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Program administered according to statute</a:t>
          </a:r>
        </a:p>
      </dsp:txBody>
      <dsp:txXfrm>
        <a:off x="1738691" y="2161092"/>
        <a:ext cx="3077276" cy="1305511"/>
      </dsp:txXfrm>
    </dsp:sp>
    <dsp:sp modelId="{E08EB275-7DED-48C8-AC64-5DB67B2A003D}">
      <dsp:nvSpPr>
        <dsp:cNvPr id="0" name=""/>
        <dsp:cNvSpPr/>
      </dsp:nvSpPr>
      <dsp:spPr>
        <a:xfrm>
          <a:off x="5352160" y="2161092"/>
          <a:ext cx="1305511" cy="130551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5D6430-8A13-4E7F-B010-4254E61FD52A}">
      <dsp:nvSpPr>
        <dsp:cNvPr id="0" name=""/>
        <dsp:cNvSpPr/>
      </dsp:nvSpPr>
      <dsp:spPr>
        <a:xfrm>
          <a:off x="5626317" y="2435250"/>
          <a:ext cx="757196" cy="75719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F683C3-9A41-410E-AD74-FBA8D8107775}">
      <dsp:nvSpPr>
        <dsp:cNvPr id="0" name=""/>
        <dsp:cNvSpPr/>
      </dsp:nvSpPr>
      <dsp:spPr>
        <a:xfrm>
          <a:off x="6937423" y="2161092"/>
          <a:ext cx="3077276" cy="1305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Recommendations for improvement, changes, additional oversight, hearings, or reports</a:t>
          </a:r>
        </a:p>
      </dsp:txBody>
      <dsp:txXfrm>
        <a:off x="6937423" y="2161092"/>
        <a:ext cx="3077276" cy="13055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3E95E3-B158-4062-B688-EF15E8499EB7}">
      <dsp:nvSpPr>
        <dsp:cNvPr id="0" name=""/>
        <dsp:cNvSpPr/>
      </dsp:nvSpPr>
      <dsp:spPr>
        <a:xfrm>
          <a:off x="762609" y="0"/>
          <a:ext cx="8642908" cy="3694176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D20D7B-B588-43F5-BD8A-33A54A51FE4E}">
      <dsp:nvSpPr>
        <dsp:cNvPr id="0" name=""/>
        <dsp:cNvSpPr/>
      </dsp:nvSpPr>
      <dsp:spPr>
        <a:xfrm>
          <a:off x="2792" y="1108252"/>
          <a:ext cx="1626006" cy="147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How does the process begin or get triggered</a:t>
          </a:r>
        </a:p>
      </dsp:txBody>
      <dsp:txXfrm>
        <a:off x="74926" y="1180386"/>
        <a:ext cx="1481738" cy="1333402"/>
      </dsp:txXfrm>
    </dsp:sp>
    <dsp:sp modelId="{386C4E87-1F60-4E77-B13D-4EC8573E9B62}">
      <dsp:nvSpPr>
        <dsp:cNvPr id="0" name=""/>
        <dsp:cNvSpPr/>
      </dsp:nvSpPr>
      <dsp:spPr>
        <a:xfrm>
          <a:off x="1710099" y="1097894"/>
          <a:ext cx="1626006" cy="147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Priorities</a:t>
          </a:r>
        </a:p>
      </dsp:txBody>
      <dsp:txXfrm>
        <a:off x="1782233" y="1170028"/>
        <a:ext cx="1481738" cy="1333402"/>
      </dsp:txXfrm>
    </dsp:sp>
    <dsp:sp modelId="{195DFEE0-B416-48B6-8EAE-723F5EF0288A}">
      <dsp:nvSpPr>
        <dsp:cNvPr id="0" name=""/>
        <dsp:cNvSpPr/>
      </dsp:nvSpPr>
      <dsp:spPr>
        <a:xfrm>
          <a:off x="3417407" y="1108252"/>
          <a:ext cx="1626006" cy="147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Steps</a:t>
          </a:r>
        </a:p>
      </dsp:txBody>
      <dsp:txXfrm>
        <a:off x="3489541" y="1180386"/>
        <a:ext cx="1481738" cy="1333402"/>
      </dsp:txXfrm>
    </dsp:sp>
    <dsp:sp modelId="{5FE3C865-3133-475C-8E34-A9D1D2ABD483}">
      <dsp:nvSpPr>
        <dsp:cNvPr id="0" name=""/>
        <dsp:cNvSpPr/>
      </dsp:nvSpPr>
      <dsp:spPr>
        <a:xfrm>
          <a:off x="5124714" y="1108252"/>
          <a:ext cx="1626006" cy="147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Involvement during review</a:t>
          </a:r>
        </a:p>
      </dsp:txBody>
      <dsp:txXfrm>
        <a:off x="5196848" y="1180386"/>
        <a:ext cx="1481738" cy="1333402"/>
      </dsp:txXfrm>
    </dsp:sp>
    <dsp:sp modelId="{8BBA2216-B105-4265-8CDD-FA4B74CFD0DB}">
      <dsp:nvSpPr>
        <dsp:cNvPr id="0" name=""/>
        <dsp:cNvSpPr/>
      </dsp:nvSpPr>
      <dsp:spPr>
        <a:xfrm>
          <a:off x="6832021" y="1108252"/>
          <a:ext cx="1626006" cy="147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What happens at the end of</a:t>
          </a:r>
          <a:r>
            <a:rPr lang="en-US" sz="1700" kern="1200" dirty="0"/>
            <a:t> </a:t>
          </a:r>
          <a:r>
            <a:rPr lang="en-US" sz="1700" b="1" kern="1200" dirty="0"/>
            <a:t>the review</a:t>
          </a:r>
        </a:p>
      </dsp:txBody>
      <dsp:txXfrm>
        <a:off x="6904155" y="1180386"/>
        <a:ext cx="1481738" cy="1333402"/>
      </dsp:txXfrm>
    </dsp:sp>
    <dsp:sp modelId="{03739782-A6DE-412D-9844-F2693AC59E96}">
      <dsp:nvSpPr>
        <dsp:cNvPr id="0" name=""/>
        <dsp:cNvSpPr/>
      </dsp:nvSpPr>
      <dsp:spPr>
        <a:xfrm>
          <a:off x="8542121" y="1097894"/>
          <a:ext cx="1626006" cy="147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Follow-up</a:t>
          </a:r>
        </a:p>
      </dsp:txBody>
      <dsp:txXfrm>
        <a:off x="8614255" y="1170028"/>
        <a:ext cx="1481738" cy="13334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4254E0-1050-4A1C-9C62-D819B123C64B}">
      <dsp:nvSpPr>
        <dsp:cNvPr id="0" name=""/>
        <dsp:cNvSpPr/>
      </dsp:nvSpPr>
      <dsp:spPr>
        <a:xfrm>
          <a:off x="679050" y="581261"/>
          <a:ext cx="1887187" cy="188718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EE231B-AEE2-46D2-8ED6-A560C75BE032}">
      <dsp:nvSpPr>
        <dsp:cNvPr id="0" name=""/>
        <dsp:cNvSpPr/>
      </dsp:nvSpPr>
      <dsp:spPr>
        <a:xfrm>
          <a:off x="1081237" y="983449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3A1004-1FA9-4BD8-B108-C02508892BDF}">
      <dsp:nvSpPr>
        <dsp:cNvPr id="0" name=""/>
        <dsp:cNvSpPr/>
      </dsp:nvSpPr>
      <dsp:spPr>
        <a:xfrm>
          <a:off x="75768" y="3056262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/>
            <a:t>Draft</a:t>
          </a:r>
        </a:p>
      </dsp:txBody>
      <dsp:txXfrm>
        <a:off x="75768" y="3056262"/>
        <a:ext cx="3093750" cy="720000"/>
      </dsp:txXfrm>
    </dsp:sp>
    <dsp:sp modelId="{28AB8AB2-9B1A-46EA-AFE5-1E71D4D5321A}">
      <dsp:nvSpPr>
        <dsp:cNvPr id="0" name=""/>
        <dsp:cNvSpPr/>
      </dsp:nvSpPr>
      <dsp:spPr>
        <a:xfrm>
          <a:off x="4314206" y="581261"/>
          <a:ext cx="1887187" cy="188718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3726FD-8190-4167-BF26-20DCC4C87B11}">
      <dsp:nvSpPr>
        <dsp:cNvPr id="0" name=""/>
        <dsp:cNvSpPr/>
      </dsp:nvSpPr>
      <dsp:spPr>
        <a:xfrm>
          <a:off x="4716393" y="983449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F1BA43-DCAA-4EA0-8C7F-E5D77E4201B8}">
      <dsp:nvSpPr>
        <dsp:cNvPr id="0" name=""/>
        <dsp:cNvSpPr/>
      </dsp:nvSpPr>
      <dsp:spPr>
        <a:xfrm>
          <a:off x="3710925" y="3056262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/>
            <a:t>Agency response</a:t>
          </a:r>
        </a:p>
      </dsp:txBody>
      <dsp:txXfrm>
        <a:off x="3710925" y="3056262"/>
        <a:ext cx="3093750" cy="720000"/>
      </dsp:txXfrm>
    </dsp:sp>
    <dsp:sp modelId="{4446EACE-814D-4033-9937-EB997D10695A}">
      <dsp:nvSpPr>
        <dsp:cNvPr id="0" name=""/>
        <dsp:cNvSpPr/>
      </dsp:nvSpPr>
      <dsp:spPr>
        <a:xfrm>
          <a:off x="7949362" y="581261"/>
          <a:ext cx="1887187" cy="188718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1B70C1-77EF-438B-A905-F1A6D4D07FC8}">
      <dsp:nvSpPr>
        <dsp:cNvPr id="0" name=""/>
        <dsp:cNvSpPr/>
      </dsp:nvSpPr>
      <dsp:spPr>
        <a:xfrm>
          <a:off x="8351550" y="983449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8AEB1D-6626-4710-840C-B09DCAC8EB84}">
      <dsp:nvSpPr>
        <dsp:cNvPr id="0" name=""/>
        <dsp:cNvSpPr/>
      </dsp:nvSpPr>
      <dsp:spPr>
        <a:xfrm>
          <a:off x="7346081" y="3056262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/>
            <a:t>Hold</a:t>
          </a:r>
        </a:p>
      </dsp:txBody>
      <dsp:txXfrm>
        <a:off x="7346081" y="3056262"/>
        <a:ext cx="3093750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3524F3-57BA-41C9-AD2B-A1E5594BCE49}">
      <dsp:nvSpPr>
        <dsp:cNvPr id="0" name=""/>
        <dsp:cNvSpPr/>
      </dsp:nvSpPr>
      <dsp:spPr>
        <a:xfrm>
          <a:off x="510322" y="240745"/>
          <a:ext cx="1193546" cy="119354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8A4B78-8953-47EB-BACC-05EB48B4D16A}">
      <dsp:nvSpPr>
        <dsp:cNvPr id="0" name=""/>
        <dsp:cNvSpPr/>
      </dsp:nvSpPr>
      <dsp:spPr>
        <a:xfrm>
          <a:off x="764684" y="495108"/>
          <a:ext cx="684821" cy="68482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88C51D-D274-45CC-85E6-E7B7DC80C316}">
      <dsp:nvSpPr>
        <dsp:cNvPr id="0" name=""/>
        <dsp:cNvSpPr/>
      </dsp:nvSpPr>
      <dsp:spPr>
        <a:xfrm>
          <a:off x="128778" y="1806052"/>
          <a:ext cx="195663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Final Report</a:t>
          </a:r>
        </a:p>
      </dsp:txBody>
      <dsp:txXfrm>
        <a:off x="128778" y="1806052"/>
        <a:ext cx="1956633" cy="720000"/>
      </dsp:txXfrm>
    </dsp:sp>
    <dsp:sp modelId="{B4541269-A59C-4D17-B6AE-BC13F8453187}">
      <dsp:nvSpPr>
        <dsp:cNvPr id="0" name=""/>
        <dsp:cNvSpPr/>
      </dsp:nvSpPr>
      <dsp:spPr>
        <a:xfrm>
          <a:off x="2809366" y="240745"/>
          <a:ext cx="1193546" cy="119354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B6484A-0EAA-4D5E-A0E4-7F53A14A0810}">
      <dsp:nvSpPr>
        <dsp:cNvPr id="0" name=""/>
        <dsp:cNvSpPr/>
      </dsp:nvSpPr>
      <dsp:spPr>
        <a:xfrm>
          <a:off x="3063729" y="495108"/>
          <a:ext cx="684821" cy="68482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19E806-9983-45C1-B490-B5FD0B2465BE}">
      <dsp:nvSpPr>
        <dsp:cNvPr id="0" name=""/>
        <dsp:cNvSpPr/>
      </dsp:nvSpPr>
      <dsp:spPr>
        <a:xfrm>
          <a:off x="2427823" y="1806052"/>
          <a:ext cx="195663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Press Release</a:t>
          </a:r>
        </a:p>
      </dsp:txBody>
      <dsp:txXfrm>
        <a:off x="2427823" y="1806052"/>
        <a:ext cx="1956633" cy="720000"/>
      </dsp:txXfrm>
    </dsp:sp>
    <dsp:sp modelId="{E2224E65-52C7-482D-AD05-22AD0D1E2C31}">
      <dsp:nvSpPr>
        <dsp:cNvPr id="0" name=""/>
        <dsp:cNvSpPr/>
      </dsp:nvSpPr>
      <dsp:spPr>
        <a:xfrm>
          <a:off x="5108411" y="240745"/>
          <a:ext cx="1193546" cy="119354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934EF5-8F58-4FD2-9D83-E9813190EED8}">
      <dsp:nvSpPr>
        <dsp:cNvPr id="0" name=""/>
        <dsp:cNvSpPr/>
      </dsp:nvSpPr>
      <dsp:spPr>
        <a:xfrm>
          <a:off x="5362773" y="495108"/>
          <a:ext cx="684821" cy="68482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8DB329-C7CA-4ABC-9965-8D2518CBF790}">
      <dsp:nvSpPr>
        <dsp:cNvPr id="0" name=""/>
        <dsp:cNvSpPr/>
      </dsp:nvSpPr>
      <dsp:spPr>
        <a:xfrm>
          <a:off x="4726867" y="1806052"/>
          <a:ext cx="195663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Hearing</a:t>
          </a:r>
        </a:p>
      </dsp:txBody>
      <dsp:txXfrm>
        <a:off x="4726867" y="1806052"/>
        <a:ext cx="1956633" cy="720000"/>
      </dsp:txXfrm>
    </dsp:sp>
    <dsp:sp modelId="{CBFB2B8E-990B-4A6F-AE0A-C39E88BB6DDE}">
      <dsp:nvSpPr>
        <dsp:cNvPr id="0" name=""/>
        <dsp:cNvSpPr/>
      </dsp:nvSpPr>
      <dsp:spPr>
        <a:xfrm>
          <a:off x="1659844" y="3015211"/>
          <a:ext cx="1193546" cy="119354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55C4E0-2BCF-4597-86B5-66FB6FEF26A5}">
      <dsp:nvSpPr>
        <dsp:cNvPr id="0" name=""/>
        <dsp:cNvSpPr/>
      </dsp:nvSpPr>
      <dsp:spPr>
        <a:xfrm>
          <a:off x="1914206" y="3269573"/>
          <a:ext cx="684821" cy="68482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E1E6EC-4F25-4799-9136-B30701B48603}">
      <dsp:nvSpPr>
        <dsp:cNvPr id="0" name=""/>
        <dsp:cNvSpPr/>
      </dsp:nvSpPr>
      <dsp:spPr>
        <a:xfrm>
          <a:off x="1278300" y="4580518"/>
          <a:ext cx="195663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Secondary Report(s) – Phases</a:t>
          </a:r>
        </a:p>
      </dsp:txBody>
      <dsp:txXfrm>
        <a:off x="1278300" y="4580518"/>
        <a:ext cx="1956633" cy="720000"/>
      </dsp:txXfrm>
    </dsp:sp>
    <dsp:sp modelId="{D5F94EB8-ED36-4577-9A8F-C0919CBD1ABB}">
      <dsp:nvSpPr>
        <dsp:cNvPr id="0" name=""/>
        <dsp:cNvSpPr/>
      </dsp:nvSpPr>
      <dsp:spPr>
        <a:xfrm>
          <a:off x="3958889" y="3015211"/>
          <a:ext cx="1193546" cy="119354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8817FC-50F7-4DFE-9B69-4AC81A4AA9D0}">
      <dsp:nvSpPr>
        <dsp:cNvPr id="0" name=""/>
        <dsp:cNvSpPr/>
      </dsp:nvSpPr>
      <dsp:spPr>
        <a:xfrm>
          <a:off x="4213251" y="3269573"/>
          <a:ext cx="684821" cy="68482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DC2185-C7DE-44F2-9AE4-E150CA1914F1}">
      <dsp:nvSpPr>
        <dsp:cNvPr id="0" name=""/>
        <dsp:cNvSpPr/>
      </dsp:nvSpPr>
      <dsp:spPr>
        <a:xfrm>
          <a:off x="3577345" y="4580518"/>
          <a:ext cx="195663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Legislative Action</a:t>
          </a:r>
        </a:p>
      </dsp:txBody>
      <dsp:txXfrm>
        <a:off x="3577345" y="4580518"/>
        <a:ext cx="1956633" cy="720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4792C6-6D38-45C6-B532-08231DCC6C83}">
      <dsp:nvSpPr>
        <dsp:cNvPr id="0" name=""/>
        <dsp:cNvSpPr/>
      </dsp:nvSpPr>
      <dsp:spPr>
        <a:xfrm>
          <a:off x="0" y="0"/>
          <a:ext cx="6364224" cy="157499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0509ED-15D2-4AFE-8D79-B9FC89ADE60A}">
      <dsp:nvSpPr>
        <dsp:cNvPr id="0" name=""/>
        <dsp:cNvSpPr/>
      </dsp:nvSpPr>
      <dsp:spPr>
        <a:xfrm>
          <a:off x="476436" y="355047"/>
          <a:ext cx="866247" cy="86624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91697E-AAEA-41FA-BCCA-DE63A65018E5}">
      <dsp:nvSpPr>
        <dsp:cNvPr id="0" name=""/>
        <dsp:cNvSpPr/>
      </dsp:nvSpPr>
      <dsp:spPr>
        <a:xfrm>
          <a:off x="1819120" y="673"/>
          <a:ext cx="4545103" cy="1574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687" tIns="166687" rIns="166687" bIns="166687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100" b="1" kern="1200" dirty="0"/>
            <a:t>Examine, study,</a:t>
          </a:r>
        </a:p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100" b="1" kern="1200" dirty="0"/>
            <a:t> understand, solve</a:t>
          </a:r>
        </a:p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100" b="1" kern="1200" dirty="0"/>
            <a:t> a problem</a:t>
          </a:r>
        </a:p>
      </dsp:txBody>
      <dsp:txXfrm>
        <a:off x="1819120" y="673"/>
        <a:ext cx="4545103" cy="1574995"/>
      </dsp:txXfrm>
    </dsp:sp>
    <dsp:sp modelId="{8CA7C8B0-EE0C-4BE8-B767-0D24EAC9709C}">
      <dsp:nvSpPr>
        <dsp:cNvPr id="0" name=""/>
        <dsp:cNvSpPr/>
      </dsp:nvSpPr>
      <dsp:spPr>
        <a:xfrm>
          <a:off x="0" y="1969418"/>
          <a:ext cx="6364224" cy="157499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9E6991-8A60-4150-B1F4-A8DC36628B27}">
      <dsp:nvSpPr>
        <dsp:cNvPr id="0" name=""/>
        <dsp:cNvSpPr/>
      </dsp:nvSpPr>
      <dsp:spPr>
        <a:xfrm>
          <a:off x="476436" y="2323792"/>
          <a:ext cx="866247" cy="86624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F75C6B-2AD8-435B-BC18-2C303BE99307}">
      <dsp:nvSpPr>
        <dsp:cNvPr id="0" name=""/>
        <dsp:cNvSpPr/>
      </dsp:nvSpPr>
      <dsp:spPr>
        <a:xfrm>
          <a:off x="1819120" y="1969418"/>
          <a:ext cx="2863900" cy="1574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687" tIns="166687" rIns="166687" bIns="166687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Strategy in legislative process or oversight activity</a:t>
          </a:r>
        </a:p>
      </dsp:txBody>
      <dsp:txXfrm>
        <a:off x="1819120" y="1969418"/>
        <a:ext cx="2863900" cy="1574995"/>
      </dsp:txXfrm>
    </dsp:sp>
    <dsp:sp modelId="{5C34D258-9BFF-485B-9C06-73E9C6B50731}">
      <dsp:nvSpPr>
        <dsp:cNvPr id="0" name=""/>
        <dsp:cNvSpPr/>
      </dsp:nvSpPr>
      <dsp:spPr>
        <a:xfrm>
          <a:off x="4683021" y="1969418"/>
          <a:ext cx="1681202" cy="1574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687" tIns="166687" rIns="166687" bIns="166687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~~Examine before action (stall, more information, gain support, 	etc.)</a:t>
          </a:r>
        </a:p>
      </dsp:txBody>
      <dsp:txXfrm>
        <a:off x="4683021" y="1969418"/>
        <a:ext cx="1681202" cy="1574995"/>
      </dsp:txXfrm>
    </dsp:sp>
    <dsp:sp modelId="{646B6AD7-2DC3-48E0-BF51-2859EBB82F3A}">
      <dsp:nvSpPr>
        <dsp:cNvPr id="0" name=""/>
        <dsp:cNvSpPr/>
      </dsp:nvSpPr>
      <dsp:spPr>
        <a:xfrm>
          <a:off x="0" y="3938162"/>
          <a:ext cx="6364224" cy="157499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5E1927-1BAC-4DD7-B040-64B21637126C}">
      <dsp:nvSpPr>
        <dsp:cNvPr id="0" name=""/>
        <dsp:cNvSpPr/>
      </dsp:nvSpPr>
      <dsp:spPr>
        <a:xfrm>
          <a:off x="476436" y="4292537"/>
          <a:ext cx="866247" cy="86624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F55DF0-1E73-4521-A116-0B84EF2812F2}">
      <dsp:nvSpPr>
        <dsp:cNvPr id="0" name=""/>
        <dsp:cNvSpPr/>
      </dsp:nvSpPr>
      <dsp:spPr>
        <a:xfrm>
          <a:off x="1819120" y="3938162"/>
          <a:ext cx="4545103" cy="1574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687" tIns="166687" rIns="166687" bIns="166687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Scoping, Tribal consultation, generate interest and information</a:t>
          </a:r>
        </a:p>
      </dsp:txBody>
      <dsp:txXfrm>
        <a:off x="1819120" y="3938162"/>
        <a:ext cx="4545103" cy="15749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903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701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402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980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447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43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08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23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532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9/27/2022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555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99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673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FB82883-1DC0-4BE1-A607-009095F33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8A94484B-7715-2DDE-564E-C5C14633EA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66695" y="-209550"/>
            <a:ext cx="12191980" cy="72580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FA98EAA-A866-4C95-A2A8-44E46FBAD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56000">
                <a:schemeClr val="tx1">
                  <a:alpha val="40000"/>
                </a:schemeClr>
              </a:gs>
              <a:gs pos="100000">
                <a:schemeClr val="tx1">
                  <a:alpha val="8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E77622-539E-783B-656A-23BCFA1670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3121" y="3162300"/>
            <a:ext cx="7985759" cy="1367769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entury Schoolbook" panose="02040604050505020304" pitchFamily="18" charset="0"/>
              </a:rPr>
              <a:t>GOVERNMENT ACCOUNTABILITY OFFICE</a:t>
            </a:r>
            <a:br>
              <a:rPr lang="en-US" sz="3600" dirty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br>
              <a:rPr lang="en-US" sz="3600" dirty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r>
              <a:rPr lang="en-US" sz="3600" dirty="0">
                <a:solidFill>
                  <a:schemeClr val="bg1"/>
                </a:solidFill>
                <a:latin typeface="Century Schoolbook" panose="02040604050505020304" pitchFamily="18" charset="0"/>
              </a:rPr>
              <a:t>TRIBAL ADVISORY COUNCIL</a:t>
            </a:r>
            <a:br>
              <a:rPr lang="en-US" sz="3600" dirty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br>
              <a:rPr lang="en-US" sz="4000" dirty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br>
              <a:rPr lang="en-US" sz="4000" dirty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r>
              <a:rPr lang="en-US" sz="2800" dirty="0">
                <a:solidFill>
                  <a:schemeClr val="bg1"/>
                </a:solidFill>
                <a:latin typeface="Century Schoolbook" panose="02040604050505020304" pitchFamily="18" charset="0"/>
              </a:rPr>
              <a:t>Insights How Congress Uses </a:t>
            </a:r>
            <a:br>
              <a:rPr lang="en-US" sz="2800" dirty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r>
              <a:rPr lang="en-US" sz="2800" dirty="0">
                <a:solidFill>
                  <a:schemeClr val="bg1"/>
                </a:solidFill>
                <a:latin typeface="Century Schoolbook" panose="02040604050505020304" pitchFamily="18" charset="0"/>
              </a:rPr>
              <a:t>GAO Reports and Information</a:t>
            </a:r>
            <a:br>
              <a:rPr lang="en-US" sz="2800" dirty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endParaRPr lang="en-US" sz="40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B801F8-C956-15E5-E848-15F64F3F63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15738" y="4856756"/>
            <a:ext cx="6960524" cy="1422397"/>
          </a:xfrm>
        </p:spPr>
        <p:txBody>
          <a:bodyPr anchor="t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entury Schoolbook" panose="02040604050505020304" pitchFamily="18" charset="0"/>
              </a:rPr>
              <a:t>Rhonda Harjo (MBCI/MCN), TAC Member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entury Schoolbook" panose="02040604050505020304" pitchFamily="18" charset="0"/>
              </a:rPr>
              <a:t>September 28, 2022</a:t>
            </a:r>
          </a:p>
        </p:txBody>
      </p:sp>
    </p:spTree>
    <p:extLst>
      <p:ext uri="{BB962C8B-B14F-4D97-AF65-F5344CB8AC3E}">
        <p14:creationId xmlns:p14="http://schemas.microsoft.com/office/powerpoint/2010/main" val="234991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55F366-4A0F-12A0-060D-413BAD11E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en-US" dirty="0"/>
              <a:t>GAO Reports – Purpose, Use, Development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C19A99F-B209-F03F-DEA4-2F0DCC764F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6933992"/>
              </p:ext>
            </p:extLst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34927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7AB3D-BA13-DA3F-F1DF-B582B7BE4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63EC6-B9B8-B02C-DD42-C94FBA1AD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1971040"/>
            <a:ext cx="10168128" cy="420116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IHCIA – Contract health services (CHSDAs) </a:t>
            </a:r>
          </a:p>
          <a:p>
            <a:r>
              <a:rPr lang="en-US" dirty="0"/>
              <a:t>Indian Tribal Energy and Self-Development Act   </a:t>
            </a:r>
          </a:p>
          <a:p>
            <a:r>
              <a:rPr lang="en-US" dirty="0"/>
              <a:t>Telecommunications and Broadband Reports</a:t>
            </a:r>
          </a:p>
          <a:p>
            <a:r>
              <a:rPr lang="en-US" dirty="0"/>
              <a:t>Indian Education Reports </a:t>
            </a:r>
          </a:p>
          <a:p>
            <a:r>
              <a:rPr lang="en-US" dirty="0"/>
              <a:t>Juvenile Justice Reports</a:t>
            </a:r>
          </a:p>
          <a:p>
            <a:r>
              <a:rPr lang="en-US" dirty="0"/>
              <a:t>Advance Appropriations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899B3A-8DE1-9747-3FDB-C6E6886E5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4960" y="2377440"/>
            <a:ext cx="755967" cy="5384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0D0163-D8F0-8300-B35F-3503D0B5F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7383" y="2915920"/>
            <a:ext cx="827087" cy="5283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648429-14BB-F9E9-44B8-6F63CF0A8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796" y="4071620"/>
            <a:ext cx="829128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352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A299ADF-C96B-4580-9DF4-9D9269C567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9FC714-E0D2-B10A-5771-2DF9E2BC5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4064" y="674285"/>
            <a:ext cx="6272784" cy="1049359"/>
          </a:xfrm>
        </p:spPr>
        <p:txBody>
          <a:bodyPr anchor="b">
            <a:normAutofit/>
          </a:bodyPr>
          <a:lstStyle/>
          <a:p>
            <a:pPr algn="ctr"/>
            <a:r>
              <a:rPr lang="en-US" sz="5200" dirty="0"/>
              <a:t>Follow-up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4DEA16-2F5C-3B57-6B85-AEAC14A1A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74" y="2426390"/>
            <a:ext cx="3532036" cy="181016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7B9ED5D-FBCA-4F0D-A30B-F8DB7B425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17960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8CFE6F-D784-FFE8-B855-0356EF5F3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392" y="86868"/>
            <a:ext cx="1984248" cy="198424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06034C9-73F6-444C-8AF7-50F884786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926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641B50-4042-E10C-EAC8-1E66A3049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137" y="4591832"/>
            <a:ext cx="2480310" cy="198424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21682-D60E-E19E-B78C-5A592DDF7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4064" y="2953829"/>
            <a:ext cx="6272784" cy="344773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/>
              <a:t>ATTENTION</a:t>
            </a:r>
          </a:p>
          <a:p>
            <a:pPr>
              <a:lnSpc>
                <a:spcPct val="100000"/>
              </a:lnSpc>
            </a:pPr>
            <a:endParaRPr lang="en-US" sz="1800" dirty="0"/>
          </a:p>
          <a:p>
            <a:pPr>
              <a:lnSpc>
                <a:spcPct val="100000"/>
              </a:lnSpc>
            </a:pPr>
            <a:r>
              <a:rPr lang="en-US" sz="1800" b="1" dirty="0"/>
              <a:t>OPEN RECOMMENDATIONS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/>
              <a:t>	~~https://www.gao.gov/reportstestimonies/reco	</a:t>
            </a:r>
            <a:r>
              <a:rPr lang="en-US" sz="1800" dirty="0" err="1"/>
              <a:t>mmendations</a:t>
            </a:r>
            <a:r>
              <a:rPr lang="en-US" sz="1800" dirty="0"/>
              <a:t>-database</a:t>
            </a:r>
          </a:p>
          <a:p>
            <a:pPr>
              <a:lnSpc>
                <a:spcPct val="100000"/>
              </a:lnSpc>
            </a:pPr>
            <a:endParaRPr lang="en-US" sz="1800" dirty="0"/>
          </a:p>
          <a:p>
            <a:pPr>
              <a:lnSpc>
                <a:spcPct val="100000"/>
              </a:lnSpc>
            </a:pPr>
            <a:r>
              <a:rPr lang="en-US" sz="1800" b="1" dirty="0"/>
              <a:t>HIGH RISK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800" dirty="0"/>
          </a:p>
          <a:p>
            <a:pPr>
              <a:lnSpc>
                <a:spcPct val="100000"/>
              </a:lnSpc>
            </a:pPr>
            <a:r>
              <a:rPr lang="en-US" sz="1800" b="1" dirty="0"/>
              <a:t>ACTION</a:t>
            </a:r>
          </a:p>
        </p:txBody>
      </p:sp>
    </p:spTree>
    <p:extLst>
      <p:ext uri="{BB962C8B-B14F-4D97-AF65-F5344CB8AC3E}">
        <p14:creationId xmlns:p14="http://schemas.microsoft.com/office/powerpoint/2010/main" val="2047215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FB82883-1DC0-4BE1-A607-009095F33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58CC755-46B1-DEAA-D724-DAF4A1E445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162" b="12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FA98EAA-A866-4C95-A2A8-44E46FBAD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56000">
                <a:schemeClr val="tx1">
                  <a:alpha val="40000"/>
                </a:schemeClr>
              </a:gs>
              <a:gs pos="100000">
                <a:schemeClr val="tx1">
                  <a:alpha val="8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728B28-BA9E-8FBF-E7D6-285CC9AD6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4727173"/>
            <a:ext cx="7985759" cy="8688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696601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01B3EC0-C865-4E52-A0F6-CB02B29A4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71792A3-E623-8625-B78D-245FF0424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941832"/>
            <a:ext cx="10506456" cy="846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Relationship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6346BE-FDB4-4772-A696-0719490AB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146509"/>
            <a:ext cx="1050645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46F1D6-485D-9A61-65FB-1B2AA299B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1958005"/>
            <a:ext cx="10509504" cy="147099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dirty="0"/>
              <a:t>The Government Accountability Office (GAO) is known as "the </a:t>
            </a:r>
            <a:r>
              <a:rPr lang="en-US" sz="2000" b="1" u="sng" dirty="0"/>
              <a:t>investigative arm </a:t>
            </a:r>
            <a:r>
              <a:rPr lang="en-US" sz="2000" dirty="0"/>
              <a:t>of Congress" and "the congressional </a:t>
            </a:r>
            <a:r>
              <a:rPr lang="en-US" sz="2000" b="1" u="sng" dirty="0"/>
              <a:t>watchdog</a:t>
            </a:r>
            <a:r>
              <a:rPr lang="en-US" sz="2000" dirty="0"/>
              <a:t>." GAO supports the Congress in </a:t>
            </a:r>
            <a:r>
              <a:rPr lang="en-US" sz="2000" b="1" u="sng" dirty="0"/>
              <a:t>meeting its constitutional responsibilities </a:t>
            </a:r>
            <a:r>
              <a:rPr lang="en-US" sz="2000" dirty="0"/>
              <a:t>and </a:t>
            </a:r>
            <a:r>
              <a:rPr lang="en-US" sz="2000" b="1" u="sng" dirty="0"/>
              <a:t>helps improve the performance and accountability </a:t>
            </a:r>
            <a:r>
              <a:rPr lang="en-US" sz="2000" dirty="0"/>
              <a:t>of the federal government for the benefit of the American people.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28328A-4863-B13D-ACDE-E7B99B213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6448" y="305938"/>
            <a:ext cx="2009775" cy="16520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E1F6B7-13A0-782F-E1BF-FDD3BA603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182" y="3484029"/>
            <a:ext cx="3419475" cy="22669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2F2BC2-4C6A-60D9-6B4F-557AED24C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9" y="3484029"/>
            <a:ext cx="2359152" cy="27482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96D6F2-2BAA-AFF6-836C-49D19FEE89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8720" y="3609856"/>
            <a:ext cx="3564096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884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4436B75-B93F-02CF-8938-15913CC1C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440" y="548640"/>
            <a:ext cx="10684256" cy="1179576"/>
          </a:xfrm>
        </p:spPr>
        <p:txBody>
          <a:bodyPr/>
          <a:lstStyle/>
          <a:p>
            <a:pPr algn="ctr"/>
            <a:r>
              <a:rPr lang="en-US" dirty="0"/>
              <a:t>Oversight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D6899A81-0DAF-D3E4-EA6C-1E5E504EE4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4591455"/>
              </p:ext>
            </p:extLst>
          </p:nvPr>
        </p:nvGraphicFramePr>
        <p:xfrm>
          <a:off x="1115568" y="2478024"/>
          <a:ext cx="10168128" cy="369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77542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89609-2A1E-8896-4393-B65781F4F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Process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AA413D1-54E6-1C5A-CE4A-E75741345C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3389593"/>
              </p:ext>
            </p:extLst>
          </p:nvPr>
        </p:nvGraphicFramePr>
        <p:xfrm>
          <a:off x="1115568" y="2478024"/>
          <a:ext cx="10168128" cy="369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85342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954F66B-3BF3-4495-BAEE-BEB2B018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CE5969-002E-7C7D-277C-1A5E4E830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3050" y="699327"/>
            <a:ext cx="6272784" cy="1271713"/>
          </a:xfrm>
        </p:spPr>
        <p:txBody>
          <a:bodyPr anchor="b">
            <a:normAutofit/>
          </a:bodyPr>
          <a:lstStyle/>
          <a:p>
            <a:r>
              <a:rPr lang="en-US" dirty="0"/>
              <a:t>Process - Getting Started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723AF5-FB97-6524-BCD4-AADA94F4B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63641"/>
            <a:ext cx="4217332" cy="305756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ABAD4DA-87BA-4F70-9EF0-45C6BCF17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34618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5128D9-2797-47FA-B6FE-EC24E6B84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924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A1194-4001-5CA9-96A7-2545734F8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5924" y="3088217"/>
            <a:ext cx="6272784" cy="305756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Problem gets attention of Congress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	~~Constituents, news articles, reports,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	    hearings, etc.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2000" dirty="0"/>
              <a:t>Issues in legislative process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	~~Examine before action (stall, more 	  	    information, gain support, etc.)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  <a:p>
            <a:pPr marL="0" indent="0">
              <a:lnSpc>
                <a:spcPct val="100000"/>
              </a:lnSpc>
              <a:buNone/>
            </a:pPr>
            <a:endParaRPr lang="en-US" sz="1800" dirty="0"/>
          </a:p>
          <a:p>
            <a:pPr marL="0" indent="0">
              <a:lnSpc>
                <a:spcPct val="100000"/>
              </a:lnSpc>
              <a:buNone/>
            </a:pPr>
            <a:endParaRPr lang="en-US" sz="1800" dirty="0"/>
          </a:p>
          <a:p>
            <a:pPr marL="0" indent="0">
              <a:lnSpc>
                <a:spcPct val="100000"/>
              </a:lnSpc>
              <a:buNone/>
            </a:pPr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13F5B6-5E16-832B-EDCB-A3CB4E0EC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8081" y="725593"/>
            <a:ext cx="1178560" cy="87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26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954F66B-3BF3-4495-BAEE-BEB2B018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37B639-82B0-9C1E-D436-BB796AAB8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6874" y="809054"/>
            <a:ext cx="6272784" cy="768793"/>
          </a:xfrm>
        </p:spPr>
        <p:txBody>
          <a:bodyPr anchor="b">
            <a:normAutofit fontScale="90000"/>
          </a:bodyPr>
          <a:lstStyle/>
          <a:p>
            <a:r>
              <a:rPr lang="en-US" sz="5200" dirty="0"/>
              <a:t>Process - Steps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44CF85-6BCB-9E9F-96A3-337DB8D41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3376"/>
            <a:ext cx="4217332" cy="403809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ABAD4DA-87BA-4F70-9EF0-45C6BCF17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34618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5128D9-2797-47FA-B6FE-EC24E6B84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924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DC82A-07F6-D861-A708-3B057DDB6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6874" y="3008693"/>
            <a:ext cx="6272784" cy="3168269"/>
          </a:xfrm>
        </p:spPr>
        <p:txBody>
          <a:bodyPr>
            <a:normAutofit/>
          </a:bodyPr>
          <a:lstStyle/>
          <a:p>
            <a:r>
              <a:rPr lang="en-US" sz="2000" dirty="0"/>
              <a:t>Request to GAO</a:t>
            </a:r>
          </a:p>
          <a:p>
            <a:pPr marL="0" indent="0">
              <a:buNone/>
            </a:pPr>
            <a:r>
              <a:rPr lang="en-US" sz="2000" dirty="0"/>
              <a:t>	~~Statutes, letters</a:t>
            </a:r>
          </a:p>
          <a:p>
            <a:r>
              <a:rPr lang="en-US" sz="2000" dirty="0"/>
              <a:t>Priority of requests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	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	~~Statutory mandates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	~~Committees – Chair, Ranking Member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	~~Individual Member</a:t>
            </a:r>
          </a:p>
        </p:txBody>
      </p:sp>
    </p:spTree>
    <p:extLst>
      <p:ext uri="{BB962C8B-B14F-4D97-AF65-F5344CB8AC3E}">
        <p14:creationId xmlns:p14="http://schemas.microsoft.com/office/powerpoint/2010/main" val="3530503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954F66B-3BF3-4495-BAEE-BEB2B018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C704EE-61F3-1D63-2C61-3EB54BD17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6874" y="1076324"/>
            <a:ext cx="6272784" cy="1535051"/>
          </a:xfrm>
        </p:spPr>
        <p:txBody>
          <a:bodyPr anchor="b">
            <a:normAutofit/>
          </a:bodyPr>
          <a:lstStyle/>
          <a:p>
            <a:r>
              <a:rPr lang="en-US"/>
              <a:t>Process – Involvement During Review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E6127A-D4BF-8EF7-B881-4F347BF4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55581"/>
            <a:ext cx="4217332" cy="467368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ABAD4DA-87BA-4F70-9EF0-45C6BCF17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34618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15128D9-2797-47FA-B6FE-EC24E6B84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924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F89BF-7366-22F6-B43B-5AEBA879A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6874" y="3351276"/>
            <a:ext cx="6272784" cy="2825686"/>
          </a:xfrm>
        </p:spPr>
        <p:txBody>
          <a:bodyPr>
            <a:normAutofit/>
          </a:bodyPr>
          <a:lstStyle/>
          <a:p>
            <a:r>
              <a:rPr lang="en-US" sz="2800" dirty="0"/>
              <a:t>Adding requesters</a:t>
            </a:r>
          </a:p>
          <a:p>
            <a:r>
              <a:rPr lang="en-US" sz="2800" dirty="0"/>
              <a:t>Scoping</a:t>
            </a:r>
          </a:p>
          <a:p>
            <a:r>
              <a:rPr lang="en-US" sz="2800" dirty="0"/>
              <a:t>Follow-up meeting</a:t>
            </a:r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76966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754184-FF81-DD97-4204-AA6010115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US" dirty="0"/>
              <a:t>Process – Post-Review</a:t>
            </a: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9144"/>
          </a:xfrm>
          <a:prstGeom prst="rect">
            <a:avLst/>
          </a:prstGeom>
          <a:solidFill>
            <a:schemeClr val="tx1">
              <a:lumMod val="65000"/>
              <a:lumOff val="35000"/>
              <a:alpha val="30000"/>
            </a:schemeClr>
          </a:solidFill>
          <a:ln w="9525">
            <a:solidFill>
              <a:schemeClr val="tx1">
                <a:lumMod val="65000"/>
                <a:lumOff val="35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D8B0EDF-8087-334C-D9F6-AF511CAC72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9774791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79675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81E1224E-6618-482E-BE87-321A7FC1C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2613C1-A129-CF94-CEF3-277C721BC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34" y="957447"/>
            <a:ext cx="3383280" cy="4943105"/>
          </a:xfrm>
        </p:spPr>
        <p:txBody>
          <a:bodyPr anchor="ctr">
            <a:normAutofit/>
          </a:bodyPr>
          <a:lstStyle/>
          <a:p>
            <a:r>
              <a:rPr lang="en-US"/>
              <a:t>Process – Follow-up</a:t>
            </a:r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066346BE-FDB4-4772-A696-0719490AB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38126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9234" y="6163056"/>
            <a:ext cx="338328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6F1F6E5C-C434-56B6-5767-80AA4078EC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2246700"/>
              </p:ext>
            </p:extLst>
          </p:nvPr>
        </p:nvGraphicFramePr>
        <p:xfrm>
          <a:off x="4553712" y="621792"/>
          <a:ext cx="6812280" cy="5541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86666176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nalogousFromLightSeed_2SEEDS">
      <a:dk1>
        <a:srgbClr val="000000"/>
      </a:dk1>
      <a:lt1>
        <a:srgbClr val="FFFFFF"/>
      </a:lt1>
      <a:dk2>
        <a:srgbClr val="21303A"/>
      </a:dk2>
      <a:lt2>
        <a:srgbClr val="E2E3E8"/>
      </a:lt2>
      <a:accent1>
        <a:srgbClr val="A9A274"/>
      </a:accent1>
      <a:accent2>
        <a:srgbClr val="BB9B82"/>
      </a:accent2>
      <a:accent3>
        <a:srgbClr val="9AA57D"/>
      </a:accent3>
      <a:accent4>
        <a:srgbClr val="73A9A9"/>
      </a:accent4>
      <a:accent5>
        <a:srgbClr val="84A6BD"/>
      </a:accent5>
      <a:accent6>
        <a:srgbClr val="7F89BA"/>
      </a:accent6>
      <a:hlink>
        <a:srgbClr val="6973AE"/>
      </a:hlink>
      <a:folHlink>
        <a:srgbClr val="7F7F7F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361</Words>
  <Application>Microsoft Office PowerPoint</Application>
  <PresentationFormat>Widescreen</PresentationFormat>
  <Paragraphs>74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Century Schoolbook</vt:lpstr>
      <vt:lpstr>Neue Haas Grotesk Text Pro</vt:lpstr>
      <vt:lpstr>AccentBoxVTI</vt:lpstr>
      <vt:lpstr>GOVERNMENT ACCOUNTABILITY OFFICE  TRIBAL ADVISORY COUNCIL   Insights How Congress Uses  GAO Reports and Information </vt:lpstr>
      <vt:lpstr>Relationship</vt:lpstr>
      <vt:lpstr>Oversight</vt:lpstr>
      <vt:lpstr>Process</vt:lpstr>
      <vt:lpstr>Process - Getting Started</vt:lpstr>
      <vt:lpstr>Process - Steps</vt:lpstr>
      <vt:lpstr>Process – Involvement During Review </vt:lpstr>
      <vt:lpstr>Process – Post-Review</vt:lpstr>
      <vt:lpstr>Process – Follow-up</vt:lpstr>
      <vt:lpstr>GAO Reports – Purpose, Use, Development </vt:lpstr>
      <vt:lpstr>Examples</vt:lpstr>
      <vt:lpstr>Follow-up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GOVERNMENT ACCOUNTABILITY OFFICE  TRIBAL ADVISORY COUNCIL   Insights How Congress Uses  GAO Reports and Information</dc:title>
  <dc:creator>rhonda harjo</dc:creator>
  <cp:lastModifiedBy>Jay Spaan</cp:lastModifiedBy>
  <cp:revision>1</cp:revision>
  <dcterms:created xsi:type="dcterms:W3CDTF">2022-09-27T03:10:14Z</dcterms:created>
  <dcterms:modified xsi:type="dcterms:W3CDTF">2022-09-27T13:18:13Z</dcterms:modified>
</cp:coreProperties>
</file>