
<file path=[Content_Types].xml><?xml version="1.0" encoding="utf-8"?>
<Types xmlns="http://schemas.openxmlformats.org/package/2006/content-types">
  <Default Extension="emf" ContentType="image/x-emf"/>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theme/theme2.xml" ContentType="application/vnd.openxmlformats-officedocument.theme+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4"/>
    <p:sldMasterId id="2147483688" r:id="rId5"/>
    <p:sldMasterId id="2147483648" r:id="rId6"/>
  </p:sldMasterIdLst>
  <p:notesMasterIdLst>
    <p:notesMasterId r:id="rId27"/>
  </p:notesMasterIdLst>
  <p:sldIdLst>
    <p:sldId id="466" r:id="rId7"/>
    <p:sldId id="558" r:id="rId8"/>
    <p:sldId id="554" r:id="rId9"/>
    <p:sldId id="553" r:id="rId10"/>
    <p:sldId id="555" r:id="rId11"/>
    <p:sldId id="571" r:id="rId12"/>
    <p:sldId id="560" r:id="rId13"/>
    <p:sldId id="574" r:id="rId14"/>
    <p:sldId id="575" r:id="rId15"/>
    <p:sldId id="567" r:id="rId16"/>
    <p:sldId id="562" r:id="rId17"/>
    <p:sldId id="542" r:id="rId18"/>
    <p:sldId id="579" r:id="rId19"/>
    <p:sldId id="572" r:id="rId20"/>
    <p:sldId id="577" r:id="rId21"/>
    <p:sldId id="578" r:id="rId22"/>
    <p:sldId id="556" r:id="rId23"/>
    <p:sldId id="502" r:id="rId24"/>
    <p:sldId id="557" r:id="rId25"/>
    <p:sldId id="576" r:id="rId26"/>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00CC"/>
    <a:srgbClr val="C6551D"/>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649604EF-4BB2-4E12-8E79-DACAE36E6442}" v="178" dt="2022-11-07T03:32:40.439"/>
    <p1510:client id="{690957BE-8013-6214-1E46-404547165A9E}" v="53" dt="2022-11-07T12:25:55.702"/>
  </p1510:revLst>
</p1510:revInfo>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p:cViewPr varScale="1">
        <p:scale>
          <a:sx n="59" d="100"/>
          <a:sy n="59" d="100"/>
        </p:scale>
        <p:origin x="940" y="52"/>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2.xml"/><Relationship Id="rId13" Type="http://schemas.openxmlformats.org/officeDocument/2006/relationships/slide" Target="slides/slide7.xml"/><Relationship Id="rId18" Type="http://schemas.openxmlformats.org/officeDocument/2006/relationships/slide" Target="slides/slide12.xml"/><Relationship Id="rId26" Type="http://schemas.openxmlformats.org/officeDocument/2006/relationships/slide" Target="slides/slide20.xml"/><Relationship Id="rId3" Type="http://schemas.openxmlformats.org/officeDocument/2006/relationships/customXml" Target="../customXml/item3.xml"/><Relationship Id="rId21" Type="http://schemas.openxmlformats.org/officeDocument/2006/relationships/slide" Target="slides/slide15.xml"/><Relationship Id="rId7" Type="http://schemas.openxmlformats.org/officeDocument/2006/relationships/slide" Target="slides/slide1.xml"/><Relationship Id="rId12" Type="http://schemas.openxmlformats.org/officeDocument/2006/relationships/slide" Target="slides/slide6.xml"/><Relationship Id="rId17" Type="http://schemas.openxmlformats.org/officeDocument/2006/relationships/slide" Target="slides/slide11.xml"/><Relationship Id="rId25" Type="http://schemas.openxmlformats.org/officeDocument/2006/relationships/slide" Target="slides/slide19.xml"/><Relationship Id="rId2" Type="http://schemas.openxmlformats.org/officeDocument/2006/relationships/customXml" Target="../customXml/item2.xml"/><Relationship Id="rId16" Type="http://schemas.openxmlformats.org/officeDocument/2006/relationships/slide" Target="slides/slide10.xml"/><Relationship Id="rId20" Type="http://schemas.openxmlformats.org/officeDocument/2006/relationships/slide" Target="slides/slide14.xml"/><Relationship Id="rId29" Type="http://schemas.openxmlformats.org/officeDocument/2006/relationships/viewProps" Target="viewProps.xml"/><Relationship Id="rId1" Type="http://schemas.openxmlformats.org/officeDocument/2006/relationships/customXml" Target="../customXml/item1.xml"/><Relationship Id="rId6" Type="http://schemas.openxmlformats.org/officeDocument/2006/relationships/slideMaster" Target="slideMasters/slideMaster3.xml"/><Relationship Id="rId11" Type="http://schemas.openxmlformats.org/officeDocument/2006/relationships/slide" Target="slides/slide5.xml"/><Relationship Id="rId24" Type="http://schemas.openxmlformats.org/officeDocument/2006/relationships/slide" Target="slides/slide18.xml"/><Relationship Id="rId32" Type="http://schemas.microsoft.com/office/2015/10/relationships/revisionInfo" Target="revisionInfo.xml"/><Relationship Id="rId5" Type="http://schemas.openxmlformats.org/officeDocument/2006/relationships/slideMaster" Target="slideMasters/slideMaster2.xml"/><Relationship Id="rId15" Type="http://schemas.openxmlformats.org/officeDocument/2006/relationships/slide" Target="slides/slide9.xml"/><Relationship Id="rId23" Type="http://schemas.openxmlformats.org/officeDocument/2006/relationships/slide" Target="slides/slide17.xml"/><Relationship Id="rId28" Type="http://schemas.openxmlformats.org/officeDocument/2006/relationships/presProps" Target="presProps.xml"/><Relationship Id="rId10" Type="http://schemas.openxmlformats.org/officeDocument/2006/relationships/slide" Target="slides/slide4.xml"/><Relationship Id="rId19" Type="http://schemas.openxmlformats.org/officeDocument/2006/relationships/slide" Target="slides/slide13.xml"/><Relationship Id="rId31" Type="http://schemas.openxmlformats.org/officeDocument/2006/relationships/tableStyles" Target="tableStyles.xml"/><Relationship Id="rId4" Type="http://schemas.openxmlformats.org/officeDocument/2006/relationships/slideMaster" Target="slideMasters/slideMaster1.xml"/><Relationship Id="rId9" Type="http://schemas.openxmlformats.org/officeDocument/2006/relationships/slide" Target="slides/slide3.xml"/><Relationship Id="rId14" Type="http://schemas.openxmlformats.org/officeDocument/2006/relationships/slide" Target="slides/slide8.xml"/><Relationship Id="rId22" Type="http://schemas.openxmlformats.org/officeDocument/2006/relationships/slide" Target="slides/slide16.xml"/><Relationship Id="rId27" Type="http://schemas.openxmlformats.org/officeDocument/2006/relationships/notesMaster" Target="notesMasters/notesMaster1.xml"/><Relationship Id="rId30"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E7BF7563-61BB-435F-99FB-9D016B292667}" type="datetimeFigureOut">
              <a:rPr lang="en-US" smtClean="0"/>
              <a:t>11/7/2022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B6286F23-65F0-4704-AE91-0DD30F51AA13}" type="slidenum">
              <a:rPr lang="en-US" smtClean="0"/>
              <a:t>‹#›</a:t>
            </a:fld>
            <a:endParaRPr lang="en-US"/>
          </a:p>
        </p:txBody>
      </p:sp>
    </p:spTree>
    <p:extLst>
      <p:ext uri="{BB962C8B-B14F-4D97-AF65-F5344CB8AC3E}">
        <p14:creationId xmlns:p14="http://schemas.microsoft.com/office/powerpoint/2010/main" val="390511872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28600" indent="-228600">
              <a:buFont typeface="+mj-lt"/>
              <a:buAutoNum type="arabicPeriod"/>
            </a:pPr>
            <a:endParaRPr lang="en-US"/>
          </a:p>
        </p:txBody>
      </p:sp>
      <p:sp>
        <p:nvSpPr>
          <p:cNvPr id="4" name="Slide Number Placeholder 3"/>
          <p:cNvSpPr>
            <a:spLocks noGrp="1"/>
          </p:cNvSpPr>
          <p:nvPr>
            <p:ph type="sldNum" sz="quarter" idx="5"/>
          </p:nvPr>
        </p:nvSpPr>
        <p:spPr/>
        <p:txBody>
          <a:bodyPr/>
          <a:lstStyle/>
          <a:p>
            <a:fld id="{B6286F23-65F0-4704-AE91-0DD30F51AA13}" type="slidenum">
              <a:rPr lang="en-US" smtClean="0"/>
              <a:t>1</a:t>
            </a:fld>
            <a:endParaRPr lang="en-US"/>
          </a:p>
        </p:txBody>
      </p:sp>
    </p:spTree>
    <p:extLst>
      <p:ext uri="{BB962C8B-B14F-4D97-AF65-F5344CB8AC3E}">
        <p14:creationId xmlns:p14="http://schemas.microsoft.com/office/powerpoint/2010/main" val="366045355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solidFill>
                <a:srgbClr val="000000"/>
              </a:solidFill>
              <a:latin typeface="Calibri" panose="020F0502020204030204"/>
              <a:ea typeface="Calibri" panose="020F0502020204030204" pitchFamily="34" charset="0"/>
              <a:cs typeface="Calibri" panose="020F0502020204030204"/>
            </a:endParaRPr>
          </a:p>
          <a:p>
            <a:endParaRPr lang="en-US" sz="1800">
              <a:solidFill>
                <a:srgbClr val="403F42"/>
              </a:solidFill>
              <a:latin typeface="Times New Roman"/>
              <a:cs typeface="Times New Roman"/>
            </a:endParaRPr>
          </a:p>
          <a:p>
            <a:endParaRPr lang="en-US" sz="1800">
              <a:solidFill>
                <a:srgbClr val="403F42"/>
              </a:solidFill>
              <a:latin typeface="Times New Roman"/>
              <a:cs typeface="Times New Roman"/>
            </a:endParaRPr>
          </a:p>
        </p:txBody>
      </p:sp>
      <p:sp>
        <p:nvSpPr>
          <p:cNvPr id="4" name="Slide Number Placeholder 3"/>
          <p:cNvSpPr>
            <a:spLocks noGrp="1"/>
          </p:cNvSpPr>
          <p:nvPr>
            <p:ph type="sldNum" sz="quarter" idx="5"/>
          </p:nvPr>
        </p:nvSpPr>
        <p:spPr/>
        <p:txBody>
          <a:bodyPr/>
          <a:lstStyle/>
          <a:p>
            <a:fld id="{B6286F23-65F0-4704-AE91-0DD30F51AA13}" type="slidenum">
              <a:rPr lang="en-US" smtClean="0"/>
              <a:t>2</a:t>
            </a:fld>
            <a:endParaRPr lang="en-US"/>
          </a:p>
        </p:txBody>
      </p:sp>
    </p:spTree>
    <p:extLst>
      <p:ext uri="{BB962C8B-B14F-4D97-AF65-F5344CB8AC3E}">
        <p14:creationId xmlns:p14="http://schemas.microsoft.com/office/powerpoint/2010/main" val="181357437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solidFill>
                <a:srgbClr val="000000"/>
              </a:solidFill>
              <a:latin typeface="Calibri" panose="020F0502020204030204"/>
              <a:ea typeface="Calibri" panose="020F0502020204030204" pitchFamily="34" charset="0"/>
              <a:cs typeface="Calibri" panose="020F0502020204030204"/>
            </a:endParaRPr>
          </a:p>
          <a:p>
            <a:endParaRPr lang="en-US" sz="1800">
              <a:solidFill>
                <a:srgbClr val="403F42"/>
              </a:solidFill>
              <a:latin typeface="Times New Roman"/>
              <a:cs typeface="Times New Roman"/>
            </a:endParaRPr>
          </a:p>
          <a:p>
            <a:endParaRPr lang="en-US" sz="1800">
              <a:solidFill>
                <a:srgbClr val="403F42"/>
              </a:solidFill>
              <a:latin typeface="Times New Roman"/>
              <a:cs typeface="Times New Roman"/>
            </a:endParaRPr>
          </a:p>
        </p:txBody>
      </p:sp>
      <p:sp>
        <p:nvSpPr>
          <p:cNvPr id="4" name="Slide Number Placeholder 3"/>
          <p:cNvSpPr>
            <a:spLocks noGrp="1"/>
          </p:cNvSpPr>
          <p:nvPr>
            <p:ph type="sldNum" sz="quarter" idx="5"/>
          </p:nvPr>
        </p:nvSpPr>
        <p:spPr/>
        <p:txBody>
          <a:bodyPr/>
          <a:lstStyle/>
          <a:p>
            <a:fld id="{B6286F23-65F0-4704-AE91-0DD30F51AA13}" type="slidenum">
              <a:rPr lang="en-US" smtClean="0"/>
              <a:t>3</a:t>
            </a:fld>
            <a:endParaRPr lang="en-US"/>
          </a:p>
        </p:txBody>
      </p:sp>
    </p:spTree>
    <p:extLst>
      <p:ext uri="{BB962C8B-B14F-4D97-AF65-F5344CB8AC3E}">
        <p14:creationId xmlns:p14="http://schemas.microsoft.com/office/powerpoint/2010/main" val="422071463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solidFill>
                <a:srgbClr val="000000"/>
              </a:solidFill>
              <a:latin typeface="Calibri" panose="020F0502020204030204"/>
              <a:ea typeface="Calibri" panose="020F0502020204030204" pitchFamily="34" charset="0"/>
              <a:cs typeface="Calibri" panose="020F0502020204030204"/>
            </a:endParaRPr>
          </a:p>
          <a:p>
            <a:endParaRPr lang="en-US" sz="1800">
              <a:solidFill>
                <a:srgbClr val="403F42"/>
              </a:solidFill>
              <a:latin typeface="Times New Roman"/>
              <a:cs typeface="Times New Roman"/>
            </a:endParaRPr>
          </a:p>
          <a:p>
            <a:endParaRPr lang="en-US" sz="1800">
              <a:solidFill>
                <a:srgbClr val="403F42"/>
              </a:solidFill>
              <a:latin typeface="Times New Roman"/>
              <a:cs typeface="Times New Roman"/>
            </a:endParaRPr>
          </a:p>
        </p:txBody>
      </p:sp>
      <p:sp>
        <p:nvSpPr>
          <p:cNvPr id="4" name="Slide Number Placeholder 3"/>
          <p:cNvSpPr>
            <a:spLocks noGrp="1"/>
          </p:cNvSpPr>
          <p:nvPr>
            <p:ph type="sldNum" sz="quarter" idx="5"/>
          </p:nvPr>
        </p:nvSpPr>
        <p:spPr/>
        <p:txBody>
          <a:bodyPr/>
          <a:lstStyle/>
          <a:p>
            <a:fld id="{B6286F23-65F0-4704-AE91-0DD30F51AA13}" type="slidenum">
              <a:rPr lang="en-US" smtClean="0"/>
              <a:t>4</a:t>
            </a:fld>
            <a:endParaRPr lang="en-US"/>
          </a:p>
        </p:txBody>
      </p:sp>
    </p:spTree>
    <p:extLst>
      <p:ext uri="{BB962C8B-B14F-4D97-AF65-F5344CB8AC3E}">
        <p14:creationId xmlns:p14="http://schemas.microsoft.com/office/powerpoint/2010/main" val="652165359"/>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solidFill>
                <a:srgbClr val="000000"/>
              </a:solidFill>
              <a:latin typeface="Calibri" panose="020F0502020204030204"/>
              <a:ea typeface="Calibri" panose="020F0502020204030204" pitchFamily="34" charset="0"/>
              <a:cs typeface="Calibri" panose="020F0502020204030204"/>
            </a:endParaRPr>
          </a:p>
          <a:p>
            <a:endParaRPr lang="en-US" sz="1800">
              <a:solidFill>
                <a:srgbClr val="403F42"/>
              </a:solidFill>
              <a:latin typeface="Times New Roman"/>
              <a:cs typeface="Times New Roman"/>
            </a:endParaRPr>
          </a:p>
          <a:p>
            <a:endParaRPr lang="en-US" sz="1800">
              <a:solidFill>
                <a:srgbClr val="403F42"/>
              </a:solidFill>
              <a:latin typeface="Times New Roman"/>
              <a:cs typeface="Times New Roman"/>
            </a:endParaRPr>
          </a:p>
        </p:txBody>
      </p:sp>
      <p:sp>
        <p:nvSpPr>
          <p:cNvPr id="4" name="Slide Number Placeholder 3"/>
          <p:cNvSpPr>
            <a:spLocks noGrp="1"/>
          </p:cNvSpPr>
          <p:nvPr>
            <p:ph type="sldNum" sz="quarter" idx="5"/>
          </p:nvPr>
        </p:nvSpPr>
        <p:spPr/>
        <p:txBody>
          <a:bodyPr/>
          <a:lstStyle/>
          <a:p>
            <a:fld id="{B6286F23-65F0-4704-AE91-0DD30F51AA13}" type="slidenum">
              <a:rPr lang="en-US" smtClean="0"/>
              <a:t>5</a:t>
            </a:fld>
            <a:endParaRPr lang="en-US"/>
          </a:p>
        </p:txBody>
      </p:sp>
    </p:spTree>
    <p:extLst>
      <p:ext uri="{BB962C8B-B14F-4D97-AF65-F5344CB8AC3E}">
        <p14:creationId xmlns:p14="http://schemas.microsoft.com/office/powerpoint/2010/main" val="19171643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81240" indent="-181240">
              <a:buFontTx/>
              <a:buChar char="-"/>
            </a:pPr>
            <a:endParaRPr lang="en-US" sz="1300"/>
          </a:p>
          <a:p>
            <a:endParaRPr lang="en-US"/>
          </a:p>
        </p:txBody>
      </p:sp>
      <p:sp>
        <p:nvSpPr>
          <p:cNvPr id="4" name="Slide Number Placeholder 3"/>
          <p:cNvSpPr>
            <a:spLocks noGrp="1"/>
          </p:cNvSpPr>
          <p:nvPr>
            <p:ph type="sldNum" sz="quarter" idx="5"/>
          </p:nvPr>
        </p:nvSpPr>
        <p:spPr/>
        <p:txBody>
          <a:bodyPr/>
          <a:lstStyle/>
          <a:p>
            <a:fld id="{38A42969-7783-45E4-B032-B77B56A121F1}" type="slidenum">
              <a:rPr lang="en-US" smtClean="0"/>
              <a:t>6</a:t>
            </a:fld>
            <a:endParaRPr lang="en-US"/>
          </a:p>
        </p:txBody>
      </p:sp>
    </p:spTree>
    <p:extLst>
      <p:ext uri="{BB962C8B-B14F-4D97-AF65-F5344CB8AC3E}">
        <p14:creationId xmlns:p14="http://schemas.microsoft.com/office/powerpoint/2010/main" val="226638873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solidFill>
                <a:srgbClr val="000000"/>
              </a:solidFill>
              <a:latin typeface="Calibri" panose="020F0502020204030204"/>
              <a:ea typeface="Calibri" panose="020F0502020204030204" pitchFamily="34" charset="0"/>
              <a:cs typeface="Calibri" panose="020F0502020204030204"/>
            </a:endParaRPr>
          </a:p>
          <a:p>
            <a:endParaRPr lang="en-US" sz="1800">
              <a:solidFill>
                <a:srgbClr val="403F42"/>
              </a:solidFill>
              <a:latin typeface="Times New Roman"/>
              <a:cs typeface="Times New Roman"/>
            </a:endParaRPr>
          </a:p>
          <a:p>
            <a:endParaRPr lang="en-US" sz="1800">
              <a:solidFill>
                <a:srgbClr val="403F42"/>
              </a:solidFill>
              <a:latin typeface="Times New Roman"/>
              <a:cs typeface="Times New Roman"/>
            </a:endParaRPr>
          </a:p>
        </p:txBody>
      </p:sp>
      <p:sp>
        <p:nvSpPr>
          <p:cNvPr id="4" name="Slide Number Placeholder 3"/>
          <p:cNvSpPr>
            <a:spLocks noGrp="1"/>
          </p:cNvSpPr>
          <p:nvPr>
            <p:ph type="sldNum" sz="quarter" idx="5"/>
          </p:nvPr>
        </p:nvSpPr>
        <p:spPr/>
        <p:txBody>
          <a:bodyPr/>
          <a:lstStyle/>
          <a:p>
            <a:fld id="{B6286F23-65F0-4704-AE91-0DD30F51AA13}" type="slidenum">
              <a:rPr lang="en-US" smtClean="0"/>
              <a:t>7</a:t>
            </a:fld>
            <a:endParaRPr lang="en-US"/>
          </a:p>
        </p:txBody>
      </p:sp>
    </p:spTree>
    <p:extLst>
      <p:ext uri="{BB962C8B-B14F-4D97-AF65-F5344CB8AC3E}">
        <p14:creationId xmlns:p14="http://schemas.microsoft.com/office/powerpoint/2010/main" val="383231475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solidFill>
                <a:srgbClr val="000000"/>
              </a:solidFill>
              <a:latin typeface="Calibri" panose="020F0502020204030204"/>
              <a:ea typeface="Calibri" panose="020F0502020204030204" pitchFamily="34" charset="0"/>
              <a:cs typeface="Calibri" panose="020F0502020204030204"/>
            </a:endParaRPr>
          </a:p>
          <a:p>
            <a:endParaRPr lang="en-US" sz="1800">
              <a:solidFill>
                <a:srgbClr val="403F42"/>
              </a:solidFill>
              <a:latin typeface="Times New Roman"/>
              <a:cs typeface="Times New Roman"/>
            </a:endParaRPr>
          </a:p>
          <a:p>
            <a:endParaRPr lang="en-US" sz="1800">
              <a:solidFill>
                <a:srgbClr val="403F42"/>
              </a:solidFill>
              <a:latin typeface="Times New Roman"/>
              <a:cs typeface="Times New Roman"/>
            </a:endParaRPr>
          </a:p>
        </p:txBody>
      </p:sp>
      <p:sp>
        <p:nvSpPr>
          <p:cNvPr id="4" name="Slide Number Placeholder 3"/>
          <p:cNvSpPr>
            <a:spLocks noGrp="1"/>
          </p:cNvSpPr>
          <p:nvPr>
            <p:ph type="sldNum" sz="quarter" idx="5"/>
          </p:nvPr>
        </p:nvSpPr>
        <p:spPr/>
        <p:txBody>
          <a:bodyPr/>
          <a:lstStyle/>
          <a:p>
            <a:fld id="{B6286F23-65F0-4704-AE91-0DD30F51AA13}" type="slidenum">
              <a:rPr lang="en-US" smtClean="0"/>
              <a:t>8</a:t>
            </a:fld>
            <a:endParaRPr lang="en-US"/>
          </a:p>
        </p:txBody>
      </p:sp>
    </p:spTree>
    <p:extLst>
      <p:ext uri="{BB962C8B-B14F-4D97-AF65-F5344CB8AC3E}">
        <p14:creationId xmlns:p14="http://schemas.microsoft.com/office/powerpoint/2010/main" val="33788152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81240" indent="-181240">
              <a:buFontTx/>
              <a:buChar char="-"/>
            </a:pPr>
            <a:endParaRPr lang="en-US" sz="1300"/>
          </a:p>
          <a:p>
            <a:endParaRPr lang="en-US"/>
          </a:p>
        </p:txBody>
      </p:sp>
      <p:sp>
        <p:nvSpPr>
          <p:cNvPr id="4" name="Slide Number Placeholder 3"/>
          <p:cNvSpPr>
            <a:spLocks noGrp="1"/>
          </p:cNvSpPr>
          <p:nvPr>
            <p:ph type="sldNum" sz="quarter" idx="5"/>
          </p:nvPr>
        </p:nvSpPr>
        <p:spPr/>
        <p:txBody>
          <a:bodyPr/>
          <a:lstStyle/>
          <a:p>
            <a:fld id="{38A42969-7783-45E4-B032-B77B56A121F1}" type="slidenum">
              <a:rPr lang="en-US" smtClean="0"/>
              <a:t>9</a:t>
            </a:fld>
            <a:endParaRPr lang="en-US"/>
          </a:p>
        </p:txBody>
      </p:sp>
    </p:spTree>
    <p:extLst>
      <p:ext uri="{BB962C8B-B14F-4D97-AF65-F5344CB8AC3E}">
        <p14:creationId xmlns:p14="http://schemas.microsoft.com/office/powerpoint/2010/main" val="222944389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solidFill>
                <a:srgbClr val="000000"/>
              </a:solidFill>
              <a:latin typeface="Calibri" panose="020F0502020204030204"/>
              <a:ea typeface="Calibri" panose="020F0502020204030204" pitchFamily="34" charset="0"/>
              <a:cs typeface="Calibri" panose="020F0502020204030204"/>
            </a:endParaRPr>
          </a:p>
          <a:p>
            <a:endParaRPr lang="en-US" sz="1800">
              <a:solidFill>
                <a:srgbClr val="403F42"/>
              </a:solidFill>
              <a:latin typeface="Times New Roman"/>
              <a:cs typeface="Times New Roman"/>
            </a:endParaRPr>
          </a:p>
          <a:p>
            <a:endParaRPr lang="en-US" sz="1800">
              <a:solidFill>
                <a:srgbClr val="403F42"/>
              </a:solidFill>
              <a:latin typeface="Times New Roman"/>
              <a:cs typeface="Times New Roman"/>
            </a:endParaRPr>
          </a:p>
        </p:txBody>
      </p:sp>
      <p:sp>
        <p:nvSpPr>
          <p:cNvPr id="4" name="Slide Number Placeholder 3"/>
          <p:cNvSpPr>
            <a:spLocks noGrp="1"/>
          </p:cNvSpPr>
          <p:nvPr>
            <p:ph type="sldNum" sz="quarter" idx="5"/>
          </p:nvPr>
        </p:nvSpPr>
        <p:spPr/>
        <p:txBody>
          <a:bodyPr/>
          <a:lstStyle/>
          <a:p>
            <a:fld id="{B6286F23-65F0-4704-AE91-0DD30F51AA13}" type="slidenum">
              <a:rPr lang="en-US" smtClean="0"/>
              <a:t>10</a:t>
            </a:fld>
            <a:endParaRPr lang="en-US"/>
          </a:p>
        </p:txBody>
      </p:sp>
    </p:spTree>
    <p:extLst>
      <p:ext uri="{BB962C8B-B14F-4D97-AF65-F5344CB8AC3E}">
        <p14:creationId xmlns:p14="http://schemas.microsoft.com/office/powerpoint/2010/main" val="425232022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solidFill>
                <a:srgbClr val="000000"/>
              </a:solidFill>
              <a:latin typeface="Calibri" panose="020F0502020204030204"/>
              <a:ea typeface="Calibri" panose="020F0502020204030204" pitchFamily="34" charset="0"/>
              <a:cs typeface="Calibri" panose="020F0502020204030204"/>
            </a:endParaRPr>
          </a:p>
          <a:p>
            <a:endParaRPr lang="en-US" sz="1800">
              <a:solidFill>
                <a:srgbClr val="403F42"/>
              </a:solidFill>
              <a:latin typeface="Times New Roman"/>
              <a:cs typeface="Times New Roman"/>
            </a:endParaRPr>
          </a:p>
          <a:p>
            <a:endParaRPr lang="en-US" sz="1800">
              <a:solidFill>
                <a:srgbClr val="403F42"/>
              </a:solidFill>
              <a:latin typeface="Times New Roman"/>
              <a:cs typeface="Times New Roman"/>
            </a:endParaRPr>
          </a:p>
        </p:txBody>
      </p:sp>
      <p:sp>
        <p:nvSpPr>
          <p:cNvPr id="4" name="Slide Number Placeholder 3"/>
          <p:cNvSpPr>
            <a:spLocks noGrp="1"/>
          </p:cNvSpPr>
          <p:nvPr>
            <p:ph type="sldNum" sz="quarter" idx="5"/>
          </p:nvPr>
        </p:nvSpPr>
        <p:spPr/>
        <p:txBody>
          <a:bodyPr/>
          <a:lstStyle/>
          <a:p>
            <a:fld id="{B6286F23-65F0-4704-AE91-0DD30F51AA13}" type="slidenum">
              <a:rPr lang="en-US" smtClean="0"/>
              <a:t>11</a:t>
            </a:fld>
            <a:endParaRPr lang="en-US"/>
          </a:p>
        </p:txBody>
      </p:sp>
    </p:spTree>
    <p:extLst>
      <p:ext uri="{BB962C8B-B14F-4D97-AF65-F5344CB8AC3E}">
        <p14:creationId xmlns:p14="http://schemas.microsoft.com/office/powerpoint/2010/main" val="398767673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B6286F23-65F0-4704-AE91-0DD30F51AA13}" type="slidenum">
              <a:rPr lang="en-US" smtClean="0"/>
              <a:t>12</a:t>
            </a:fld>
            <a:endParaRPr lang="en-US"/>
          </a:p>
        </p:txBody>
      </p:sp>
    </p:spTree>
    <p:extLst>
      <p:ext uri="{BB962C8B-B14F-4D97-AF65-F5344CB8AC3E}">
        <p14:creationId xmlns:p14="http://schemas.microsoft.com/office/powerpoint/2010/main" val="111475545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just"/>
            <a:r>
              <a:rPr lang="en-US" b="1">
                <a:solidFill>
                  <a:srgbClr val="666666"/>
                </a:solidFill>
                <a:effectLst/>
                <a:latin typeface="Montserrat" panose="00000500000000000000" pitchFamily="2" charset="0"/>
              </a:rPr>
              <a:t>Please Read: </a:t>
            </a:r>
            <a:r>
              <a:rPr lang="en-US">
                <a:solidFill>
                  <a:srgbClr val="666666"/>
                </a:solidFill>
                <a:effectLst/>
                <a:latin typeface="Montserrat" panose="00000500000000000000" pitchFamily="2" charset="0"/>
              </a:rPr>
              <a:t>The Public Health in Indian Country Capacity Scan (PHICCS) is a national scan, to be conducted every three years by the National Indian Health Board. The purpose is to assess the capacity of Tribal health and Tribal public health organizations for delivering public health services. </a:t>
            </a:r>
            <a:endParaRPr lang="en-US">
              <a:solidFill>
                <a:schemeClr val="tx1"/>
              </a:solidFill>
              <a:effectLst/>
              <a:latin typeface="+mn-lt"/>
            </a:endParaRPr>
          </a:p>
          <a:p>
            <a:pPr algn="just"/>
            <a:endParaRPr lang="en-US">
              <a:solidFill>
                <a:schemeClr val="tx1"/>
              </a:solidFill>
              <a:effectLst/>
              <a:latin typeface="+mn-lt"/>
            </a:endParaRPr>
          </a:p>
          <a:p>
            <a:pPr algn="just"/>
            <a:r>
              <a:rPr lang="en-US">
                <a:solidFill>
                  <a:srgbClr val="666666"/>
                </a:solidFill>
                <a:effectLst/>
                <a:latin typeface="Montserrat" panose="00000500000000000000" pitchFamily="2" charset="0"/>
              </a:rPr>
              <a:t>This important effort helps Tribes, Tribal organizations, partners and policy makers better understand Tribal public health infrastructure and plan for future improvements. </a:t>
            </a:r>
            <a:r>
              <a:rPr lang="en-US">
                <a:effectLst/>
                <a:latin typeface="Montserrat" panose="00000500000000000000" pitchFamily="2" charset="0"/>
              </a:rPr>
              <a:t>The knowledge gained from PHICCS will be used to guide NIHB’s work, and can inform national and regional resource allocation, policy development, and advocacy efforts.</a:t>
            </a:r>
            <a:endParaRPr lang="en-US">
              <a:effectLst/>
            </a:endParaRPr>
          </a:p>
          <a:p>
            <a:pPr algn="just"/>
            <a:br>
              <a:rPr lang="en-US" dirty="0">
                <a:effectLst/>
                <a:cs typeface="+mn-lt"/>
              </a:rPr>
            </a:br>
            <a:r>
              <a:rPr lang="en-US" dirty="0">
                <a:solidFill>
                  <a:srgbClr val="666666"/>
                </a:solidFill>
                <a:effectLst/>
                <a:latin typeface="Montserrat"/>
              </a:rPr>
              <a:t>The 2022 PHICCS survey is intended for and has been shared with </a:t>
            </a:r>
            <a:r>
              <a:rPr lang="en-US" b="1" dirty="0">
                <a:solidFill>
                  <a:srgbClr val="666666"/>
                </a:solidFill>
                <a:effectLst/>
                <a:latin typeface="Montserrat"/>
              </a:rPr>
              <a:t>Tribal Health/ Public Health Directors and Tribal Administrators</a:t>
            </a:r>
            <a:r>
              <a:rPr lang="en-US">
                <a:solidFill>
                  <a:srgbClr val="666666"/>
                </a:solidFill>
                <a:effectLst/>
                <a:latin typeface="Montserrat"/>
              </a:rPr>
              <a:t> working at Federally Recognized Tribes across the nation. We encourage these leaders in Tribal public health to complete the PHICCS survey. Please join us in encouraging and supporting participation in this vital survey.</a:t>
            </a:r>
            <a:r>
              <a:rPr lang="en-US">
                <a:solidFill>
                  <a:srgbClr val="666666"/>
                </a:solidFill>
                <a:latin typeface="Montserrat"/>
              </a:rPr>
              <a:t> </a:t>
            </a:r>
          </a:p>
          <a:p>
            <a:pPr algn="just"/>
            <a:endParaRPr lang="en-US" dirty="0">
              <a:solidFill>
                <a:srgbClr val="666666"/>
              </a:solidFill>
              <a:latin typeface="Montserrat"/>
            </a:endParaRPr>
          </a:p>
          <a:p>
            <a:pPr algn="just"/>
            <a:r>
              <a:rPr lang="en-US">
                <a:solidFill>
                  <a:srgbClr val="666666"/>
                </a:solidFill>
                <a:latin typeface="Montserrat"/>
              </a:rPr>
              <a:t>We will have 20 $200 Visa cards raffled off from those who complete the survey!</a:t>
            </a:r>
            <a:endParaRPr lang="en-US"/>
          </a:p>
        </p:txBody>
      </p:sp>
      <p:sp>
        <p:nvSpPr>
          <p:cNvPr id="4" name="Slide Number Placeholder 3"/>
          <p:cNvSpPr>
            <a:spLocks noGrp="1"/>
          </p:cNvSpPr>
          <p:nvPr>
            <p:ph type="sldNum" sz="quarter" idx="5"/>
          </p:nvPr>
        </p:nvSpPr>
        <p:spPr/>
        <p:txBody>
          <a:bodyPr/>
          <a:lstStyle/>
          <a:p>
            <a:fld id="{A4C7B87A-D0DE-4177-80AE-9E2A871EBC69}" type="slidenum">
              <a:rPr lang="en-US" smtClean="0"/>
              <a:t>13</a:t>
            </a:fld>
            <a:endParaRPr lang="en-US"/>
          </a:p>
        </p:txBody>
      </p:sp>
    </p:spTree>
    <p:extLst>
      <p:ext uri="{BB962C8B-B14F-4D97-AF65-F5344CB8AC3E}">
        <p14:creationId xmlns:p14="http://schemas.microsoft.com/office/powerpoint/2010/main" val="2450821734"/>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B6286F23-65F0-4704-AE91-0DD30F51AA13}" type="slidenum">
              <a:rPr lang="en-US" smtClean="0"/>
              <a:t>14</a:t>
            </a:fld>
            <a:endParaRPr lang="en-US"/>
          </a:p>
        </p:txBody>
      </p:sp>
    </p:spTree>
    <p:extLst>
      <p:ext uri="{BB962C8B-B14F-4D97-AF65-F5344CB8AC3E}">
        <p14:creationId xmlns:p14="http://schemas.microsoft.com/office/powerpoint/2010/main" val="3173919052"/>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solidFill>
                <a:srgbClr val="000000"/>
              </a:solidFill>
              <a:latin typeface="Calibri" panose="020F0502020204030204"/>
              <a:ea typeface="Calibri" panose="020F0502020204030204" pitchFamily="34" charset="0"/>
              <a:cs typeface="Calibri" panose="020F0502020204030204"/>
            </a:endParaRPr>
          </a:p>
          <a:p>
            <a:endParaRPr lang="en-US" sz="1800">
              <a:solidFill>
                <a:srgbClr val="403F42"/>
              </a:solidFill>
              <a:latin typeface="Times New Roman"/>
              <a:cs typeface="Times New Roman"/>
            </a:endParaRPr>
          </a:p>
          <a:p>
            <a:endParaRPr lang="en-US" sz="1800">
              <a:solidFill>
                <a:srgbClr val="403F42"/>
              </a:solidFill>
              <a:latin typeface="Times New Roman"/>
              <a:cs typeface="Times New Roman"/>
            </a:endParaRPr>
          </a:p>
        </p:txBody>
      </p:sp>
      <p:sp>
        <p:nvSpPr>
          <p:cNvPr id="4" name="Slide Number Placeholder 3"/>
          <p:cNvSpPr>
            <a:spLocks noGrp="1"/>
          </p:cNvSpPr>
          <p:nvPr>
            <p:ph type="sldNum" sz="quarter" idx="5"/>
          </p:nvPr>
        </p:nvSpPr>
        <p:spPr/>
        <p:txBody>
          <a:bodyPr/>
          <a:lstStyle/>
          <a:p>
            <a:fld id="{B6286F23-65F0-4704-AE91-0DD30F51AA13}" type="slidenum">
              <a:rPr lang="en-US" smtClean="0"/>
              <a:t>15</a:t>
            </a:fld>
            <a:endParaRPr lang="en-US"/>
          </a:p>
        </p:txBody>
      </p:sp>
    </p:spTree>
    <p:extLst>
      <p:ext uri="{BB962C8B-B14F-4D97-AF65-F5344CB8AC3E}">
        <p14:creationId xmlns:p14="http://schemas.microsoft.com/office/powerpoint/2010/main" val="3471133965"/>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solidFill>
                <a:srgbClr val="000000"/>
              </a:solidFill>
              <a:latin typeface="Calibri" panose="020F0502020204030204"/>
              <a:ea typeface="Calibri" panose="020F0502020204030204" pitchFamily="34" charset="0"/>
              <a:cs typeface="Calibri" panose="020F0502020204030204"/>
            </a:endParaRPr>
          </a:p>
          <a:p>
            <a:endParaRPr lang="en-US" sz="1800">
              <a:solidFill>
                <a:srgbClr val="403F42"/>
              </a:solidFill>
              <a:latin typeface="Times New Roman"/>
              <a:cs typeface="Times New Roman"/>
            </a:endParaRPr>
          </a:p>
          <a:p>
            <a:endParaRPr lang="en-US" sz="1800">
              <a:solidFill>
                <a:srgbClr val="403F42"/>
              </a:solidFill>
              <a:latin typeface="Times New Roman"/>
              <a:cs typeface="Times New Roman"/>
            </a:endParaRPr>
          </a:p>
        </p:txBody>
      </p:sp>
      <p:sp>
        <p:nvSpPr>
          <p:cNvPr id="4" name="Slide Number Placeholder 3"/>
          <p:cNvSpPr>
            <a:spLocks noGrp="1"/>
          </p:cNvSpPr>
          <p:nvPr>
            <p:ph type="sldNum" sz="quarter" idx="5"/>
          </p:nvPr>
        </p:nvSpPr>
        <p:spPr/>
        <p:txBody>
          <a:bodyPr/>
          <a:lstStyle/>
          <a:p>
            <a:fld id="{B6286F23-65F0-4704-AE91-0DD30F51AA13}" type="slidenum">
              <a:rPr lang="en-US" smtClean="0"/>
              <a:t>16</a:t>
            </a:fld>
            <a:endParaRPr lang="en-US"/>
          </a:p>
        </p:txBody>
      </p:sp>
    </p:spTree>
    <p:extLst>
      <p:ext uri="{BB962C8B-B14F-4D97-AF65-F5344CB8AC3E}">
        <p14:creationId xmlns:p14="http://schemas.microsoft.com/office/powerpoint/2010/main" val="3898962008"/>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solidFill>
                <a:srgbClr val="000000"/>
              </a:solidFill>
              <a:latin typeface="Calibri" panose="020F0502020204030204"/>
              <a:ea typeface="Calibri" panose="020F0502020204030204" pitchFamily="34" charset="0"/>
              <a:cs typeface="Calibri" panose="020F0502020204030204"/>
            </a:endParaRPr>
          </a:p>
          <a:p>
            <a:endParaRPr lang="en-US" sz="1800">
              <a:solidFill>
                <a:srgbClr val="403F42"/>
              </a:solidFill>
              <a:latin typeface="Times New Roman"/>
              <a:cs typeface="Times New Roman"/>
            </a:endParaRPr>
          </a:p>
          <a:p>
            <a:endParaRPr lang="en-US" sz="1800">
              <a:solidFill>
                <a:srgbClr val="403F42"/>
              </a:solidFill>
              <a:latin typeface="Times New Roman"/>
              <a:cs typeface="Times New Roman"/>
            </a:endParaRPr>
          </a:p>
        </p:txBody>
      </p:sp>
      <p:sp>
        <p:nvSpPr>
          <p:cNvPr id="4" name="Slide Number Placeholder 3"/>
          <p:cNvSpPr>
            <a:spLocks noGrp="1"/>
          </p:cNvSpPr>
          <p:nvPr>
            <p:ph type="sldNum" sz="quarter" idx="5"/>
          </p:nvPr>
        </p:nvSpPr>
        <p:spPr/>
        <p:txBody>
          <a:bodyPr/>
          <a:lstStyle/>
          <a:p>
            <a:fld id="{B6286F23-65F0-4704-AE91-0DD30F51AA13}" type="slidenum">
              <a:rPr lang="en-US" smtClean="0"/>
              <a:t>17</a:t>
            </a:fld>
            <a:endParaRPr lang="en-US"/>
          </a:p>
        </p:txBody>
      </p:sp>
    </p:spTree>
    <p:extLst>
      <p:ext uri="{BB962C8B-B14F-4D97-AF65-F5344CB8AC3E}">
        <p14:creationId xmlns:p14="http://schemas.microsoft.com/office/powerpoint/2010/main" val="44633360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81240" indent="-181240">
              <a:buFontTx/>
              <a:buChar char="-"/>
            </a:pPr>
            <a:endParaRPr lang="en-US" sz="1300"/>
          </a:p>
          <a:p>
            <a:endParaRPr lang="en-US"/>
          </a:p>
        </p:txBody>
      </p:sp>
      <p:sp>
        <p:nvSpPr>
          <p:cNvPr id="4" name="Slide Number Placeholder 3"/>
          <p:cNvSpPr>
            <a:spLocks noGrp="1"/>
          </p:cNvSpPr>
          <p:nvPr>
            <p:ph type="sldNum" sz="quarter" idx="5"/>
          </p:nvPr>
        </p:nvSpPr>
        <p:spPr/>
        <p:txBody>
          <a:bodyPr/>
          <a:lstStyle/>
          <a:p>
            <a:fld id="{38A42969-7783-45E4-B032-B77B56A121F1}" type="slidenum">
              <a:rPr lang="en-US" smtClean="0"/>
              <a:t>18</a:t>
            </a:fld>
            <a:endParaRPr lang="en-US"/>
          </a:p>
        </p:txBody>
      </p:sp>
    </p:spTree>
    <p:extLst>
      <p:ext uri="{BB962C8B-B14F-4D97-AF65-F5344CB8AC3E}">
        <p14:creationId xmlns:p14="http://schemas.microsoft.com/office/powerpoint/2010/main" val="4147821047"/>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81240" indent="-181240">
              <a:buFontTx/>
              <a:buChar char="-"/>
            </a:pPr>
            <a:endParaRPr lang="en-US" sz="1300"/>
          </a:p>
          <a:p>
            <a:endParaRPr lang="en-US"/>
          </a:p>
        </p:txBody>
      </p:sp>
      <p:sp>
        <p:nvSpPr>
          <p:cNvPr id="4" name="Slide Number Placeholder 3"/>
          <p:cNvSpPr>
            <a:spLocks noGrp="1"/>
          </p:cNvSpPr>
          <p:nvPr>
            <p:ph type="sldNum" sz="quarter" idx="5"/>
          </p:nvPr>
        </p:nvSpPr>
        <p:spPr/>
        <p:txBody>
          <a:bodyPr/>
          <a:lstStyle/>
          <a:p>
            <a:fld id="{38A42969-7783-45E4-B032-B77B56A121F1}" type="slidenum">
              <a:rPr lang="en-US" smtClean="0"/>
              <a:t>19</a:t>
            </a:fld>
            <a:endParaRPr lang="en-US"/>
          </a:p>
        </p:txBody>
      </p:sp>
    </p:spTree>
    <p:extLst>
      <p:ext uri="{BB962C8B-B14F-4D97-AF65-F5344CB8AC3E}">
        <p14:creationId xmlns:p14="http://schemas.microsoft.com/office/powerpoint/2010/main" val="3214525880"/>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solidFill>
                <a:srgbClr val="000000"/>
              </a:solidFill>
              <a:latin typeface="Calibri" panose="020F0502020204030204"/>
              <a:ea typeface="Calibri" panose="020F0502020204030204" pitchFamily="34" charset="0"/>
              <a:cs typeface="Calibri" panose="020F0502020204030204"/>
            </a:endParaRPr>
          </a:p>
          <a:p>
            <a:endParaRPr lang="en-US" sz="1800">
              <a:solidFill>
                <a:srgbClr val="403F42"/>
              </a:solidFill>
              <a:latin typeface="Times New Roman"/>
              <a:cs typeface="Times New Roman"/>
            </a:endParaRPr>
          </a:p>
          <a:p>
            <a:endParaRPr lang="en-US" sz="1800">
              <a:solidFill>
                <a:srgbClr val="403F42"/>
              </a:solidFill>
              <a:latin typeface="Times New Roman"/>
              <a:cs typeface="Times New Roman"/>
            </a:endParaRPr>
          </a:p>
        </p:txBody>
      </p:sp>
      <p:sp>
        <p:nvSpPr>
          <p:cNvPr id="4" name="Slide Number Placeholder 3"/>
          <p:cNvSpPr>
            <a:spLocks noGrp="1"/>
          </p:cNvSpPr>
          <p:nvPr>
            <p:ph type="sldNum" sz="quarter" idx="5"/>
          </p:nvPr>
        </p:nvSpPr>
        <p:spPr/>
        <p:txBody>
          <a:bodyPr/>
          <a:lstStyle/>
          <a:p>
            <a:fld id="{B6286F23-65F0-4704-AE91-0DD30F51AA13}" type="slidenum">
              <a:rPr lang="en-US" smtClean="0"/>
              <a:t>20</a:t>
            </a:fld>
            <a:endParaRPr lang="en-US"/>
          </a:p>
        </p:txBody>
      </p:sp>
    </p:spTree>
    <p:extLst>
      <p:ext uri="{BB962C8B-B14F-4D97-AF65-F5344CB8AC3E}">
        <p14:creationId xmlns:p14="http://schemas.microsoft.com/office/powerpoint/2010/main" val="2940904305"/>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533400" y="1905001"/>
            <a:ext cx="10248900" cy="2076449"/>
          </a:xfrm>
        </p:spPr>
        <p:txBody>
          <a:bodyPr anchor="b"/>
          <a:lstStyle>
            <a:lvl1pPr>
              <a:defRPr sz="6600">
                <a:ln>
                  <a:noFill/>
                </a:ln>
                <a:solidFill>
                  <a:schemeClr val="tx2"/>
                </a:solidFill>
              </a:defRPr>
            </a:lvl1pPr>
          </a:lstStyle>
          <a:p>
            <a:r>
              <a:rPr lang="en-US"/>
              <a:t>Click to edit Master title style</a:t>
            </a: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pic>
        <p:nvPicPr>
          <p:cNvPr id="8" name="Picture 7"/>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5593080" cy="1837944"/>
          </a:xfrm>
          <a:prstGeom prst="rect">
            <a:avLst/>
          </a:prstGeom>
        </p:spPr>
      </p:pic>
      <p:sp>
        <p:nvSpPr>
          <p:cNvPr id="9" name="Rectangle 8"/>
          <p:cNvSpPr/>
          <p:nvPr userDrawn="1"/>
        </p:nvSpPr>
        <p:spPr>
          <a:xfrm>
            <a:off x="533400" y="4171632"/>
            <a:ext cx="10248900" cy="2215991"/>
          </a:xfrm>
          <a:prstGeom prst="rect">
            <a:avLst/>
          </a:prstGeom>
          <a:solidFill>
            <a:schemeClr val="accent1"/>
          </a:solidFill>
        </p:spPr>
        <p:txBody>
          <a:bodyPr wrap="square">
            <a:spAutoFit/>
          </a:bodyPr>
          <a:lstStyle/>
          <a:p>
            <a:endParaRPr lang="en-US" b="1">
              <a:solidFill>
                <a:prstClr val="white"/>
              </a:solidFill>
              <a:latin typeface="Papyrus" panose="03070502060502030205" pitchFamily="66" charset="0"/>
            </a:endParaRPr>
          </a:p>
          <a:p>
            <a:pPr algn="ctr"/>
            <a:r>
              <a:rPr lang="en-US" sz="2400" b="1">
                <a:solidFill>
                  <a:prstClr val="white"/>
                </a:solidFill>
                <a:latin typeface="Papyrus" panose="03070502060502030205" pitchFamily="66" charset="0"/>
              </a:rPr>
              <a:t>Robert Foley</a:t>
            </a:r>
          </a:p>
          <a:p>
            <a:pPr algn="ctr"/>
            <a:r>
              <a:rPr lang="en-US" sz="2400" b="1">
                <a:solidFill>
                  <a:prstClr val="white"/>
                </a:solidFill>
                <a:latin typeface="Papyrus" panose="03070502060502030205" pitchFamily="66" charset="0"/>
              </a:rPr>
              <a:t>Director of Public Health Policy and Programs</a:t>
            </a:r>
          </a:p>
          <a:p>
            <a:pPr algn="ctr"/>
            <a:r>
              <a:rPr lang="en-US" sz="2400" b="1">
                <a:solidFill>
                  <a:prstClr val="white"/>
                </a:solidFill>
                <a:latin typeface="Papyrus" panose="03070502060502030205" pitchFamily="66" charset="0"/>
              </a:rPr>
              <a:t>National Indian Health Board</a:t>
            </a:r>
          </a:p>
          <a:p>
            <a:pPr algn="ctr"/>
            <a:r>
              <a:rPr lang="en-US" sz="2400" b="1">
                <a:solidFill>
                  <a:prstClr val="white"/>
                </a:solidFill>
                <a:latin typeface="Papyrus" panose="03070502060502030205" pitchFamily="66" charset="0"/>
              </a:rPr>
              <a:t>Winter Board Meeting, 2016</a:t>
            </a:r>
          </a:p>
          <a:p>
            <a:pPr algn="ctr"/>
            <a:r>
              <a:rPr lang="en-US" sz="2400" b="1">
                <a:solidFill>
                  <a:prstClr val="white"/>
                </a:solidFill>
                <a:latin typeface="Papyrus" panose="03070502060502030205" pitchFamily="66" charset="0"/>
              </a:rPr>
              <a:t>January 20, 2016</a:t>
            </a:r>
            <a:r>
              <a:rPr lang="en-US" b="1">
                <a:solidFill>
                  <a:prstClr val="white"/>
                </a:solidFill>
                <a:latin typeface="Papyrus" panose="03070502060502030205" pitchFamily="66" charset="0"/>
              </a:rPr>
              <a:t>  </a:t>
            </a:r>
          </a:p>
        </p:txBody>
      </p:sp>
    </p:spTree>
    <p:extLst>
      <p:ext uri="{BB962C8B-B14F-4D97-AF65-F5344CB8AC3E}">
        <p14:creationId xmlns:p14="http://schemas.microsoft.com/office/powerpoint/2010/main" val="394865855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lvl1pPr>
              <a:defRPr sz="4000"/>
            </a:lvl1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pic>
        <p:nvPicPr>
          <p:cNvPr id="7" name="Picture 6"/>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331080965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5" y="5486400"/>
            <a:ext cx="9876364" cy="1168400"/>
          </a:xfrm>
        </p:spPr>
        <p:txBody>
          <a:bodyPr anchor="t"/>
          <a:lstStyle>
            <a:lvl1pPr algn="l">
              <a:defRPr sz="4000" b="0" cap="all"/>
            </a:lvl1pPr>
          </a:lstStyle>
          <a:p>
            <a:r>
              <a:rPr lang="en-US"/>
              <a:t>Click to edit Master title style</a:t>
            </a:r>
          </a:p>
        </p:txBody>
      </p:sp>
      <p:sp>
        <p:nvSpPr>
          <p:cNvPr id="3" name="Text Placeholder 2"/>
          <p:cNvSpPr>
            <a:spLocks noGrp="1"/>
          </p:cNvSpPr>
          <p:nvPr>
            <p:ph type="body" idx="1"/>
          </p:nvPr>
        </p:nvSpPr>
        <p:spPr>
          <a:xfrm>
            <a:off x="963084" y="3852863"/>
            <a:ext cx="9876365" cy="1633538"/>
          </a:xfrm>
        </p:spPr>
        <p:txBody>
          <a:bodyPr anchor="b">
            <a:normAutofit/>
          </a:bodyPr>
          <a:lstStyle>
            <a:lvl1pPr marL="0" indent="0">
              <a:buNone/>
              <a:defRPr sz="28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pic>
        <p:nvPicPr>
          <p:cNvPr id="8" name="Picture 7"/>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5593080" cy="1837944"/>
          </a:xfrm>
          <a:prstGeom prst="rect">
            <a:avLst/>
          </a:prstGeom>
        </p:spPr>
      </p:pic>
    </p:spTree>
    <p:extLst>
      <p:ext uri="{BB962C8B-B14F-4D97-AF65-F5344CB8AC3E}">
        <p14:creationId xmlns:p14="http://schemas.microsoft.com/office/powerpoint/2010/main" val="250796018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ctr">
              <a:defRPr/>
            </a:lvl1pPr>
          </a:lstStyle>
          <a:p>
            <a:r>
              <a:rPr lang="en-US"/>
              <a:t>Click to edit Master title style</a:t>
            </a:r>
          </a:p>
        </p:txBody>
      </p:sp>
      <p:sp>
        <p:nvSpPr>
          <p:cNvPr id="3" name="Content Placeholder 2"/>
          <p:cNvSpPr>
            <a:spLocks noGrp="1"/>
          </p:cNvSpPr>
          <p:nvPr>
            <p:ph sz="half" idx="1"/>
          </p:nvPr>
        </p:nvSpPr>
        <p:spPr>
          <a:xfrm>
            <a:off x="609600" y="1536192"/>
            <a:ext cx="48768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5892800" y="1536192"/>
            <a:ext cx="48768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Slide Number Placeholder 6"/>
          <p:cNvSpPr>
            <a:spLocks noGrp="1"/>
          </p:cNvSpPr>
          <p:nvPr>
            <p:ph type="sldNum" sz="quarter" idx="12"/>
          </p:nvPr>
        </p:nvSpPr>
        <p:spPr/>
        <p:txBody>
          <a:bodyPr/>
          <a:lstStyle/>
          <a:p>
            <a:fld id="{F04160CB-2F8A-4D53-BFB9-96930DAD3863}" type="slidenum">
              <a:rPr lang="en-US" smtClean="0"/>
              <a:pPr/>
              <a:t>‹#›</a:t>
            </a:fld>
            <a:endParaRPr lang="en-US"/>
          </a:p>
        </p:txBody>
      </p:sp>
      <p:pic>
        <p:nvPicPr>
          <p:cNvPr id="8" name="Picture 7"/>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169029172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4876800" cy="639762"/>
          </a:xfrm>
        </p:spPr>
        <p:txBody>
          <a:bodyPr anchor="b">
            <a:noAutofit/>
          </a:bodyPr>
          <a:lstStyle>
            <a:lvl1pPr marL="0" indent="0" algn="ctr">
              <a:buNone/>
              <a:defRPr sz="24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48768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5892800" y="1535113"/>
            <a:ext cx="4876800" cy="639762"/>
          </a:xfrm>
        </p:spPr>
        <p:txBody>
          <a:bodyPr anchor="b">
            <a:noAutofit/>
          </a:bodyPr>
          <a:lstStyle>
            <a:lvl1pPr marL="0" indent="0" algn="ctr">
              <a:buNone/>
              <a:defRPr sz="24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892800" y="2174875"/>
            <a:ext cx="48768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9" name="Slide Number Placeholder 8"/>
          <p:cNvSpPr>
            <a:spLocks noGrp="1"/>
          </p:cNvSpPr>
          <p:nvPr>
            <p:ph type="sldNum" sz="quarter" idx="12"/>
          </p:nvPr>
        </p:nvSpPr>
        <p:spPr/>
        <p:txBody>
          <a:bodyPr/>
          <a:lstStyle/>
          <a:p>
            <a:fld id="{F04160CB-2F8A-4D53-BFB9-96930DAD3863}" type="slidenum">
              <a:rPr lang="en-US" smtClean="0"/>
              <a:pPr/>
              <a:t>‹#›</a:t>
            </a:fld>
            <a:endParaRPr lang="en-US"/>
          </a:p>
        </p:txBody>
      </p:sp>
      <p:pic>
        <p:nvPicPr>
          <p:cNvPr id="10" name="Picture 9"/>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408235899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5" name="Slide Number Placeholder 4"/>
          <p:cNvSpPr>
            <a:spLocks noGrp="1"/>
          </p:cNvSpPr>
          <p:nvPr>
            <p:ph type="sldNum" sz="quarter" idx="12"/>
          </p:nvPr>
        </p:nvSpPr>
        <p:spPr/>
        <p:txBody>
          <a:bodyPr/>
          <a:lstStyle/>
          <a:p>
            <a:fld id="{F04160CB-2F8A-4D53-BFB9-96930DAD3863}" type="slidenum">
              <a:rPr lang="en-US" smtClean="0"/>
              <a:pPr/>
              <a:t>‹#›</a:t>
            </a:fld>
            <a:endParaRPr lang="en-US"/>
          </a:p>
        </p:txBody>
      </p:sp>
      <p:pic>
        <p:nvPicPr>
          <p:cNvPr id="6" name="Picture 5"/>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185980340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F04160CB-2F8A-4D53-BFB9-96930DAD3863}" type="slidenum">
              <a:rPr lang="en-US" smtClean="0"/>
              <a:pPr/>
              <a:t>‹#›</a:t>
            </a:fld>
            <a:endParaRPr lang="en-US"/>
          </a:p>
        </p:txBody>
      </p:sp>
      <p:pic>
        <p:nvPicPr>
          <p:cNvPr id="5" name="Picture 4"/>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168580162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06401" y="5495544"/>
            <a:ext cx="10363200" cy="594360"/>
          </a:xfrm>
        </p:spPr>
        <p:txBody>
          <a:bodyPr anchor="b"/>
          <a:lstStyle>
            <a:lvl1pPr algn="ctr">
              <a:defRPr sz="3200" b="1"/>
            </a:lvl1pPr>
          </a:lstStyle>
          <a:p>
            <a:r>
              <a:rPr lang="en-US"/>
              <a:t>Click to edit Master title style</a:t>
            </a:r>
          </a:p>
        </p:txBody>
      </p:sp>
      <p:sp>
        <p:nvSpPr>
          <p:cNvPr id="4" name="Text Placeholder 3"/>
          <p:cNvSpPr>
            <a:spLocks noGrp="1"/>
          </p:cNvSpPr>
          <p:nvPr>
            <p:ph type="body" sz="half" idx="2"/>
          </p:nvPr>
        </p:nvSpPr>
        <p:spPr>
          <a:xfrm>
            <a:off x="406400" y="6096000"/>
            <a:ext cx="10363201" cy="609600"/>
          </a:xfrm>
        </p:spPr>
        <p:txBody>
          <a:bodyPr>
            <a:normAutofit/>
          </a:bodyPr>
          <a:lstStyle>
            <a:lvl1pPr marL="0" indent="0" algn="ctr">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7" name="Slide Number Placeholder 6"/>
          <p:cNvSpPr>
            <a:spLocks noGrp="1"/>
          </p:cNvSpPr>
          <p:nvPr>
            <p:ph type="sldNum" sz="quarter" idx="12"/>
          </p:nvPr>
        </p:nvSpPr>
        <p:spPr/>
        <p:txBody>
          <a:bodyPr/>
          <a:lstStyle/>
          <a:p>
            <a:fld id="{F04160CB-2F8A-4D53-BFB9-96930DAD3863}" type="slidenum">
              <a:rPr lang="en-US" smtClean="0"/>
              <a:pPr/>
              <a:t>‹#›</a:t>
            </a:fld>
            <a:endParaRPr lang="en-US"/>
          </a:p>
        </p:txBody>
      </p:sp>
      <p:sp>
        <p:nvSpPr>
          <p:cNvPr id="9" name="Content Placeholder 8"/>
          <p:cNvSpPr>
            <a:spLocks noGrp="1"/>
          </p:cNvSpPr>
          <p:nvPr>
            <p:ph sz="quarter" idx="13"/>
          </p:nvPr>
        </p:nvSpPr>
        <p:spPr>
          <a:xfrm>
            <a:off x="406400" y="381000"/>
            <a:ext cx="10363200" cy="494284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pic>
        <p:nvPicPr>
          <p:cNvPr id="8" name="Picture 7"/>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319936252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02336" y="5495278"/>
            <a:ext cx="10363200" cy="594626"/>
          </a:xfrm>
        </p:spPr>
        <p:txBody>
          <a:bodyPr anchor="b"/>
          <a:lstStyle>
            <a:lvl1pPr algn="ctr">
              <a:defRPr sz="3200" b="1">
                <a:ln>
                  <a:noFill/>
                </a:ln>
                <a:solidFill>
                  <a:schemeClr val="tx2"/>
                </a:solidFill>
              </a:defRPr>
            </a:lvl1pPr>
          </a:lstStyle>
          <a:p>
            <a:r>
              <a:rPr lang="en-US"/>
              <a:t>Click to edit Master title style</a:t>
            </a:r>
          </a:p>
        </p:txBody>
      </p:sp>
      <p:sp>
        <p:nvSpPr>
          <p:cNvPr id="3" name="Picture Placeholder 2"/>
          <p:cNvSpPr>
            <a:spLocks noGrp="1"/>
          </p:cNvSpPr>
          <p:nvPr>
            <p:ph type="pic" idx="1"/>
          </p:nvPr>
        </p:nvSpPr>
        <p:spPr>
          <a:xfrm>
            <a:off x="0" y="0"/>
            <a:ext cx="11277600" cy="54864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
        <p:nvSpPr>
          <p:cNvPr id="4" name="Text Placeholder 3"/>
          <p:cNvSpPr>
            <a:spLocks noGrp="1"/>
          </p:cNvSpPr>
          <p:nvPr>
            <p:ph type="body" sz="half" idx="2"/>
          </p:nvPr>
        </p:nvSpPr>
        <p:spPr>
          <a:xfrm>
            <a:off x="402336" y="6096000"/>
            <a:ext cx="10363200" cy="612648"/>
          </a:xfrm>
        </p:spPr>
        <p:txBody>
          <a:bodyPr>
            <a:normAutofit/>
          </a:bodyPr>
          <a:lstStyle>
            <a:lvl1pPr marL="0" indent="0" algn="ctr">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9" name="Slide Number Placeholder 8"/>
          <p:cNvSpPr>
            <a:spLocks noGrp="1"/>
          </p:cNvSpPr>
          <p:nvPr>
            <p:ph type="sldNum" sz="quarter" idx="11"/>
          </p:nvPr>
        </p:nvSpPr>
        <p:spPr/>
        <p:txBody>
          <a:bodyPr/>
          <a:lstStyle/>
          <a:p>
            <a:fld id="{F04160CB-2F8A-4D53-BFB9-96930DAD3863}" type="slidenum">
              <a:rPr lang="en-US" smtClean="0"/>
              <a:pPr/>
              <a:t>‹#›</a:t>
            </a:fld>
            <a:endParaRPr lang="en-US"/>
          </a:p>
        </p:txBody>
      </p:sp>
      <p:pic>
        <p:nvPicPr>
          <p:cNvPr id="11" name="Picture 10"/>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239790448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180316447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336800" cy="5851525"/>
          </a:xfrm>
        </p:spPr>
        <p:txBody>
          <a:bodyPr vert="eaVert" anchor="b" anchorCtr="0"/>
          <a:lstStyle/>
          <a:p>
            <a:r>
              <a:rPr lang="en-US"/>
              <a:t>Click to edit Master title style</a:t>
            </a:r>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105889490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cSld name="2_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92156D5-7CAC-4FC4-B4C2-72FA6109CA2B}"/>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E499C5F6-EFC0-4978-BDCE-A2647FF358A5}"/>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3512828C-3307-4F41-BBDB-4223F25779BC}"/>
              </a:ext>
            </a:extLst>
          </p:cNvPr>
          <p:cNvSpPr>
            <a:spLocks noGrp="1"/>
          </p:cNvSpPr>
          <p:nvPr>
            <p:ph type="dt" sz="half" idx="10"/>
          </p:nvPr>
        </p:nvSpPr>
        <p:spPr/>
        <p:txBody>
          <a:bodyPr/>
          <a:lstStyle/>
          <a:p>
            <a:fld id="{B0BDEDED-6371-4C32-96F3-AAA222B285E6}" type="datetimeFigureOut">
              <a:rPr lang="en-US" smtClean="0"/>
              <a:t>11/7/2022</a:t>
            </a:fld>
            <a:endParaRPr lang="en-US"/>
          </a:p>
        </p:txBody>
      </p:sp>
      <p:sp>
        <p:nvSpPr>
          <p:cNvPr id="5" name="Footer Placeholder 4">
            <a:extLst>
              <a:ext uri="{FF2B5EF4-FFF2-40B4-BE49-F238E27FC236}">
                <a16:creationId xmlns:a16="http://schemas.microsoft.com/office/drawing/2014/main" id="{E409B2C8-0965-4693-99BA-8CF6BBE9F620}"/>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3652FF43-ED76-4B1A-8232-44BAF1DBABDB}"/>
              </a:ext>
            </a:extLst>
          </p:cNvPr>
          <p:cNvSpPr>
            <a:spLocks noGrp="1"/>
          </p:cNvSpPr>
          <p:nvPr>
            <p:ph type="sldNum" sz="quarter" idx="12"/>
          </p:nvPr>
        </p:nvSpPr>
        <p:spPr/>
        <p:txBody>
          <a:bodyPr/>
          <a:lstStyle/>
          <a:p>
            <a:fld id="{80B73D26-494F-4AC6-BC3D-339D583C276C}" type="slidenum">
              <a:rPr lang="en-US" smtClean="0"/>
              <a:t>‹#›</a:t>
            </a:fld>
            <a:endParaRPr lang="en-US"/>
          </a:p>
        </p:txBody>
      </p:sp>
    </p:spTree>
    <p:extLst>
      <p:ext uri="{BB962C8B-B14F-4D97-AF65-F5344CB8AC3E}">
        <p14:creationId xmlns:p14="http://schemas.microsoft.com/office/powerpoint/2010/main" val="58035908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533400" y="1905001"/>
            <a:ext cx="10248900" cy="2076449"/>
          </a:xfrm>
        </p:spPr>
        <p:txBody>
          <a:bodyPr anchor="b"/>
          <a:lstStyle>
            <a:lvl1pPr>
              <a:defRPr sz="6600">
                <a:ln>
                  <a:noFill/>
                </a:ln>
                <a:solidFill>
                  <a:schemeClr val="tx2"/>
                </a:solidFill>
              </a:defRPr>
            </a:lvl1pPr>
          </a:lstStyle>
          <a:p>
            <a:r>
              <a:rPr lang="en-US"/>
              <a:t>Click to edit Master title style</a:t>
            </a:r>
          </a:p>
        </p:txBody>
      </p:sp>
      <p:sp>
        <p:nvSpPr>
          <p:cNvPr id="6" name="Slide Number Placeholder 5"/>
          <p:cNvSpPr>
            <a:spLocks noGrp="1"/>
          </p:cNvSpPr>
          <p:nvPr>
            <p:ph type="sldNum" sz="quarter" idx="12"/>
          </p:nvPr>
        </p:nvSpPr>
        <p:spPr/>
        <p:txBody>
          <a:bodyPr/>
          <a:lstStyle/>
          <a:p>
            <a:fld id="{80B73D26-494F-4AC6-BC3D-339D583C276C}" type="slidenum">
              <a:rPr lang="en-US" smtClean="0"/>
              <a:t>‹#›</a:t>
            </a:fld>
            <a:endParaRPr lang="en-US"/>
          </a:p>
        </p:txBody>
      </p:sp>
      <p:pic>
        <p:nvPicPr>
          <p:cNvPr id="8" name="Picture 7"/>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0"/>
            <a:ext cx="5593080" cy="1837944"/>
          </a:xfrm>
          <a:prstGeom prst="rect">
            <a:avLst/>
          </a:prstGeom>
        </p:spPr>
      </p:pic>
      <p:sp>
        <p:nvSpPr>
          <p:cNvPr id="9" name="Rectangle 8"/>
          <p:cNvSpPr/>
          <p:nvPr/>
        </p:nvSpPr>
        <p:spPr>
          <a:xfrm>
            <a:off x="533400" y="4171632"/>
            <a:ext cx="10248900" cy="2215991"/>
          </a:xfrm>
          <a:prstGeom prst="rect">
            <a:avLst/>
          </a:prstGeom>
          <a:solidFill>
            <a:schemeClr val="accent1"/>
          </a:solidFill>
        </p:spPr>
        <p:txBody>
          <a:bodyPr wrap="square">
            <a:spAutoFit/>
          </a:bodyPr>
          <a:lstStyle/>
          <a:p>
            <a:endParaRPr lang="en-US" b="1">
              <a:solidFill>
                <a:prstClr val="white"/>
              </a:solidFill>
              <a:latin typeface="Papyrus" panose="03070502060502030205" pitchFamily="66" charset="0"/>
            </a:endParaRPr>
          </a:p>
          <a:p>
            <a:pPr algn="ctr"/>
            <a:r>
              <a:rPr lang="en-US" sz="2400" b="1">
                <a:solidFill>
                  <a:prstClr val="white"/>
                </a:solidFill>
                <a:latin typeface="Papyrus" panose="03070502060502030205" pitchFamily="66" charset="0"/>
              </a:rPr>
              <a:t>Robert Foley</a:t>
            </a:r>
          </a:p>
          <a:p>
            <a:pPr algn="ctr"/>
            <a:r>
              <a:rPr lang="en-US" sz="2400" b="1">
                <a:solidFill>
                  <a:prstClr val="white"/>
                </a:solidFill>
                <a:latin typeface="Papyrus" panose="03070502060502030205" pitchFamily="66" charset="0"/>
              </a:rPr>
              <a:t>Director of Public Health Policy and Programs</a:t>
            </a:r>
          </a:p>
          <a:p>
            <a:pPr algn="ctr"/>
            <a:r>
              <a:rPr lang="en-US" sz="2400" b="1">
                <a:solidFill>
                  <a:prstClr val="white"/>
                </a:solidFill>
                <a:latin typeface="Papyrus" panose="03070502060502030205" pitchFamily="66" charset="0"/>
              </a:rPr>
              <a:t>National Indian Health Board</a:t>
            </a:r>
          </a:p>
          <a:p>
            <a:pPr algn="ctr"/>
            <a:r>
              <a:rPr lang="en-US" sz="2400" b="1">
                <a:solidFill>
                  <a:prstClr val="white"/>
                </a:solidFill>
                <a:latin typeface="Papyrus" panose="03070502060502030205" pitchFamily="66" charset="0"/>
              </a:rPr>
              <a:t>Winter Board Meeting, 2016</a:t>
            </a:r>
          </a:p>
          <a:p>
            <a:pPr algn="ctr"/>
            <a:r>
              <a:rPr lang="en-US" sz="2400" b="1">
                <a:solidFill>
                  <a:prstClr val="white"/>
                </a:solidFill>
                <a:latin typeface="Papyrus" panose="03070502060502030205" pitchFamily="66" charset="0"/>
              </a:rPr>
              <a:t>January 20, 2016</a:t>
            </a:r>
            <a:r>
              <a:rPr lang="en-US" b="1">
                <a:solidFill>
                  <a:prstClr val="white"/>
                </a:solidFill>
                <a:latin typeface="Papyrus" panose="03070502060502030205" pitchFamily="66" charset="0"/>
              </a:rPr>
              <a:t>  </a:t>
            </a:r>
          </a:p>
        </p:txBody>
      </p:sp>
    </p:spTree>
    <p:extLst>
      <p:ext uri="{BB962C8B-B14F-4D97-AF65-F5344CB8AC3E}">
        <p14:creationId xmlns:p14="http://schemas.microsoft.com/office/powerpoint/2010/main" val="347200880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lvl1pPr>
              <a:defRPr sz="4000"/>
            </a:lvl1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Slide Number Placeholder 5"/>
          <p:cNvSpPr>
            <a:spLocks noGrp="1"/>
          </p:cNvSpPr>
          <p:nvPr>
            <p:ph type="sldNum" sz="quarter" idx="12"/>
          </p:nvPr>
        </p:nvSpPr>
        <p:spPr/>
        <p:txBody>
          <a:bodyPr/>
          <a:lstStyle/>
          <a:p>
            <a:fld id="{80B73D26-494F-4AC6-BC3D-339D583C276C}" type="slidenum">
              <a:rPr lang="en-US" smtClean="0"/>
              <a:t>‹#›</a:t>
            </a:fld>
            <a:endParaRPr lang="en-US"/>
          </a:p>
        </p:txBody>
      </p:sp>
      <p:pic>
        <p:nvPicPr>
          <p:cNvPr id="7" name="Picture 6"/>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295348408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5" y="5486400"/>
            <a:ext cx="9876364" cy="1168400"/>
          </a:xfrm>
        </p:spPr>
        <p:txBody>
          <a:bodyPr anchor="t"/>
          <a:lstStyle>
            <a:lvl1pPr algn="l">
              <a:defRPr sz="4000" b="0" cap="all"/>
            </a:lvl1pPr>
          </a:lstStyle>
          <a:p>
            <a:r>
              <a:rPr lang="en-US"/>
              <a:t>Click to edit Master title style</a:t>
            </a:r>
          </a:p>
        </p:txBody>
      </p:sp>
      <p:sp>
        <p:nvSpPr>
          <p:cNvPr id="3" name="Text Placeholder 2"/>
          <p:cNvSpPr>
            <a:spLocks noGrp="1"/>
          </p:cNvSpPr>
          <p:nvPr>
            <p:ph type="body" idx="1"/>
          </p:nvPr>
        </p:nvSpPr>
        <p:spPr>
          <a:xfrm>
            <a:off x="963084" y="3852863"/>
            <a:ext cx="9876365" cy="1633538"/>
          </a:xfrm>
        </p:spPr>
        <p:txBody>
          <a:bodyPr anchor="b">
            <a:normAutofit/>
          </a:bodyPr>
          <a:lstStyle>
            <a:lvl1pPr marL="0" indent="0">
              <a:buNone/>
              <a:defRPr sz="28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6" name="Slide Number Placeholder 5"/>
          <p:cNvSpPr>
            <a:spLocks noGrp="1"/>
          </p:cNvSpPr>
          <p:nvPr>
            <p:ph type="sldNum" sz="quarter" idx="12"/>
          </p:nvPr>
        </p:nvSpPr>
        <p:spPr/>
        <p:txBody>
          <a:bodyPr/>
          <a:lstStyle/>
          <a:p>
            <a:fld id="{80B73D26-494F-4AC6-BC3D-339D583C276C}" type="slidenum">
              <a:rPr lang="en-US" smtClean="0"/>
              <a:t>‹#›</a:t>
            </a:fld>
            <a:endParaRPr lang="en-US"/>
          </a:p>
        </p:txBody>
      </p:sp>
      <p:pic>
        <p:nvPicPr>
          <p:cNvPr id="8" name="Picture 7"/>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0"/>
            <a:ext cx="5593080" cy="1837944"/>
          </a:xfrm>
          <a:prstGeom prst="rect">
            <a:avLst/>
          </a:prstGeom>
        </p:spPr>
      </p:pic>
    </p:spTree>
    <p:extLst>
      <p:ext uri="{BB962C8B-B14F-4D97-AF65-F5344CB8AC3E}">
        <p14:creationId xmlns:p14="http://schemas.microsoft.com/office/powerpoint/2010/main" val="1973455682"/>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ctr">
              <a:defRPr/>
            </a:lvl1pPr>
          </a:lstStyle>
          <a:p>
            <a:r>
              <a:rPr lang="en-US"/>
              <a:t>Click to edit Master title style</a:t>
            </a:r>
          </a:p>
        </p:txBody>
      </p:sp>
      <p:sp>
        <p:nvSpPr>
          <p:cNvPr id="3" name="Content Placeholder 2"/>
          <p:cNvSpPr>
            <a:spLocks noGrp="1"/>
          </p:cNvSpPr>
          <p:nvPr>
            <p:ph sz="half" idx="1"/>
          </p:nvPr>
        </p:nvSpPr>
        <p:spPr>
          <a:xfrm>
            <a:off x="609600" y="1536192"/>
            <a:ext cx="48768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5892800" y="1536192"/>
            <a:ext cx="48768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Slide Number Placeholder 6"/>
          <p:cNvSpPr>
            <a:spLocks noGrp="1"/>
          </p:cNvSpPr>
          <p:nvPr>
            <p:ph type="sldNum" sz="quarter" idx="12"/>
          </p:nvPr>
        </p:nvSpPr>
        <p:spPr/>
        <p:txBody>
          <a:bodyPr/>
          <a:lstStyle/>
          <a:p>
            <a:fld id="{80B73D26-494F-4AC6-BC3D-339D583C276C}" type="slidenum">
              <a:rPr lang="en-US" smtClean="0"/>
              <a:t>‹#›</a:t>
            </a:fld>
            <a:endParaRPr lang="en-US"/>
          </a:p>
        </p:txBody>
      </p:sp>
      <p:pic>
        <p:nvPicPr>
          <p:cNvPr id="8" name="Picture 7"/>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3386227932"/>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4876800" cy="639762"/>
          </a:xfrm>
        </p:spPr>
        <p:txBody>
          <a:bodyPr anchor="b">
            <a:noAutofit/>
          </a:bodyPr>
          <a:lstStyle>
            <a:lvl1pPr marL="0" indent="0" algn="ctr">
              <a:buNone/>
              <a:defRPr sz="24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48768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5892800" y="1535113"/>
            <a:ext cx="4876800" cy="639762"/>
          </a:xfrm>
        </p:spPr>
        <p:txBody>
          <a:bodyPr anchor="b">
            <a:noAutofit/>
          </a:bodyPr>
          <a:lstStyle>
            <a:lvl1pPr marL="0" indent="0" algn="ctr">
              <a:buNone/>
              <a:defRPr sz="24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892800" y="2174875"/>
            <a:ext cx="48768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9" name="Slide Number Placeholder 8"/>
          <p:cNvSpPr>
            <a:spLocks noGrp="1"/>
          </p:cNvSpPr>
          <p:nvPr>
            <p:ph type="sldNum" sz="quarter" idx="12"/>
          </p:nvPr>
        </p:nvSpPr>
        <p:spPr/>
        <p:txBody>
          <a:bodyPr/>
          <a:lstStyle/>
          <a:p>
            <a:fld id="{80B73D26-494F-4AC6-BC3D-339D583C276C}" type="slidenum">
              <a:rPr lang="en-US" smtClean="0"/>
              <a:t>‹#›</a:t>
            </a:fld>
            <a:endParaRPr lang="en-US"/>
          </a:p>
        </p:txBody>
      </p:sp>
      <p:pic>
        <p:nvPicPr>
          <p:cNvPr id="10" name="Picture 9"/>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2554851795"/>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5" name="Slide Number Placeholder 4"/>
          <p:cNvSpPr>
            <a:spLocks noGrp="1"/>
          </p:cNvSpPr>
          <p:nvPr>
            <p:ph type="sldNum" sz="quarter" idx="12"/>
          </p:nvPr>
        </p:nvSpPr>
        <p:spPr/>
        <p:txBody>
          <a:bodyPr/>
          <a:lstStyle/>
          <a:p>
            <a:fld id="{80B73D26-494F-4AC6-BC3D-339D583C276C}" type="slidenum">
              <a:rPr lang="en-US" smtClean="0"/>
              <a:t>‹#›</a:t>
            </a:fld>
            <a:endParaRPr lang="en-US"/>
          </a:p>
        </p:txBody>
      </p:sp>
      <p:pic>
        <p:nvPicPr>
          <p:cNvPr id="6" name="Picture 5"/>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2924923345"/>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80B73D26-494F-4AC6-BC3D-339D583C276C}" type="slidenum">
              <a:rPr lang="en-US" smtClean="0"/>
              <a:t>‹#›</a:t>
            </a:fld>
            <a:endParaRPr lang="en-US"/>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661593299"/>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06401" y="5495544"/>
            <a:ext cx="10363200" cy="594360"/>
          </a:xfrm>
        </p:spPr>
        <p:txBody>
          <a:bodyPr anchor="b"/>
          <a:lstStyle>
            <a:lvl1pPr algn="ctr">
              <a:defRPr sz="3200" b="1"/>
            </a:lvl1pPr>
          </a:lstStyle>
          <a:p>
            <a:r>
              <a:rPr lang="en-US"/>
              <a:t>Click to edit Master title style</a:t>
            </a:r>
          </a:p>
        </p:txBody>
      </p:sp>
      <p:sp>
        <p:nvSpPr>
          <p:cNvPr id="4" name="Text Placeholder 3"/>
          <p:cNvSpPr>
            <a:spLocks noGrp="1"/>
          </p:cNvSpPr>
          <p:nvPr>
            <p:ph type="body" sz="half" idx="2"/>
          </p:nvPr>
        </p:nvSpPr>
        <p:spPr>
          <a:xfrm>
            <a:off x="406400" y="6096000"/>
            <a:ext cx="10363201" cy="609600"/>
          </a:xfrm>
        </p:spPr>
        <p:txBody>
          <a:bodyPr>
            <a:normAutofit/>
          </a:bodyPr>
          <a:lstStyle>
            <a:lvl1pPr marL="0" indent="0" algn="ctr">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7" name="Slide Number Placeholder 6"/>
          <p:cNvSpPr>
            <a:spLocks noGrp="1"/>
          </p:cNvSpPr>
          <p:nvPr>
            <p:ph type="sldNum" sz="quarter" idx="12"/>
          </p:nvPr>
        </p:nvSpPr>
        <p:spPr/>
        <p:txBody>
          <a:bodyPr/>
          <a:lstStyle/>
          <a:p>
            <a:fld id="{80B73D26-494F-4AC6-BC3D-339D583C276C}" type="slidenum">
              <a:rPr lang="en-US" smtClean="0"/>
              <a:t>‹#›</a:t>
            </a:fld>
            <a:endParaRPr lang="en-US"/>
          </a:p>
        </p:txBody>
      </p:sp>
      <p:sp>
        <p:nvSpPr>
          <p:cNvPr id="9" name="Content Placeholder 8"/>
          <p:cNvSpPr>
            <a:spLocks noGrp="1"/>
          </p:cNvSpPr>
          <p:nvPr>
            <p:ph sz="quarter" idx="13"/>
          </p:nvPr>
        </p:nvSpPr>
        <p:spPr>
          <a:xfrm>
            <a:off x="406400" y="381000"/>
            <a:ext cx="10363200" cy="494284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pic>
        <p:nvPicPr>
          <p:cNvPr id="8" name="Picture 7"/>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1660305982"/>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02336" y="5495278"/>
            <a:ext cx="10363200" cy="594626"/>
          </a:xfrm>
        </p:spPr>
        <p:txBody>
          <a:bodyPr anchor="b"/>
          <a:lstStyle>
            <a:lvl1pPr algn="ctr">
              <a:defRPr sz="3200" b="1">
                <a:ln>
                  <a:noFill/>
                </a:ln>
                <a:solidFill>
                  <a:schemeClr val="tx2"/>
                </a:solidFill>
              </a:defRPr>
            </a:lvl1pPr>
          </a:lstStyle>
          <a:p>
            <a:r>
              <a:rPr lang="en-US"/>
              <a:t>Click to edit Master title style</a:t>
            </a:r>
          </a:p>
        </p:txBody>
      </p:sp>
      <p:sp>
        <p:nvSpPr>
          <p:cNvPr id="3" name="Picture Placeholder 2"/>
          <p:cNvSpPr>
            <a:spLocks noGrp="1"/>
          </p:cNvSpPr>
          <p:nvPr>
            <p:ph type="pic" idx="1"/>
          </p:nvPr>
        </p:nvSpPr>
        <p:spPr>
          <a:xfrm>
            <a:off x="0" y="0"/>
            <a:ext cx="11277600" cy="54864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
        <p:nvSpPr>
          <p:cNvPr id="4" name="Text Placeholder 3"/>
          <p:cNvSpPr>
            <a:spLocks noGrp="1"/>
          </p:cNvSpPr>
          <p:nvPr>
            <p:ph type="body" sz="half" idx="2"/>
          </p:nvPr>
        </p:nvSpPr>
        <p:spPr>
          <a:xfrm>
            <a:off x="402336" y="6096000"/>
            <a:ext cx="10363200" cy="612648"/>
          </a:xfrm>
        </p:spPr>
        <p:txBody>
          <a:bodyPr>
            <a:normAutofit/>
          </a:bodyPr>
          <a:lstStyle>
            <a:lvl1pPr marL="0" indent="0" algn="ctr">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9" name="Slide Number Placeholder 8"/>
          <p:cNvSpPr>
            <a:spLocks noGrp="1"/>
          </p:cNvSpPr>
          <p:nvPr>
            <p:ph type="sldNum" sz="quarter" idx="11"/>
          </p:nvPr>
        </p:nvSpPr>
        <p:spPr/>
        <p:txBody>
          <a:bodyPr/>
          <a:lstStyle/>
          <a:p>
            <a:fld id="{80B73D26-494F-4AC6-BC3D-339D583C276C}" type="slidenum">
              <a:rPr lang="en-US" smtClean="0"/>
              <a:t>‹#›</a:t>
            </a:fld>
            <a:endParaRPr lang="en-US"/>
          </a:p>
        </p:txBody>
      </p:sp>
      <p:pic>
        <p:nvPicPr>
          <p:cNvPr id="11" name="Picture 10"/>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684601887"/>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Slide Number Placeholder 5"/>
          <p:cNvSpPr>
            <a:spLocks noGrp="1"/>
          </p:cNvSpPr>
          <p:nvPr>
            <p:ph type="sldNum" sz="quarter" idx="12"/>
          </p:nvPr>
        </p:nvSpPr>
        <p:spPr/>
        <p:txBody>
          <a:bodyPr/>
          <a:lstStyle/>
          <a:p>
            <a:fld id="{80B73D26-494F-4AC6-BC3D-339D583C276C}" type="slidenum">
              <a:rPr lang="en-US" smtClean="0"/>
              <a:t>‹#›</a:t>
            </a:fld>
            <a:endParaRPr lang="en-US"/>
          </a:p>
        </p:txBody>
      </p:sp>
    </p:spTree>
    <p:extLst>
      <p:ext uri="{BB962C8B-B14F-4D97-AF65-F5344CB8AC3E}">
        <p14:creationId xmlns:p14="http://schemas.microsoft.com/office/powerpoint/2010/main" val="3974186566"/>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336800" cy="5851525"/>
          </a:xfrm>
        </p:spPr>
        <p:txBody>
          <a:bodyPr vert="eaVert" anchor="b" anchorCtr="0"/>
          <a:lstStyle/>
          <a:p>
            <a:r>
              <a:rPr lang="en-US"/>
              <a:t>Click to edit Master title style</a:t>
            </a:r>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Slide Number Placeholder 5"/>
          <p:cNvSpPr>
            <a:spLocks noGrp="1"/>
          </p:cNvSpPr>
          <p:nvPr>
            <p:ph type="sldNum" sz="quarter" idx="12"/>
          </p:nvPr>
        </p:nvSpPr>
        <p:spPr/>
        <p:txBody>
          <a:bodyPr/>
          <a:lstStyle/>
          <a:p>
            <a:fld id="{80B73D26-494F-4AC6-BC3D-339D583C276C}" type="slidenum">
              <a:rPr lang="en-US" smtClean="0"/>
              <a:t>‹#›</a:t>
            </a:fld>
            <a:endParaRPr lang="en-US"/>
          </a:p>
        </p:txBody>
      </p:sp>
    </p:spTree>
    <p:extLst>
      <p:ext uri="{BB962C8B-B14F-4D97-AF65-F5344CB8AC3E}">
        <p14:creationId xmlns:p14="http://schemas.microsoft.com/office/powerpoint/2010/main" val="553300357"/>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title">
  <p:cSld name="1_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92156D5-7CAC-4FC4-B4C2-72FA6109CA2B}"/>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E499C5F6-EFC0-4978-BDCE-A2647FF358A5}"/>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3512828C-3307-4F41-BBDB-4223F25779BC}"/>
              </a:ext>
            </a:extLst>
          </p:cNvPr>
          <p:cNvSpPr>
            <a:spLocks noGrp="1"/>
          </p:cNvSpPr>
          <p:nvPr>
            <p:ph type="dt" sz="half" idx="10"/>
          </p:nvPr>
        </p:nvSpPr>
        <p:spPr/>
        <p:txBody>
          <a:bodyPr/>
          <a:lstStyle/>
          <a:p>
            <a:fld id="{B0BDEDED-6371-4C32-96F3-AAA222B285E6}" type="datetimeFigureOut">
              <a:rPr lang="en-US" smtClean="0"/>
              <a:t>11/7/2022</a:t>
            </a:fld>
            <a:endParaRPr lang="en-US"/>
          </a:p>
        </p:txBody>
      </p:sp>
      <p:sp>
        <p:nvSpPr>
          <p:cNvPr id="5" name="Footer Placeholder 4">
            <a:extLst>
              <a:ext uri="{FF2B5EF4-FFF2-40B4-BE49-F238E27FC236}">
                <a16:creationId xmlns:a16="http://schemas.microsoft.com/office/drawing/2014/main" id="{E409B2C8-0965-4693-99BA-8CF6BBE9F620}"/>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3652FF43-ED76-4B1A-8232-44BAF1DBABDB}"/>
              </a:ext>
            </a:extLst>
          </p:cNvPr>
          <p:cNvSpPr>
            <a:spLocks noGrp="1"/>
          </p:cNvSpPr>
          <p:nvPr>
            <p:ph type="sldNum" sz="quarter" idx="12"/>
          </p:nvPr>
        </p:nvSpPr>
        <p:spPr/>
        <p:txBody>
          <a:bodyPr/>
          <a:lstStyle/>
          <a:p>
            <a:fld id="{80B73D26-494F-4AC6-BC3D-339D583C276C}" type="slidenum">
              <a:rPr lang="en-US" smtClean="0"/>
              <a:t>‹#›</a:t>
            </a:fld>
            <a:endParaRPr lang="en-US"/>
          </a:p>
        </p:txBody>
      </p:sp>
    </p:spTree>
    <p:extLst>
      <p:ext uri="{BB962C8B-B14F-4D97-AF65-F5344CB8AC3E}">
        <p14:creationId xmlns:p14="http://schemas.microsoft.com/office/powerpoint/2010/main" val="578750389"/>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2CE2718-AE4C-24B3-EB5D-A9A2E30E55E1}"/>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10E3C819-073D-C3DB-3016-D8F330041D77}"/>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322CD7C9-5227-D98C-DECB-627E8A3D9519}"/>
              </a:ext>
            </a:extLst>
          </p:cNvPr>
          <p:cNvSpPr>
            <a:spLocks noGrp="1"/>
          </p:cNvSpPr>
          <p:nvPr>
            <p:ph type="dt" sz="half" idx="10"/>
          </p:nvPr>
        </p:nvSpPr>
        <p:spPr/>
        <p:txBody>
          <a:bodyPr/>
          <a:lstStyle/>
          <a:p>
            <a:fld id="{D0AC56BA-8B89-4BA0-898F-63C0F3F024C7}" type="datetimeFigureOut">
              <a:rPr lang="en-US" smtClean="0"/>
              <a:t>11/7/2022</a:t>
            </a:fld>
            <a:endParaRPr lang="en-US"/>
          </a:p>
        </p:txBody>
      </p:sp>
      <p:sp>
        <p:nvSpPr>
          <p:cNvPr id="5" name="Footer Placeholder 4">
            <a:extLst>
              <a:ext uri="{FF2B5EF4-FFF2-40B4-BE49-F238E27FC236}">
                <a16:creationId xmlns:a16="http://schemas.microsoft.com/office/drawing/2014/main" id="{85B0D6E7-F4F2-F2EE-4302-15918DBCAA44}"/>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32EC8498-50FE-1537-6031-E42D9CABECE0}"/>
              </a:ext>
            </a:extLst>
          </p:cNvPr>
          <p:cNvSpPr>
            <a:spLocks noGrp="1"/>
          </p:cNvSpPr>
          <p:nvPr>
            <p:ph type="sldNum" sz="quarter" idx="12"/>
          </p:nvPr>
        </p:nvSpPr>
        <p:spPr/>
        <p:txBody>
          <a:bodyPr/>
          <a:lstStyle/>
          <a:p>
            <a:fld id="{D4A14C6C-5F80-4278-9D56-46D5B8D5EE94}" type="slidenum">
              <a:rPr lang="en-US" smtClean="0"/>
              <a:t>‹#›</a:t>
            </a:fld>
            <a:endParaRPr lang="en-US"/>
          </a:p>
        </p:txBody>
      </p:sp>
    </p:spTree>
    <p:extLst>
      <p:ext uri="{BB962C8B-B14F-4D97-AF65-F5344CB8AC3E}">
        <p14:creationId xmlns:p14="http://schemas.microsoft.com/office/powerpoint/2010/main" val="1286237501"/>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BA06667-7C51-C003-E9C4-6ACFE2CE1D20}"/>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98D3B4B8-FFBE-8039-F88E-8FB5752328C9}"/>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438EE0B2-E16A-A1EB-04CA-CCCAA53AA110}"/>
              </a:ext>
            </a:extLst>
          </p:cNvPr>
          <p:cNvSpPr>
            <a:spLocks noGrp="1"/>
          </p:cNvSpPr>
          <p:nvPr>
            <p:ph type="dt" sz="half" idx="10"/>
          </p:nvPr>
        </p:nvSpPr>
        <p:spPr/>
        <p:txBody>
          <a:bodyPr/>
          <a:lstStyle/>
          <a:p>
            <a:fld id="{D0AC56BA-8B89-4BA0-898F-63C0F3F024C7}" type="datetimeFigureOut">
              <a:rPr lang="en-US" smtClean="0"/>
              <a:t>11/7/2022</a:t>
            </a:fld>
            <a:endParaRPr lang="en-US"/>
          </a:p>
        </p:txBody>
      </p:sp>
      <p:sp>
        <p:nvSpPr>
          <p:cNvPr id="5" name="Footer Placeholder 4">
            <a:extLst>
              <a:ext uri="{FF2B5EF4-FFF2-40B4-BE49-F238E27FC236}">
                <a16:creationId xmlns:a16="http://schemas.microsoft.com/office/drawing/2014/main" id="{8C63AD47-3B63-40A7-7EAE-CBE6DDE7893D}"/>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BAB6161F-752C-C317-8BB4-E688F134C66B}"/>
              </a:ext>
            </a:extLst>
          </p:cNvPr>
          <p:cNvSpPr>
            <a:spLocks noGrp="1"/>
          </p:cNvSpPr>
          <p:nvPr>
            <p:ph type="sldNum" sz="quarter" idx="12"/>
          </p:nvPr>
        </p:nvSpPr>
        <p:spPr/>
        <p:txBody>
          <a:bodyPr/>
          <a:lstStyle/>
          <a:p>
            <a:fld id="{D4A14C6C-5F80-4278-9D56-46D5B8D5EE94}" type="slidenum">
              <a:rPr lang="en-US" smtClean="0"/>
              <a:t>‹#›</a:t>
            </a:fld>
            <a:endParaRPr lang="en-US"/>
          </a:p>
        </p:txBody>
      </p:sp>
    </p:spTree>
    <p:extLst>
      <p:ext uri="{BB962C8B-B14F-4D97-AF65-F5344CB8AC3E}">
        <p14:creationId xmlns:p14="http://schemas.microsoft.com/office/powerpoint/2010/main" val="1955946893"/>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71CB38-9489-3351-7621-95ACF7C3C41F}"/>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7F8FA385-1003-98D6-619D-F11FCBFB60FF}"/>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8E20A93E-0ED0-DE80-05F8-8AE5F1864E0A}"/>
              </a:ext>
            </a:extLst>
          </p:cNvPr>
          <p:cNvSpPr>
            <a:spLocks noGrp="1"/>
          </p:cNvSpPr>
          <p:nvPr>
            <p:ph type="dt" sz="half" idx="10"/>
          </p:nvPr>
        </p:nvSpPr>
        <p:spPr/>
        <p:txBody>
          <a:bodyPr/>
          <a:lstStyle/>
          <a:p>
            <a:fld id="{D0AC56BA-8B89-4BA0-898F-63C0F3F024C7}" type="datetimeFigureOut">
              <a:rPr lang="en-US" smtClean="0"/>
              <a:t>11/7/2022</a:t>
            </a:fld>
            <a:endParaRPr lang="en-US"/>
          </a:p>
        </p:txBody>
      </p:sp>
      <p:sp>
        <p:nvSpPr>
          <p:cNvPr id="5" name="Footer Placeholder 4">
            <a:extLst>
              <a:ext uri="{FF2B5EF4-FFF2-40B4-BE49-F238E27FC236}">
                <a16:creationId xmlns:a16="http://schemas.microsoft.com/office/drawing/2014/main" id="{BC4B0A80-7622-2A04-EFB9-7CDD2446E239}"/>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627FF561-5E39-7BB8-BA61-3A6B867060EE}"/>
              </a:ext>
            </a:extLst>
          </p:cNvPr>
          <p:cNvSpPr>
            <a:spLocks noGrp="1"/>
          </p:cNvSpPr>
          <p:nvPr>
            <p:ph type="sldNum" sz="quarter" idx="12"/>
          </p:nvPr>
        </p:nvSpPr>
        <p:spPr/>
        <p:txBody>
          <a:bodyPr/>
          <a:lstStyle/>
          <a:p>
            <a:fld id="{D4A14C6C-5F80-4278-9D56-46D5B8D5EE94}" type="slidenum">
              <a:rPr lang="en-US" smtClean="0"/>
              <a:t>‹#›</a:t>
            </a:fld>
            <a:endParaRPr lang="en-US"/>
          </a:p>
        </p:txBody>
      </p:sp>
    </p:spTree>
    <p:extLst>
      <p:ext uri="{BB962C8B-B14F-4D97-AF65-F5344CB8AC3E}">
        <p14:creationId xmlns:p14="http://schemas.microsoft.com/office/powerpoint/2010/main" val="4150814335"/>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89B04D7-8EA9-C2E5-FC70-66AAEF072F00}"/>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2D5C4A76-B76A-E14E-33C0-CA759C009687}"/>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FC0C6BBD-DFBB-F68E-A2C9-4E07685B64CB}"/>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E02F3DE7-0D42-57B9-9272-667E24A87947}"/>
              </a:ext>
            </a:extLst>
          </p:cNvPr>
          <p:cNvSpPr>
            <a:spLocks noGrp="1"/>
          </p:cNvSpPr>
          <p:nvPr>
            <p:ph type="dt" sz="half" idx="10"/>
          </p:nvPr>
        </p:nvSpPr>
        <p:spPr/>
        <p:txBody>
          <a:bodyPr/>
          <a:lstStyle/>
          <a:p>
            <a:fld id="{D0AC56BA-8B89-4BA0-898F-63C0F3F024C7}" type="datetimeFigureOut">
              <a:rPr lang="en-US" smtClean="0"/>
              <a:t>11/7/2022</a:t>
            </a:fld>
            <a:endParaRPr lang="en-US"/>
          </a:p>
        </p:txBody>
      </p:sp>
      <p:sp>
        <p:nvSpPr>
          <p:cNvPr id="6" name="Footer Placeholder 5">
            <a:extLst>
              <a:ext uri="{FF2B5EF4-FFF2-40B4-BE49-F238E27FC236}">
                <a16:creationId xmlns:a16="http://schemas.microsoft.com/office/drawing/2014/main" id="{D2B00B66-B67D-4F54-D579-BFADF5AC0A6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25D772AB-BD96-65CF-3843-5CA87BB418B2}"/>
              </a:ext>
            </a:extLst>
          </p:cNvPr>
          <p:cNvSpPr>
            <a:spLocks noGrp="1"/>
          </p:cNvSpPr>
          <p:nvPr>
            <p:ph type="sldNum" sz="quarter" idx="12"/>
          </p:nvPr>
        </p:nvSpPr>
        <p:spPr/>
        <p:txBody>
          <a:bodyPr/>
          <a:lstStyle/>
          <a:p>
            <a:fld id="{D4A14C6C-5F80-4278-9D56-46D5B8D5EE94}" type="slidenum">
              <a:rPr lang="en-US" smtClean="0"/>
              <a:t>‹#›</a:t>
            </a:fld>
            <a:endParaRPr lang="en-US"/>
          </a:p>
        </p:txBody>
      </p:sp>
    </p:spTree>
    <p:extLst>
      <p:ext uri="{BB962C8B-B14F-4D97-AF65-F5344CB8AC3E}">
        <p14:creationId xmlns:p14="http://schemas.microsoft.com/office/powerpoint/2010/main" val="2965677073"/>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13985A6-479D-8C03-618D-449AFB7DE4DB}"/>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D985BFEC-22B5-8591-8546-AE88E924ABD3}"/>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F6BD5C79-EBD2-F5A9-5CA2-8925D36C4A53}"/>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2882F956-EF1B-6E49-59A2-9E97C6CF5AAB}"/>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AE09D3EF-4D6B-717E-1268-377F5F1A4696}"/>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A3194380-84C8-730D-60C8-CED2446BFBB1}"/>
              </a:ext>
            </a:extLst>
          </p:cNvPr>
          <p:cNvSpPr>
            <a:spLocks noGrp="1"/>
          </p:cNvSpPr>
          <p:nvPr>
            <p:ph type="dt" sz="half" idx="10"/>
          </p:nvPr>
        </p:nvSpPr>
        <p:spPr/>
        <p:txBody>
          <a:bodyPr/>
          <a:lstStyle/>
          <a:p>
            <a:fld id="{D0AC56BA-8B89-4BA0-898F-63C0F3F024C7}" type="datetimeFigureOut">
              <a:rPr lang="en-US" smtClean="0"/>
              <a:t>11/7/2022</a:t>
            </a:fld>
            <a:endParaRPr lang="en-US"/>
          </a:p>
        </p:txBody>
      </p:sp>
      <p:sp>
        <p:nvSpPr>
          <p:cNvPr id="8" name="Footer Placeholder 7">
            <a:extLst>
              <a:ext uri="{FF2B5EF4-FFF2-40B4-BE49-F238E27FC236}">
                <a16:creationId xmlns:a16="http://schemas.microsoft.com/office/drawing/2014/main" id="{01449824-1D4E-B397-327E-0DD9857B2679}"/>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07225D54-5C1B-485F-5A2D-E89E77F3916F}"/>
              </a:ext>
            </a:extLst>
          </p:cNvPr>
          <p:cNvSpPr>
            <a:spLocks noGrp="1"/>
          </p:cNvSpPr>
          <p:nvPr>
            <p:ph type="sldNum" sz="quarter" idx="12"/>
          </p:nvPr>
        </p:nvSpPr>
        <p:spPr/>
        <p:txBody>
          <a:bodyPr/>
          <a:lstStyle/>
          <a:p>
            <a:fld id="{D4A14C6C-5F80-4278-9D56-46D5B8D5EE94}" type="slidenum">
              <a:rPr lang="en-US" smtClean="0"/>
              <a:t>‹#›</a:t>
            </a:fld>
            <a:endParaRPr lang="en-US"/>
          </a:p>
        </p:txBody>
      </p:sp>
    </p:spTree>
    <p:extLst>
      <p:ext uri="{BB962C8B-B14F-4D97-AF65-F5344CB8AC3E}">
        <p14:creationId xmlns:p14="http://schemas.microsoft.com/office/powerpoint/2010/main" val="3173844019"/>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6AD5F94-2C2B-6742-1CB2-08BB098AE68D}"/>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4AA44418-880D-FED8-C23C-A8E953EA0DF4}"/>
              </a:ext>
            </a:extLst>
          </p:cNvPr>
          <p:cNvSpPr>
            <a:spLocks noGrp="1"/>
          </p:cNvSpPr>
          <p:nvPr>
            <p:ph type="dt" sz="half" idx="10"/>
          </p:nvPr>
        </p:nvSpPr>
        <p:spPr/>
        <p:txBody>
          <a:bodyPr/>
          <a:lstStyle/>
          <a:p>
            <a:fld id="{D0AC56BA-8B89-4BA0-898F-63C0F3F024C7}" type="datetimeFigureOut">
              <a:rPr lang="en-US" smtClean="0"/>
              <a:t>11/7/2022</a:t>
            </a:fld>
            <a:endParaRPr lang="en-US"/>
          </a:p>
        </p:txBody>
      </p:sp>
      <p:sp>
        <p:nvSpPr>
          <p:cNvPr id="4" name="Footer Placeholder 3">
            <a:extLst>
              <a:ext uri="{FF2B5EF4-FFF2-40B4-BE49-F238E27FC236}">
                <a16:creationId xmlns:a16="http://schemas.microsoft.com/office/drawing/2014/main" id="{3309AB98-5135-7C0F-0559-5EE6C505187D}"/>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2A4B3B41-3D96-2C78-BE35-5A1EC1883967}"/>
              </a:ext>
            </a:extLst>
          </p:cNvPr>
          <p:cNvSpPr>
            <a:spLocks noGrp="1"/>
          </p:cNvSpPr>
          <p:nvPr>
            <p:ph type="sldNum" sz="quarter" idx="12"/>
          </p:nvPr>
        </p:nvSpPr>
        <p:spPr/>
        <p:txBody>
          <a:bodyPr/>
          <a:lstStyle/>
          <a:p>
            <a:fld id="{D4A14C6C-5F80-4278-9D56-46D5B8D5EE94}" type="slidenum">
              <a:rPr lang="en-US" smtClean="0"/>
              <a:t>‹#›</a:t>
            </a:fld>
            <a:endParaRPr lang="en-US"/>
          </a:p>
        </p:txBody>
      </p:sp>
    </p:spTree>
    <p:extLst>
      <p:ext uri="{BB962C8B-B14F-4D97-AF65-F5344CB8AC3E}">
        <p14:creationId xmlns:p14="http://schemas.microsoft.com/office/powerpoint/2010/main" val="1516662538"/>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9E13CA07-71B7-D616-818B-0D0245BFB1CB}"/>
              </a:ext>
            </a:extLst>
          </p:cNvPr>
          <p:cNvSpPr>
            <a:spLocks noGrp="1"/>
          </p:cNvSpPr>
          <p:nvPr>
            <p:ph type="dt" sz="half" idx="10"/>
          </p:nvPr>
        </p:nvSpPr>
        <p:spPr/>
        <p:txBody>
          <a:bodyPr/>
          <a:lstStyle/>
          <a:p>
            <a:fld id="{D0AC56BA-8B89-4BA0-898F-63C0F3F024C7}" type="datetimeFigureOut">
              <a:rPr lang="en-US" smtClean="0"/>
              <a:t>11/7/2022</a:t>
            </a:fld>
            <a:endParaRPr lang="en-US"/>
          </a:p>
        </p:txBody>
      </p:sp>
      <p:sp>
        <p:nvSpPr>
          <p:cNvPr id="3" name="Footer Placeholder 2">
            <a:extLst>
              <a:ext uri="{FF2B5EF4-FFF2-40B4-BE49-F238E27FC236}">
                <a16:creationId xmlns:a16="http://schemas.microsoft.com/office/drawing/2014/main" id="{D4CA215E-6088-9C8E-E6C0-2F77B0A00BDA}"/>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1E78C239-221C-EC07-3D4E-2EFDA884C577}"/>
              </a:ext>
            </a:extLst>
          </p:cNvPr>
          <p:cNvSpPr>
            <a:spLocks noGrp="1"/>
          </p:cNvSpPr>
          <p:nvPr>
            <p:ph type="sldNum" sz="quarter" idx="12"/>
          </p:nvPr>
        </p:nvSpPr>
        <p:spPr/>
        <p:txBody>
          <a:bodyPr/>
          <a:lstStyle/>
          <a:p>
            <a:fld id="{D4A14C6C-5F80-4278-9D56-46D5B8D5EE94}" type="slidenum">
              <a:rPr lang="en-US" smtClean="0"/>
              <a:t>‹#›</a:t>
            </a:fld>
            <a:endParaRPr lang="en-US"/>
          </a:p>
        </p:txBody>
      </p:sp>
    </p:spTree>
    <p:extLst>
      <p:ext uri="{BB962C8B-B14F-4D97-AF65-F5344CB8AC3E}">
        <p14:creationId xmlns:p14="http://schemas.microsoft.com/office/powerpoint/2010/main" val="1372077160"/>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5A8C6D6-19F6-636F-F657-1A6B63D95058}"/>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6C53ADE7-861D-2611-2DC5-8B2FFC2F4E74}"/>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DEE4CB49-49DB-54A0-D44E-61344025D746}"/>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C755E8B0-D745-06C7-EDC9-5C13933D749E}"/>
              </a:ext>
            </a:extLst>
          </p:cNvPr>
          <p:cNvSpPr>
            <a:spLocks noGrp="1"/>
          </p:cNvSpPr>
          <p:nvPr>
            <p:ph type="dt" sz="half" idx="10"/>
          </p:nvPr>
        </p:nvSpPr>
        <p:spPr/>
        <p:txBody>
          <a:bodyPr/>
          <a:lstStyle/>
          <a:p>
            <a:fld id="{D0AC56BA-8B89-4BA0-898F-63C0F3F024C7}" type="datetimeFigureOut">
              <a:rPr lang="en-US" smtClean="0"/>
              <a:t>11/7/2022</a:t>
            </a:fld>
            <a:endParaRPr lang="en-US"/>
          </a:p>
        </p:txBody>
      </p:sp>
      <p:sp>
        <p:nvSpPr>
          <p:cNvPr id="6" name="Footer Placeholder 5">
            <a:extLst>
              <a:ext uri="{FF2B5EF4-FFF2-40B4-BE49-F238E27FC236}">
                <a16:creationId xmlns:a16="http://schemas.microsoft.com/office/drawing/2014/main" id="{7EC94239-9285-5968-6012-E23FF01FAC94}"/>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AA52D705-ED5C-0DA1-AF7E-78831F6FE59E}"/>
              </a:ext>
            </a:extLst>
          </p:cNvPr>
          <p:cNvSpPr>
            <a:spLocks noGrp="1"/>
          </p:cNvSpPr>
          <p:nvPr>
            <p:ph type="sldNum" sz="quarter" idx="12"/>
          </p:nvPr>
        </p:nvSpPr>
        <p:spPr/>
        <p:txBody>
          <a:bodyPr/>
          <a:lstStyle/>
          <a:p>
            <a:fld id="{D4A14C6C-5F80-4278-9D56-46D5B8D5EE94}" type="slidenum">
              <a:rPr lang="en-US" smtClean="0"/>
              <a:t>‹#›</a:t>
            </a:fld>
            <a:endParaRPr lang="en-US"/>
          </a:p>
        </p:txBody>
      </p:sp>
    </p:spTree>
    <p:extLst>
      <p:ext uri="{BB962C8B-B14F-4D97-AF65-F5344CB8AC3E}">
        <p14:creationId xmlns:p14="http://schemas.microsoft.com/office/powerpoint/2010/main" val="2214458458"/>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A334851-CAAB-E904-8165-9F03FAEBB9D3}"/>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17332AFB-4D16-54ED-ADA1-FBB8D9DEAF29}"/>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3F3D718E-0DF1-3ADC-41AA-7E981013CE49}"/>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73388396-4C90-83A7-AE9A-D8E71B0476C0}"/>
              </a:ext>
            </a:extLst>
          </p:cNvPr>
          <p:cNvSpPr>
            <a:spLocks noGrp="1"/>
          </p:cNvSpPr>
          <p:nvPr>
            <p:ph type="dt" sz="half" idx="10"/>
          </p:nvPr>
        </p:nvSpPr>
        <p:spPr/>
        <p:txBody>
          <a:bodyPr/>
          <a:lstStyle/>
          <a:p>
            <a:fld id="{D0AC56BA-8B89-4BA0-898F-63C0F3F024C7}" type="datetimeFigureOut">
              <a:rPr lang="en-US" smtClean="0"/>
              <a:t>11/7/2022</a:t>
            </a:fld>
            <a:endParaRPr lang="en-US"/>
          </a:p>
        </p:txBody>
      </p:sp>
      <p:sp>
        <p:nvSpPr>
          <p:cNvPr id="6" name="Footer Placeholder 5">
            <a:extLst>
              <a:ext uri="{FF2B5EF4-FFF2-40B4-BE49-F238E27FC236}">
                <a16:creationId xmlns:a16="http://schemas.microsoft.com/office/drawing/2014/main" id="{F564E6CC-30D9-4A64-1A60-58337A219A6F}"/>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A029B03D-F280-B282-61B9-929A837F5431}"/>
              </a:ext>
            </a:extLst>
          </p:cNvPr>
          <p:cNvSpPr>
            <a:spLocks noGrp="1"/>
          </p:cNvSpPr>
          <p:nvPr>
            <p:ph type="sldNum" sz="quarter" idx="12"/>
          </p:nvPr>
        </p:nvSpPr>
        <p:spPr/>
        <p:txBody>
          <a:bodyPr/>
          <a:lstStyle/>
          <a:p>
            <a:fld id="{D4A14C6C-5F80-4278-9D56-46D5B8D5EE94}" type="slidenum">
              <a:rPr lang="en-US" smtClean="0"/>
              <a:t>‹#›</a:t>
            </a:fld>
            <a:endParaRPr lang="en-US"/>
          </a:p>
        </p:txBody>
      </p:sp>
    </p:spTree>
    <p:extLst>
      <p:ext uri="{BB962C8B-B14F-4D97-AF65-F5344CB8AC3E}">
        <p14:creationId xmlns:p14="http://schemas.microsoft.com/office/powerpoint/2010/main" val="262484768"/>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CE6182B-8E37-4EDE-2521-BF0EF42C8C94}"/>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62DD8A37-8529-1795-8AA2-AEA771DAFEF3}"/>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9CC194E0-5BBF-DD19-562B-CC7285298FD7}"/>
              </a:ext>
            </a:extLst>
          </p:cNvPr>
          <p:cNvSpPr>
            <a:spLocks noGrp="1"/>
          </p:cNvSpPr>
          <p:nvPr>
            <p:ph type="dt" sz="half" idx="10"/>
          </p:nvPr>
        </p:nvSpPr>
        <p:spPr/>
        <p:txBody>
          <a:bodyPr/>
          <a:lstStyle/>
          <a:p>
            <a:fld id="{D0AC56BA-8B89-4BA0-898F-63C0F3F024C7}" type="datetimeFigureOut">
              <a:rPr lang="en-US" smtClean="0"/>
              <a:t>11/7/2022</a:t>
            </a:fld>
            <a:endParaRPr lang="en-US"/>
          </a:p>
        </p:txBody>
      </p:sp>
      <p:sp>
        <p:nvSpPr>
          <p:cNvPr id="5" name="Footer Placeholder 4">
            <a:extLst>
              <a:ext uri="{FF2B5EF4-FFF2-40B4-BE49-F238E27FC236}">
                <a16:creationId xmlns:a16="http://schemas.microsoft.com/office/drawing/2014/main" id="{E9F5472E-E259-6BDC-EE0E-4473E75FCC3B}"/>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9F645FA1-986B-287F-5F76-14B713B1F5B2}"/>
              </a:ext>
            </a:extLst>
          </p:cNvPr>
          <p:cNvSpPr>
            <a:spLocks noGrp="1"/>
          </p:cNvSpPr>
          <p:nvPr>
            <p:ph type="sldNum" sz="quarter" idx="12"/>
          </p:nvPr>
        </p:nvSpPr>
        <p:spPr/>
        <p:txBody>
          <a:bodyPr/>
          <a:lstStyle/>
          <a:p>
            <a:fld id="{D4A14C6C-5F80-4278-9D56-46D5B8D5EE94}" type="slidenum">
              <a:rPr lang="en-US" smtClean="0"/>
              <a:t>‹#›</a:t>
            </a:fld>
            <a:endParaRPr lang="en-US"/>
          </a:p>
        </p:txBody>
      </p:sp>
    </p:spTree>
    <p:extLst>
      <p:ext uri="{BB962C8B-B14F-4D97-AF65-F5344CB8AC3E}">
        <p14:creationId xmlns:p14="http://schemas.microsoft.com/office/powerpoint/2010/main" val="892169308"/>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5A9B2007-E8A7-26FD-BF2F-148EA7C33D73}"/>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27A362DE-9D8C-C55A-59CC-7452952F30AA}"/>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AB62E14-29CB-01FF-720B-377D20A0C330}"/>
              </a:ext>
            </a:extLst>
          </p:cNvPr>
          <p:cNvSpPr>
            <a:spLocks noGrp="1"/>
          </p:cNvSpPr>
          <p:nvPr>
            <p:ph type="dt" sz="half" idx="10"/>
          </p:nvPr>
        </p:nvSpPr>
        <p:spPr/>
        <p:txBody>
          <a:bodyPr/>
          <a:lstStyle/>
          <a:p>
            <a:fld id="{D0AC56BA-8B89-4BA0-898F-63C0F3F024C7}" type="datetimeFigureOut">
              <a:rPr lang="en-US" smtClean="0"/>
              <a:t>11/7/2022</a:t>
            </a:fld>
            <a:endParaRPr lang="en-US"/>
          </a:p>
        </p:txBody>
      </p:sp>
      <p:sp>
        <p:nvSpPr>
          <p:cNvPr id="5" name="Footer Placeholder 4">
            <a:extLst>
              <a:ext uri="{FF2B5EF4-FFF2-40B4-BE49-F238E27FC236}">
                <a16:creationId xmlns:a16="http://schemas.microsoft.com/office/drawing/2014/main" id="{927AD925-E78B-3995-CA92-63395CADE0A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4A5D8F92-87B4-EACE-19FC-3A9023582FEF}"/>
              </a:ext>
            </a:extLst>
          </p:cNvPr>
          <p:cNvSpPr>
            <a:spLocks noGrp="1"/>
          </p:cNvSpPr>
          <p:nvPr>
            <p:ph type="sldNum" sz="quarter" idx="12"/>
          </p:nvPr>
        </p:nvSpPr>
        <p:spPr/>
        <p:txBody>
          <a:bodyPr/>
          <a:lstStyle/>
          <a:p>
            <a:fld id="{D4A14C6C-5F80-4278-9D56-46D5B8D5EE94}" type="slidenum">
              <a:rPr lang="en-US" smtClean="0"/>
              <a:t>‹#›</a:t>
            </a:fld>
            <a:endParaRPr lang="en-US"/>
          </a:p>
        </p:txBody>
      </p:sp>
    </p:spTree>
    <p:extLst>
      <p:ext uri="{BB962C8B-B14F-4D97-AF65-F5344CB8AC3E}">
        <p14:creationId xmlns:p14="http://schemas.microsoft.com/office/powerpoint/2010/main" val="29170853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0.xml"/><Relationship Id="rId13" Type="http://schemas.openxmlformats.org/officeDocument/2006/relationships/theme" Target="../theme/theme2.xml"/><Relationship Id="rId3" Type="http://schemas.openxmlformats.org/officeDocument/2006/relationships/slideLayout" Target="../slideLayouts/slideLayout15.xml"/><Relationship Id="rId7" Type="http://schemas.openxmlformats.org/officeDocument/2006/relationships/slideLayout" Target="../slideLayouts/slideLayout19.xml"/><Relationship Id="rId12" Type="http://schemas.openxmlformats.org/officeDocument/2006/relationships/slideLayout" Target="../slideLayouts/slideLayout24.xml"/><Relationship Id="rId2" Type="http://schemas.openxmlformats.org/officeDocument/2006/relationships/slideLayout" Target="../slideLayouts/slideLayout14.xml"/><Relationship Id="rId1" Type="http://schemas.openxmlformats.org/officeDocument/2006/relationships/slideLayout" Target="../slideLayouts/slideLayout13.xml"/><Relationship Id="rId6" Type="http://schemas.openxmlformats.org/officeDocument/2006/relationships/slideLayout" Target="../slideLayouts/slideLayout18.xml"/><Relationship Id="rId11" Type="http://schemas.openxmlformats.org/officeDocument/2006/relationships/slideLayout" Target="../slideLayouts/slideLayout23.xml"/><Relationship Id="rId5" Type="http://schemas.openxmlformats.org/officeDocument/2006/relationships/slideLayout" Target="../slideLayouts/slideLayout17.xml"/><Relationship Id="rId10" Type="http://schemas.openxmlformats.org/officeDocument/2006/relationships/slideLayout" Target="../slideLayouts/slideLayout22.xml"/><Relationship Id="rId4" Type="http://schemas.openxmlformats.org/officeDocument/2006/relationships/slideLayout" Target="../slideLayouts/slideLayout16.xml"/><Relationship Id="rId9" Type="http://schemas.openxmlformats.org/officeDocument/2006/relationships/slideLayout" Target="../slideLayouts/slideLayout21.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32.xml"/><Relationship Id="rId3" Type="http://schemas.openxmlformats.org/officeDocument/2006/relationships/slideLayout" Target="../slideLayouts/slideLayout27.xml"/><Relationship Id="rId7" Type="http://schemas.openxmlformats.org/officeDocument/2006/relationships/slideLayout" Target="../slideLayouts/slideLayout31.xml"/><Relationship Id="rId12" Type="http://schemas.openxmlformats.org/officeDocument/2006/relationships/theme" Target="../theme/theme3.xml"/><Relationship Id="rId2" Type="http://schemas.openxmlformats.org/officeDocument/2006/relationships/slideLayout" Target="../slideLayouts/slideLayout26.xml"/><Relationship Id="rId1" Type="http://schemas.openxmlformats.org/officeDocument/2006/relationships/slideLayout" Target="../slideLayouts/slideLayout25.xml"/><Relationship Id="rId6" Type="http://schemas.openxmlformats.org/officeDocument/2006/relationships/slideLayout" Target="../slideLayouts/slideLayout30.xml"/><Relationship Id="rId11" Type="http://schemas.openxmlformats.org/officeDocument/2006/relationships/slideLayout" Target="../slideLayouts/slideLayout35.xml"/><Relationship Id="rId5" Type="http://schemas.openxmlformats.org/officeDocument/2006/relationships/slideLayout" Target="../slideLayouts/slideLayout29.xml"/><Relationship Id="rId10" Type="http://schemas.openxmlformats.org/officeDocument/2006/relationships/slideLayout" Target="../slideLayouts/slideLayout34.xml"/><Relationship Id="rId4" Type="http://schemas.openxmlformats.org/officeDocument/2006/relationships/slideLayout" Target="../slideLayouts/slideLayout28.xml"/><Relationship Id="rId9" Type="http://schemas.openxmlformats.org/officeDocument/2006/relationships/slideLayout" Target="../slideLayouts/slideLayout33.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2">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10160000" cy="1143000"/>
          </a:xfrm>
          <a:prstGeom prst="rect">
            <a:avLst/>
          </a:prstGeom>
        </p:spPr>
        <p:txBody>
          <a:bodyPr vert="horz" lIns="91440" tIns="45720" rIns="91440" bIns="45720" rtlCol="0" anchor="ctr">
            <a:noAutofit/>
          </a:bodyPr>
          <a:lstStyle/>
          <a:p>
            <a:r>
              <a:rPr lang="en-US"/>
              <a:t>Click to Edit Master Title Style</a:t>
            </a:r>
          </a:p>
        </p:txBody>
      </p:sp>
      <p:sp>
        <p:nvSpPr>
          <p:cNvPr id="3" name="Text Placeholder 2"/>
          <p:cNvSpPr>
            <a:spLocks noGrp="1"/>
          </p:cNvSpPr>
          <p:nvPr>
            <p:ph type="body" idx="1"/>
          </p:nvPr>
        </p:nvSpPr>
        <p:spPr>
          <a:xfrm>
            <a:off x="609600" y="1600200"/>
            <a:ext cx="10160000" cy="4800600"/>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6"/>
          <p:cNvSpPr/>
          <p:nvPr userDrawn="1"/>
        </p:nvSpPr>
        <p:spPr>
          <a:xfrm>
            <a:off x="11277600" y="0"/>
            <a:ext cx="9144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sp>
        <p:nvSpPr>
          <p:cNvPr id="8" name="Rectangle 7"/>
          <p:cNvSpPr/>
          <p:nvPr/>
        </p:nvSpPr>
        <p:spPr>
          <a:xfrm>
            <a:off x="11277600" y="5486400"/>
            <a:ext cx="914400" cy="6858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sp>
        <p:nvSpPr>
          <p:cNvPr id="6" name="Slide Number Placeholder 5"/>
          <p:cNvSpPr>
            <a:spLocks noGrp="1"/>
          </p:cNvSpPr>
          <p:nvPr>
            <p:ph type="sldNum" sz="quarter" idx="4"/>
          </p:nvPr>
        </p:nvSpPr>
        <p:spPr>
          <a:xfrm>
            <a:off x="11375717" y="5648960"/>
            <a:ext cx="731520" cy="396240"/>
          </a:xfrm>
          <a:prstGeom prst="bracketPair">
            <a:avLst>
              <a:gd name="adj" fmla="val 17949"/>
            </a:avLst>
          </a:prstGeom>
          <a:ln w="19050">
            <a:solidFill>
              <a:srgbClr val="FFFFFF"/>
            </a:solidFill>
          </a:ln>
        </p:spPr>
        <p:txBody>
          <a:bodyPr vert="horz" lIns="0" tIns="0" rIns="0" bIns="0" rtlCol="0" anchor="ctr"/>
          <a:lstStyle>
            <a:lvl1pPr algn="ctr">
              <a:defRPr sz="1800">
                <a:solidFill>
                  <a:srgbClr val="FFFFFF"/>
                </a:solidFill>
              </a:defRPr>
            </a:lvl1pPr>
          </a:lstStyle>
          <a:p>
            <a:fld id="{F04160CB-2F8A-4D53-BFB9-96930DAD3863}" type="slidenum">
              <a:rPr lang="en-US" smtClean="0"/>
              <a:pPr/>
              <a:t>‹#›</a:t>
            </a:fld>
            <a:endParaRPr lang="en-US"/>
          </a:p>
        </p:txBody>
      </p:sp>
    </p:spTree>
    <p:extLst>
      <p:ext uri="{BB962C8B-B14F-4D97-AF65-F5344CB8AC3E}">
        <p14:creationId xmlns:p14="http://schemas.microsoft.com/office/powerpoint/2010/main" val="795525202"/>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87" r:id="rId12"/>
  </p:sldLayoutIdLst>
  <p:txStyles>
    <p:titleStyle>
      <a:lvl1pPr algn="ctr" defTabSz="914400" rtl="0" eaLnBrk="1" latinLnBrk="0" hangingPunct="1">
        <a:spcBef>
          <a:spcPct val="0"/>
        </a:spcBef>
        <a:buNone/>
        <a:defRPr sz="5400" kern="1200" cap="none" spc="-100" baseline="0">
          <a:ln>
            <a:noFill/>
          </a:ln>
          <a:solidFill>
            <a:schemeClr val="tx2"/>
          </a:solidFill>
          <a:effectLst/>
          <a:latin typeface="+mj-lt"/>
          <a:ea typeface="+mj-ea"/>
          <a:cs typeface="+mj-cs"/>
        </a:defRPr>
      </a:lvl1pPr>
    </p:titleStyle>
    <p:bodyStyle>
      <a:lvl1pPr marL="342900" indent="-228600" algn="l" defTabSz="914400" rtl="0" eaLnBrk="1" latinLnBrk="0" hangingPunct="1">
        <a:spcBef>
          <a:spcPct val="20000"/>
        </a:spcBef>
        <a:buClr>
          <a:schemeClr val="accent1"/>
        </a:buClr>
        <a:buFont typeface="Arial" pitchFamily="34" charset="0"/>
        <a:buChar char="•"/>
        <a:defRPr sz="3600" kern="1200">
          <a:solidFill>
            <a:schemeClr val="tx1"/>
          </a:solidFill>
          <a:latin typeface="+mn-lt"/>
          <a:ea typeface="+mn-ea"/>
          <a:cs typeface="+mn-cs"/>
        </a:defRPr>
      </a:lvl1pPr>
      <a:lvl2pPr marL="640080" indent="-228600" algn="l" defTabSz="914400" rtl="0" eaLnBrk="1" latinLnBrk="0" hangingPunct="1">
        <a:spcBef>
          <a:spcPct val="20000"/>
        </a:spcBef>
        <a:buClr>
          <a:schemeClr val="accent2"/>
        </a:buClr>
        <a:buFont typeface="Arial" pitchFamily="34" charset="0"/>
        <a:buChar char="•"/>
        <a:defRPr sz="3600" kern="1200">
          <a:solidFill>
            <a:schemeClr val="tx1"/>
          </a:solidFill>
          <a:latin typeface="+mn-lt"/>
          <a:ea typeface="+mn-ea"/>
          <a:cs typeface="+mn-cs"/>
        </a:defRPr>
      </a:lvl2pPr>
      <a:lvl3pPr marL="1005840" indent="-228600" algn="l" defTabSz="914400" rtl="0" eaLnBrk="1" latinLnBrk="0" hangingPunct="1">
        <a:spcBef>
          <a:spcPct val="20000"/>
        </a:spcBef>
        <a:buClr>
          <a:schemeClr val="accent3"/>
        </a:buClr>
        <a:buFont typeface="Arial" pitchFamily="34" charset="0"/>
        <a:buChar char="•"/>
        <a:defRPr sz="3200" kern="1200">
          <a:solidFill>
            <a:schemeClr val="tx1"/>
          </a:solidFill>
          <a:latin typeface="+mn-lt"/>
          <a:ea typeface="+mn-ea"/>
          <a:cs typeface="+mn-cs"/>
        </a:defRPr>
      </a:lvl3pPr>
      <a:lvl4pPr marL="1280160" indent="-228600" algn="l" defTabSz="914400" rtl="0" eaLnBrk="1" latinLnBrk="0" hangingPunct="1">
        <a:spcBef>
          <a:spcPct val="20000"/>
        </a:spcBef>
        <a:buClr>
          <a:schemeClr val="accent4"/>
        </a:buClr>
        <a:buFont typeface="Arial" pitchFamily="34" charset="0"/>
        <a:buChar char="•"/>
        <a:defRPr sz="2800" kern="1200">
          <a:solidFill>
            <a:schemeClr val="tx1"/>
          </a:solidFill>
          <a:latin typeface="+mn-lt"/>
          <a:ea typeface="+mn-ea"/>
          <a:cs typeface="+mn-cs"/>
        </a:defRPr>
      </a:lvl4pPr>
      <a:lvl5pPr marL="1554480" indent="-228600" algn="l" defTabSz="914400" rtl="0" eaLnBrk="1" latinLnBrk="0" hangingPunct="1">
        <a:spcBef>
          <a:spcPct val="20000"/>
        </a:spcBef>
        <a:buClr>
          <a:schemeClr val="accent5"/>
        </a:buClr>
        <a:buFont typeface="Arial" pitchFamily="34" charset="0"/>
        <a:buChar char="•"/>
        <a:defRPr sz="2400" kern="1200" baseline="0">
          <a:solidFill>
            <a:schemeClr val="tx1"/>
          </a:solidFill>
          <a:latin typeface="+mn-lt"/>
          <a:ea typeface="+mn-ea"/>
          <a:cs typeface="+mn-cs"/>
        </a:defRPr>
      </a:lvl5pPr>
      <a:lvl6pPr marL="1737360" indent="-182880" algn="l" defTabSz="914400" rtl="0" eaLnBrk="1" latinLnBrk="0" hangingPunct="1">
        <a:spcBef>
          <a:spcPct val="20000"/>
        </a:spcBef>
        <a:buClr>
          <a:schemeClr val="accent1"/>
        </a:buClr>
        <a:buFont typeface="Arial" pitchFamily="34" charset="0"/>
        <a:buChar char="•"/>
        <a:defRPr sz="1400" kern="1200" baseline="0">
          <a:solidFill>
            <a:schemeClr val="tx1"/>
          </a:solidFill>
          <a:latin typeface="+mn-lt"/>
          <a:ea typeface="+mn-ea"/>
          <a:cs typeface="+mn-cs"/>
        </a:defRPr>
      </a:lvl6pPr>
      <a:lvl7pPr marL="1920240" indent="-182880" algn="l" defTabSz="914400" rtl="0" eaLnBrk="1" latinLnBrk="0" hangingPunct="1">
        <a:spcBef>
          <a:spcPct val="20000"/>
        </a:spcBef>
        <a:buClr>
          <a:schemeClr val="accent2"/>
        </a:buClr>
        <a:buFont typeface="Arial" pitchFamily="34" charset="0"/>
        <a:buChar char="•"/>
        <a:defRPr sz="1400" kern="1200">
          <a:solidFill>
            <a:schemeClr val="tx1"/>
          </a:solidFill>
          <a:latin typeface="+mn-lt"/>
          <a:ea typeface="+mn-ea"/>
          <a:cs typeface="+mn-cs"/>
        </a:defRPr>
      </a:lvl7pPr>
      <a:lvl8pPr marL="2103120" indent="-182880" algn="l" defTabSz="914400" rtl="0" eaLnBrk="1" latinLnBrk="0" hangingPunct="1">
        <a:spcBef>
          <a:spcPct val="20000"/>
        </a:spcBef>
        <a:buClr>
          <a:schemeClr val="accent3"/>
        </a:buClr>
        <a:buFont typeface="Arial" pitchFamily="34" charset="0"/>
        <a:buChar char="•"/>
        <a:defRPr sz="1400" kern="1200">
          <a:solidFill>
            <a:schemeClr val="tx1"/>
          </a:solidFill>
          <a:latin typeface="+mn-lt"/>
          <a:ea typeface="+mn-ea"/>
          <a:cs typeface="+mn-cs"/>
        </a:defRPr>
      </a:lvl8pPr>
      <a:lvl9pPr marL="2286000" indent="-182880" algn="l" defTabSz="914400" rtl="0" eaLnBrk="1" latinLnBrk="0" hangingPunct="1">
        <a:spcBef>
          <a:spcPct val="20000"/>
        </a:spcBef>
        <a:buClr>
          <a:schemeClr val="accent4"/>
        </a:buClr>
        <a:buFont typeface="Arial" pitchFamily="34" charset="0"/>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2">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10160000" cy="1143000"/>
          </a:xfrm>
          <a:prstGeom prst="rect">
            <a:avLst/>
          </a:prstGeom>
        </p:spPr>
        <p:txBody>
          <a:bodyPr vert="horz" lIns="91440" tIns="45720" rIns="91440" bIns="45720" rtlCol="0" anchor="ctr">
            <a:noAutofit/>
          </a:bodyPr>
          <a:lstStyle/>
          <a:p>
            <a:r>
              <a:rPr lang="en-US"/>
              <a:t>Click to edit Master title style</a:t>
            </a:r>
          </a:p>
        </p:txBody>
      </p:sp>
      <p:sp>
        <p:nvSpPr>
          <p:cNvPr id="3" name="Text Placeholder 2"/>
          <p:cNvSpPr>
            <a:spLocks noGrp="1"/>
          </p:cNvSpPr>
          <p:nvPr>
            <p:ph type="body" idx="1"/>
          </p:nvPr>
        </p:nvSpPr>
        <p:spPr>
          <a:xfrm>
            <a:off x="609600" y="1600200"/>
            <a:ext cx="10160000" cy="4800600"/>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6"/>
          <p:cNvSpPr/>
          <p:nvPr/>
        </p:nvSpPr>
        <p:spPr>
          <a:xfrm>
            <a:off x="11277600" y="0"/>
            <a:ext cx="9144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sp>
        <p:nvSpPr>
          <p:cNvPr id="8" name="Rectangle 7"/>
          <p:cNvSpPr/>
          <p:nvPr/>
        </p:nvSpPr>
        <p:spPr>
          <a:xfrm>
            <a:off x="11277600" y="5486400"/>
            <a:ext cx="914400" cy="6858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sp>
        <p:nvSpPr>
          <p:cNvPr id="6" name="Slide Number Placeholder 5"/>
          <p:cNvSpPr>
            <a:spLocks noGrp="1"/>
          </p:cNvSpPr>
          <p:nvPr>
            <p:ph type="sldNum" sz="quarter" idx="4"/>
          </p:nvPr>
        </p:nvSpPr>
        <p:spPr>
          <a:xfrm>
            <a:off x="11375717" y="5648960"/>
            <a:ext cx="731520" cy="396240"/>
          </a:xfrm>
          <a:prstGeom prst="bracketPair">
            <a:avLst>
              <a:gd name="adj" fmla="val 17949"/>
            </a:avLst>
          </a:prstGeom>
          <a:ln w="19050">
            <a:solidFill>
              <a:srgbClr val="FFFFFF"/>
            </a:solidFill>
          </a:ln>
        </p:spPr>
        <p:txBody>
          <a:bodyPr vert="horz" lIns="0" tIns="0" rIns="0" bIns="0" rtlCol="0" anchor="ctr"/>
          <a:lstStyle>
            <a:lvl1pPr algn="ctr">
              <a:defRPr sz="1800">
                <a:solidFill>
                  <a:srgbClr val="FFFFFF"/>
                </a:solidFill>
              </a:defRPr>
            </a:lvl1pPr>
          </a:lstStyle>
          <a:p>
            <a:fld id="{80B73D26-494F-4AC6-BC3D-339D583C276C}" type="slidenum">
              <a:rPr lang="en-US" smtClean="0"/>
              <a:t>‹#›</a:t>
            </a:fld>
            <a:endParaRPr lang="en-US"/>
          </a:p>
        </p:txBody>
      </p:sp>
    </p:spTree>
    <p:extLst>
      <p:ext uri="{BB962C8B-B14F-4D97-AF65-F5344CB8AC3E}">
        <p14:creationId xmlns:p14="http://schemas.microsoft.com/office/powerpoint/2010/main" val="1103337278"/>
      </p:ext>
    </p:extLst>
  </p:cSld>
  <p:clrMap bg1="lt1" tx1="dk1" bg2="lt2" tx2="dk2" accent1="accent1" accent2="accent2" accent3="accent3" accent4="accent4" accent5="accent5" accent6="accent6" hlink="hlink" folHlink="folHlink"/>
  <p:sldLayoutIdLst>
    <p:sldLayoutId id="2147483689" r:id="rId1"/>
    <p:sldLayoutId id="2147483690" r:id="rId2"/>
    <p:sldLayoutId id="2147483691" r:id="rId3"/>
    <p:sldLayoutId id="2147483692" r:id="rId4"/>
    <p:sldLayoutId id="2147483693" r:id="rId5"/>
    <p:sldLayoutId id="2147483694" r:id="rId6"/>
    <p:sldLayoutId id="2147483695" r:id="rId7"/>
    <p:sldLayoutId id="2147483696" r:id="rId8"/>
    <p:sldLayoutId id="2147483697" r:id="rId9"/>
    <p:sldLayoutId id="2147483698" r:id="rId10"/>
    <p:sldLayoutId id="2147483699" r:id="rId11"/>
    <p:sldLayoutId id="2147483700" r:id="rId12"/>
  </p:sldLayoutIdLst>
  <p:txStyles>
    <p:titleStyle>
      <a:lvl1pPr algn="ctr" defTabSz="914400" rtl="0" eaLnBrk="1" latinLnBrk="0" hangingPunct="1">
        <a:spcBef>
          <a:spcPct val="0"/>
        </a:spcBef>
        <a:buNone/>
        <a:defRPr sz="5400" kern="1200" cap="none" spc="-100" baseline="0">
          <a:ln>
            <a:noFill/>
          </a:ln>
          <a:solidFill>
            <a:schemeClr val="tx2"/>
          </a:solidFill>
          <a:effectLst/>
          <a:latin typeface="+mj-lt"/>
          <a:ea typeface="+mj-ea"/>
          <a:cs typeface="+mj-cs"/>
        </a:defRPr>
      </a:lvl1pPr>
    </p:titleStyle>
    <p:bodyStyle>
      <a:lvl1pPr marL="342900" indent="-228600" algn="l" defTabSz="914400" rtl="0" eaLnBrk="1" latinLnBrk="0" hangingPunct="1">
        <a:spcBef>
          <a:spcPct val="20000"/>
        </a:spcBef>
        <a:buClr>
          <a:schemeClr val="accent1"/>
        </a:buClr>
        <a:buFont typeface="Arial" pitchFamily="34" charset="0"/>
        <a:buChar char="•"/>
        <a:defRPr sz="3600" kern="1200">
          <a:solidFill>
            <a:schemeClr val="tx1"/>
          </a:solidFill>
          <a:latin typeface="+mn-lt"/>
          <a:ea typeface="+mn-ea"/>
          <a:cs typeface="+mn-cs"/>
        </a:defRPr>
      </a:lvl1pPr>
      <a:lvl2pPr marL="640080" indent="-228600" algn="l" defTabSz="914400" rtl="0" eaLnBrk="1" latinLnBrk="0" hangingPunct="1">
        <a:spcBef>
          <a:spcPct val="20000"/>
        </a:spcBef>
        <a:buClr>
          <a:schemeClr val="accent2"/>
        </a:buClr>
        <a:buFont typeface="Arial" pitchFamily="34" charset="0"/>
        <a:buChar char="•"/>
        <a:defRPr sz="3600" kern="1200">
          <a:solidFill>
            <a:schemeClr val="tx1"/>
          </a:solidFill>
          <a:latin typeface="+mn-lt"/>
          <a:ea typeface="+mn-ea"/>
          <a:cs typeface="+mn-cs"/>
        </a:defRPr>
      </a:lvl2pPr>
      <a:lvl3pPr marL="1005840" indent="-228600" algn="l" defTabSz="914400" rtl="0" eaLnBrk="1" latinLnBrk="0" hangingPunct="1">
        <a:spcBef>
          <a:spcPct val="20000"/>
        </a:spcBef>
        <a:buClr>
          <a:schemeClr val="accent3"/>
        </a:buClr>
        <a:buFont typeface="Arial" pitchFamily="34" charset="0"/>
        <a:buChar char="•"/>
        <a:defRPr sz="3200" kern="1200">
          <a:solidFill>
            <a:schemeClr val="tx1"/>
          </a:solidFill>
          <a:latin typeface="+mn-lt"/>
          <a:ea typeface="+mn-ea"/>
          <a:cs typeface="+mn-cs"/>
        </a:defRPr>
      </a:lvl3pPr>
      <a:lvl4pPr marL="1280160" indent="-228600" algn="l" defTabSz="914400" rtl="0" eaLnBrk="1" latinLnBrk="0" hangingPunct="1">
        <a:spcBef>
          <a:spcPct val="20000"/>
        </a:spcBef>
        <a:buClr>
          <a:schemeClr val="accent4"/>
        </a:buClr>
        <a:buFont typeface="Arial" pitchFamily="34" charset="0"/>
        <a:buChar char="•"/>
        <a:defRPr sz="2800" kern="1200">
          <a:solidFill>
            <a:schemeClr val="tx1"/>
          </a:solidFill>
          <a:latin typeface="+mn-lt"/>
          <a:ea typeface="+mn-ea"/>
          <a:cs typeface="+mn-cs"/>
        </a:defRPr>
      </a:lvl4pPr>
      <a:lvl5pPr marL="1554480" indent="-228600" algn="l" defTabSz="914400" rtl="0" eaLnBrk="1" latinLnBrk="0" hangingPunct="1">
        <a:spcBef>
          <a:spcPct val="20000"/>
        </a:spcBef>
        <a:buClr>
          <a:schemeClr val="accent5"/>
        </a:buClr>
        <a:buFont typeface="Arial" pitchFamily="34" charset="0"/>
        <a:buChar char="•"/>
        <a:defRPr sz="2400" kern="1200" baseline="0">
          <a:solidFill>
            <a:schemeClr val="tx1"/>
          </a:solidFill>
          <a:latin typeface="+mn-lt"/>
          <a:ea typeface="+mn-ea"/>
          <a:cs typeface="+mn-cs"/>
        </a:defRPr>
      </a:lvl5pPr>
      <a:lvl6pPr marL="1737360" indent="-182880" algn="l" defTabSz="914400" rtl="0" eaLnBrk="1" latinLnBrk="0" hangingPunct="1">
        <a:spcBef>
          <a:spcPct val="20000"/>
        </a:spcBef>
        <a:buClr>
          <a:schemeClr val="accent1"/>
        </a:buClr>
        <a:buFont typeface="Arial" pitchFamily="34" charset="0"/>
        <a:buChar char="•"/>
        <a:defRPr sz="1400" kern="1200" baseline="0">
          <a:solidFill>
            <a:schemeClr val="tx1"/>
          </a:solidFill>
          <a:latin typeface="+mn-lt"/>
          <a:ea typeface="+mn-ea"/>
          <a:cs typeface="+mn-cs"/>
        </a:defRPr>
      </a:lvl6pPr>
      <a:lvl7pPr marL="1920240" indent="-182880" algn="l" defTabSz="914400" rtl="0" eaLnBrk="1" latinLnBrk="0" hangingPunct="1">
        <a:spcBef>
          <a:spcPct val="20000"/>
        </a:spcBef>
        <a:buClr>
          <a:schemeClr val="accent2"/>
        </a:buClr>
        <a:buFont typeface="Arial" pitchFamily="34" charset="0"/>
        <a:buChar char="•"/>
        <a:defRPr sz="1400" kern="1200">
          <a:solidFill>
            <a:schemeClr val="tx1"/>
          </a:solidFill>
          <a:latin typeface="+mn-lt"/>
          <a:ea typeface="+mn-ea"/>
          <a:cs typeface="+mn-cs"/>
        </a:defRPr>
      </a:lvl7pPr>
      <a:lvl8pPr marL="2103120" indent="-182880" algn="l" defTabSz="914400" rtl="0" eaLnBrk="1" latinLnBrk="0" hangingPunct="1">
        <a:spcBef>
          <a:spcPct val="20000"/>
        </a:spcBef>
        <a:buClr>
          <a:schemeClr val="accent3"/>
        </a:buClr>
        <a:buFont typeface="Arial" pitchFamily="34" charset="0"/>
        <a:buChar char="•"/>
        <a:defRPr sz="1400" kern="1200">
          <a:solidFill>
            <a:schemeClr val="tx1"/>
          </a:solidFill>
          <a:latin typeface="+mn-lt"/>
          <a:ea typeface="+mn-ea"/>
          <a:cs typeface="+mn-cs"/>
        </a:defRPr>
      </a:lvl8pPr>
      <a:lvl9pPr marL="2286000" indent="-182880" algn="l" defTabSz="914400" rtl="0" eaLnBrk="1" latinLnBrk="0" hangingPunct="1">
        <a:spcBef>
          <a:spcPct val="20000"/>
        </a:spcBef>
        <a:buClr>
          <a:schemeClr val="accent4"/>
        </a:buClr>
        <a:buFont typeface="Arial" pitchFamily="34" charset="0"/>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EE79459B-EEAE-1EDD-31D2-584AE2734148}"/>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A49752EA-0466-0B62-75E9-5FF67EFD69A3}"/>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B49949C6-13D2-311E-1D1B-47E256B8B324}"/>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0AC56BA-8B89-4BA0-898F-63C0F3F024C7}" type="datetimeFigureOut">
              <a:rPr lang="en-US" smtClean="0"/>
              <a:t>11/7/2022</a:t>
            </a:fld>
            <a:endParaRPr lang="en-US"/>
          </a:p>
        </p:txBody>
      </p:sp>
      <p:sp>
        <p:nvSpPr>
          <p:cNvPr id="5" name="Footer Placeholder 4">
            <a:extLst>
              <a:ext uri="{FF2B5EF4-FFF2-40B4-BE49-F238E27FC236}">
                <a16:creationId xmlns:a16="http://schemas.microsoft.com/office/drawing/2014/main" id="{1522698B-C42E-BFAC-DDCC-2BE5243847B1}"/>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CFBEDAE6-955A-D479-26D0-91D1D42BC529}"/>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4A14C6C-5F80-4278-9D56-46D5B8D5EE94}" type="slidenum">
              <a:rPr lang="en-US" smtClean="0"/>
              <a:t>‹#›</a:t>
            </a:fld>
            <a:endParaRPr lang="en-US"/>
          </a:p>
        </p:txBody>
      </p:sp>
    </p:spTree>
    <p:extLst>
      <p:ext uri="{BB962C8B-B14F-4D97-AF65-F5344CB8AC3E}">
        <p14:creationId xmlns:p14="http://schemas.microsoft.com/office/powerpoint/2010/main" val="1512663425"/>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xml"/><Relationship Id="rId1" Type="http://schemas.openxmlformats.org/officeDocument/2006/relationships/slideLayout" Target="../slideLayouts/slideLayout12.xml"/><Relationship Id="rId5" Type="http://schemas.openxmlformats.org/officeDocument/2006/relationships/image" Target="../media/image6.jpeg"/><Relationship Id="rId4" Type="http://schemas.openxmlformats.org/officeDocument/2006/relationships/image" Target="../media/image5.jpeg"/></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4.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5.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7.emf"/><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hyperlink" Target="https://www.surveymonkey.com/r/WNPCDK5" TargetMode="External"/><Relationship Id="rId2" Type="http://schemas.openxmlformats.org/officeDocument/2006/relationships/notesSlide" Target="../notesSlides/notesSlide9.xml"/><Relationship Id="rId1" Type="http://schemas.openxmlformats.org/officeDocument/2006/relationships/slideLayout" Target="../slideLayouts/slideLayout5.xml"/><Relationship Id="rId5" Type="http://schemas.openxmlformats.org/officeDocument/2006/relationships/image" Target="../media/image9.png"/><Relationship Id="rId4" Type="http://schemas.openxmlformats.org/officeDocument/2006/relationships/image" Target="../media/image8.png"/></Relationships>
</file>

<file path=ppt/slides/_rels/slide10.xml.rels><?xml version="1.0" encoding="UTF-8" standalone="yes"?>
<Relationships xmlns="http://schemas.openxmlformats.org/package/2006/relationships"><Relationship Id="rId3" Type="http://schemas.openxmlformats.org/officeDocument/2006/relationships/hyperlink" Target="https://www.nihb.org/aian-heritage-month/advance-appropriations" TargetMode="External"/><Relationship Id="rId2" Type="http://schemas.openxmlformats.org/officeDocument/2006/relationships/notesSlide" Target="../notesSlides/notesSlide10.xml"/><Relationship Id="rId1" Type="http://schemas.openxmlformats.org/officeDocument/2006/relationships/slideLayout" Target="../slideLayouts/slideLayout2.xml"/><Relationship Id="rId6" Type="http://schemas.openxmlformats.org/officeDocument/2006/relationships/hyperlink" Target="https://twitter.com/NIHB1/status/1588168015069073408?cxt=HHwWgMCi3aWZp4osAAAA" TargetMode="External"/><Relationship Id="rId5" Type="http://schemas.openxmlformats.org/officeDocument/2006/relationships/hyperlink" Target="https://www.instagram.com/nihb1/?hl=en" TargetMode="External"/><Relationship Id="rId4" Type="http://schemas.openxmlformats.org/officeDocument/2006/relationships/hyperlink" Target="https://www.facebook.com/NIHB1972/" TargetMode="External"/></Relationships>
</file>

<file path=ppt/slides/_rels/slide11.xml.rels><?xml version="1.0" encoding="UTF-8" standalone="yes"?>
<Relationships xmlns="http://schemas.openxmlformats.org/package/2006/relationships"><Relationship Id="rId3" Type="http://schemas.openxmlformats.org/officeDocument/2006/relationships/hyperlink" Target="https://www.nihb.org/aian-heritage-month/advance-appropriations/" TargetMode="External"/><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2.xml"/><Relationship Id="rId1" Type="http://schemas.openxmlformats.org/officeDocument/2006/relationships/slideLayout" Target="../slideLayouts/slideLayout12.xml"/><Relationship Id="rId4" Type="http://schemas.openxmlformats.org/officeDocument/2006/relationships/hyperlink" Target="mailto:apayment@nihb.org" TargetMode="External"/></Relationships>
</file>

<file path=ppt/slides/_rels/slide13.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13.xml"/><Relationship Id="rId1" Type="http://schemas.openxmlformats.org/officeDocument/2006/relationships/slideLayout" Target="../slideLayouts/slideLayout25.xml"/></Relationships>
</file>

<file path=ppt/slides/_rels/slide1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4.xml"/><Relationship Id="rId1" Type="http://schemas.openxmlformats.org/officeDocument/2006/relationships/slideLayout" Target="../slideLayouts/slideLayout1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5.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5.xml"/></Relationships>
</file>

<file path=ppt/slides/_rels/slide20.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20.xml"/><Relationship Id="rId1" Type="http://schemas.openxmlformats.org/officeDocument/2006/relationships/slideLayout" Target="../slideLayouts/slideLayout2.xml"/><Relationship Id="rId4" Type="http://schemas.openxmlformats.org/officeDocument/2006/relationships/image" Target="../media/image12.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7DFC954-C35A-433B-ADAB-09717FFAFEE4}"/>
              </a:ext>
            </a:extLst>
          </p:cNvPr>
          <p:cNvSpPr>
            <a:spLocks noGrp="1"/>
          </p:cNvSpPr>
          <p:nvPr>
            <p:ph type="ctrTitle"/>
          </p:nvPr>
        </p:nvSpPr>
        <p:spPr>
          <a:xfrm>
            <a:off x="317500" y="4100513"/>
            <a:ext cx="5497513" cy="1193800"/>
          </a:xfrm>
        </p:spPr>
        <p:txBody>
          <a:bodyPr/>
          <a:lstStyle/>
          <a:p>
            <a:pPr algn="l"/>
            <a:r>
              <a:rPr lang="en-US" sz="3600" dirty="0"/>
              <a:t>IHS Advance Appropriations</a:t>
            </a:r>
            <a:br>
              <a:rPr lang="en-US" sz="5400" dirty="0"/>
            </a:br>
            <a:r>
              <a:rPr lang="en-US" sz="2800" dirty="0"/>
              <a:t>FY 2023 Congressional Strategy</a:t>
            </a:r>
            <a:br>
              <a:rPr lang="en-US" sz="2800" dirty="0"/>
            </a:br>
            <a:r>
              <a:rPr lang="en-US" sz="2800" dirty="0"/>
              <a:t>November 7, 2022</a:t>
            </a:r>
            <a:endParaRPr lang="en-US" dirty="0"/>
          </a:p>
        </p:txBody>
      </p:sp>
      <p:cxnSp>
        <p:nvCxnSpPr>
          <p:cNvPr id="5" name="Straight Connector 4">
            <a:extLst>
              <a:ext uri="{FF2B5EF4-FFF2-40B4-BE49-F238E27FC236}">
                <a16:creationId xmlns:a16="http://schemas.microsoft.com/office/drawing/2014/main" id="{E79E7335-824F-47B7-81EE-FFDD1C9C1EC3}"/>
              </a:ext>
            </a:extLst>
          </p:cNvPr>
          <p:cNvCxnSpPr>
            <a:cxnSpLocks/>
          </p:cNvCxnSpPr>
          <p:nvPr/>
        </p:nvCxnSpPr>
        <p:spPr>
          <a:xfrm>
            <a:off x="317500" y="5507036"/>
            <a:ext cx="9378950" cy="0"/>
          </a:xfrm>
          <a:prstGeom prst="line">
            <a:avLst/>
          </a:prstGeom>
          <a:ln w="31750"/>
        </p:spPr>
        <p:style>
          <a:lnRef idx="1">
            <a:schemeClr val="accent1"/>
          </a:lnRef>
          <a:fillRef idx="0">
            <a:schemeClr val="accent1"/>
          </a:fillRef>
          <a:effectRef idx="0">
            <a:schemeClr val="accent1"/>
          </a:effectRef>
          <a:fontRef idx="minor">
            <a:schemeClr val="tx1"/>
          </a:fontRef>
        </p:style>
      </p:cxnSp>
      <p:sp>
        <p:nvSpPr>
          <p:cNvPr id="10" name="Text Placeholder 2">
            <a:extLst>
              <a:ext uri="{FF2B5EF4-FFF2-40B4-BE49-F238E27FC236}">
                <a16:creationId xmlns:a16="http://schemas.microsoft.com/office/drawing/2014/main" id="{4610B175-3947-4364-B234-467CC5DC2FD0}"/>
              </a:ext>
            </a:extLst>
          </p:cNvPr>
          <p:cNvSpPr txBox="1">
            <a:spLocks/>
          </p:cNvSpPr>
          <p:nvPr/>
        </p:nvSpPr>
        <p:spPr>
          <a:xfrm>
            <a:off x="317500" y="5653084"/>
            <a:ext cx="9876365" cy="927100"/>
          </a:xfrm>
          <a:prstGeom prst="rect">
            <a:avLst/>
          </a:prstGeom>
        </p:spPr>
        <p:txBody>
          <a:bodyPr vert="horz" lIns="91440" tIns="45720" rIns="91440" bIns="45720" rtlCol="0" anchor="t">
            <a:normAutofit lnSpcReduction="10000"/>
          </a:bodyPr>
          <a:lstStyle>
            <a:lvl1pPr marL="0" indent="0" algn="l" defTabSz="914400" rtl="0" eaLnBrk="1" latinLnBrk="0" hangingPunct="1">
              <a:spcBef>
                <a:spcPct val="20000"/>
              </a:spcBef>
              <a:buClr>
                <a:schemeClr val="accent1"/>
              </a:buClr>
              <a:buFont typeface="Arial" pitchFamily="34" charset="0"/>
              <a:buNone/>
              <a:defRPr sz="2800" kern="1200">
                <a:solidFill>
                  <a:schemeClr val="tx1">
                    <a:tint val="75000"/>
                  </a:schemeClr>
                </a:solidFill>
                <a:latin typeface="+mn-lt"/>
                <a:ea typeface="+mn-ea"/>
                <a:cs typeface="+mn-cs"/>
              </a:defRPr>
            </a:lvl1pPr>
            <a:lvl2pPr marL="457200" indent="0" algn="l" defTabSz="914400" rtl="0" eaLnBrk="1" latinLnBrk="0" hangingPunct="1">
              <a:spcBef>
                <a:spcPct val="20000"/>
              </a:spcBef>
              <a:buClr>
                <a:schemeClr val="accent2"/>
              </a:buClr>
              <a:buFont typeface="Arial" pitchFamily="34" charset="0"/>
              <a:buNone/>
              <a:defRPr sz="1800" kern="1200">
                <a:solidFill>
                  <a:schemeClr val="tx1">
                    <a:tint val="75000"/>
                  </a:schemeClr>
                </a:solidFill>
                <a:latin typeface="+mn-lt"/>
                <a:ea typeface="+mn-ea"/>
                <a:cs typeface="+mn-cs"/>
              </a:defRPr>
            </a:lvl2pPr>
            <a:lvl3pPr marL="914400" indent="0" algn="l" defTabSz="914400" rtl="0" eaLnBrk="1" latinLnBrk="0" hangingPunct="1">
              <a:spcBef>
                <a:spcPct val="20000"/>
              </a:spcBef>
              <a:buClr>
                <a:schemeClr val="accent3"/>
              </a:buClr>
              <a:buFont typeface="Arial" pitchFamily="34" charset="0"/>
              <a:buNone/>
              <a:defRPr sz="1600" kern="1200">
                <a:solidFill>
                  <a:schemeClr val="tx1">
                    <a:tint val="75000"/>
                  </a:schemeClr>
                </a:solidFill>
                <a:latin typeface="+mn-lt"/>
                <a:ea typeface="+mn-ea"/>
                <a:cs typeface="+mn-cs"/>
              </a:defRPr>
            </a:lvl3pPr>
            <a:lvl4pPr marL="1371600" indent="0" algn="l" defTabSz="914400" rtl="0" eaLnBrk="1" latinLnBrk="0" hangingPunct="1">
              <a:spcBef>
                <a:spcPct val="20000"/>
              </a:spcBef>
              <a:buClr>
                <a:schemeClr val="accent4"/>
              </a:buClr>
              <a:buFont typeface="Arial" pitchFamily="34" charset="0"/>
              <a:buNone/>
              <a:defRPr sz="1400" kern="1200">
                <a:solidFill>
                  <a:schemeClr val="tx1">
                    <a:tint val="75000"/>
                  </a:schemeClr>
                </a:solidFill>
                <a:latin typeface="+mn-lt"/>
                <a:ea typeface="+mn-ea"/>
                <a:cs typeface="+mn-cs"/>
              </a:defRPr>
            </a:lvl4pPr>
            <a:lvl5pPr marL="1828800" indent="0" algn="l" defTabSz="914400" rtl="0" eaLnBrk="1" latinLnBrk="0" hangingPunct="1">
              <a:spcBef>
                <a:spcPct val="20000"/>
              </a:spcBef>
              <a:buClr>
                <a:schemeClr val="accent5"/>
              </a:buClr>
              <a:buFont typeface="Arial" pitchFamily="34" charset="0"/>
              <a:buNone/>
              <a:defRPr sz="1400" kern="1200" baseline="0">
                <a:solidFill>
                  <a:schemeClr val="tx1">
                    <a:tint val="75000"/>
                  </a:schemeClr>
                </a:solidFill>
                <a:latin typeface="+mn-lt"/>
                <a:ea typeface="+mn-ea"/>
                <a:cs typeface="+mn-cs"/>
              </a:defRPr>
            </a:lvl5pPr>
            <a:lvl6pPr marL="2286000" indent="0" algn="l" defTabSz="914400" rtl="0" eaLnBrk="1" latinLnBrk="0" hangingPunct="1">
              <a:spcBef>
                <a:spcPct val="20000"/>
              </a:spcBef>
              <a:buClr>
                <a:schemeClr val="accent1"/>
              </a:buClr>
              <a:buFont typeface="Arial" pitchFamily="34" charset="0"/>
              <a:buNone/>
              <a:defRPr sz="1400" kern="1200" baseline="0">
                <a:solidFill>
                  <a:schemeClr val="tx1">
                    <a:tint val="75000"/>
                  </a:schemeClr>
                </a:solidFill>
                <a:latin typeface="+mn-lt"/>
                <a:ea typeface="+mn-ea"/>
                <a:cs typeface="+mn-cs"/>
              </a:defRPr>
            </a:lvl6pPr>
            <a:lvl7pPr marL="2743200" indent="0" algn="l" defTabSz="914400" rtl="0" eaLnBrk="1" latinLnBrk="0" hangingPunct="1">
              <a:spcBef>
                <a:spcPct val="20000"/>
              </a:spcBef>
              <a:buClr>
                <a:schemeClr val="accent2"/>
              </a:buClr>
              <a:buFont typeface="Arial" pitchFamily="34" charset="0"/>
              <a:buNone/>
              <a:defRPr sz="1400" kern="1200">
                <a:solidFill>
                  <a:schemeClr val="tx1">
                    <a:tint val="75000"/>
                  </a:schemeClr>
                </a:solidFill>
                <a:latin typeface="+mn-lt"/>
                <a:ea typeface="+mn-ea"/>
                <a:cs typeface="+mn-cs"/>
              </a:defRPr>
            </a:lvl7pPr>
            <a:lvl8pPr marL="3200400" indent="0" algn="l" defTabSz="914400" rtl="0" eaLnBrk="1" latinLnBrk="0" hangingPunct="1">
              <a:spcBef>
                <a:spcPct val="20000"/>
              </a:spcBef>
              <a:buClr>
                <a:schemeClr val="accent3"/>
              </a:buClr>
              <a:buFont typeface="Arial" pitchFamily="34" charset="0"/>
              <a:buNone/>
              <a:defRPr sz="1400" kern="1200">
                <a:solidFill>
                  <a:schemeClr val="tx1">
                    <a:tint val="75000"/>
                  </a:schemeClr>
                </a:solidFill>
                <a:latin typeface="+mn-lt"/>
                <a:ea typeface="+mn-ea"/>
                <a:cs typeface="+mn-cs"/>
              </a:defRPr>
            </a:lvl8pPr>
            <a:lvl9pPr marL="3657600" indent="0" algn="l" defTabSz="914400" rtl="0" eaLnBrk="1" latinLnBrk="0" hangingPunct="1">
              <a:spcBef>
                <a:spcPct val="20000"/>
              </a:spcBef>
              <a:buClr>
                <a:schemeClr val="accent4"/>
              </a:buClr>
              <a:buFont typeface="Arial" pitchFamily="34" charset="0"/>
              <a:buNone/>
              <a:defRPr sz="1400" kern="1200">
                <a:solidFill>
                  <a:schemeClr val="tx1">
                    <a:tint val="75000"/>
                  </a:schemeClr>
                </a:solidFill>
                <a:latin typeface="+mn-lt"/>
                <a:ea typeface="+mn-ea"/>
                <a:cs typeface="+mn-cs"/>
              </a:defRPr>
            </a:lvl9pPr>
          </a:lstStyle>
          <a:p>
            <a:pPr>
              <a:spcBef>
                <a:spcPts val="0"/>
              </a:spcBef>
            </a:pPr>
            <a:r>
              <a:rPr lang="en-US" b="1" i="1" dirty="0">
                <a:solidFill>
                  <a:schemeClr val="tx2"/>
                </a:solidFill>
                <a:latin typeface="+mj-lt"/>
              </a:rPr>
              <a:t>Darren Benjamin</a:t>
            </a:r>
            <a:endParaRPr lang="en-US" i="1" dirty="0">
              <a:solidFill>
                <a:schemeClr val="tx2"/>
              </a:solidFill>
              <a:latin typeface="+mj-lt"/>
            </a:endParaRPr>
          </a:p>
          <a:p>
            <a:pPr>
              <a:spcBef>
                <a:spcPts val="0"/>
              </a:spcBef>
            </a:pPr>
            <a:r>
              <a:rPr lang="en-US" i="1" dirty="0">
                <a:solidFill>
                  <a:schemeClr val="tx2"/>
                </a:solidFill>
                <a:latin typeface="+mj-lt"/>
              </a:rPr>
              <a:t>NIHB Interim Congressional Relations Director </a:t>
            </a:r>
            <a:endParaRPr lang="en-US" sz="2800" i="1" dirty="0">
              <a:solidFill>
                <a:schemeClr val="tx2"/>
              </a:solidFill>
              <a:latin typeface="+mj-lt"/>
            </a:endParaRPr>
          </a:p>
        </p:txBody>
      </p:sp>
      <p:pic>
        <p:nvPicPr>
          <p:cNvPr id="13" name="Picture 12" descr="A picture containing text, device&#10;&#10;Description automatically generated">
            <a:extLst>
              <a:ext uri="{FF2B5EF4-FFF2-40B4-BE49-F238E27FC236}">
                <a16:creationId xmlns:a16="http://schemas.microsoft.com/office/drawing/2014/main" id="{1482BD8C-3114-43A0-B08C-1F86D58D577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467316" y="235262"/>
            <a:ext cx="5321368" cy="1566542"/>
          </a:xfrm>
          <a:prstGeom prst="rect">
            <a:avLst/>
          </a:prstGeom>
        </p:spPr>
      </p:pic>
      <p:pic>
        <p:nvPicPr>
          <p:cNvPr id="7" name="Picture 6" descr="A large white building with a dome&#10;&#10;Description automatically generated with low confidence">
            <a:extLst>
              <a:ext uri="{FF2B5EF4-FFF2-40B4-BE49-F238E27FC236}">
                <a16:creationId xmlns:a16="http://schemas.microsoft.com/office/drawing/2014/main" id="{75CB7B47-7F21-64F5-9030-3F524C0275BC}"/>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17500" y="860420"/>
            <a:ext cx="5324814" cy="2755591"/>
          </a:xfrm>
          <a:prstGeom prst="rect">
            <a:avLst/>
          </a:prstGeom>
        </p:spPr>
      </p:pic>
      <p:pic>
        <p:nvPicPr>
          <p:cNvPr id="6" name="Picture 5">
            <a:extLst>
              <a:ext uri="{FF2B5EF4-FFF2-40B4-BE49-F238E27FC236}">
                <a16:creationId xmlns:a16="http://schemas.microsoft.com/office/drawing/2014/main" id="{E7C9712E-ECB9-E5CE-FDB2-E7517D44E886}"/>
              </a:ext>
            </a:extLst>
          </p:cNvPr>
          <p:cNvPicPr>
            <a:picLocks noChangeAspect="1"/>
          </p:cNvPicPr>
          <p:nvPr/>
        </p:nvPicPr>
        <p:blipFill rotWithShape="1">
          <a:blip r:embed="rId5">
            <a:extLst>
              <a:ext uri="{28A0092B-C50C-407E-A947-70E740481C1C}">
                <a14:useLocalDpi xmlns:a14="http://schemas.microsoft.com/office/drawing/2010/main" val="0"/>
              </a:ext>
            </a:extLst>
          </a:blip>
          <a:srcRect t="14892" b="33333"/>
          <a:stretch/>
        </p:blipFill>
        <p:spPr>
          <a:xfrm>
            <a:off x="5818495" y="1743592"/>
            <a:ext cx="5146334" cy="3550721"/>
          </a:xfrm>
          <a:prstGeom prst="rect">
            <a:avLst/>
          </a:prstGeom>
        </p:spPr>
      </p:pic>
    </p:spTree>
    <p:extLst>
      <p:ext uri="{BB962C8B-B14F-4D97-AF65-F5344CB8AC3E}">
        <p14:creationId xmlns:p14="http://schemas.microsoft.com/office/powerpoint/2010/main" val="209092252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8736CD-0080-37B4-34CC-1528F72EC7D5}"/>
              </a:ext>
            </a:extLst>
          </p:cNvPr>
          <p:cNvSpPr>
            <a:spLocks noGrp="1"/>
          </p:cNvSpPr>
          <p:nvPr>
            <p:ph type="title"/>
          </p:nvPr>
        </p:nvSpPr>
        <p:spPr/>
        <p:txBody>
          <a:bodyPr/>
          <a:lstStyle/>
          <a:p>
            <a:pPr algn="l"/>
            <a:r>
              <a:rPr lang="en-US" sz="4400"/>
              <a:t>INDIAN HEALTH SERVICE</a:t>
            </a:r>
            <a:br>
              <a:rPr lang="en-US" sz="4400"/>
            </a:br>
            <a:r>
              <a:rPr lang="en-US" sz="3200" i="1"/>
              <a:t>Budget Overview</a:t>
            </a:r>
            <a:endParaRPr lang="en-US" sz="4400" i="1"/>
          </a:p>
        </p:txBody>
      </p:sp>
      <p:sp>
        <p:nvSpPr>
          <p:cNvPr id="3" name="Content Placeholder 2">
            <a:extLst>
              <a:ext uri="{FF2B5EF4-FFF2-40B4-BE49-F238E27FC236}">
                <a16:creationId xmlns:a16="http://schemas.microsoft.com/office/drawing/2014/main" id="{6C22ED47-D791-FE7C-BF75-3183FBB78A01}"/>
              </a:ext>
            </a:extLst>
          </p:cNvPr>
          <p:cNvSpPr>
            <a:spLocks noGrp="1"/>
          </p:cNvSpPr>
          <p:nvPr>
            <p:ph idx="1"/>
          </p:nvPr>
        </p:nvSpPr>
        <p:spPr/>
        <p:txBody>
          <a:bodyPr vert="horz" lIns="91440" tIns="45720" rIns="91440" bIns="45720" rtlCol="0" anchor="t">
            <a:normAutofit/>
          </a:bodyPr>
          <a:lstStyle/>
          <a:p>
            <a:pPr marL="114300" indent="0">
              <a:lnSpc>
                <a:spcPct val="150000"/>
              </a:lnSpc>
              <a:buNone/>
            </a:pPr>
            <a:endParaRPr lang="en-US" sz="3600">
              <a:cs typeface="Times New Roman" panose="02020603050405020304" pitchFamily="18" charset="0"/>
            </a:endParaRPr>
          </a:p>
          <a:p>
            <a:pPr marL="114300" indent="0" algn="just">
              <a:lnSpc>
                <a:spcPct val="150000"/>
              </a:lnSpc>
              <a:buNone/>
            </a:pPr>
            <a:r>
              <a:rPr lang="en-US" sz="3600">
                <a:cs typeface="Times New Roman" panose="02020603050405020304" pitchFamily="18" charset="0"/>
              </a:rPr>
              <a:t>“IHS is the only major federal provider of health care that is solely funded through regular appropriations on an annual basis.”</a:t>
            </a:r>
          </a:p>
          <a:p>
            <a:pPr marL="114300" indent="0" algn="r">
              <a:lnSpc>
                <a:spcPct val="150000"/>
              </a:lnSpc>
              <a:buNone/>
            </a:pPr>
            <a:r>
              <a:rPr lang="en-US" sz="3600">
                <a:cs typeface="Times New Roman" panose="02020603050405020304" pitchFamily="18" charset="0"/>
              </a:rPr>
              <a:t>	</a:t>
            </a:r>
            <a:r>
              <a:rPr lang="en-US" sz="3200" i="1">
                <a:cs typeface="Times New Roman" panose="02020603050405020304" pitchFamily="18" charset="0"/>
              </a:rPr>
              <a:t>--Congressional Research Service</a:t>
            </a:r>
          </a:p>
          <a:p>
            <a:endParaRPr lang="en-US" sz="3200">
              <a:cs typeface="Times New Roman" panose="02020603050405020304" pitchFamily="18" charset="0"/>
            </a:endParaRPr>
          </a:p>
          <a:p>
            <a:endParaRPr lang="en-US" sz="3200">
              <a:cs typeface="Times New Roman" panose="02020603050405020304" pitchFamily="18" charset="0"/>
            </a:endParaRPr>
          </a:p>
        </p:txBody>
      </p:sp>
      <p:cxnSp>
        <p:nvCxnSpPr>
          <p:cNvPr id="5" name="Straight Connector 4">
            <a:extLst>
              <a:ext uri="{FF2B5EF4-FFF2-40B4-BE49-F238E27FC236}">
                <a16:creationId xmlns:a16="http://schemas.microsoft.com/office/drawing/2014/main" id="{407E237B-FEED-4CB0-9678-09AA6ACB958F}"/>
              </a:ext>
            </a:extLst>
          </p:cNvPr>
          <p:cNvCxnSpPr>
            <a:cxnSpLocks/>
          </p:cNvCxnSpPr>
          <p:nvPr/>
        </p:nvCxnSpPr>
        <p:spPr>
          <a:xfrm>
            <a:off x="0" y="1580049"/>
            <a:ext cx="9655175" cy="0"/>
          </a:xfrm>
          <a:prstGeom prst="line">
            <a:avLst/>
          </a:prstGeom>
          <a:ln w="31750"/>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1249965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8736CD-0080-37B4-34CC-1528F72EC7D5}"/>
              </a:ext>
            </a:extLst>
          </p:cNvPr>
          <p:cNvSpPr>
            <a:spLocks noGrp="1"/>
          </p:cNvSpPr>
          <p:nvPr>
            <p:ph type="title"/>
          </p:nvPr>
        </p:nvSpPr>
        <p:spPr>
          <a:xfrm>
            <a:off x="5892800" y="160020"/>
            <a:ext cx="4876800" cy="1143000"/>
          </a:xfrm>
        </p:spPr>
        <p:txBody>
          <a:bodyPr/>
          <a:lstStyle/>
          <a:p>
            <a:pPr algn="l"/>
            <a:r>
              <a:rPr lang="en-US" sz="4400"/>
              <a:t>VETERANS HEALTH</a:t>
            </a:r>
            <a:endParaRPr lang="en-US" sz="4400" i="1"/>
          </a:p>
        </p:txBody>
      </p:sp>
      <p:sp>
        <p:nvSpPr>
          <p:cNvPr id="3" name="Content Placeholder 2">
            <a:extLst>
              <a:ext uri="{FF2B5EF4-FFF2-40B4-BE49-F238E27FC236}">
                <a16:creationId xmlns:a16="http://schemas.microsoft.com/office/drawing/2014/main" id="{6C22ED47-D791-FE7C-BF75-3183FBB78A01}"/>
              </a:ext>
            </a:extLst>
          </p:cNvPr>
          <p:cNvSpPr>
            <a:spLocks noGrp="1"/>
          </p:cNvSpPr>
          <p:nvPr>
            <p:ph sz="half" idx="1"/>
          </p:nvPr>
        </p:nvSpPr>
        <p:spPr/>
        <p:txBody>
          <a:bodyPr vert="horz" lIns="91440" tIns="45720" rIns="91440" bIns="45720" rtlCol="0" anchor="t">
            <a:normAutofit/>
          </a:bodyPr>
          <a:lstStyle/>
          <a:p>
            <a:pPr>
              <a:lnSpc>
                <a:spcPct val="150000"/>
              </a:lnSpc>
            </a:pPr>
            <a:r>
              <a:rPr lang="en-US" sz="3600" dirty="0">
                <a:cs typeface="Times New Roman"/>
              </a:rPr>
              <a:t>1 Year at a time</a:t>
            </a:r>
          </a:p>
          <a:p>
            <a:pPr>
              <a:lnSpc>
                <a:spcPct val="150000"/>
              </a:lnSpc>
            </a:pPr>
            <a:endParaRPr lang="en-US" sz="3600" dirty="0">
              <a:cs typeface="Times New Roman"/>
            </a:endParaRPr>
          </a:p>
          <a:p>
            <a:pPr>
              <a:lnSpc>
                <a:spcPct val="150000"/>
              </a:lnSpc>
            </a:pPr>
            <a:r>
              <a:rPr lang="en-US" sz="3600" dirty="0">
                <a:cs typeface="Times New Roman"/>
              </a:rPr>
              <a:t>October 1</a:t>
            </a:r>
            <a:r>
              <a:rPr lang="en-US" sz="3600" baseline="30000" dirty="0">
                <a:cs typeface="Times New Roman"/>
              </a:rPr>
              <a:t>st</a:t>
            </a:r>
            <a:r>
              <a:rPr lang="en-US" sz="3600" dirty="0">
                <a:cs typeface="Times New Roman"/>
              </a:rPr>
              <a:t> ?</a:t>
            </a:r>
          </a:p>
          <a:p>
            <a:pPr lvl="1">
              <a:lnSpc>
                <a:spcPct val="150000"/>
              </a:lnSpc>
            </a:pPr>
            <a:r>
              <a:rPr lang="en-US" sz="3200" dirty="0">
                <a:cs typeface="Times New Roman"/>
              </a:rPr>
              <a:t>Temporary funding</a:t>
            </a:r>
          </a:p>
          <a:p>
            <a:pPr lvl="1">
              <a:lnSpc>
                <a:spcPct val="150000"/>
              </a:lnSpc>
            </a:pPr>
            <a:r>
              <a:rPr lang="en-US" sz="3200" dirty="0">
                <a:cs typeface="Times New Roman"/>
              </a:rPr>
              <a:t>Government shutdowns</a:t>
            </a:r>
            <a:endParaRPr lang="en-US" sz="2800" dirty="0">
              <a:cs typeface="Times New Roman"/>
            </a:endParaRPr>
          </a:p>
          <a:p>
            <a:endParaRPr lang="en-US" sz="3200">
              <a:cs typeface="Times New Roman" panose="02020603050405020304" pitchFamily="18" charset="0"/>
            </a:endParaRPr>
          </a:p>
        </p:txBody>
      </p:sp>
      <p:sp>
        <p:nvSpPr>
          <p:cNvPr id="6" name="Content Placeholder 5">
            <a:extLst>
              <a:ext uri="{FF2B5EF4-FFF2-40B4-BE49-F238E27FC236}">
                <a16:creationId xmlns:a16="http://schemas.microsoft.com/office/drawing/2014/main" id="{DF932B96-6C3C-6C6A-D902-08A6DB3CC880}"/>
              </a:ext>
            </a:extLst>
          </p:cNvPr>
          <p:cNvSpPr>
            <a:spLocks noGrp="1"/>
          </p:cNvSpPr>
          <p:nvPr>
            <p:ph sz="half" idx="2"/>
          </p:nvPr>
        </p:nvSpPr>
        <p:spPr/>
        <p:txBody>
          <a:bodyPr vert="horz" lIns="91440" tIns="45720" rIns="91440" bIns="45720" rtlCol="0" anchor="t">
            <a:normAutofit/>
          </a:bodyPr>
          <a:lstStyle/>
          <a:p>
            <a:pPr>
              <a:lnSpc>
                <a:spcPct val="150000"/>
              </a:lnSpc>
            </a:pPr>
            <a:r>
              <a:rPr lang="en-US" sz="3600" dirty="0">
                <a:cs typeface="Times New Roman"/>
              </a:rPr>
              <a:t>2 Years at a time</a:t>
            </a:r>
          </a:p>
          <a:p>
            <a:pPr lvl="1">
              <a:lnSpc>
                <a:spcPct val="150000"/>
              </a:lnSpc>
            </a:pPr>
            <a:r>
              <a:rPr lang="en-US" sz="3200" dirty="0">
                <a:cs typeface="Times New Roman"/>
              </a:rPr>
              <a:t>Adjusted annually</a:t>
            </a:r>
          </a:p>
          <a:p>
            <a:pPr>
              <a:lnSpc>
                <a:spcPct val="150000"/>
              </a:lnSpc>
            </a:pPr>
            <a:r>
              <a:rPr lang="en-US" sz="3600" dirty="0">
                <a:cs typeface="Times New Roman"/>
              </a:rPr>
              <a:t>October 1</a:t>
            </a:r>
            <a:r>
              <a:rPr lang="en-US" sz="3600" baseline="30000" dirty="0">
                <a:cs typeface="Times New Roman"/>
              </a:rPr>
              <a:t>st</a:t>
            </a:r>
            <a:r>
              <a:rPr lang="en-US" sz="3600" dirty="0">
                <a:cs typeface="Times New Roman"/>
              </a:rPr>
              <a:t> </a:t>
            </a:r>
            <a:endParaRPr lang="en-US" sz="3600" dirty="0">
              <a:cs typeface="Times New Roman" panose="02020603050405020304" pitchFamily="18" charset="0"/>
            </a:endParaRPr>
          </a:p>
          <a:p>
            <a:pPr lvl="1">
              <a:lnSpc>
                <a:spcPct val="150000"/>
              </a:lnSpc>
            </a:pPr>
            <a:r>
              <a:rPr lang="en-US" sz="3200" dirty="0">
                <a:cs typeface="Times New Roman"/>
              </a:rPr>
              <a:t>Full annual appropriation</a:t>
            </a:r>
          </a:p>
        </p:txBody>
      </p:sp>
      <p:cxnSp>
        <p:nvCxnSpPr>
          <p:cNvPr id="5" name="Straight Connector 4">
            <a:extLst>
              <a:ext uri="{FF2B5EF4-FFF2-40B4-BE49-F238E27FC236}">
                <a16:creationId xmlns:a16="http://schemas.microsoft.com/office/drawing/2014/main" id="{407E237B-FEED-4CB0-9678-09AA6ACB958F}"/>
              </a:ext>
            </a:extLst>
          </p:cNvPr>
          <p:cNvCxnSpPr>
            <a:cxnSpLocks/>
          </p:cNvCxnSpPr>
          <p:nvPr/>
        </p:nvCxnSpPr>
        <p:spPr>
          <a:xfrm>
            <a:off x="0" y="1580049"/>
            <a:ext cx="9655175" cy="0"/>
          </a:xfrm>
          <a:prstGeom prst="line">
            <a:avLst/>
          </a:prstGeom>
          <a:ln w="31750"/>
        </p:spPr>
        <p:style>
          <a:lnRef idx="1">
            <a:schemeClr val="accent1"/>
          </a:lnRef>
          <a:fillRef idx="0">
            <a:schemeClr val="accent1"/>
          </a:fillRef>
          <a:effectRef idx="0">
            <a:schemeClr val="accent1"/>
          </a:effectRef>
          <a:fontRef idx="minor">
            <a:schemeClr val="tx1"/>
          </a:fontRef>
        </p:style>
      </p:cxnSp>
      <p:sp>
        <p:nvSpPr>
          <p:cNvPr id="4" name="Title 1">
            <a:extLst>
              <a:ext uri="{FF2B5EF4-FFF2-40B4-BE49-F238E27FC236}">
                <a16:creationId xmlns:a16="http://schemas.microsoft.com/office/drawing/2014/main" id="{3EAE75E3-49BD-85DE-E2A6-30E748346514}"/>
              </a:ext>
            </a:extLst>
          </p:cNvPr>
          <p:cNvSpPr txBox="1">
            <a:spLocks/>
          </p:cNvSpPr>
          <p:nvPr/>
        </p:nvSpPr>
        <p:spPr>
          <a:xfrm>
            <a:off x="582818" y="160020"/>
            <a:ext cx="4876801" cy="11430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5400" kern="1200" cap="none" spc="-100" baseline="0">
                <a:ln>
                  <a:noFill/>
                </a:ln>
                <a:solidFill>
                  <a:schemeClr val="tx2"/>
                </a:solidFill>
                <a:effectLst/>
                <a:latin typeface="+mj-lt"/>
                <a:ea typeface="+mj-ea"/>
                <a:cs typeface="+mj-cs"/>
              </a:defRPr>
            </a:lvl1pPr>
          </a:lstStyle>
          <a:p>
            <a:pPr algn="l"/>
            <a:r>
              <a:rPr lang="en-US" sz="4400"/>
              <a:t>INDIAN HEALTH</a:t>
            </a:r>
            <a:endParaRPr lang="en-US" sz="4400" i="1"/>
          </a:p>
        </p:txBody>
      </p:sp>
    </p:spTree>
    <p:extLst>
      <p:ext uri="{BB962C8B-B14F-4D97-AF65-F5344CB8AC3E}">
        <p14:creationId xmlns:p14="http://schemas.microsoft.com/office/powerpoint/2010/main" val="249480689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3">
                                            <p:txEl>
                                              <p:pRg st="2" end="2"/>
                                            </p:txEl>
                                          </p:spTgt>
                                        </p:tgtEl>
                                        <p:attrNameLst>
                                          <p:attrName>style.visibility</p:attrName>
                                        </p:attrNameLst>
                                      </p:cBhvr>
                                      <p:to>
                                        <p:strVal val="visible"/>
                                      </p:to>
                                    </p:set>
                                    <p:anim calcmode="lin" valueType="num">
                                      <p:cBhvr additive="base">
                                        <p:cTn id="13"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3">
                                            <p:txEl>
                                              <p:pRg st="2" end="2"/>
                                            </p:txEl>
                                          </p:spTgt>
                                        </p:tgtEl>
                                        <p:attrNameLst>
                                          <p:attrName>ppt_y</p:attrName>
                                        </p:attrNameLst>
                                      </p:cBhvr>
                                      <p:tavLst>
                                        <p:tav tm="0">
                                          <p:val>
                                            <p:strVal val="1+#ppt_h/2"/>
                                          </p:val>
                                        </p:tav>
                                        <p:tav tm="100000">
                                          <p:val>
                                            <p:strVal val="#ppt_y"/>
                                          </p:val>
                                        </p:tav>
                                      </p:tavLst>
                                    </p:anim>
                                  </p:childTnLst>
                                </p:cTn>
                              </p:par>
                              <p:par>
                                <p:cTn id="15" presetID="2" presetClass="entr" presetSubtype="4" fill="hold" grpId="0" nodeType="withEffect">
                                  <p:stCondLst>
                                    <p:cond delay="0"/>
                                  </p:stCondLst>
                                  <p:childTnLst>
                                    <p:set>
                                      <p:cBhvr>
                                        <p:cTn id="16" dur="1" fill="hold">
                                          <p:stCondLst>
                                            <p:cond delay="0"/>
                                          </p:stCondLst>
                                        </p:cTn>
                                        <p:tgtEl>
                                          <p:spTgt spid="3">
                                            <p:txEl>
                                              <p:pRg st="3" end="3"/>
                                            </p:txEl>
                                          </p:spTgt>
                                        </p:tgtEl>
                                        <p:attrNameLst>
                                          <p:attrName>style.visibility</p:attrName>
                                        </p:attrNameLst>
                                      </p:cBhvr>
                                      <p:to>
                                        <p:strVal val="visible"/>
                                      </p:to>
                                    </p:set>
                                    <p:anim calcmode="lin" valueType="num">
                                      <p:cBhvr additive="base">
                                        <p:cTn id="17" dur="500" fill="hold"/>
                                        <p:tgtEl>
                                          <p:spTgt spid="3">
                                            <p:txEl>
                                              <p:pRg st="3" end="3"/>
                                            </p:txEl>
                                          </p:spTgt>
                                        </p:tgtEl>
                                        <p:attrNameLst>
                                          <p:attrName>ppt_x</p:attrName>
                                        </p:attrNameLst>
                                      </p:cBhvr>
                                      <p:tavLst>
                                        <p:tav tm="0">
                                          <p:val>
                                            <p:strVal val="#ppt_x"/>
                                          </p:val>
                                        </p:tav>
                                        <p:tav tm="100000">
                                          <p:val>
                                            <p:strVal val="#ppt_x"/>
                                          </p:val>
                                        </p:tav>
                                      </p:tavLst>
                                    </p:anim>
                                    <p:anim calcmode="lin" valueType="num">
                                      <p:cBhvr additive="base">
                                        <p:cTn id="18" dur="500" fill="hold"/>
                                        <p:tgtEl>
                                          <p:spTgt spid="3">
                                            <p:txEl>
                                              <p:pRg st="3" end="3"/>
                                            </p:txEl>
                                          </p:spTgt>
                                        </p:tgtEl>
                                        <p:attrNameLst>
                                          <p:attrName>ppt_y</p:attrName>
                                        </p:attrNameLst>
                                      </p:cBhvr>
                                      <p:tavLst>
                                        <p:tav tm="0">
                                          <p:val>
                                            <p:strVal val="1+#ppt_h/2"/>
                                          </p:val>
                                        </p:tav>
                                        <p:tav tm="100000">
                                          <p:val>
                                            <p:strVal val="#ppt_y"/>
                                          </p:val>
                                        </p:tav>
                                      </p:tavLst>
                                    </p:anim>
                                  </p:childTnLst>
                                </p:cTn>
                              </p:par>
                              <p:par>
                                <p:cTn id="19" presetID="2" presetClass="entr" presetSubtype="4" fill="hold" grpId="0" nodeType="withEffect">
                                  <p:stCondLst>
                                    <p:cond delay="0"/>
                                  </p:stCondLst>
                                  <p:childTnLst>
                                    <p:set>
                                      <p:cBhvr>
                                        <p:cTn id="20" dur="1" fill="hold">
                                          <p:stCondLst>
                                            <p:cond delay="0"/>
                                          </p:stCondLst>
                                        </p:cTn>
                                        <p:tgtEl>
                                          <p:spTgt spid="3">
                                            <p:txEl>
                                              <p:pRg st="4" end="4"/>
                                            </p:txEl>
                                          </p:spTgt>
                                        </p:tgtEl>
                                        <p:attrNameLst>
                                          <p:attrName>style.visibility</p:attrName>
                                        </p:attrNameLst>
                                      </p:cBhvr>
                                      <p:to>
                                        <p:strVal val="visible"/>
                                      </p:to>
                                    </p:set>
                                    <p:anim calcmode="lin" valueType="num">
                                      <p:cBhvr additive="base">
                                        <p:cTn id="21" dur="500" fill="hold"/>
                                        <p:tgtEl>
                                          <p:spTgt spid="3">
                                            <p:txEl>
                                              <p:pRg st="4" end="4"/>
                                            </p:txEl>
                                          </p:spTgt>
                                        </p:tgtEl>
                                        <p:attrNameLst>
                                          <p:attrName>ppt_x</p:attrName>
                                        </p:attrNameLst>
                                      </p:cBhvr>
                                      <p:tavLst>
                                        <p:tav tm="0">
                                          <p:val>
                                            <p:strVal val="#ppt_x"/>
                                          </p:val>
                                        </p:tav>
                                        <p:tav tm="100000">
                                          <p:val>
                                            <p:strVal val="#ppt_x"/>
                                          </p:val>
                                        </p:tav>
                                      </p:tavLst>
                                    </p:anim>
                                    <p:anim calcmode="lin" valueType="num">
                                      <p:cBhvr additive="base">
                                        <p:cTn id="22" dur="500" fill="hold"/>
                                        <p:tgtEl>
                                          <p:spTgt spid="3">
                                            <p:txEl>
                                              <p:pRg st="4" end="4"/>
                                            </p:txEl>
                                          </p:spTgt>
                                        </p:tgtEl>
                                        <p:attrNameLst>
                                          <p:attrName>ppt_y</p:attrName>
                                        </p:attrNameLst>
                                      </p:cBhvr>
                                      <p:tavLst>
                                        <p:tav tm="0">
                                          <p:val>
                                            <p:strVal val="1+#ppt_h/2"/>
                                          </p:val>
                                        </p:tav>
                                        <p:tav tm="100000">
                                          <p:val>
                                            <p:strVal val="#ppt_y"/>
                                          </p:val>
                                        </p:tav>
                                      </p:tavLst>
                                    </p:anim>
                                  </p:childTnLst>
                                </p:cTn>
                              </p:par>
                            </p:childTnLst>
                          </p:cTn>
                        </p:par>
                      </p:childTnLst>
                    </p:cTn>
                  </p:par>
                  <p:par>
                    <p:cTn id="23" fill="hold">
                      <p:stCondLst>
                        <p:cond delay="indefinite"/>
                      </p:stCondLst>
                      <p:childTnLst>
                        <p:par>
                          <p:cTn id="24" fill="hold">
                            <p:stCondLst>
                              <p:cond delay="0"/>
                            </p:stCondLst>
                            <p:childTnLst>
                              <p:par>
                                <p:cTn id="25" presetID="2" presetClass="entr" presetSubtype="4" fill="hold" grpId="0" nodeType="clickEffect">
                                  <p:stCondLst>
                                    <p:cond delay="0"/>
                                  </p:stCondLst>
                                  <p:childTnLst>
                                    <p:set>
                                      <p:cBhvr>
                                        <p:cTn id="26" dur="1" fill="hold">
                                          <p:stCondLst>
                                            <p:cond delay="0"/>
                                          </p:stCondLst>
                                        </p:cTn>
                                        <p:tgtEl>
                                          <p:spTgt spid="6">
                                            <p:txEl>
                                              <p:pRg st="0" end="0"/>
                                            </p:txEl>
                                          </p:spTgt>
                                        </p:tgtEl>
                                        <p:attrNameLst>
                                          <p:attrName>style.visibility</p:attrName>
                                        </p:attrNameLst>
                                      </p:cBhvr>
                                      <p:to>
                                        <p:strVal val="visible"/>
                                      </p:to>
                                    </p:set>
                                    <p:anim calcmode="lin" valueType="num">
                                      <p:cBhvr additive="base">
                                        <p:cTn id="27" dur="500" fill="hold"/>
                                        <p:tgtEl>
                                          <p:spTgt spid="6">
                                            <p:txEl>
                                              <p:pRg st="0" end="0"/>
                                            </p:txEl>
                                          </p:spTgt>
                                        </p:tgtEl>
                                        <p:attrNameLst>
                                          <p:attrName>ppt_x</p:attrName>
                                        </p:attrNameLst>
                                      </p:cBhvr>
                                      <p:tavLst>
                                        <p:tav tm="0">
                                          <p:val>
                                            <p:strVal val="#ppt_x"/>
                                          </p:val>
                                        </p:tav>
                                        <p:tav tm="100000">
                                          <p:val>
                                            <p:strVal val="#ppt_x"/>
                                          </p:val>
                                        </p:tav>
                                      </p:tavLst>
                                    </p:anim>
                                    <p:anim calcmode="lin" valueType="num">
                                      <p:cBhvr additive="base">
                                        <p:cTn id="28" dur="500" fill="hold"/>
                                        <p:tgtEl>
                                          <p:spTgt spid="6">
                                            <p:txEl>
                                              <p:pRg st="0" end="0"/>
                                            </p:txEl>
                                          </p:spTgt>
                                        </p:tgtEl>
                                        <p:attrNameLst>
                                          <p:attrName>ppt_y</p:attrName>
                                        </p:attrNameLst>
                                      </p:cBhvr>
                                      <p:tavLst>
                                        <p:tav tm="0">
                                          <p:val>
                                            <p:strVal val="1+#ppt_h/2"/>
                                          </p:val>
                                        </p:tav>
                                        <p:tav tm="100000">
                                          <p:val>
                                            <p:strVal val="#ppt_y"/>
                                          </p:val>
                                        </p:tav>
                                      </p:tavLst>
                                    </p:anim>
                                  </p:childTnLst>
                                </p:cTn>
                              </p:par>
                              <p:par>
                                <p:cTn id="29" presetID="2" presetClass="entr" presetSubtype="4" fill="hold" grpId="0" nodeType="withEffect">
                                  <p:stCondLst>
                                    <p:cond delay="0"/>
                                  </p:stCondLst>
                                  <p:childTnLst>
                                    <p:set>
                                      <p:cBhvr>
                                        <p:cTn id="30" dur="1" fill="hold">
                                          <p:stCondLst>
                                            <p:cond delay="0"/>
                                          </p:stCondLst>
                                        </p:cTn>
                                        <p:tgtEl>
                                          <p:spTgt spid="6">
                                            <p:txEl>
                                              <p:pRg st="1" end="1"/>
                                            </p:txEl>
                                          </p:spTgt>
                                        </p:tgtEl>
                                        <p:attrNameLst>
                                          <p:attrName>style.visibility</p:attrName>
                                        </p:attrNameLst>
                                      </p:cBhvr>
                                      <p:to>
                                        <p:strVal val="visible"/>
                                      </p:to>
                                    </p:set>
                                    <p:anim calcmode="lin" valueType="num">
                                      <p:cBhvr additive="base">
                                        <p:cTn id="31" dur="500" fill="hold"/>
                                        <p:tgtEl>
                                          <p:spTgt spid="6">
                                            <p:txEl>
                                              <p:pRg st="1" end="1"/>
                                            </p:txEl>
                                          </p:spTgt>
                                        </p:tgtEl>
                                        <p:attrNameLst>
                                          <p:attrName>ppt_x</p:attrName>
                                        </p:attrNameLst>
                                      </p:cBhvr>
                                      <p:tavLst>
                                        <p:tav tm="0">
                                          <p:val>
                                            <p:strVal val="#ppt_x"/>
                                          </p:val>
                                        </p:tav>
                                        <p:tav tm="100000">
                                          <p:val>
                                            <p:strVal val="#ppt_x"/>
                                          </p:val>
                                        </p:tav>
                                      </p:tavLst>
                                    </p:anim>
                                    <p:anim calcmode="lin" valueType="num">
                                      <p:cBhvr additive="base">
                                        <p:cTn id="32" dur="500" fill="hold"/>
                                        <p:tgtEl>
                                          <p:spTgt spid="6">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grpId="0" nodeType="clickEffect">
                                  <p:stCondLst>
                                    <p:cond delay="0"/>
                                  </p:stCondLst>
                                  <p:childTnLst>
                                    <p:set>
                                      <p:cBhvr>
                                        <p:cTn id="36" dur="1" fill="hold">
                                          <p:stCondLst>
                                            <p:cond delay="0"/>
                                          </p:stCondLst>
                                        </p:cTn>
                                        <p:tgtEl>
                                          <p:spTgt spid="6">
                                            <p:txEl>
                                              <p:pRg st="2" end="2"/>
                                            </p:txEl>
                                          </p:spTgt>
                                        </p:tgtEl>
                                        <p:attrNameLst>
                                          <p:attrName>style.visibility</p:attrName>
                                        </p:attrNameLst>
                                      </p:cBhvr>
                                      <p:to>
                                        <p:strVal val="visible"/>
                                      </p:to>
                                    </p:set>
                                    <p:anim calcmode="lin" valueType="num">
                                      <p:cBhvr additive="base">
                                        <p:cTn id="37" dur="500" fill="hold"/>
                                        <p:tgtEl>
                                          <p:spTgt spid="6">
                                            <p:txEl>
                                              <p:pRg st="2" end="2"/>
                                            </p:txEl>
                                          </p:spTgt>
                                        </p:tgtEl>
                                        <p:attrNameLst>
                                          <p:attrName>ppt_x</p:attrName>
                                        </p:attrNameLst>
                                      </p:cBhvr>
                                      <p:tavLst>
                                        <p:tav tm="0">
                                          <p:val>
                                            <p:strVal val="#ppt_x"/>
                                          </p:val>
                                        </p:tav>
                                        <p:tav tm="100000">
                                          <p:val>
                                            <p:strVal val="#ppt_x"/>
                                          </p:val>
                                        </p:tav>
                                      </p:tavLst>
                                    </p:anim>
                                    <p:anim calcmode="lin" valueType="num">
                                      <p:cBhvr additive="base">
                                        <p:cTn id="38" dur="500" fill="hold"/>
                                        <p:tgtEl>
                                          <p:spTgt spid="6">
                                            <p:txEl>
                                              <p:pRg st="2" end="2"/>
                                            </p:txEl>
                                          </p:spTgt>
                                        </p:tgtEl>
                                        <p:attrNameLst>
                                          <p:attrName>ppt_y</p:attrName>
                                        </p:attrNameLst>
                                      </p:cBhvr>
                                      <p:tavLst>
                                        <p:tav tm="0">
                                          <p:val>
                                            <p:strVal val="1+#ppt_h/2"/>
                                          </p:val>
                                        </p:tav>
                                        <p:tav tm="100000">
                                          <p:val>
                                            <p:strVal val="#ppt_y"/>
                                          </p:val>
                                        </p:tav>
                                      </p:tavLst>
                                    </p:anim>
                                  </p:childTnLst>
                                </p:cTn>
                              </p:par>
                              <p:par>
                                <p:cTn id="39" presetID="2" presetClass="entr" presetSubtype="4" fill="hold" grpId="0" nodeType="withEffect">
                                  <p:stCondLst>
                                    <p:cond delay="0"/>
                                  </p:stCondLst>
                                  <p:childTnLst>
                                    <p:set>
                                      <p:cBhvr>
                                        <p:cTn id="40" dur="1" fill="hold">
                                          <p:stCondLst>
                                            <p:cond delay="0"/>
                                          </p:stCondLst>
                                        </p:cTn>
                                        <p:tgtEl>
                                          <p:spTgt spid="6">
                                            <p:txEl>
                                              <p:pRg st="3" end="3"/>
                                            </p:txEl>
                                          </p:spTgt>
                                        </p:tgtEl>
                                        <p:attrNameLst>
                                          <p:attrName>style.visibility</p:attrName>
                                        </p:attrNameLst>
                                      </p:cBhvr>
                                      <p:to>
                                        <p:strVal val="visible"/>
                                      </p:to>
                                    </p:set>
                                    <p:anim calcmode="lin" valueType="num">
                                      <p:cBhvr additive="base">
                                        <p:cTn id="41" dur="500" fill="hold"/>
                                        <p:tgtEl>
                                          <p:spTgt spid="6">
                                            <p:txEl>
                                              <p:pRg st="3" end="3"/>
                                            </p:txEl>
                                          </p:spTgt>
                                        </p:tgtEl>
                                        <p:attrNameLst>
                                          <p:attrName>ppt_x</p:attrName>
                                        </p:attrNameLst>
                                      </p:cBhvr>
                                      <p:tavLst>
                                        <p:tav tm="0">
                                          <p:val>
                                            <p:strVal val="#ppt_x"/>
                                          </p:val>
                                        </p:tav>
                                        <p:tav tm="100000">
                                          <p:val>
                                            <p:strVal val="#ppt_x"/>
                                          </p:val>
                                        </p:tav>
                                      </p:tavLst>
                                    </p:anim>
                                    <p:anim calcmode="lin" valueType="num">
                                      <p:cBhvr additive="base">
                                        <p:cTn id="42" dur="500" fill="hold"/>
                                        <p:tgtEl>
                                          <p:spTgt spid="6">
                                            <p:txEl>
                                              <p:pRg st="3" end="3"/>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6" grpId="0" build="p"/>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8736CD-0080-37B4-34CC-1528F72EC7D5}"/>
              </a:ext>
            </a:extLst>
          </p:cNvPr>
          <p:cNvSpPr>
            <a:spLocks noGrp="1"/>
          </p:cNvSpPr>
          <p:nvPr>
            <p:ph type="title"/>
          </p:nvPr>
        </p:nvSpPr>
        <p:spPr/>
        <p:txBody>
          <a:bodyPr/>
          <a:lstStyle/>
          <a:p>
            <a:pPr algn="l"/>
            <a:r>
              <a:rPr lang="en-US" sz="4400"/>
              <a:t>INDIAN HEALTH SERVICE</a:t>
            </a:r>
            <a:br>
              <a:rPr lang="en-US" sz="4400"/>
            </a:br>
            <a:r>
              <a:rPr lang="en-US" sz="3200" i="1"/>
              <a:t>Budget Overview</a:t>
            </a:r>
            <a:endParaRPr lang="en-US" sz="4400" i="1"/>
          </a:p>
        </p:txBody>
      </p:sp>
      <p:sp>
        <p:nvSpPr>
          <p:cNvPr id="3" name="Content Placeholder 2">
            <a:extLst>
              <a:ext uri="{FF2B5EF4-FFF2-40B4-BE49-F238E27FC236}">
                <a16:creationId xmlns:a16="http://schemas.microsoft.com/office/drawing/2014/main" id="{6C22ED47-D791-FE7C-BF75-3183FBB78A01}"/>
              </a:ext>
            </a:extLst>
          </p:cNvPr>
          <p:cNvSpPr>
            <a:spLocks noGrp="1"/>
          </p:cNvSpPr>
          <p:nvPr>
            <p:ph idx="1"/>
          </p:nvPr>
        </p:nvSpPr>
        <p:spPr/>
        <p:txBody>
          <a:bodyPr vert="horz" lIns="91440" tIns="45720" rIns="91440" bIns="45720" rtlCol="0" anchor="t">
            <a:noAutofit/>
          </a:bodyPr>
          <a:lstStyle/>
          <a:p>
            <a:pPr>
              <a:lnSpc>
                <a:spcPct val="150000"/>
              </a:lnSpc>
            </a:pPr>
            <a:r>
              <a:rPr lang="en-US" sz="3200" dirty="0">
                <a:cs typeface="Times New Roman"/>
              </a:rPr>
              <a:t>October 1</a:t>
            </a:r>
            <a:r>
              <a:rPr lang="en-US" sz="3200" baseline="30000" dirty="0">
                <a:cs typeface="Times New Roman"/>
              </a:rPr>
              <a:t>st</a:t>
            </a:r>
            <a:r>
              <a:rPr lang="en-US" sz="3200" dirty="0">
                <a:cs typeface="Times New Roman"/>
              </a:rPr>
              <a:t> – What happens?</a:t>
            </a:r>
            <a:endParaRPr lang="en-US" sz="3200">
              <a:cs typeface="Calibri"/>
            </a:endParaRPr>
          </a:p>
          <a:p>
            <a:pPr>
              <a:lnSpc>
                <a:spcPct val="150000"/>
              </a:lnSpc>
            </a:pPr>
            <a:r>
              <a:rPr lang="en-US" sz="3200" dirty="0">
                <a:cs typeface="Times New Roman"/>
              </a:rPr>
              <a:t>Full annual appropriation (2005)</a:t>
            </a:r>
            <a:endParaRPr lang="en-US" sz="3200">
              <a:cs typeface="Calibri"/>
            </a:endParaRPr>
          </a:p>
          <a:p>
            <a:pPr marL="1051560" lvl="3" indent="0">
              <a:lnSpc>
                <a:spcPct val="150000"/>
              </a:lnSpc>
              <a:buNone/>
            </a:pPr>
            <a:r>
              <a:rPr lang="en-US" sz="3200" dirty="0">
                <a:cs typeface="Times New Roman"/>
              </a:rPr>
              <a:t>Or,</a:t>
            </a:r>
          </a:p>
          <a:p>
            <a:pPr>
              <a:lnSpc>
                <a:spcPct val="150000"/>
              </a:lnSpc>
              <a:buClr>
                <a:srgbClr val="AD0101"/>
              </a:buClr>
            </a:pPr>
            <a:r>
              <a:rPr lang="en-US" sz="3200" dirty="0">
                <a:cs typeface="Times New Roman"/>
              </a:rPr>
              <a:t>Temporary “stopgap” funding</a:t>
            </a:r>
            <a:endParaRPr lang="en-US" sz="3200">
              <a:cs typeface="Calibri"/>
            </a:endParaRPr>
          </a:p>
          <a:p>
            <a:pPr marL="1051560" lvl="3" indent="0">
              <a:lnSpc>
                <a:spcPct val="150000"/>
              </a:lnSpc>
              <a:buNone/>
            </a:pPr>
            <a:r>
              <a:rPr lang="en-US" sz="3200" dirty="0">
                <a:cs typeface="Times New Roman"/>
              </a:rPr>
              <a:t>Or,</a:t>
            </a:r>
          </a:p>
          <a:p>
            <a:pPr>
              <a:lnSpc>
                <a:spcPct val="150000"/>
              </a:lnSpc>
              <a:buClr>
                <a:srgbClr val="AD0101"/>
              </a:buClr>
            </a:pPr>
            <a:r>
              <a:rPr lang="en-US" sz="3200" dirty="0">
                <a:cs typeface="Times New Roman"/>
              </a:rPr>
              <a:t>Government shutdown (2018-2019)</a:t>
            </a:r>
            <a:endParaRPr lang="en-US" sz="3200">
              <a:cs typeface="Calibri"/>
            </a:endParaRPr>
          </a:p>
          <a:p>
            <a:endParaRPr lang="en-US" sz="3200" dirty="0">
              <a:cs typeface="Times New Roman" panose="02020603050405020304" pitchFamily="18" charset="0"/>
            </a:endParaRPr>
          </a:p>
          <a:p>
            <a:endParaRPr lang="en-US" sz="3200" dirty="0">
              <a:cs typeface="Times New Roman" panose="02020603050405020304" pitchFamily="18" charset="0"/>
            </a:endParaRPr>
          </a:p>
          <a:p>
            <a:endParaRPr lang="en-US" sz="3200" dirty="0">
              <a:cs typeface="Times New Roman" panose="02020603050405020304" pitchFamily="18" charset="0"/>
            </a:endParaRPr>
          </a:p>
        </p:txBody>
      </p:sp>
      <p:cxnSp>
        <p:nvCxnSpPr>
          <p:cNvPr id="5" name="Straight Connector 4">
            <a:extLst>
              <a:ext uri="{FF2B5EF4-FFF2-40B4-BE49-F238E27FC236}">
                <a16:creationId xmlns:a16="http://schemas.microsoft.com/office/drawing/2014/main" id="{407E237B-FEED-4CB0-9678-09AA6ACB958F}"/>
              </a:ext>
            </a:extLst>
          </p:cNvPr>
          <p:cNvCxnSpPr>
            <a:cxnSpLocks/>
          </p:cNvCxnSpPr>
          <p:nvPr/>
        </p:nvCxnSpPr>
        <p:spPr>
          <a:xfrm>
            <a:off x="0" y="1580049"/>
            <a:ext cx="9655175" cy="0"/>
          </a:xfrm>
          <a:prstGeom prst="line">
            <a:avLst/>
          </a:prstGeom>
          <a:ln w="31750"/>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415075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additive="base">
                                        <p:cTn id="13" dur="500" fill="hold"/>
                                        <p:tgtEl>
                                          <p:spTgt spid="3">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3">
                                            <p:txEl>
                                              <p:pRg st="1" end="1"/>
                                            </p:txEl>
                                          </p:spTgt>
                                        </p:tgtEl>
                                        <p:attrNameLst>
                                          <p:attrName>ppt_y</p:attrName>
                                        </p:attrNameLst>
                                      </p:cBhvr>
                                      <p:tavLst>
                                        <p:tav tm="0">
                                          <p:val>
                                            <p:strVal val="1+#ppt_h/2"/>
                                          </p:val>
                                        </p:tav>
                                        <p:tav tm="100000">
                                          <p:val>
                                            <p:strVal val="#ppt_y"/>
                                          </p:val>
                                        </p:tav>
                                      </p:tavLst>
                                    </p:anim>
                                  </p:childTnLst>
                                </p:cTn>
                              </p:par>
                              <p:par>
                                <p:cTn id="15" presetID="2" presetClass="entr" presetSubtype="4" fill="hold" grpId="0" nodeType="with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 calcmode="lin" valueType="num">
                                      <p:cBhvr additive="base">
                                        <p:cTn id="17"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18" dur="500" fill="hold"/>
                                        <p:tgtEl>
                                          <p:spTgt spid="3">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19" fill="hold">
                      <p:stCondLst>
                        <p:cond delay="indefinite"/>
                      </p:stCondLst>
                      <p:childTnLst>
                        <p:par>
                          <p:cTn id="20" fill="hold">
                            <p:stCondLst>
                              <p:cond delay="0"/>
                            </p:stCondLst>
                            <p:childTnLst>
                              <p:par>
                                <p:cTn id="21" presetID="2" presetClass="entr" presetSubtype="4" fill="hold" grpId="0" nodeType="clickEffect">
                                  <p:stCondLst>
                                    <p:cond delay="0"/>
                                  </p:stCondLst>
                                  <p:childTnLst>
                                    <p:set>
                                      <p:cBhvr>
                                        <p:cTn id="22" dur="1" fill="hold">
                                          <p:stCondLst>
                                            <p:cond delay="0"/>
                                          </p:stCondLst>
                                        </p:cTn>
                                        <p:tgtEl>
                                          <p:spTgt spid="3">
                                            <p:txEl>
                                              <p:pRg st="3" end="3"/>
                                            </p:txEl>
                                          </p:spTgt>
                                        </p:tgtEl>
                                        <p:attrNameLst>
                                          <p:attrName>style.visibility</p:attrName>
                                        </p:attrNameLst>
                                      </p:cBhvr>
                                      <p:to>
                                        <p:strVal val="visible"/>
                                      </p:to>
                                    </p:set>
                                    <p:anim calcmode="lin" valueType="num">
                                      <p:cBhvr additive="base">
                                        <p:cTn id="23" dur="500" fill="hold"/>
                                        <p:tgtEl>
                                          <p:spTgt spid="3">
                                            <p:txEl>
                                              <p:pRg st="3" end="3"/>
                                            </p:txEl>
                                          </p:spTgt>
                                        </p:tgtEl>
                                        <p:attrNameLst>
                                          <p:attrName>ppt_x</p:attrName>
                                        </p:attrNameLst>
                                      </p:cBhvr>
                                      <p:tavLst>
                                        <p:tav tm="0">
                                          <p:val>
                                            <p:strVal val="#ppt_x"/>
                                          </p:val>
                                        </p:tav>
                                        <p:tav tm="100000">
                                          <p:val>
                                            <p:strVal val="#ppt_x"/>
                                          </p:val>
                                        </p:tav>
                                      </p:tavLst>
                                    </p:anim>
                                    <p:anim calcmode="lin" valueType="num">
                                      <p:cBhvr additive="base">
                                        <p:cTn id="24" dur="500" fill="hold"/>
                                        <p:tgtEl>
                                          <p:spTgt spid="3">
                                            <p:txEl>
                                              <p:pRg st="3" end="3"/>
                                            </p:txEl>
                                          </p:spTgt>
                                        </p:tgtEl>
                                        <p:attrNameLst>
                                          <p:attrName>ppt_y</p:attrName>
                                        </p:attrNameLst>
                                      </p:cBhvr>
                                      <p:tavLst>
                                        <p:tav tm="0">
                                          <p:val>
                                            <p:strVal val="1+#ppt_h/2"/>
                                          </p:val>
                                        </p:tav>
                                        <p:tav tm="100000">
                                          <p:val>
                                            <p:strVal val="#ppt_y"/>
                                          </p:val>
                                        </p:tav>
                                      </p:tavLst>
                                    </p:anim>
                                  </p:childTnLst>
                                </p:cTn>
                              </p:par>
                              <p:par>
                                <p:cTn id="25" presetID="2" presetClass="entr" presetSubtype="4" fill="hold" grpId="0" nodeType="withEffect">
                                  <p:stCondLst>
                                    <p:cond delay="0"/>
                                  </p:stCondLst>
                                  <p:childTnLst>
                                    <p:set>
                                      <p:cBhvr>
                                        <p:cTn id="26" dur="1" fill="hold">
                                          <p:stCondLst>
                                            <p:cond delay="0"/>
                                          </p:stCondLst>
                                        </p:cTn>
                                        <p:tgtEl>
                                          <p:spTgt spid="3">
                                            <p:txEl>
                                              <p:pRg st="4" end="4"/>
                                            </p:txEl>
                                          </p:spTgt>
                                        </p:tgtEl>
                                        <p:attrNameLst>
                                          <p:attrName>style.visibility</p:attrName>
                                        </p:attrNameLst>
                                      </p:cBhvr>
                                      <p:to>
                                        <p:strVal val="visible"/>
                                      </p:to>
                                    </p:set>
                                    <p:anim calcmode="lin" valueType="num">
                                      <p:cBhvr additive="base">
                                        <p:cTn id="27" dur="500" fill="hold"/>
                                        <p:tgtEl>
                                          <p:spTgt spid="3">
                                            <p:txEl>
                                              <p:pRg st="4" end="4"/>
                                            </p:txEl>
                                          </p:spTgt>
                                        </p:tgtEl>
                                        <p:attrNameLst>
                                          <p:attrName>ppt_x</p:attrName>
                                        </p:attrNameLst>
                                      </p:cBhvr>
                                      <p:tavLst>
                                        <p:tav tm="0">
                                          <p:val>
                                            <p:strVal val="#ppt_x"/>
                                          </p:val>
                                        </p:tav>
                                        <p:tav tm="100000">
                                          <p:val>
                                            <p:strVal val="#ppt_x"/>
                                          </p:val>
                                        </p:tav>
                                      </p:tavLst>
                                    </p:anim>
                                    <p:anim calcmode="lin" valueType="num">
                                      <p:cBhvr additive="base">
                                        <p:cTn id="28" dur="500" fill="hold"/>
                                        <p:tgtEl>
                                          <p:spTgt spid="3">
                                            <p:txEl>
                                              <p:pRg st="4" end="4"/>
                                            </p:txEl>
                                          </p:spTgt>
                                        </p:tgtEl>
                                        <p:attrNameLst>
                                          <p:attrName>ppt_y</p:attrName>
                                        </p:attrNameLst>
                                      </p:cBhvr>
                                      <p:tavLst>
                                        <p:tav tm="0">
                                          <p:val>
                                            <p:strVal val="1+#ppt_h/2"/>
                                          </p:val>
                                        </p:tav>
                                        <p:tav tm="100000">
                                          <p:val>
                                            <p:strVal val="#ppt_y"/>
                                          </p:val>
                                        </p:tav>
                                      </p:tavLst>
                                    </p:anim>
                                  </p:childTnLst>
                                </p:cTn>
                              </p:par>
                            </p:childTnLst>
                          </p:cTn>
                        </p:par>
                      </p:childTnLst>
                    </p:cTn>
                  </p:par>
                  <p:par>
                    <p:cTn id="29" fill="hold">
                      <p:stCondLst>
                        <p:cond delay="indefinite"/>
                      </p:stCondLst>
                      <p:childTnLst>
                        <p:par>
                          <p:cTn id="30" fill="hold">
                            <p:stCondLst>
                              <p:cond delay="0"/>
                            </p:stCondLst>
                            <p:childTnLst>
                              <p:par>
                                <p:cTn id="31" presetID="2" presetClass="entr" presetSubtype="4" fill="hold" grpId="0" nodeType="clickEffect">
                                  <p:stCondLst>
                                    <p:cond delay="0"/>
                                  </p:stCondLst>
                                  <p:childTnLst>
                                    <p:set>
                                      <p:cBhvr>
                                        <p:cTn id="32" dur="1" fill="hold">
                                          <p:stCondLst>
                                            <p:cond delay="0"/>
                                          </p:stCondLst>
                                        </p:cTn>
                                        <p:tgtEl>
                                          <p:spTgt spid="3">
                                            <p:txEl>
                                              <p:pRg st="5" end="5"/>
                                            </p:txEl>
                                          </p:spTgt>
                                        </p:tgtEl>
                                        <p:attrNameLst>
                                          <p:attrName>style.visibility</p:attrName>
                                        </p:attrNameLst>
                                      </p:cBhvr>
                                      <p:to>
                                        <p:strVal val="visible"/>
                                      </p:to>
                                    </p:set>
                                    <p:anim calcmode="lin" valueType="num">
                                      <p:cBhvr additive="base">
                                        <p:cTn id="33" dur="500" fill="hold"/>
                                        <p:tgtEl>
                                          <p:spTgt spid="3">
                                            <p:txEl>
                                              <p:pRg st="5" end="5"/>
                                            </p:txEl>
                                          </p:spTgt>
                                        </p:tgtEl>
                                        <p:attrNameLst>
                                          <p:attrName>ppt_x</p:attrName>
                                        </p:attrNameLst>
                                      </p:cBhvr>
                                      <p:tavLst>
                                        <p:tav tm="0">
                                          <p:val>
                                            <p:strVal val="#ppt_x"/>
                                          </p:val>
                                        </p:tav>
                                        <p:tav tm="100000">
                                          <p:val>
                                            <p:strVal val="#ppt_x"/>
                                          </p:val>
                                        </p:tav>
                                      </p:tavLst>
                                    </p:anim>
                                    <p:anim calcmode="lin" valueType="num">
                                      <p:cBhvr additive="base">
                                        <p:cTn id="34" dur="500" fill="hold"/>
                                        <p:tgtEl>
                                          <p:spTgt spid="3">
                                            <p:txEl>
                                              <p:pRg st="5" end="5"/>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8736CD-0080-37B4-34CC-1528F72EC7D5}"/>
              </a:ext>
            </a:extLst>
          </p:cNvPr>
          <p:cNvSpPr>
            <a:spLocks noGrp="1"/>
          </p:cNvSpPr>
          <p:nvPr>
            <p:ph type="title"/>
          </p:nvPr>
        </p:nvSpPr>
        <p:spPr/>
        <p:txBody>
          <a:bodyPr/>
          <a:lstStyle/>
          <a:p>
            <a:pPr algn="l"/>
            <a:r>
              <a:rPr lang="en-US" sz="4400"/>
              <a:t>INDIAN HEALTH SERVICE</a:t>
            </a:r>
            <a:br>
              <a:rPr lang="en-US" sz="4400"/>
            </a:br>
            <a:r>
              <a:rPr lang="en-US" sz="3600" i="1"/>
              <a:t>Temporary “Stopgap” Funding</a:t>
            </a:r>
            <a:endParaRPr lang="en-US" sz="4400" i="1"/>
          </a:p>
        </p:txBody>
      </p:sp>
      <p:sp>
        <p:nvSpPr>
          <p:cNvPr id="3" name="Content Placeholder 2">
            <a:extLst>
              <a:ext uri="{FF2B5EF4-FFF2-40B4-BE49-F238E27FC236}">
                <a16:creationId xmlns:a16="http://schemas.microsoft.com/office/drawing/2014/main" id="{6C22ED47-D791-FE7C-BF75-3183FBB78A01}"/>
              </a:ext>
            </a:extLst>
          </p:cNvPr>
          <p:cNvSpPr>
            <a:spLocks noGrp="1"/>
          </p:cNvSpPr>
          <p:nvPr>
            <p:ph idx="1"/>
          </p:nvPr>
        </p:nvSpPr>
        <p:spPr/>
        <p:txBody>
          <a:bodyPr vert="horz" lIns="91440" tIns="45720" rIns="91440" bIns="45720" rtlCol="0" anchor="t">
            <a:normAutofit/>
          </a:bodyPr>
          <a:lstStyle/>
          <a:p>
            <a:pPr>
              <a:lnSpc>
                <a:spcPct val="150000"/>
              </a:lnSpc>
            </a:pPr>
            <a:r>
              <a:rPr lang="en-US" sz="3600" dirty="0">
                <a:cs typeface="Times New Roman" panose="02020603050405020304" pitchFamily="18" charset="0"/>
              </a:rPr>
              <a:t>What happens?</a:t>
            </a:r>
          </a:p>
          <a:p>
            <a:pPr lvl="1">
              <a:lnSpc>
                <a:spcPct val="150000"/>
              </a:lnSpc>
            </a:pPr>
            <a:r>
              <a:rPr lang="en-US" sz="3200" dirty="0">
                <a:cs typeface="Times New Roman"/>
              </a:rPr>
              <a:t>Tribally operated programs</a:t>
            </a:r>
          </a:p>
          <a:p>
            <a:pPr lvl="2">
              <a:lnSpc>
                <a:spcPct val="150000"/>
              </a:lnSpc>
            </a:pPr>
            <a:r>
              <a:rPr lang="en-US" sz="2800" dirty="0">
                <a:cs typeface="Times New Roman"/>
              </a:rPr>
              <a:t>Full-year funding exception (2020)</a:t>
            </a:r>
          </a:p>
          <a:p>
            <a:pPr lvl="1">
              <a:lnSpc>
                <a:spcPct val="150000"/>
              </a:lnSpc>
            </a:pPr>
            <a:r>
              <a:rPr lang="en-US" sz="3200" dirty="0">
                <a:cs typeface="Times New Roman"/>
              </a:rPr>
              <a:t>IHS-operated and Urban programs</a:t>
            </a:r>
          </a:p>
          <a:p>
            <a:pPr lvl="2">
              <a:lnSpc>
                <a:spcPct val="150000"/>
              </a:lnSpc>
            </a:pPr>
            <a:r>
              <a:rPr lang="en-US" sz="2800" dirty="0">
                <a:cs typeface="Times New Roman"/>
              </a:rPr>
              <a:t>Temporary funding</a:t>
            </a:r>
          </a:p>
          <a:p>
            <a:endParaRPr lang="en-US" sz="3200" dirty="0">
              <a:cs typeface="Times New Roman" panose="02020603050405020304" pitchFamily="18" charset="0"/>
            </a:endParaRPr>
          </a:p>
          <a:p>
            <a:endParaRPr lang="en-US" sz="3200" dirty="0">
              <a:cs typeface="Times New Roman" panose="02020603050405020304" pitchFamily="18" charset="0"/>
            </a:endParaRPr>
          </a:p>
          <a:p>
            <a:endParaRPr lang="en-US" sz="3200" dirty="0">
              <a:cs typeface="Times New Roman" panose="02020603050405020304" pitchFamily="18" charset="0"/>
            </a:endParaRPr>
          </a:p>
        </p:txBody>
      </p:sp>
      <p:cxnSp>
        <p:nvCxnSpPr>
          <p:cNvPr id="5" name="Straight Connector 4">
            <a:extLst>
              <a:ext uri="{FF2B5EF4-FFF2-40B4-BE49-F238E27FC236}">
                <a16:creationId xmlns:a16="http://schemas.microsoft.com/office/drawing/2014/main" id="{407E237B-FEED-4CB0-9678-09AA6ACB958F}"/>
              </a:ext>
            </a:extLst>
          </p:cNvPr>
          <p:cNvCxnSpPr>
            <a:cxnSpLocks/>
          </p:cNvCxnSpPr>
          <p:nvPr/>
        </p:nvCxnSpPr>
        <p:spPr>
          <a:xfrm>
            <a:off x="0" y="1580049"/>
            <a:ext cx="9655175" cy="0"/>
          </a:xfrm>
          <a:prstGeom prst="line">
            <a:avLst/>
          </a:prstGeom>
          <a:ln w="31750"/>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9538668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06E8001-2934-BB41-11C7-E802BF917BF3}"/>
              </a:ext>
            </a:extLst>
          </p:cNvPr>
          <p:cNvSpPr>
            <a:spLocks noGrp="1"/>
          </p:cNvSpPr>
          <p:nvPr>
            <p:ph type="title"/>
          </p:nvPr>
        </p:nvSpPr>
        <p:spPr/>
        <p:txBody>
          <a:bodyPr/>
          <a:lstStyle/>
          <a:p>
            <a:pPr algn="l"/>
            <a:r>
              <a:rPr lang="en-US" sz="4800">
                <a:cs typeface="Times New Roman"/>
              </a:rPr>
              <a:t>FY 2023 APPROPRIATION BILLS</a:t>
            </a:r>
            <a:br>
              <a:rPr lang="en-US" sz="4800">
                <a:cs typeface="Times New Roman"/>
              </a:rPr>
            </a:br>
            <a:endParaRPr lang="en-US" sz="4800">
              <a:cs typeface="Times New Roman" panose="02020603050405020304" pitchFamily="18" charset="0"/>
            </a:endParaRPr>
          </a:p>
        </p:txBody>
      </p:sp>
      <p:sp>
        <p:nvSpPr>
          <p:cNvPr id="9" name="Text Placeholder 8">
            <a:extLst>
              <a:ext uri="{FF2B5EF4-FFF2-40B4-BE49-F238E27FC236}">
                <a16:creationId xmlns:a16="http://schemas.microsoft.com/office/drawing/2014/main" id="{63B6DA68-DAF7-3F6B-464A-C0D9A281181B}"/>
              </a:ext>
            </a:extLst>
          </p:cNvPr>
          <p:cNvSpPr>
            <a:spLocks noGrp="1"/>
          </p:cNvSpPr>
          <p:nvPr>
            <p:ph type="body" idx="1"/>
          </p:nvPr>
        </p:nvSpPr>
        <p:spPr/>
        <p:txBody>
          <a:bodyPr/>
          <a:lstStyle/>
          <a:p>
            <a:r>
              <a:rPr lang="en-US" sz="4000"/>
              <a:t>House</a:t>
            </a:r>
            <a:endParaRPr lang="en-US"/>
          </a:p>
        </p:txBody>
      </p:sp>
      <p:sp>
        <p:nvSpPr>
          <p:cNvPr id="10" name="Content Placeholder 9">
            <a:extLst>
              <a:ext uri="{FF2B5EF4-FFF2-40B4-BE49-F238E27FC236}">
                <a16:creationId xmlns:a16="http://schemas.microsoft.com/office/drawing/2014/main" id="{119625EE-827A-4AF2-77D5-45934B8AD57B}"/>
              </a:ext>
            </a:extLst>
          </p:cNvPr>
          <p:cNvSpPr>
            <a:spLocks noGrp="1"/>
          </p:cNvSpPr>
          <p:nvPr>
            <p:ph sz="half" idx="2"/>
          </p:nvPr>
        </p:nvSpPr>
        <p:spPr/>
        <p:txBody>
          <a:bodyPr>
            <a:normAutofit/>
          </a:bodyPr>
          <a:lstStyle/>
          <a:p>
            <a:pPr marL="114300" indent="0">
              <a:buNone/>
            </a:pPr>
            <a:r>
              <a:rPr lang="en-US" sz="3600"/>
              <a:t>Annual Appropriation for FY 2023</a:t>
            </a:r>
          </a:p>
        </p:txBody>
      </p:sp>
      <p:sp>
        <p:nvSpPr>
          <p:cNvPr id="11" name="Text Placeholder 10">
            <a:extLst>
              <a:ext uri="{FF2B5EF4-FFF2-40B4-BE49-F238E27FC236}">
                <a16:creationId xmlns:a16="http://schemas.microsoft.com/office/drawing/2014/main" id="{991A70B5-39C7-B2B3-27AC-EB02A17F5262}"/>
              </a:ext>
            </a:extLst>
          </p:cNvPr>
          <p:cNvSpPr>
            <a:spLocks noGrp="1"/>
          </p:cNvSpPr>
          <p:nvPr>
            <p:ph type="body" sz="quarter" idx="3"/>
          </p:nvPr>
        </p:nvSpPr>
        <p:spPr/>
        <p:txBody>
          <a:bodyPr/>
          <a:lstStyle/>
          <a:p>
            <a:r>
              <a:rPr lang="en-US" sz="4000"/>
              <a:t>Senate</a:t>
            </a:r>
            <a:endParaRPr lang="en-US"/>
          </a:p>
        </p:txBody>
      </p:sp>
      <p:sp>
        <p:nvSpPr>
          <p:cNvPr id="12" name="Content Placeholder 11">
            <a:extLst>
              <a:ext uri="{FF2B5EF4-FFF2-40B4-BE49-F238E27FC236}">
                <a16:creationId xmlns:a16="http://schemas.microsoft.com/office/drawing/2014/main" id="{F05225D9-6CFA-A49F-8532-8DCAFD2B3C11}"/>
              </a:ext>
            </a:extLst>
          </p:cNvPr>
          <p:cNvSpPr>
            <a:spLocks noGrp="1"/>
          </p:cNvSpPr>
          <p:nvPr>
            <p:ph sz="quarter" idx="4"/>
          </p:nvPr>
        </p:nvSpPr>
        <p:spPr/>
        <p:txBody>
          <a:bodyPr>
            <a:normAutofit/>
          </a:bodyPr>
          <a:lstStyle/>
          <a:p>
            <a:pPr marL="114300" indent="0">
              <a:buNone/>
            </a:pPr>
            <a:r>
              <a:rPr lang="en-US" sz="3600"/>
              <a:t>Annual Appropriation for FY 2023</a:t>
            </a:r>
          </a:p>
          <a:p>
            <a:pPr marL="114300" indent="0" algn="ctr">
              <a:buNone/>
            </a:pPr>
            <a:r>
              <a:rPr lang="en-US" sz="3600"/>
              <a:t>+</a:t>
            </a:r>
          </a:p>
          <a:p>
            <a:pPr marL="114300" indent="0">
              <a:buNone/>
            </a:pPr>
            <a:r>
              <a:rPr lang="en-US" sz="3600"/>
              <a:t>Advance Appropriation for FY 2024</a:t>
            </a:r>
          </a:p>
        </p:txBody>
      </p:sp>
      <p:cxnSp>
        <p:nvCxnSpPr>
          <p:cNvPr id="5" name="Straight Connector 4">
            <a:extLst>
              <a:ext uri="{FF2B5EF4-FFF2-40B4-BE49-F238E27FC236}">
                <a16:creationId xmlns:a16="http://schemas.microsoft.com/office/drawing/2014/main" id="{853FE4D8-6DAC-DF59-62AD-7BB760F54F47}"/>
              </a:ext>
            </a:extLst>
          </p:cNvPr>
          <p:cNvCxnSpPr>
            <a:cxnSpLocks/>
          </p:cNvCxnSpPr>
          <p:nvPr/>
        </p:nvCxnSpPr>
        <p:spPr>
          <a:xfrm>
            <a:off x="0" y="1302839"/>
            <a:ext cx="9655175" cy="0"/>
          </a:xfrm>
          <a:prstGeom prst="line">
            <a:avLst/>
          </a:prstGeom>
          <a:ln w="31750"/>
        </p:spPr>
        <p:style>
          <a:lnRef idx="1">
            <a:schemeClr val="accent1"/>
          </a:lnRef>
          <a:fillRef idx="0">
            <a:schemeClr val="accent1"/>
          </a:fillRef>
          <a:effectRef idx="0">
            <a:schemeClr val="accent1"/>
          </a:effectRef>
          <a:fontRef idx="minor">
            <a:schemeClr val="tx1"/>
          </a:fontRef>
        </p:style>
      </p:cxnSp>
      <p:sp>
        <p:nvSpPr>
          <p:cNvPr id="13" name="TextBox 12">
            <a:extLst>
              <a:ext uri="{FF2B5EF4-FFF2-40B4-BE49-F238E27FC236}">
                <a16:creationId xmlns:a16="http://schemas.microsoft.com/office/drawing/2014/main" id="{152EB217-42BE-120B-B4F6-1098E573C3FB}"/>
              </a:ext>
            </a:extLst>
          </p:cNvPr>
          <p:cNvSpPr txBox="1"/>
          <p:nvPr/>
        </p:nvSpPr>
        <p:spPr>
          <a:xfrm>
            <a:off x="675285" y="779619"/>
            <a:ext cx="10794755" cy="523220"/>
          </a:xfrm>
          <a:prstGeom prst="rect">
            <a:avLst/>
          </a:prstGeom>
          <a:noFill/>
        </p:spPr>
        <p:txBody>
          <a:bodyPr wrap="square">
            <a:spAutoFit/>
          </a:bodyPr>
          <a:lstStyle/>
          <a:p>
            <a:r>
              <a:rPr lang="en-US" sz="2800" i="1">
                <a:latin typeface="+mj-lt"/>
              </a:rPr>
              <a:t>Indian</a:t>
            </a:r>
            <a:r>
              <a:rPr lang="en-US" sz="2400" i="1">
                <a:latin typeface="+mj-lt"/>
              </a:rPr>
              <a:t> Health Service</a:t>
            </a:r>
          </a:p>
        </p:txBody>
      </p:sp>
    </p:spTree>
    <p:extLst>
      <p:ext uri="{BB962C8B-B14F-4D97-AF65-F5344CB8AC3E}">
        <p14:creationId xmlns:p14="http://schemas.microsoft.com/office/powerpoint/2010/main" val="378670506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0">
                                            <p:txEl>
                                              <p:pRg st="0" end="0"/>
                                            </p:txEl>
                                          </p:spTgt>
                                        </p:tgtEl>
                                        <p:attrNameLst>
                                          <p:attrName>style.visibility</p:attrName>
                                        </p:attrNameLst>
                                      </p:cBhvr>
                                      <p:to>
                                        <p:strVal val="visible"/>
                                      </p:to>
                                    </p:set>
                                    <p:anim calcmode="lin" valueType="num">
                                      <p:cBhvr additive="base">
                                        <p:cTn id="7" dur="500" fill="hold"/>
                                        <p:tgtEl>
                                          <p:spTgt spid="10">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10">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12">
                                            <p:txEl>
                                              <p:pRg st="0" end="0"/>
                                            </p:txEl>
                                          </p:spTgt>
                                        </p:tgtEl>
                                        <p:attrNameLst>
                                          <p:attrName>style.visibility</p:attrName>
                                        </p:attrNameLst>
                                      </p:cBhvr>
                                      <p:to>
                                        <p:strVal val="visible"/>
                                      </p:to>
                                    </p:set>
                                    <p:anim calcmode="lin" valueType="num">
                                      <p:cBhvr additive="base">
                                        <p:cTn id="13" dur="500" fill="hold"/>
                                        <p:tgtEl>
                                          <p:spTgt spid="12">
                                            <p:txEl>
                                              <p:pRg st="0" end="0"/>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12">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12">
                                            <p:txEl>
                                              <p:pRg st="1" end="1"/>
                                            </p:txEl>
                                          </p:spTgt>
                                        </p:tgtEl>
                                        <p:attrNameLst>
                                          <p:attrName>style.visibility</p:attrName>
                                        </p:attrNameLst>
                                      </p:cBhvr>
                                      <p:to>
                                        <p:strVal val="visible"/>
                                      </p:to>
                                    </p:set>
                                    <p:anim calcmode="lin" valueType="num">
                                      <p:cBhvr additive="base">
                                        <p:cTn id="19" dur="500" fill="hold"/>
                                        <p:tgtEl>
                                          <p:spTgt spid="12">
                                            <p:txEl>
                                              <p:pRg st="1" end="1"/>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12">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12">
                                            <p:txEl>
                                              <p:pRg st="2" end="2"/>
                                            </p:txEl>
                                          </p:spTgt>
                                        </p:tgtEl>
                                        <p:attrNameLst>
                                          <p:attrName>style.visibility</p:attrName>
                                        </p:attrNameLst>
                                      </p:cBhvr>
                                      <p:to>
                                        <p:strVal val="visible"/>
                                      </p:to>
                                    </p:set>
                                    <p:anim calcmode="lin" valueType="num">
                                      <p:cBhvr additive="base">
                                        <p:cTn id="25" dur="500" fill="hold"/>
                                        <p:tgtEl>
                                          <p:spTgt spid="12">
                                            <p:txEl>
                                              <p:pRg st="2" end="2"/>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12">
                                            <p:txEl>
                                              <p:pRg st="2" end="2"/>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build="p"/>
      <p:bldP spid="12" grpId="0" build="p"/>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8736CD-0080-37B4-34CC-1528F72EC7D5}"/>
              </a:ext>
            </a:extLst>
          </p:cNvPr>
          <p:cNvSpPr>
            <a:spLocks noGrp="1"/>
          </p:cNvSpPr>
          <p:nvPr>
            <p:ph type="title"/>
          </p:nvPr>
        </p:nvSpPr>
        <p:spPr/>
        <p:txBody>
          <a:bodyPr/>
          <a:lstStyle/>
          <a:p>
            <a:pPr algn="l"/>
            <a:r>
              <a:rPr lang="en-US" sz="4400"/>
              <a:t>ADVANCE APPROPRIATIONS STRATEGY</a:t>
            </a:r>
          </a:p>
        </p:txBody>
      </p:sp>
      <p:sp>
        <p:nvSpPr>
          <p:cNvPr id="3" name="Content Placeholder 2">
            <a:extLst>
              <a:ext uri="{FF2B5EF4-FFF2-40B4-BE49-F238E27FC236}">
                <a16:creationId xmlns:a16="http://schemas.microsoft.com/office/drawing/2014/main" id="{6C22ED47-D791-FE7C-BF75-3183FBB78A01}"/>
              </a:ext>
            </a:extLst>
          </p:cNvPr>
          <p:cNvSpPr>
            <a:spLocks noGrp="1"/>
          </p:cNvSpPr>
          <p:nvPr>
            <p:ph idx="1"/>
          </p:nvPr>
        </p:nvSpPr>
        <p:spPr/>
        <p:txBody>
          <a:bodyPr vert="horz" lIns="91440" tIns="45720" rIns="91440" bIns="45720" rtlCol="0" anchor="t">
            <a:normAutofit/>
          </a:bodyPr>
          <a:lstStyle/>
          <a:p>
            <a:pPr marL="1028700" indent="-914400">
              <a:lnSpc>
                <a:spcPct val="150000"/>
              </a:lnSpc>
              <a:buFont typeface="+mj-lt"/>
              <a:buAutoNum type="arabicPeriod"/>
            </a:pPr>
            <a:r>
              <a:rPr lang="en-US" sz="4800" dirty="0">
                <a:cs typeface="Times New Roman" panose="02020603050405020304" pitchFamily="18" charset="0"/>
              </a:rPr>
              <a:t>Meetings with White House</a:t>
            </a:r>
          </a:p>
          <a:p>
            <a:pPr marL="1028700" indent="-914400">
              <a:lnSpc>
                <a:spcPct val="150000"/>
              </a:lnSpc>
              <a:buFont typeface="+mj-lt"/>
              <a:buAutoNum type="arabicPeriod"/>
            </a:pPr>
            <a:r>
              <a:rPr lang="en-US" sz="4800" dirty="0">
                <a:cs typeface="Times New Roman" panose="02020603050405020304" pitchFamily="18" charset="0"/>
              </a:rPr>
              <a:t>Meetings with Congress</a:t>
            </a:r>
          </a:p>
          <a:p>
            <a:pPr marL="1028700" indent="-914400">
              <a:lnSpc>
                <a:spcPct val="150000"/>
              </a:lnSpc>
              <a:buFont typeface="+mj-lt"/>
              <a:buAutoNum type="arabicPeriod"/>
            </a:pPr>
            <a:r>
              <a:rPr lang="en-US" sz="4800" dirty="0">
                <a:cs typeface="Times New Roman" panose="02020603050405020304" pitchFamily="18" charset="0"/>
              </a:rPr>
              <a:t>Letters to Congress &amp; White House</a:t>
            </a:r>
          </a:p>
          <a:p>
            <a:pPr marL="1028700" indent="-914400">
              <a:lnSpc>
                <a:spcPct val="150000"/>
              </a:lnSpc>
              <a:buFont typeface="+mj-lt"/>
              <a:buAutoNum type="arabicPeriod"/>
            </a:pPr>
            <a:endParaRPr lang="en-US" sz="1600" dirty="0">
              <a:cs typeface="Times New Roman" panose="02020603050405020304" pitchFamily="18" charset="0"/>
            </a:endParaRPr>
          </a:p>
          <a:p>
            <a:pPr marL="1028700" indent="-914400">
              <a:lnSpc>
                <a:spcPct val="150000"/>
              </a:lnSpc>
              <a:buFont typeface="+mj-lt"/>
              <a:buAutoNum type="arabicPeriod"/>
            </a:pPr>
            <a:endParaRPr lang="en-US" sz="3200" dirty="0">
              <a:cs typeface="Times New Roman" panose="02020603050405020304" pitchFamily="18" charset="0"/>
            </a:endParaRPr>
          </a:p>
          <a:p>
            <a:endParaRPr lang="en-US" sz="3200" dirty="0">
              <a:cs typeface="Times New Roman" panose="02020603050405020304" pitchFamily="18" charset="0"/>
            </a:endParaRPr>
          </a:p>
        </p:txBody>
      </p:sp>
      <p:cxnSp>
        <p:nvCxnSpPr>
          <p:cNvPr id="5" name="Straight Connector 4">
            <a:extLst>
              <a:ext uri="{FF2B5EF4-FFF2-40B4-BE49-F238E27FC236}">
                <a16:creationId xmlns:a16="http://schemas.microsoft.com/office/drawing/2014/main" id="{407E237B-FEED-4CB0-9678-09AA6ACB958F}"/>
              </a:ext>
            </a:extLst>
          </p:cNvPr>
          <p:cNvCxnSpPr>
            <a:cxnSpLocks/>
          </p:cNvCxnSpPr>
          <p:nvPr/>
        </p:nvCxnSpPr>
        <p:spPr>
          <a:xfrm>
            <a:off x="0" y="1580049"/>
            <a:ext cx="9655175" cy="0"/>
          </a:xfrm>
          <a:prstGeom prst="line">
            <a:avLst/>
          </a:prstGeom>
          <a:ln w="31750"/>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801832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additive="base">
                                        <p:cTn id="13" dur="500" fill="hold"/>
                                        <p:tgtEl>
                                          <p:spTgt spid="3">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3">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anim calcmode="lin" valueType="num">
                                      <p:cBhvr additive="base">
                                        <p:cTn id="19"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3">
                                            <p:txEl>
                                              <p:pRg st="2" end="2"/>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8736CD-0080-37B4-34CC-1528F72EC7D5}"/>
              </a:ext>
            </a:extLst>
          </p:cNvPr>
          <p:cNvSpPr>
            <a:spLocks noGrp="1"/>
          </p:cNvSpPr>
          <p:nvPr>
            <p:ph type="title"/>
          </p:nvPr>
        </p:nvSpPr>
        <p:spPr/>
        <p:txBody>
          <a:bodyPr/>
          <a:lstStyle/>
          <a:p>
            <a:pPr algn="l"/>
            <a:r>
              <a:rPr lang="en-US" sz="4400" dirty="0"/>
              <a:t>KEY MEMBERS OF CONGRESS</a:t>
            </a:r>
            <a:endParaRPr lang="en-US" sz="4400" i="1" dirty="0"/>
          </a:p>
        </p:txBody>
      </p:sp>
      <p:sp>
        <p:nvSpPr>
          <p:cNvPr id="3" name="Content Placeholder 2">
            <a:extLst>
              <a:ext uri="{FF2B5EF4-FFF2-40B4-BE49-F238E27FC236}">
                <a16:creationId xmlns:a16="http://schemas.microsoft.com/office/drawing/2014/main" id="{6C22ED47-D791-FE7C-BF75-3183FBB78A01}"/>
              </a:ext>
            </a:extLst>
          </p:cNvPr>
          <p:cNvSpPr>
            <a:spLocks noGrp="1"/>
          </p:cNvSpPr>
          <p:nvPr>
            <p:ph idx="1"/>
          </p:nvPr>
        </p:nvSpPr>
        <p:spPr/>
        <p:txBody>
          <a:bodyPr vert="horz" lIns="91440" tIns="45720" rIns="91440" bIns="45720" rtlCol="0" anchor="t">
            <a:normAutofit/>
          </a:bodyPr>
          <a:lstStyle/>
          <a:p>
            <a:pPr marL="114300" indent="0">
              <a:buNone/>
            </a:pPr>
            <a:endParaRPr lang="en-US" sz="3200" dirty="0">
              <a:cs typeface="Times New Roman" panose="02020603050405020304" pitchFamily="18" charset="0"/>
            </a:endParaRPr>
          </a:p>
          <a:p>
            <a:endParaRPr lang="en-US" sz="3200" dirty="0">
              <a:cs typeface="Times New Roman" panose="02020603050405020304" pitchFamily="18" charset="0"/>
            </a:endParaRPr>
          </a:p>
          <a:p>
            <a:endParaRPr lang="en-US" sz="3200" dirty="0">
              <a:cs typeface="Times New Roman" panose="02020603050405020304" pitchFamily="18" charset="0"/>
            </a:endParaRPr>
          </a:p>
        </p:txBody>
      </p:sp>
      <p:cxnSp>
        <p:nvCxnSpPr>
          <p:cNvPr id="5" name="Straight Connector 4">
            <a:extLst>
              <a:ext uri="{FF2B5EF4-FFF2-40B4-BE49-F238E27FC236}">
                <a16:creationId xmlns:a16="http://schemas.microsoft.com/office/drawing/2014/main" id="{407E237B-FEED-4CB0-9678-09AA6ACB958F}"/>
              </a:ext>
            </a:extLst>
          </p:cNvPr>
          <p:cNvCxnSpPr>
            <a:cxnSpLocks/>
          </p:cNvCxnSpPr>
          <p:nvPr/>
        </p:nvCxnSpPr>
        <p:spPr>
          <a:xfrm>
            <a:off x="0" y="1580049"/>
            <a:ext cx="9655175" cy="0"/>
          </a:xfrm>
          <a:prstGeom prst="line">
            <a:avLst/>
          </a:prstGeom>
          <a:ln w="31750"/>
        </p:spPr>
        <p:style>
          <a:lnRef idx="1">
            <a:schemeClr val="accent1"/>
          </a:lnRef>
          <a:fillRef idx="0">
            <a:schemeClr val="accent1"/>
          </a:fillRef>
          <a:effectRef idx="0">
            <a:schemeClr val="accent1"/>
          </a:effectRef>
          <a:fontRef idx="minor">
            <a:schemeClr val="tx1"/>
          </a:fontRef>
        </p:style>
      </p:cxnSp>
      <p:pic>
        <p:nvPicPr>
          <p:cNvPr id="7" name="Picture 6">
            <a:extLst>
              <a:ext uri="{FF2B5EF4-FFF2-40B4-BE49-F238E27FC236}">
                <a16:creationId xmlns:a16="http://schemas.microsoft.com/office/drawing/2014/main" id="{8A07F2D7-565F-184E-E05A-4BCDCC7368F9}"/>
              </a:ext>
            </a:extLst>
          </p:cNvPr>
          <p:cNvPicPr>
            <a:picLocks noChangeAspect="1"/>
          </p:cNvPicPr>
          <p:nvPr/>
        </p:nvPicPr>
        <p:blipFill>
          <a:blip r:embed="rId3"/>
          <a:stretch>
            <a:fillRect/>
          </a:stretch>
        </p:blipFill>
        <p:spPr>
          <a:xfrm>
            <a:off x="833867" y="2460500"/>
            <a:ext cx="9711466" cy="3256715"/>
          </a:xfrm>
          <a:prstGeom prst="rect">
            <a:avLst/>
          </a:prstGeom>
        </p:spPr>
      </p:pic>
    </p:spTree>
    <p:extLst>
      <p:ext uri="{BB962C8B-B14F-4D97-AF65-F5344CB8AC3E}">
        <p14:creationId xmlns:p14="http://schemas.microsoft.com/office/powerpoint/2010/main" val="285773887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06E8001-2934-BB41-11C7-E802BF917BF3}"/>
              </a:ext>
            </a:extLst>
          </p:cNvPr>
          <p:cNvSpPr>
            <a:spLocks noGrp="1"/>
          </p:cNvSpPr>
          <p:nvPr>
            <p:ph type="title"/>
          </p:nvPr>
        </p:nvSpPr>
        <p:spPr/>
        <p:txBody>
          <a:bodyPr/>
          <a:lstStyle/>
          <a:p>
            <a:pPr algn="l"/>
            <a:r>
              <a:rPr lang="en-US" sz="4800" dirty="0">
                <a:cs typeface="Times New Roman"/>
              </a:rPr>
              <a:t>SIGN-ON LETTERS</a:t>
            </a:r>
            <a:br>
              <a:rPr lang="en-US" sz="4800" dirty="0">
                <a:cs typeface="Times New Roman"/>
              </a:rPr>
            </a:br>
            <a:endParaRPr lang="en-US" sz="4800" dirty="0">
              <a:cs typeface="Times New Roman" panose="02020603050405020304" pitchFamily="18" charset="0"/>
            </a:endParaRPr>
          </a:p>
        </p:txBody>
      </p:sp>
      <p:sp>
        <p:nvSpPr>
          <p:cNvPr id="10" name="Content Placeholder 9">
            <a:extLst>
              <a:ext uri="{FF2B5EF4-FFF2-40B4-BE49-F238E27FC236}">
                <a16:creationId xmlns:a16="http://schemas.microsoft.com/office/drawing/2014/main" id="{119625EE-827A-4AF2-77D5-45934B8AD57B}"/>
              </a:ext>
            </a:extLst>
          </p:cNvPr>
          <p:cNvSpPr>
            <a:spLocks noGrp="1"/>
          </p:cNvSpPr>
          <p:nvPr>
            <p:ph sz="half" idx="2"/>
          </p:nvPr>
        </p:nvSpPr>
        <p:spPr/>
        <p:txBody>
          <a:bodyPr>
            <a:normAutofit/>
          </a:bodyPr>
          <a:lstStyle/>
          <a:p>
            <a:pPr marL="114300" indent="0">
              <a:buNone/>
            </a:pPr>
            <a:endParaRPr lang="en-US" sz="3600" dirty="0"/>
          </a:p>
          <a:p>
            <a:pPr marL="114300" indent="0">
              <a:buNone/>
            </a:pPr>
            <a:endParaRPr lang="en-US" sz="3600" dirty="0"/>
          </a:p>
        </p:txBody>
      </p:sp>
      <p:cxnSp>
        <p:nvCxnSpPr>
          <p:cNvPr id="5" name="Straight Connector 4">
            <a:extLst>
              <a:ext uri="{FF2B5EF4-FFF2-40B4-BE49-F238E27FC236}">
                <a16:creationId xmlns:a16="http://schemas.microsoft.com/office/drawing/2014/main" id="{853FE4D8-6DAC-DF59-62AD-7BB760F54F47}"/>
              </a:ext>
            </a:extLst>
          </p:cNvPr>
          <p:cNvCxnSpPr>
            <a:cxnSpLocks/>
          </p:cNvCxnSpPr>
          <p:nvPr/>
        </p:nvCxnSpPr>
        <p:spPr>
          <a:xfrm>
            <a:off x="0" y="1302839"/>
            <a:ext cx="9655175" cy="0"/>
          </a:xfrm>
          <a:prstGeom prst="line">
            <a:avLst/>
          </a:prstGeom>
          <a:ln w="31750"/>
        </p:spPr>
        <p:style>
          <a:lnRef idx="1">
            <a:schemeClr val="accent1"/>
          </a:lnRef>
          <a:fillRef idx="0">
            <a:schemeClr val="accent1"/>
          </a:fillRef>
          <a:effectRef idx="0">
            <a:schemeClr val="accent1"/>
          </a:effectRef>
          <a:fontRef idx="minor">
            <a:schemeClr val="tx1"/>
          </a:fontRef>
        </p:style>
      </p:cxnSp>
      <p:sp>
        <p:nvSpPr>
          <p:cNvPr id="13" name="TextBox 12">
            <a:extLst>
              <a:ext uri="{FF2B5EF4-FFF2-40B4-BE49-F238E27FC236}">
                <a16:creationId xmlns:a16="http://schemas.microsoft.com/office/drawing/2014/main" id="{152EB217-42BE-120B-B4F6-1098E573C3FB}"/>
              </a:ext>
            </a:extLst>
          </p:cNvPr>
          <p:cNvSpPr txBox="1"/>
          <p:nvPr/>
        </p:nvSpPr>
        <p:spPr>
          <a:xfrm>
            <a:off x="675285" y="779619"/>
            <a:ext cx="10794755" cy="523220"/>
          </a:xfrm>
          <a:prstGeom prst="rect">
            <a:avLst/>
          </a:prstGeom>
          <a:noFill/>
        </p:spPr>
        <p:txBody>
          <a:bodyPr wrap="square">
            <a:spAutoFit/>
          </a:bodyPr>
          <a:lstStyle/>
          <a:p>
            <a:r>
              <a:rPr lang="en-US" sz="2800" i="1" dirty="0">
                <a:latin typeface="+mj-lt"/>
              </a:rPr>
              <a:t>Sign-on </a:t>
            </a:r>
            <a:r>
              <a:rPr lang="en-US" sz="2800" i="1" dirty="0">
                <a:latin typeface="+mj-lt"/>
                <a:hlinkClick r:id="rId3"/>
              </a:rPr>
              <a:t>here</a:t>
            </a:r>
            <a:r>
              <a:rPr lang="en-US" sz="2800" i="1" dirty="0">
                <a:latin typeface="+mj-lt"/>
              </a:rPr>
              <a:t>.  Deadline: November 14</a:t>
            </a:r>
            <a:endParaRPr lang="en-US" sz="2400" i="1" dirty="0">
              <a:latin typeface="+mj-lt"/>
            </a:endParaRPr>
          </a:p>
        </p:txBody>
      </p:sp>
      <p:pic>
        <p:nvPicPr>
          <p:cNvPr id="16" name="Content Placeholder 15">
            <a:extLst>
              <a:ext uri="{FF2B5EF4-FFF2-40B4-BE49-F238E27FC236}">
                <a16:creationId xmlns:a16="http://schemas.microsoft.com/office/drawing/2014/main" id="{B1BD0753-E739-EBF2-2673-0D99CB6FAD6A}"/>
              </a:ext>
            </a:extLst>
          </p:cNvPr>
          <p:cNvPicPr>
            <a:picLocks noGrp="1" noChangeAspect="1"/>
          </p:cNvPicPr>
          <p:nvPr>
            <p:ph sz="quarter" idx="4"/>
          </p:nvPr>
        </p:nvPicPr>
        <p:blipFill rotWithShape="1">
          <a:blip r:embed="rId4"/>
          <a:srcRect l="29983" t="22181" r="30185" b="12740"/>
          <a:stretch/>
        </p:blipFill>
        <p:spPr>
          <a:xfrm>
            <a:off x="5568131" y="1807821"/>
            <a:ext cx="4685578" cy="4175730"/>
          </a:xfrm>
        </p:spPr>
      </p:pic>
      <p:pic>
        <p:nvPicPr>
          <p:cNvPr id="4" name="Picture 3">
            <a:extLst>
              <a:ext uri="{FF2B5EF4-FFF2-40B4-BE49-F238E27FC236}">
                <a16:creationId xmlns:a16="http://schemas.microsoft.com/office/drawing/2014/main" id="{27069E81-9DCC-79FF-2649-1AFC82A0CE0F}"/>
              </a:ext>
            </a:extLst>
          </p:cNvPr>
          <p:cNvPicPr>
            <a:picLocks noChangeAspect="1"/>
          </p:cNvPicPr>
          <p:nvPr/>
        </p:nvPicPr>
        <p:blipFill rotWithShape="1">
          <a:blip r:embed="rId5"/>
          <a:srcRect l="29321" t="24335" r="30680" b="3722"/>
          <a:stretch/>
        </p:blipFill>
        <p:spPr>
          <a:xfrm>
            <a:off x="691331" y="1922620"/>
            <a:ext cx="4537616" cy="4451548"/>
          </a:xfrm>
          <a:prstGeom prst="rect">
            <a:avLst/>
          </a:prstGeom>
        </p:spPr>
      </p:pic>
    </p:spTree>
    <p:extLst>
      <p:ext uri="{BB962C8B-B14F-4D97-AF65-F5344CB8AC3E}">
        <p14:creationId xmlns:p14="http://schemas.microsoft.com/office/powerpoint/2010/main" val="286655721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8736CD-0080-37B4-34CC-1528F72EC7D5}"/>
              </a:ext>
            </a:extLst>
          </p:cNvPr>
          <p:cNvSpPr>
            <a:spLocks noGrp="1"/>
          </p:cNvSpPr>
          <p:nvPr>
            <p:ph type="title"/>
          </p:nvPr>
        </p:nvSpPr>
        <p:spPr/>
        <p:txBody>
          <a:bodyPr/>
          <a:lstStyle/>
          <a:p>
            <a:pPr algn="l"/>
            <a:r>
              <a:rPr lang="en-US" sz="4400"/>
              <a:t>ADVANCE APPROPRIATIONS STRATEGY</a:t>
            </a:r>
          </a:p>
        </p:txBody>
      </p:sp>
      <p:sp>
        <p:nvSpPr>
          <p:cNvPr id="3" name="Content Placeholder 2">
            <a:extLst>
              <a:ext uri="{FF2B5EF4-FFF2-40B4-BE49-F238E27FC236}">
                <a16:creationId xmlns:a16="http://schemas.microsoft.com/office/drawing/2014/main" id="{6C22ED47-D791-FE7C-BF75-3183FBB78A01}"/>
              </a:ext>
            </a:extLst>
          </p:cNvPr>
          <p:cNvSpPr>
            <a:spLocks noGrp="1"/>
          </p:cNvSpPr>
          <p:nvPr>
            <p:ph idx="1"/>
          </p:nvPr>
        </p:nvSpPr>
        <p:spPr/>
        <p:txBody>
          <a:bodyPr vert="horz" lIns="91440" tIns="45720" rIns="91440" bIns="45720" rtlCol="0" anchor="t">
            <a:normAutofit/>
          </a:bodyPr>
          <a:lstStyle/>
          <a:p>
            <a:pPr marL="1028700" indent="-914400">
              <a:lnSpc>
                <a:spcPct val="150000"/>
              </a:lnSpc>
              <a:buFont typeface="+mj-lt"/>
              <a:buAutoNum type="arabicPeriod" startAt="4"/>
            </a:pPr>
            <a:r>
              <a:rPr lang="en-US" sz="4800" dirty="0">
                <a:cs typeface="Times New Roman" panose="02020603050405020304" pitchFamily="18" charset="0"/>
              </a:rPr>
              <a:t>Calls and </a:t>
            </a:r>
            <a:r>
              <a:rPr lang="en-US" sz="4800" dirty="0">
                <a:cs typeface="Times New Roman" panose="02020603050405020304" pitchFamily="18" charset="0"/>
                <a:hlinkClick r:id="rId3"/>
              </a:rPr>
              <a:t>Emails</a:t>
            </a:r>
            <a:r>
              <a:rPr lang="en-US" sz="4800" dirty="0">
                <a:cs typeface="Times New Roman" panose="02020603050405020304" pitchFamily="18" charset="0"/>
              </a:rPr>
              <a:t> to Congress</a:t>
            </a:r>
          </a:p>
          <a:p>
            <a:pPr marL="1028700" indent="-914400">
              <a:lnSpc>
                <a:spcPct val="150000"/>
              </a:lnSpc>
              <a:buFont typeface="+mj-lt"/>
              <a:buAutoNum type="arabicPeriod" startAt="4"/>
            </a:pPr>
            <a:r>
              <a:rPr lang="en-US" sz="4800" dirty="0">
                <a:cs typeface="Times New Roman" panose="02020603050405020304" pitchFamily="18" charset="0"/>
              </a:rPr>
              <a:t>Social Media Campaign</a:t>
            </a:r>
          </a:p>
          <a:p>
            <a:pPr marL="777240" lvl="2" indent="0">
              <a:lnSpc>
                <a:spcPct val="150000"/>
              </a:lnSpc>
              <a:buNone/>
            </a:pPr>
            <a:r>
              <a:rPr lang="en-US" sz="4000" dirty="0">
                <a:cs typeface="Times New Roman" panose="02020603050405020304" pitchFamily="18" charset="0"/>
              </a:rPr>
              <a:t>	 NIHB: </a:t>
            </a:r>
            <a:r>
              <a:rPr lang="en-US" sz="4000" dirty="0">
                <a:cs typeface="Times New Roman" panose="02020603050405020304" pitchFamily="18" charset="0"/>
                <a:hlinkClick r:id="rId4"/>
              </a:rPr>
              <a:t>Facebook</a:t>
            </a:r>
            <a:r>
              <a:rPr lang="en-US" sz="4000" dirty="0">
                <a:cs typeface="Times New Roman" panose="02020603050405020304" pitchFamily="18" charset="0"/>
              </a:rPr>
              <a:t>, </a:t>
            </a:r>
            <a:r>
              <a:rPr lang="en-US" sz="4000" dirty="0">
                <a:cs typeface="Times New Roman" panose="02020603050405020304" pitchFamily="18" charset="0"/>
                <a:hlinkClick r:id="rId5"/>
              </a:rPr>
              <a:t>Instagram</a:t>
            </a:r>
            <a:r>
              <a:rPr lang="en-US" sz="4000" dirty="0">
                <a:cs typeface="Times New Roman" panose="02020603050405020304" pitchFamily="18" charset="0"/>
              </a:rPr>
              <a:t>, </a:t>
            </a:r>
            <a:r>
              <a:rPr lang="en-US" sz="4000" dirty="0">
                <a:cs typeface="Times New Roman" panose="02020603050405020304" pitchFamily="18" charset="0"/>
                <a:hlinkClick r:id="rId6"/>
              </a:rPr>
              <a:t>Twitter</a:t>
            </a:r>
            <a:r>
              <a:rPr lang="en-US" sz="4000" dirty="0">
                <a:cs typeface="Times New Roman" panose="02020603050405020304" pitchFamily="18" charset="0"/>
              </a:rPr>
              <a:t> </a:t>
            </a:r>
          </a:p>
          <a:p>
            <a:pPr marL="1028700" indent="-914400">
              <a:lnSpc>
                <a:spcPct val="150000"/>
              </a:lnSpc>
              <a:buFont typeface="+mj-lt"/>
              <a:buAutoNum type="arabicPeriod" startAt="4"/>
            </a:pPr>
            <a:r>
              <a:rPr lang="en-US" sz="4800" dirty="0">
                <a:cs typeface="Times New Roman" panose="02020603050405020304" pitchFamily="18" charset="0"/>
              </a:rPr>
              <a:t>Traditional Media Campaign</a:t>
            </a:r>
          </a:p>
          <a:p>
            <a:pPr marL="1028700" indent="-914400">
              <a:lnSpc>
                <a:spcPct val="150000"/>
              </a:lnSpc>
              <a:buFont typeface="+mj-lt"/>
              <a:buAutoNum type="arabicPeriod" startAt="4"/>
            </a:pPr>
            <a:endParaRPr lang="en-US" sz="1600" dirty="0">
              <a:cs typeface="Times New Roman" panose="02020603050405020304" pitchFamily="18" charset="0"/>
            </a:endParaRPr>
          </a:p>
          <a:p>
            <a:pPr marL="1028700" indent="-914400">
              <a:lnSpc>
                <a:spcPct val="150000"/>
              </a:lnSpc>
              <a:buFont typeface="+mj-lt"/>
              <a:buAutoNum type="arabicPeriod" startAt="4"/>
            </a:pPr>
            <a:endParaRPr lang="en-US" sz="3200" dirty="0">
              <a:cs typeface="Times New Roman" panose="02020603050405020304" pitchFamily="18" charset="0"/>
            </a:endParaRPr>
          </a:p>
        </p:txBody>
      </p:sp>
      <p:cxnSp>
        <p:nvCxnSpPr>
          <p:cNvPr id="5" name="Straight Connector 4">
            <a:extLst>
              <a:ext uri="{FF2B5EF4-FFF2-40B4-BE49-F238E27FC236}">
                <a16:creationId xmlns:a16="http://schemas.microsoft.com/office/drawing/2014/main" id="{407E237B-FEED-4CB0-9678-09AA6ACB958F}"/>
              </a:ext>
            </a:extLst>
          </p:cNvPr>
          <p:cNvCxnSpPr>
            <a:cxnSpLocks/>
          </p:cNvCxnSpPr>
          <p:nvPr/>
        </p:nvCxnSpPr>
        <p:spPr>
          <a:xfrm>
            <a:off x="0" y="1580049"/>
            <a:ext cx="9655175" cy="0"/>
          </a:xfrm>
          <a:prstGeom prst="line">
            <a:avLst/>
          </a:prstGeom>
          <a:ln w="31750"/>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96680563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additive="base">
                                        <p:cTn id="13" dur="500" fill="hold"/>
                                        <p:tgtEl>
                                          <p:spTgt spid="3">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3">
                                            <p:txEl>
                                              <p:pRg st="1" end="1"/>
                                            </p:txEl>
                                          </p:spTgt>
                                        </p:tgtEl>
                                        <p:attrNameLst>
                                          <p:attrName>ppt_y</p:attrName>
                                        </p:attrNameLst>
                                      </p:cBhvr>
                                      <p:tavLst>
                                        <p:tav tm="0">
                                          <p:val>
                                            <p:strVal val="1+#ppt_h/2"/>
                                          </p:val>
                                        </p:tav>
                                        <p:tav tm="100000">
                                          <p:val>
                                            <p:strVal val="#ppt_y"/>
                                          </p:val>
                                        </p:tav>
                                      </p:tavLst>
                                    </p:anim>
                                  </p:childTnLst>
                                </p:cTn>
                              </p:par>
                              <p:par>
                                <p:cTn id="15" presetID="2" presetClass="entr" presetSubtype="4" fill="hold" grpId="0" nodeType="with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 calcmode="lin" valueType="num">
                                      <p:cBhvr additive="base">
                                        <p:cTn id="17"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18" dur="500" fill="hold"/>
                                        <p:tgtEl>
                                          <p:spTgt spid="3">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19" fill="hold">
                      <p:stCondLst>
                        <p:cond delay="indefinite"/>
                      </p:stCondLst>
                      <p:childTnLst>
                        <p:par>
                          <p:cTn id="20" fill="hold">
                            <p:stCondLst>
                              <p:cond delay="0"/>
                            </p:stCondLst>
                            <p:childTnLst>
                              <p:par>
                                <p:cTn id="21" presetID="2" presetClass="entr" presetSubtype="4" fill="hold" grpId="0" nodeType="clickEffect">
                                  <p:stCondLst>
                                    <p:cond delay="0"/>
                                  </p:stCondLst>
                                  <p:childTnLst>
                                    <p:set>
                                      <p:cBhvr>
                                        <p:cTn id="22" dur="1" fill="hold">
                                          <p:stCondLst>
                                            <p:cond delay="0"/>
                                          </p:stCondLst>
                                        </p:cTn>
                                        <p:tgtEl>
                                          <p:spTgt spid="3">
                                            <p:txEl>
                                              <p:pRg st="3" end="3"/>
                                            </p:txEl>
                                          </p:spTgt>
                                        </p:tgtEl>
                                        <p:attrNameLst>
                                          <p:attrName>style.visibility</p:attrName>
                                        </p:attrNameLst>
                                      </p:cBhvr>
                                      <p:to>
                                        <p:strVal val="visible"/>
                                      </p:to>
                                    </p:set>
                                    <p:anim calcmode="lin" valueType="num">
                                      <p:cBhvr additive="base">
                                        <p:cTn id="23" dur="500" fill="hold"/>
                                        <p:tgtEl>
                                          <p:spTgt spid="3">
                                            <p:txEl>
                                              <p:pRg st="3" end="3"/>
                                            </p:txEl>
                                          </p:spTgt>
                                        </p:tgtEl>
                                        <p:attrNameLst>
                                          <p:attrName>ppt_x</p:attrName>
                                        </p:attrNameLst>
                                      </p:cBhvr>
                                      <p:tavLst>
                                        <p:tav tm="0">
                                          <p:val>
                                            <p:strVal val="#ppt_x"/>
                                          </p:val>
                                        </p:tav>
                                        <p:tav tm="100000">
                                          <p:val>
                                            <p:strVal val="#ppt_x"/>
                                          </p:val>
                                        </p:tav>
                                      </p:tavLst>
                                    </p:anim>
                                    <p:anim calcmode="lin" valueType="num">
                                      <p:cBhvr additive="base">
                                        <p:cTn id="24" dur="500" fill="hold"/>
                                        <p:tgtEl>
                                          <p:spTgt spid="3">
                                            <p:txEl>
                                              <p:pRg st="3" end="3"/>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8736CD-0080-37B4-34CC-1528F72EC7D5}"/>
              </a:ext>
            </a:extLst>
          </p:cNvPr>
          <p:cNvSpPr>
            <a:spLocks noGrp="1"/>
          </p:cNvSpPr>
          <p:nvPr>
            <p:ph type="title"/>
          </p:nvPr>
        </p:nvSpPr>
        <p:spPr/>
        <p:txBody>
          <a:bodyPr/>
          <a:lstStyle/>
          <a:p>
            <a:pPr algn="l"/>
            <a:r>
              <a:rPr lang="en-US" sz="4400"/>
              <a:t>COORDINATION &amp; RESOURCES</a:t>
            </a:r>
            <a:endParaRPr lang="en-US" sz="4400" i="1"/>
          </a:p>
        </p:txBody>
      </p:sp>
      <p:sp>
        <p:nvSpPr>
          <p:cNvPr id="3" name="Content Placeholder 2">
            <a:extLst>
              <a:ext uri="{FF2B5EF4-FFF2-40B4-BE49-F238E27FC236}">
                <a16:creationId xmlns:a16="http://schemas.microsoft.com/office/drawing/2014/main" id="{6C22ED47-D791-FE7C-BF75-3183FBB78A01}"/>
              </a:ext>
            </a:extLst>
          </p:cNvPr>
          <p:cNvSpPr>
            <a:spLocks noGrp="1"/>
          </p:cNvSpPr>
          <p:nvPr>
            <p:ph idx="1"/>
          </p:nvPr>
        </p:nvSpPr>
        <p:spPr/>
        <p:txBody>
          <a:bodyPr vert="horz" lIns="91440" tIns="45720" rIns="91440" bIns="45720" rtlCol="0" anchor="t">
            <a:normAutofit/>
          </a:bodyPr>
          <a:lstStyle/>
          <a:p>
            <a:pPr>
              <a:lnSpc>
                <a:spcPct val="150000"/>
              </a:lnSpc>
            </a:pPr>
            <a:r>
              <a:rPr lang="en-US" sz="4800" dirty="0">
                <a:cs typeface="Times New Roman" panose="02020603050405020304" pitchFamily="18" charset="0"/>
              </a:rPr>
              <a:t>Weekly partner conference calls</a:t>
            </a:r>
          </a:p>
          <a:p>
            <a:pPr>
              <a:lnSpc>
                <a:spcPct val="150000"/>
              </a:lnSpc>
            </a:pPr>
            <a:r>
              <a:rPr lang="en-US" sz="4800" dirty="0">
                <a:cs typeface="Times New Roman" panose="02020603050405020304" pitchFamily="18" charset="0"/>
              </a:rPr>
              <a:t>Additional Resources: </a:t>
            </a:r>
          </a:p>
          <a:p>
            <a:pPr marL="411480" lvl="1" indent="0">
              <a:lnSpc>
                <a:spcPct val="150000"/>
              </a:lnSpc>
              <a:buNone/>
            </a:pPr>
            <a:r>
              <a:rPr lang="en-US" sz="2400" dirty="0">
                <a:cs typeface="Times New Roman" panose="02020603050405020304" pitchFamily="18" charset="0"/>
                <a:hlinkClick r:id="rId3"/>
              </a:rPr>
              <a:t>https://www.nihb.org/aian-heritage-month/advance-appropriations/</a:t>
            </a:r>
            <a:endParaRPr lang="en-US" sz="2400" dirty="0">
              <a:cs typeface="Times New Roman" panose="02020603050405020304" pitchFamily="18" charset="0"/>
            </a:endParaRPr>
          </a:p>
          <a:p>
            <a:pPr marL="114300" indent="0">
              <a:lnSpc>
                <a:spcPct val="150000"/>
              </a:lnSpc>
              <a:buNone/>
            </a:pPr>
            <a:endParaRPr lang="en-US" sz="3200" dirty="0">
              <a:cs typeface="Times New Roman" panose="02020603050405020304" pitchFamily="18" charset="0"/>
            </a:endParaRPr>
          </a:p>
          <a:p>
            <a:endParaRPr lang="en-US" sz="3200" dirty="0">
              <a:cs typeface="Times New Roman" panose="02020603050405020304" pitchFamily="18" charset="0"/>
            </a:endParaRPr>
          </a:p>
          <a:p>
            <a:endParaRPr lang="en-US" sz="3200" dirty="0">
              <a:cs typeface="Times New Roman" panose="02020603050405020304" pitchFamily="18" charset="0"/>
            </a:endParaRPr>
          </a:p>
        </p:txBody>
      </p:sp>
      <p:cxnSp>
        <p:nvCxnSpPr>
          <p:cNvPr id="5" name="Straight Connector 4">
            <a:extLst>
              <a:ext uri="{FF2B5EF4-FFF2-40B4-BE49-F238E27FC236}">
                <a16:creationId xmlns:a16="http://schemas.microsoft.com/office/drawing/2014/main" id="{407E237B-FEED-4CB0-9678-09AA6ACB958F}"/>
              </a:ext>
            </a:extLst>
          </p:cNvPr>
          <p:cNvCxnSpPr>
            <a:cxnSpLocks/>
          </p:cNvCxnSpPr>
          <p:nvPr/>
        </p:nvCxnSpPr>
        <p:spPr>
          <a:xfrm>
            <a:off x="0" y="1580049"/>
            <a:ext cx="9655175" cy="0"/>
          </a:xfrm>
          <a:prstGeom prst="line">
            <a:avLst/>
          </a:prstGeom>
          <a:ln w="31750"/>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40826908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additive="base">
                                        <p:cTn id="13" dur="500" fill="hold"/>
                                        <p:tgtEl>
                                          <p:spTgt spid="3">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3">
                                            <p:txEl>
                                              <p:pRg st="1" end="1"/>
                                            </p:txEl>
                                          </p:spTgt>
                                        </p:tgtEl>
                                        <p:attrNameLst>
                                          <p:attrName>ppt_y</p:attrName>
                                        </p:attrNameLst>
                                      </p:cBhvr>
                                      <p:tavLst>
                                        <p:tav tm="0">
                                          <p:val>
                                            <p:strVal val="1+#ppt_h/2"/>
                                          </p:val>
                                        </p:tav>
                                        <p:tav tm="100000">
                                          <p:val>
                                            <p:strVal val="#ppt_y"/>
                                          </p:val>
                                        </p:tav>
                                      </p:tavLst>
                                    </p:anim>
                                  </p:childTnLst>
                                </p:cTn>
                              </p:par>
                              <p:par>
                                <p:cTn id="15" presetID="2" presetClass="entr" presetSubtype="4" fill="hold" grpId="0" nodeType="with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 calcmode="lin" valueType="num">
                                      <p:cBhvr additive="base">
                                        <p:cTn id="17"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18" dur="500" fill="hold"/>
                                        <p:tgtEl>
                                          <p:spTgt spid="3">
                                            <p:txEl>
                                              <p:pRg st="2" end="2"/>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5" name="Straight Connector 4">
            <a:extLst>
              <a:ext uri="{FF2B5EF4-FFF2-40B4-BE49-F238E27FC236}">
                <a16:creationId xmlns:a16="http://schemas.microsoft.com/office/drawing/2014/main" id="{E79E7335-824F-47B7-81EE-FFDD1C9C1EC3}"/>
              </a:ext>
            </a:extLst>
          </p:cNvPr>
          <p:cNvCxnSpPr>
            <a:cxnSpLocks/>
          </p:cNvCxnSpPr>
          <p:nvPr/>
        </p:nvCxnSpPr>
        <p:spPr>
          <a:xfrm>
            <a:off x="0" y="4962526"/>
            <a:ext cx="9283700" cy="0"/>
          </a:xfrm>
          <a:prstGeom prst="line">
            <a:avLst/>
          </a:prstGeom>
          <a:ln w="31750"/>
        </p:spPr>
        <p:style>
          <a:lnRef idx="1">
            <a:schemeClr val="accent1"/>
          </a:lnRef>
          <a:fillRef idx="0">
            <a:schemeClr val="accent1"/>
          </a:fillRef>
          <a:effectRef idx="0">
            <a:schemeClr val="accent1"/>
          </a:effectRef>
          <a:fontRef idx="minor">
            <a:schemeClr val="tx1"/>
          </a:fontRef>
        </p:style>
      </p:cxnSp>
      <p:pic>
        <p:nvPicPr>
          <p:cNvPr id="13" name="Picture 12" descr="A picture containing text, device&#10;&#10;Description automatically generated">
            <a:extLst>
              <a:ext uri="{FF2B5EF4-FFF2-40B4-BE49-F238E27FC236}">
                <a16:creationId xmlns:a16="http://schemas.microsoft.com/office/drawing/2014/main" id="{1482BD8C-3114-43A0-B08C-1F86D58D577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467316" y="549596"/>
            <a:ext cx="5321368" cy="1566542"/>
          </a:xfrm>
          <a:prstGeom prst="rect">
            <a:avLst/>
          </a:prstGeom>
        </p:spPr>
      </p:pic>
      <p:sp>
        <p:nvSpPr>
          <p:cNvPr id="4" name="TextBox 3">
            <a:extLst>
              <a:ext uri="{FF2B5EF4-FFF2-40B4-BE49-F238E27FC236}">
                <a16:creationId xmlns:a16="http://schemas.microsoft.com/office/drawing/2014/main" id="{B5172870-47A9-802D-8682-BE677ABE9FB9}"/>
              </a:ext>
            </a:extLst>
          </p:cNvPr>
          <p:cNvSpPr txBox="1"/>
          <p:nvPr/>
        </p:nvSpPr>
        <p:spPr>
          <a:xfrm>
            <a:off x="317500" y="5005390"/>
            <a:ext cx="6124574" cy="1754326"/>
          </a:xfrm>
          <a:prstGeom prst="rect">
            <a:avLst/>
          </a:prstGeom>
          <a:noFill/>
        </p:spPr>
        <p:txBody>
          <a:bodyPr wrap="square">
            <a:spAutoFit/>
          </a:bodyPr>
          <a:lstStyle/>
          <a:p>
            <a:pPr algn="l"/>
            <a:r>
              <a:rPr lang="en-US" sz="2800" b="1" dirty="0">
                <a:latin typeface="+mj-lt"/>
              </a:rPr>
              <a:t>For more information:</a:t>
            </a:r>
          </a:p>
          <a:p>
            <a:pPr algn="l"/>
            <a:r>
              <a:rPr lang="en-US" sz="2800" i="1" dirty="0">
                <a:latin typeface="+mj-lt"/>
              </a:rPr>
              <a:t>Darren Benjamin</a:t>
            </a:r>
            <a:br>
              <a:rPr lang="en-US" sz="2800" dirty="0">
                <a:latin typeface="+mj-lt"/>
              </a:rPr>
            </a:br>
            <a:r>
              <a:rPr lang="en-US" sz="2400" dirty="0">
                <a:latin typeface="+mj-lt"/>
              </a:rPr>
              <a:t>Interim</a:t>
            </a:r>
            <a:r>
              <a:rPr lang="en-US" sz="2800" dirty="0">
                <a:latin typeface="+mj-lt"/>
              </a:rPr>
              <a:t> </a:t>
            </a:r>
            <a:r>
              <a:rPr lang="en-US" sz="2400" dirty="0">
                <a:latin typeface="+mj-lt"/>
              </a:rPr>
              <a:t>Congressional Relations Director</a:t>
            </a:r>
          </a:p>
          <a:p>
            <a:pPr algn="l"/>
            <a:r>
              <a:rPr lang="en-US" sz="2400" dirty="0">
                <a:latin typeface="+mj-lt"/>
                <a:hlinkClick r:id="rId4"/>
              </a:rPr>
              <a:t>dbenjamin@nihb.org</a:t>
            </a:r>
            <a:r>
              <a:rPr lang="en-US" sz="2400" dirty="0">
                <a:latin typeface="+mj-lt"/>
              </a:rPr>
              <a:t> </a:t>
            </a:r>
          </a:p>
        </p:txBody>
      </p:sp>
      <p:sp>
        <p:nvSpPr>
          <p:cNvPr id="3" name="Title 7">
            <a:extLst>
              <a:ext uri="{FF2B5EF4-FFF2-40B4-BE49-F238E27FC236}">
                <a16:creationId xmlns:a16="http://schemas.microsoft.com/office/drawing/2014/main" id="{4CFADB5A-A474-4644-35F0-0A50D13C0E9B}"/>
              </a:ext>
            </a:extLst>
          </p:cNvPr>
          <p:cNvSpPr txBox="1">
            <a:spLocks/>
          </p:cNvSpPr>
          <p:nvPr/>
        </p:nvSpPr>
        <p:spPr>
          <a:xfrm>
            <a:off x="1104276" y="2514595"/>
            <a:ext cx="9144000" cy="978694"/>
          </a:xfrm>
          <a:prstGeom prst="rect">
            <a:avLst/>
          </a:prstGeom>
        </p:spPr>
        <p:txBody>
          <a:bodyPr vert="horz" lIns="91440" tIns="45720" rIns="91440" bIns="45720" rtlCol="0" anchor="b">
            <a:normAutofit fontScale="97500" lnSpcReduction="10000"/>
          </a:bodyPr>
          <a:lstStyle>
            <a:lvl1pPr algn="ctr" defTabSz="914400" rtl="0" eaLnBrk="1" latinLnBrk="0" hangingPunct="1">
              <a:spcBef>
                <a:spcPct val="0"/>
              </a:spcBef>
              <a:buNone/>
              <a:defRPr sz="6000" kern="1200" cap="none" spc="-100" baseline="0">
                <a:ln>
                  <a:noFill/>
                </a:ln>
                <a:solidFill>
                  <a:schemeClr val="tx2"/>
                </a:solidFill>
                <a:effectLst/>
                <a:latin typeface="+mj-lt"/>
                <a:ea typeface="+mj-ea"/>
                <a:cs typeface="+mj-cs"/>
              </a:defRPr>
            </a:lvl1pPr>
          </a:lstStyle>
          <a:p>
            <a:r>
              <a:rPr lang="en-US"/>
              <a:t>QUESTIONS &amp; DISCUSSION </a:t>
            </a:r>
          </a:p>
        </p:txBody>
      </p:sp>
    </p:spTree>
    <p:extLst>
      <p:ext uri="{BB962C8B-B14F-4D97-AF65-F5344CB8AC3E}">
        <p14:creationId xmlns:p14="http://schemas.microsoft.com/office/powerpoint/2010/main" val="14743816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3" descr="A picture containing text, newspaper&#10;&#10;Description automatically generated">
            <a:extLst>
              <a:ext uri="{FF2B5EF4-FFF2-40B4-BE49-F238E27FC236}">
                <a16:creationId xmlns:a16="http://schemas.microsoft.com/office/drawing/2014/main" id="{283178A3-CEE6-0584-1FF0-50A7E043976E}"/>
              </a:ext>
            </a:extLst>
          </p:cNvPr>
          <p:cNvPicPr>
            <a:picLocks noChangeAspect="1"/>
          </p:cNvPicPr>
          <p:nvPr/>
        </p:nvPicPr>
        <p:blipFill>
          <a:blip r:embed="rId3"/>
          <a:stretch>
            <a:fillRect/>
          </a:stretch>
        </p:blipFill>
        <p:spPr>
          <a:xfrm>
            <a:off x="2309" y="2397"/>
            <a:ext cx="12187381" cy="6853206"/>
          </a:xfrm>
          <a:prstGeom prst="rect">
            <a:avLst/>
          </a:prstGeom>
        </p:spPr>
      </p:pic>
    </p:spTree>
    <p:extLst>
      <p:ext uri="{BB962C8B-B14F-4D97-AF65-F5344CB8AC3E}">
        <p14:creationId xmlns:p14="http://schemas.microsoft.com/office/powerpoint/2010/main" val="73894737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5" name="Straight Connector 4">
            <a:extLst>
              <a:ext uri="{FF2B5EF4-FFF2-40B4-BE49-F238E27FC236}">
                <a16:creationId xmlns:a16="http://schemas.microsoft.com/office/drawing/2014/main" id="{E79E7335-824F-47B7-81EE-FFDD1C9C1EC3}"/>
              </a:ext>
            </a:extLst>
          </p:cNvPr>
          <p:cNvCxnSpPr>
            <a:cxnSpLocks/>
          </p:cNvCxnSpPr>
          <p:nvPr/>
        </p:nvCxnSpPr>
        <p:spPr>
          <a:xfrm>
            <a:off x="0" y="4962526"/>
            <a:ext cx="9283700" cy="0"/>
          </a:xfrm>
          <a:prstGeom prst="line">
            <a:avLst/>
          </a:prstGeom>
          <a:ln w="31750"/>
        </p:spPr>
        <p:style>
          <a:lnRef idx="1">
            <a:schemeClr val="accent1"/>
          </a:lnRef>
          <a:fillRef idx="0">
            <a:schemeClr val="accent1"/>
          </a:fillRef>
          <a:effectRef idx="0">
            <a:schemeClr val="accent1"/>
          </a:effectRef>
          <a:fontRef idx="minor">
            <a:schemeClr val="tx1"/>
          </a:fontRef>
        </p:style>
      </p:cxnSp>
      <p:pic>
        <p:nvPicPr>
          <p:cNvPr id="13" name="Picture 12" descr="A picture containing text, device&#10;&#10;Description automatically generated">
            <a:extLst>
              <a:ext uri="{FF2B5EF4-FFF2-40B4-BE49-F238E27FC236}">
                <a16:creationId xmlns:a16="http://schemas.microsoft.com/office/drawing/2014/main" id="{1482BD8C-3114-43A0-B08C-1F86D58D577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467316" y="549596"/>
            <a:ext cx="5321368" cy="1566542"/>
          </a:xfrm>
          <a:prstGeom prst="rect">
            <a:avLst/>
          </a:prstGeom>
        </p:spPr>
      </p:pic>
      <p:sp>
        <p:nvSpPr>
          <p:cNvPr id="3" name="Title 7">
            <a:extLst>
              <a:ext uri="{FF2B5EF4-FFF2-40B4-BE49-F238E27FC236}">
                <a16:creationId xmlns:a16="http://schemas.microsoft.com/office/drawing/2014/main" id="{4CFADB5A-A474-4644-35F0-0A50D13C0E9B}"/>
              </a:ext>
            </a:extLst>
          </p:cNvPr>
          <p:cNvSpPr txBox="1">
            <a:spLocks/>
          </p:cNvSpPr>
          <p:nvPr/>
        </p:nvSpPr>
        <p:spPr>
          <a:xfrm>
            <a:off x="1104276" y="2514595"/>
            <a:ext cx="9144000" cy="978694"/>
          </a:xfrm>
          <a:prstGeom prst="rect">
            <a:avLst/>
          </a:prstGeom>
        </p:spPr>
        <p:txBody>
          <a:bodyPr vert="horz" lIns="91440" tIns="45720" rIns="91440" bIns="45720" rtlCol="0" anchor="b">
            <a:normAutofit fontScale="97500" lnSpcReduction="10000"/>
          </a:bodyPr>
          <a:lstStyle>
            <a:lvl1pPr algn="ctr" defTabSz="914400" rtl="0" eaLnBrk="1" latinLnBrk="0" hangingPunct="1">
              <a:spcBef>
                <a:spcPct val="0"/>
              </a:spcBef>
              <a:buNone/>
              <a:defRPr sz="6000" kern="1200" cap="none" spc="-100" baseline="0">
                <a:ln>
                  <a:noFill/>
                </a:ln>
                <a:solidFill>
                  <a:schemeClr val="tx2"/>
                </a:solidFill>
                <a:effectLst/>
                <a:latin typeface="+mj-lt"/>
                <a:ea typeface="+mj-ea"/>
                <a:cs typeface="+mj-cs"/>
              </a:defRPr>
            </a:lvl1pPr>
          </a:lstStyle>
          <a:p>
            <a:r>
              <a:rPr lang="en-US"/>
              <a:t>EXTRA SLIDES</a:t>
            </a:r>
          </a:p>
        </p:txBody>
      </p:sp>
    </p:spTree>
    <p:extLst>
      <p:ext uri="{BB962C8B-B14F-4D97-AF65-F5344CB8AC3E}">
        <p14:creationId xmlns:p14="http://schemas.microsoft.com/office/powerpoint/2010/main" val="196133036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8736CD-0080-37B4-34CC-1528F72EC7D5}"/>
              </a:ext>
            </a:extLst>
          </p:cNvPr>
          <p:cNvSpPr>
            <a:spLocks noGrp="1"/>
          </p:cNvSpPr>
          <p:nvPr>
            <p:ph type="title"/>
          </p:nvPr>
        </p:nvSpPr>
        <p:spPr/>
        <p:txBody>
          <a:bodyPr/>
          <a:lstStyle/>
          <a:p>
            <a:pPr algn="l"/>
            <a:r>
              <a:rPr lang="en-US" sz="4400"/>
              <a:t>INDIAN HEALTH SERVICE</a:t>
            </a:r>
            <a:br>
              <a:rPr lang="en-US" sz="4400"/>
            </a:br>
            <a:r>
              <a:rPr lang="en-US" sz="3200" i="1"/>
              <a:t>Budget Overview</a:t>
            </a:r>
            <a:endParaRPr lang="en-US" sz="4400" i="1"/>
          </a:p>
        </p:txBody>
      </p:sp>
      <p:sp>
        <p:nvSpPr>
          <p:cNvPr id="3" name="Content Placeholder 2">
            <a:extLst>
              <a:ext uri="{FF2B5EF4-FFF2-40B4-BE49-F238E27FC236}">
                <a16:creationId xmlns:a16="http://schemas.microsoft.com/office/drawing/2014/main" id="{6C22ED47-D791-FE7C-BF75-3183FBB78A01}"/>
              </a:ext>
            </a:extLst>
          </p:cNvPr>
          <p:cNvSpPr>
            <a:spLocks noGrp="1"/>
          </p:cNvSpPr>
          <p:nvPr>
            <p:ph idx="1"/>
          </p:nvPr>
        </p:nvSpPr>
        <p:spPr/>
        <p:txBody>
          <a:bodyPr vert="horz" lIns="91440" tIns="45720" rIns="91440" bIns="45720" rtlCol="0" anchor="t">
            <a:normAutofit/>
          </a:bodyPr>
          <a:lstStyle/>
          <a:p>
            <a:pPr>
              <a:lnSpc>
                <a:spcPct val="150000"/>
              </a:lnSpc>
            </a:pPr>
            <a:r>
              <a:rPr lang="en-US" sz="3600">
                <a:cs typeface="Times New Roman" panose="02020603050405020304" pitchFamily="18" charset="0"/>
              </a:rPr>
              <a:t>Annual process</a:t>
            </a:r>
          </a:p>
          <a:p>
            <a:pPr>
              <a:lnSpc>
                <a:spcPct val="150000"/>
              </a:lnSpc>
            </a:pPr>
            <a:r>
              <a:rPr lang="en-US" sz="3600">
                <a:cs typeface="Times New Roman" panose="02020603050405020304" pitchFamily="18" charset="0"/>
              </a:rPr>
              <a:t>February – Proposed by the President</a:t>
            </a:r>
          </a:p>
          <a:p>
            <a:pPr>
              <a:lnSpc>
                <a:spcPct val="150000"/>
              </a:lnSpc>
            </a:pPr>
            <a:r>
              <a:rPr lang="en-US" sz="3600">
                <a:cs typeface="Times New Roman" panose="02020603050405020304" pitchFamily="18" charset="0"/>
              </a:rPr>
              <a:t>March-September – Considered by Congress</a:t>
            </a:r>
          </a:p>
          <a:p>
            <a:pPr>
              <a:lnSpc>
                <a:spcPct val="150000"/>
              </a:lnSpc>
            </a:pPr>
            <a:r>
              <a:rPr lang="en-US" sz="3600">
                <a:cs typeface="Times New Roman" panose="02020603050405020304" pitchFamily="18" charset="0"/>
              </a:rPr>
              <a:t>October 1</a:t>
            </a:r>
            <a:r>
              <a:rPr lang="en-US" sz="3600" baseline="30000">
                <a:cs typeface="Times New Roman" panose="02020603050405020304" pitchFamily="18" charset="0"/>
              </a:rPr>
              <a:t>st</a:t>
            </a:r>
            <a:r>
              <a:rPr lang="en-US" sz="3600">
                <a:cs typeface="Times New Roman" panose="02020603050405020304" pitchFamily="18" charset="0"/>
              </a:rPr>
              <a:t> – Fiscal Year starts</a:t>
            </a:r>
          </a:p>
          <a:p>
            <a:pPr>
              <a:lnSpc>
                <a:spcPct val="150000"/>
              </a:lnSpc>
            </a:pPr>
            <a:r>
              <a:rPr lang="en-US" sz="3600">
                <a:cs typeface="Times New Roman" panose="02020603050405020304" pitchFamily="18" charset="0"/>
              </a:rPr>
              <a:t>??? – Finally passed by Congress</a:t>
            </a:r>
          </a:p>
          <a:p>
            <a:endParaRPr lang="en-US" sz="3200">
              <a:cs typeface="Times New Roman" panose="02020603050405020304" pitchFamily="18" charset="0"/>
            </a:endParaRPr>
          </a:p>
          <a:p>
            <a:endParaRPr lang="en-US" sz="3200">
              <a:cs typeface="Times New Roman" panose="02020603050405020304" pitchFamily="18" charset="0"/>
            </a:endParaRPr>
          </a:p>
          <a:p>
            <a:endParaRPr lang="en-US" sz="3200">
              <a:cs typeface="Times New Roman" panose="02020603050405020304" pitchFamily="18" charset="0"/>
            </a:endParaRPr>
          </a:p>
        </p:txBody>
      </p:sp>
      <p:cxnSp>
        <p:nvCxnSpPr>
          <p:cNvPr id="5" name="Straight Connector 4">
            <a:extLst>
              <a:ext uri="{FF2B5EF4-FFF2-40B4-BE49-F238E27FC236}">
                <a16:creationId xmlns:a16="http://schemas.microsoft.com/office/drawing/2014/main" id="{407E237B-FEED-4CB0-9678-09AA6ACB958F}"/>
              </a:ext>
            </a:extLst>
          </p:cNvPr>
          <p:cNvCxnSpPr>
            <a:cxnSpLocks/>
          </p:cNvCxnSpPr>
          <p:nvPr/>
        </p:nvCxnSpPr>
        <p:spPr>
          <a:xfrm>
            <a:off x="0" y="1580049"/>
            <a:ext cx="9655175" cy="0"/>
          </a:xfrm>
          <a:prstGeom prst="line">
            <a:avLst/>
          </a:prstGeom>
          <a:ln w="31750"/>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86764009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additive="base">
                                        <p:cTn id="13" dur="500" fill="hold"/>
                                        <p:tgtEl>
                                          <p:spTgt spid="3">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3">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anim calcmode="lin" valueType="num">
                                      <p:cBhvr additive="base">
                                        <p:cTn id="19"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3">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3">
                                            <p:txEl>
                                              <p:pRg st="3" end="3"/>
                                            </p:txEl>
                                          </p:spTgt>
                                        </p:tgtEl>
                                        <p:attrNameLst>
                                          <p:attrName>style.visibility</p:attrName>
                                        </p:attrNameLst>
                                      </p:cBhvr>
                                      <p:to>
                                        <p:strVal val="visible"/>
                                      </p:to>
                                    </p:set>
                                    <p:anim calcmode="lin" valueType="num">
                                      <p:cBhvr additive="base">
                                        <p:cTn id="25" dur="500" fill="hold"/>
                                        <p:tgtEl>
                                          <p:spTgt spid="3">
                                            <p:txEl>
                                              <p:pRg st="3" end="3"/>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3">
                                            <p:txEl>
                                              <p:pRg st="3" end="3"/>
                                            </p:txEl>
                                          </p:spTgt>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3">
                                            <p:txEl>
                                              <p:pRg st="4" end="4"/>
                                            </p:txEl>
                                          </p:spTgt>
                                        </p:tgtEl>
                                        <p:attrNameLst>
                                          <p:attrName>style.visibility</p:attrName>
                                        </p:attrNameLst>
                                      </p:cBhvr>
                                      <p:to>
                                        <p:strVal val="visible"/>
                                      </p:to>
                                    </p:set>
                                    <p:anim calcmode="lin" valueType="num">
                                      <p:cBhvr additive="base">
                                        <p:cTn id="31" dur="500" fill="hold"/>
                                        <p:tgtEl>
                                          <p:spTgt spid="3">
                                            <p:txEl>
                                              <p:pRg st="4" end="4"/>
                                            </p:txEl>
                                          </p:spTgt>
                                        </p:tgtEl>
                                        <p:attrNameLst>
                                          <p:attrName>ppt_x</p:attrName>
                                        </p:attrNameLst>
                                      </p:cBhvr>
                                      <p:tavLst>
                                        <p:tav tm="0">
                                          <p:val>
                                            <p:strVal val="#ppt_x"/>
                                          </p:val>
                                        </p:tav>
                                        <p:tav tm="100000">
                                          <p:val>
                                            <p:strVal val="#ppt_x"/>
                                          </p:val>
                                        </p:tav>
                                      </p:tavLst>
                                    </p:anim>
                                    <p:anim calcmode="lin" valueType="num">
                                      <p:cBhvr additive="base">
                                        <p:cTn id="32" dur="500" fill="hold"/>
                                        <p:tgtEl>
                                          <p:spTgt spid="3">
                                            <p:txEl>
                                              <p:pRg st="4" end="4"/>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8736CD-0080-37B4-34CC-1528F72EC7D5}"/>
              </a:ext>
            </a:extLst>
          </p:cNvPr>
          <p:cNvSpPr>
            <a:spLocks noGrp="1"/>
          </p:cNvSpPr>
          <p:nvPr>
            <p:ph type="title"/>
          </p:nvPr>
        </p:nvSpPr>
        <p:spPr/>
        <p:txBody>
          <a:bodyPr/>
          <a:lstStyle/>
          <a:p>
            <a:pPr algn="l"/>
            <a:r>
              <a:rPr lang="en-US" sz="4400"/>
              <a:t>WHAT COMES NEXT?</a:t>
            </a:r>
            <a:endParaRPr lang="en-US" sz="4400" i="1"/>
          </a:p>
        </p:txBody>
      </p:sp>
      <p:sp>
        <p:nvSpPr>
          <p:cNvPr id="3" name="Content Placeholder 2">
            <a:extLst>
              <a:ext uri="{FF2B5EF4-FFF2-40B4-BE49-F238E27FC236}">
                <a16:creationId xmlns:a16="http://schemas.microsoft.com/office/drawing/2014/main" id="{6C22ED47-D791-FE7C-BF75-3183FBB78A01}"/>
              </a:ext>
            </a:extLst>
          </p:cNvPr>
          <p:cNvSpPr>
            <a:spLocks noGrp="1"/>
          </p:cNvSpPr>
          <p:nvPr>
            <p:ph idx="1"/>
          </p:nvPr>
        </p:nvSpPr>
        <p:spPr/>
        <p:txBody>
          <a:bodyPr vert="horz" lIns="91440" tIns="45720" rIns="91440" bIns="45720" rtlCol="0" anchor="t">
            <a:normAutofit fontScale="77500" lnSpcReduction="20000"/>
          </a:bodyPr>
          <a:lstStyle/>
          <a:p>
            <a:pPr>
              <a:lnSpc>
                <a:spcPct val="150000"/>
              </a:lnSpc>
            </a:pPr>
            <a:r>
              <a:rPr lang="en-US" sz="5100" dirty="0">
                <a:cs typeface="Times New Roman" panose="02020603050405020304" pitchFamily="18" charset="0"/>
              </a:rPr>
              <a:t>“Stopgap” funding expires December 16</a:t>
            </a:r>
            <a:r>
              <a:rPr lang="en-US" sz="5100" baseline="30000" dirty="0">
                <a:cs typeface="Times New Roman" panose="02020603050405020304" pitchFamily="18" charset="0"/>
              </a:rPr>
              <a:t>th</a:t>
            </a:r>
            <a:r>
              <a:rPr lang="en-US" sz="5100" dirty="0">
                <a:cs typeface="Times New Roman" panose="02020603050405020304" pitchFamily="18" charset="0"/>
              </a:rPr>
              <a:t> </a:t>
            </a:r>
          </a:p>
          <a:p>
            <a:pPr>
              <a:lnSpc>
                <a:spcPct val="150000"/>
              </a:lnSpc>
            </a:pPr>
            <a:r>
              <a:rPr lang="en-US" sz="5100" dirty="0">
                <a:cs typeface="Times New Roman" panose="02020603050405020304" pitchFamily="18" charset="0"/>
              </a:rPr>
              <a:t>House-Senate negotiations in November?</a:t>
            </a:r>
          </a:p>
          <a:p>
            <a:pPr>
              <a:lnSpc>
                <a:spcPct val="150000"/>
              </a:lnSpc>
            </a:pPr>
            <a:r>
              <a:rPr lang="en-US" sz="5100" dirty="0">
                <a:cs typeface="Times New Roman" panose="02020603050405020304" pitchFamily="18" charset="0"/>
              </a:rPr>
              <a:t>Another stopgap bill?</a:t>
            </a:r>
          </a:p>
          <a:p>
            <a:pPr>
              <a:lnSpc>
                <a:spcPct val="150000"/>
              </a:lnSpc>
            </a:pPr>
            <a:r>
              <a:rPr lang="en-US" sz="5100" dirty="0">
                <a:cs typeface="Times New Roman" panose="02020603050405020304" pitchFamily="18" charset="0"/>
              </a:rPr>
              <a:t>An “omnibus” appropriation bill?</a:t>
            </a:r>
            <a:endParaRPr lang="en-US" sz="4600" dirty="0">
              <a:cs typeface="Times New Roman" panose="02020603050405020304" pitchFamily="18" charset="0"/>
            </a:endParaRPr>
          </a:p>
          <a:p>
            <a:pPr>
              <a:lnSpc>
                <a:spcPct val="150000"/>
              </a:lnSpc>
            </a:pPr>
            <a:r>
              <a:rPr lang="en-US" sz="5100" dirty="0">
                <a:cs typeface="Times New Roman" panose="02020603050405020304" pitchFamily="18" charset="0"/>
              </a:rPr>
              <a:t>A government shutdown?</a:t>
            </a:r>
          </a:p>
          <a:p>
            <a:endParaRPr lang="en-US" sz="3200" dirty="0">
              <a:cs typeface="Times New Roman" panose="02020603050405020304" pitchFamily="18" charset="0"/>
            </a:endParaRPr>
          </a:p>
          <a:p>
            <a:endParaRPr lang="en-US" sz="3200" dirty="0">
              <a:cs typeface="Times New Roman" panose="02020603050405020304" pitchFamily="18" charset="0"/>
            </a:endParaRPr>
          </a:p>
          <a:p>
            <a:endParaRPr lang="en-US" sz="3200" dirty="0">
              <a:cs typeface="Times New Roman" panose="02020603050405020304" pitchFamily="18" charset="0"/>
            </a:endParaRPr>
          </a:p>
        </p:txBody>
      </p:sp>
      <p:cxnSp>
        <p:nvCxnSpPr>
          <p:cNvPr id="5" name="Straight Connector 4">
            <a:extLst>
              <a:ext uri="{FF2B5EF4-FFF2-40B4-BE49-F238E27FC236}">
                <a16:creationId xmlns:a16="http://schemas.microsoft.com/office/drawing/2014/main" id="{407E237B-FEED-4CB0-9678-09AA6ACB958F}"/>
              </a:ext>
            </a:extLst>
          </p:cNvPr>
          <p:cNvCxnSpPr>
            <a:cxnSpLocks/>
          </p:cNvCxnSpPr>
          <p:nvPr/>
        </p:nvCxnSpPr>
        <p:spPr>
          <a:xfrm>
            <a:off x="0" y="1580049"/>
            <a:ext cx="9655175" cy="0"/>
          </a:xfrm>
          <a:prstGeom prst="line">
            <a:avLst/>
          </a:prstGeom>
          <a:ln w="31750"/>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83385338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additive="base">
                                        <p:cTn id="13" dur="500" fill="hold"/>
                                        <p:tgtEl>
                                          <p:spTgt spid="3">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3">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anim calcmode="lin" valueType="num">
                                      <p:cBhvr additive="base">
                                        <p:cTn id="19"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3">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3">
                                            <p:txEl>
                                              <p:pRg st="3" end="3"/>
                                            </p:txEl>
                                          </p:spTgt>
                                        </p:tgtEl>
                                        <p:attrNameLst>
                                          <p:attrName>style.visibility</p:attrName>
                                        </p:attrNameLst>
                                      </p:cBhvr>
                                      <p:to>
                                        <p:strVal val="visible"/>
                                      </p:to>
                                    </p:set>
                                    <p:anim calcmode="lin" valueType="num">
                                      <p:cBhvr additive="base">
                                        <p:cTn id="25" dur="500" fill="hold"/>
                                        <p:tgtEl>
                                          <p:spTgt spid="3">
                                            <p:txEl>
                                              <p:pRg st="3" end="3"/>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3">
                                            <p:txEl>
                                              <p:pRg st="3" end="3"/>
                                            </p:txEl>
                                          </p:spTgt>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3">
                                            <p:txEl>
                                              <p:pRg st="4" end="4"/>
                                            </p:txEl>
                                          </p:spTgt>
                                        </p:tgtEl>
                                        <p:attrNameLst>
                                          <p:attrName>style.visibility</p:attrName>
                                        </p:attrNameLst>
                                      </p:cBhvr>
                                      <p:to>
                                        <p:strVal val="visible"/>
                                      </p:to>
                                    </p:set>
                                    <p:anim calcmode="lin" valueType="num">
                                      <p:cBhvr additive="base">
                                        <p:cTn id="31" dur="500" fill="hold"/>
                                        <p:tgtEl>
                                          <p:spTgt spid="3">
                                            <p:txEl>
                                              <p:pRg st="4" end="4"/>
                                            </p:txEl>
                                          </p:spTgt>
                                        </p:tgtEl>
                                        <p:attrNameLst>
                                          <p:attrName>ppt_x</p:attrName>
                                        </p:attrNameLst>
                                      </p:cBhvr>
                                      <p:tavLst>
                                        <p:tav tm="0">
                                          <p:val>
                                            <p:strVal val="#ppt_x"/>
                                          </p:val>
                                        </p:tav>
                                        <p:tav tm="100000">
                                          <p:val>
                                            <p:strVal val="#ppt_x"/>
                                          </p:val>
                                        </p:tav>
                                      </p:tavLst>
                                    </p:anim>
                                    <p:anim calcmode="lin" valueType="num">
                                      <p:cBhvr additive="base">
                                        <p:cTn id="32" dur="500" fill="hold"/>
                                        <p:tgtEl>
                                          <p:spTgt spid="3">
                                            <p:txEl>
                                              <p:pRg st="4" end="4"/>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8736CD-0080-37B4-34CC-1528F72EC7D5}"/>
              </a:ext>
            </a:extLst>
          </p:cNvPr>
          <p:cNvSpPr>
            <a:spLocks noGrp="1"/>
          </p:cNvSpPr>
          <p:nvPr>
            <p:ph type="title"/>
          </p:nvPr>
        </p:nvSpPr>
        <p:spPr>
          <a:xfrm>
            <a:off x="5892800" y="160020"/>
            <a:ext cx="4876800" cy="1143000"/>
          </a:xfrm>
        </p:spPr>
        <p:txBody>
          <a:bodyPr/>
          <a:lstStyle/>
          <a:p>
            <a:pPr algn="l"/>
            <a:r>
              <a:rPr lang="en-US" sz="4400"/>
              <a:t>VETERANS HEALTH</a:t>
            </a:r>
            <a:endParaRPr lang="en-US" sz="4400" i="1"/>
          </a:p>
        </p:txBody>
      </p:sp>
      <p:sp>
        <p:nvSpPr>
          <p:cNvPr id="3" name="Content Placeholder 2">
            <a:extLst>
              <a:ext uri="{FF2B5EF4-FFF2-40B4-BE49-F238E27FC236}">
                <a16:creationId xmlns:a16="http://schemas.microsoft.com/office/drawing/2014/main" id="{6C22ED47-D791-FE7C-BF75-3183FBB78A01}"/>
              </a:ext>
            </a:extLst>
          </p:cNvPr>
          <p:cNvSpPr>
            <a:spLocks noGrp="1"/>
          </p:cNvSpPr>
          <p:nvPr>
            <p:ph sz="half" idx="1"/>
          </p:nvPr>
        </p:nvSpPr>
        <p:spPr/>
        <p:txBody>
          <a:bodyPr vert="horz" lIns="91440" tIns="45720" rIns="91440" bIns="45720" rtlCol="0" anchor="t">
            <a:normAutofit lnSpcReduction="10000"/>
          </a:bodyPr>
          <a:lstStyle/>
          <a:p>
            <a:pPr>
              <a:lnSpc>
                <a:spcPct val="150000"/>
              </a:lnSpc>
            </a:pPr>
            <a:r>
              <a:rPr lang="en-US" sz="3600">
                <a:cs typeface="Times New Roman" panose="02020603050405020304" pitchFamily="18" charset="0"/>
              </a:rPr>
              <a:t>1 Year at a time</a:t>
            </a:r>
          </a:p>
          <a:p>
            <a:pPr>
              <a:lnSpc>
                <a:spcPct val="150000"/>
              </a:lnSpc>
            </a:pPr>
            <a:r>
              <a:rPr lang="en-US" sz="3600">
                <a:cs typeface="Times New Roman" panose="02020603050405020304" pitchFamily="18" charset="0"/>
              </a:rPr>
              <a:t>Stopgaps &amp; Shutdowns</a:t>
            </a:r>
          </a:p>
          <a:p>
            <a:pPr>
              <a:lnSpc>
                <a:spcPct val="150000"/>
              </a:lnSpc>
            </a:pPr>
            <a:r>
              <a:rPr lang="en-US" sz="3600">
                <a:cs typeface="Times New Roman" panose="02020603050405020304" pitchFamily="18" charset="0"/>
              </a:rPr>
              <a:t>Uncertainty &amp; Inequity</a:t>
            </a:r>
          </a:p>
          <a:p>
            <a:pPr>
              <a:lnSpc>
                <a:spcPct val="150000"/>
              </a:lnSpc>
            </a:pPr>
            <a:r>
              <a:rPr lang="en-US" sz="3600">
                <a:cs typeface="Times New Roman" panose="02020603050405020304" pitchFamily="18" charset="0"/>
              </a:rPr>
              <a:t>Rationing &amp; Cutbacks</a:t>
            </a:r>
          </a:p>
          <a:p>
            <a:pPr>
              <a:lnSpc>
                <a:spcPct val="150000"/>
              </a:lnSpc>
            </a:pPr>
            <a:r>
              <a:rPr lang="en-US" sz="3600">
                <a:cs typeface="Times New Roman" panose="02020603050405020304" pitchFamily="18" charset="0"/>
              </a:rPr>
              <a:t>Patient care suffers</a:t>
            </a:r>
          </a:p>
          <a:p>
            <a:endParaRPr lang="en-US" sz="3200">
              <a:cs typeface="Times New Roman" panose="02020603050405020304" pitchFamily="18" charset="0"/>
            </a:endParaRPr>
          </a:p>
        </p:txBody>
      </p:sp>
      <p:sp>
        <p:nvSpPr>
          <p:cNvPr id="6" name="Content Placeholder 5">
            <a:extLst>
              <a:ext uri="{FF2B5EF4-FFF2-40B4-BE49-F238E27FC236}">
                <a16:creationId xmlns:a16="http://schemas.microsoft.com/office/drawing/2014/main" id="{DF932B96-6C3C-6C6A-D902-08A6DB3CC880}"/>
              </a:ext>
            </a:extLst>
          </p:cNvPr>
          <p:cNvSpPr>
            <a:spLocks noGrp="1"/>
          </p:cNvSpPr>
          <p:nvPr>
            <p:ph sz="half" idx="2"/>
          </p:nvPr>
        </p:nvSpPr>
        <p:spPr/>
        <p:txBody>
          <a:bodyPr>
            <a:normAutofit lnSpcReduction="10000"/>
          </a:bodyPr>
          <a:lstStyle/>
          <a:p>
            <a:pPr>
              <a:lnSpc>
                <a:spcPct val="150000"/>
              </a:lnSpc>
            </a:pPr>
            <a:r>
              <a:rPr lang="en-US" sz="3600">
                <a:cs typeface="Times New Roman" panose="02020603050405020304" pitchFamily="18" charset="0"/>
              </a:rPr>
              <a:t>2 Years at a time</a:t>
            </a:r>
          </a:p>
          <a:p>
            <a:pPr>
              <a:lnSpc>
                <a:spcPct val="150000"/>
              </a:lnSpc>
            </a:pPr>
            <a:r>
              <a:rPr lang="en-US" sz="3600">
                <a:cs typeface="Times New Roman" panose="02020603050405020304" pitchFamily="18" charset="0"/>
              </a:rPr>
              <a:t>Annual appropriations</a:t>
            </a:r>
          </a:p>
          <a:p>
            <a:pPr>
              <a:lnSpc>
                <a:spcPct val="150000"/>
              </a:lnSpc>
            </a:pPr>
            <a:r>
              <a:rPr lang="en-US" sz="3600">
                <a:cs typeface="Times New Roman" panose="02020603050405020304" pitchFamily="18" charset="0"/>
              </a:rPr>
              <a:t>Certainty</a:t>
            </a:r>
          </a:p>
          <a:p>
            <a:pPr>
              <a:lnSpc>
                <a:spcPct val="150000"/>
              </a:lnSpc>
            </a:pPr>
            <a:r>
              <a:rPr lang="en-US" sz="3600">
                <a:cs typeface="Times New Roman" panose="02020603050405020304" pitchFamily="18" charset="0"/>
              </a:rPr>
              <a:t>Planning &amp; Investing</a:t>
            </a:r>
          </a:p>
          <a:p>
            <a:pPr>
              <a:lnSpc>
                <a:spcPct val="150000"/>
              </a:lnSpc>
            </a:pPr>
            <a:r>
              <a:rPr lang="en-US" sz="3600">
                <a:cs typeface="Times New Roman" panose="02020603050405020304" pitchFamily="18" charset="0"/>
              </a:rPr>
              <a:t>Patient care continues</a:t>
            </a:r>
          </a:p>
        </p:txBody>
      </p:sp>
      <p:cxnSp>
        <p:nvCxnSpPr>
          <p:cNvPr id="5" name="Straight Connector 4">
            <a:extLst>
              <a:ext uri="{FF2B5EF4-FFF2-40B4-BE49-F238E27FC236}">
                <a16:creationId xmlns:a16="http://schemas.microsoft.com/office/drawing/2014/main" id="{407E237B-FEED-4CB0-9678-09AA6ACB958F}"/>
              </a:ext>
            </a:extLst>
          </p:cNvPr>
          <p:cNvCxnSpPr>
            <a:cxnSpLocks/>
          </p:cNvCxnSpPr>
          <p:nvPr/>
        </p:nvCxnSpPr>
        <p:spPr>
          <a:xfrm>
            <a:off x="0" y="1580049"/>
            <a:ext cx="9655175" cy="0"/>
          </a:xfrm>
          <a:prstGeom prst="line">
            <a:avLst/>
          </a:prstGeom>
          <a:ln w="31750"/>
        </p:spPr>
        <p:style>
          <a:lnRef idx="1">
            <a:schemeClr val="accent1"/>
          </a:lnRef>
          <a:fillRef idx="0">
            <a:schemeClr val="accent1"/>
          </a:fillRef>
          <a:effectRef idx="0">
            <a:schemeClr val="accent1"/>
          </a:effectRef>
          <a:fontRef idx="minor">
            <a:schemeClr val="tx1"/>
          </a:fontRef>
        </p:style>
      </p:cxnSp>
      <p:sp>
        <p:nvSpPr>
          <p:cNvPr id="4" name="Title 1">
            <a:extLst>
              <a:ext uri="{FF2B5EF4-FFF2-40B4-BE49-F238E27FC236}">
                <a16:creationId xmlns:a16="http://schemas.microsoft.com/office/drawing/2014/main" id="{3EAE75E3-49BD-85DE-E2A6-30E748346514}"/>
              </a:ext>
            </a:extLst>
          </p:cNvPr>
          <p:cNvSpPr txBox="1">
            <a:spLocks/>
          </p:cNvSpPr>
          <p:nvPr/>
        </p:nvSpPr>
        <p:spPr>
          <a:xfrm>
            <a:off x="582818" y="160020"/>
            <a:ext cx="4876801" cy="11430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5400" kern="1200" cap="none" spc="-100" baseline="0">
                <a:ln>
                  <a:noFill/>
                </a:ln>
                <a:solidFill>
                  <a:schemeClr val="tx2"/>
                </a:solidFill>
                <a:effectLst/>
                <a:latin typeface="+mj-lt"/>
                <a:ea typeface="+mj-ea"/>
                <a:cs typeface="+mj-cs"/>
              </a:defRPr>
            </a:lvl1pPr>
          </a:lstStyle>
          <a:p>
            <a:pPr algn="l"/>
            <a:r>
              <a:rPr lang="en-US" sz="4400"/>
              <a:t>INDIAN HEALTH</a:t>
            </a:r>
            <a:endParaRPr lang="en-US" sz="4400" i="1"/>
          </a:p>
        </p:txBody>
      </p:sp>
    </p:spTree>
    <p:extLst>
      <p:ext uri="{BB962C8B-B14F-4D97-AF65-F5344CB8AC3E}">
        <p14:creationId xmlns:p14="http://schemas.microsoft.com/office/powerpoint/2010/main" val="2818477220"/>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06E8001-2934-BB41-11C7-E802BF917BF3}"/>
              </a:ext>
            </a:extLst>
          </p:cNvPr>
          <p:cNvSpPr>
            <a:spLocks noGrp="1"/>
          </p:cNvSpPr>
          <p:nvPr>
            <p:ph type="title"/>
          </p:nvPr>
        </p:nvSpPr>
        <p:spPr/>
        <p:txBody>
          <a:bodyPr/>
          <a:lstStyle/>
          <a:p>
            <a:pPr algn="l"/>
            <a:r>
              <a:rPr lang="en-US" sz="4800">
                <a:cs typeface="Times New Roman"/>
              </a:rPr>
              <a:t>FY 2023 APPROPRIATION BILLS</a:t>
            </a:r>
            <a:br>
              <a:rPr lang="en-US" sz="4800">
                <a:cs typeface="Times New Roman"/>
              </a:rPr>
            </a:br>
            <a:endParaRPr lang="en-US" sz="4800">
              <a:cs typeface="Times New Roman" panose="02020603050405020304" pitchFamily="18" charset="0"/>
            </a:endParaRPr>
          </a:p>
        </p:txBody>
      </p:sp>
      <p:sp>
        <p:nvSpPr>
          <p:cNvPr id="9" name="Text Placeholder 8">
            <a:extLst>
              <a:ext uri="{FF2B5EF4-FFF2-40B4-BE49-F238E27FC236}">
                <a16:creationId xmlns:a16="http://schemas.microsoft.com/office/drawing/2014/main" id="{63B6DA68-DAF7-3F6B-464A-C0D9A281181B}"/>
              </a:ext>
            </a:extLst>
          </p:cNvPr>
          <p:cNvSpPr>
            <a:spLocks noGrp="1"/>
          </p:cNvSpPr>
          <p:nvPr>
            <p:ph type="body" idx="1"/>
          </p:nvPr>
        </p:nvSpPr>
        <p:spPr/>
        <p:txBody>
          <a:bodyPr/>
          <a:lstStyle/>
          <a:p>
            <a:r>
              <a:rPr lang="en-US" sz="4000"/>
              <a:t>House</a:t>
            </a:r>
            <a:endParaRPr lang="en-US"/>
          </a:p>
        </p:txBody>
      </p:sp>
      <p:sp>
        <p:nvSpPr>
          <p:cNvPr id="10" name="Content Placeholder 9">
            <a:extLst>
              <a:ext uri="{FF2B5EF4-FFF2-40B4-BE49-F238E27FC236}">
                <a16:creationId xmlns:a16="http://schemas.microsoft.com/office/drawing/2014/main" id="{119625EE-827A-4AF2-77D5-45934B8AD57B}"/>
              </a:ext>
            </a:extLst>
          </p:cNvPr>
          <p:cNvSpPr>
            <a:spLocks noGrp="1"/>
          </p:cNvSpPr>
          <p:nvPr>
            <p:ph sz="half" idx="2"/>
          </p:nvPr>
        </p:nvSpPr>
        <p:spPr/>
        <p:txBody>
          <a:bodyPr>
            <a:normAutofit/>
          </a:bodyPr>
          <a:lstStyle/>
          <a:p>
            <a:pPr marL="114300" indent="0">
              <a:buNone/>
            </a:pPr>
            <a:r>
              <a:rPr lang="en-US" sz="3600"/>
              <a:t>Annual Appropriation</a:t>
            </a:r>
          </a:p>
          <a:p>
            <a:r>
              <a:rPr lang="en-US" sz="3600"/>
              <a:t>$8.1 billion for FY 2023</a:t>
            </a:r>
          </a:p>
        </p:txBody>
      </p:sp>
      <p:sp>
        <p:nvSpPr>
          <p:cNvPr id="11" name="Text Placeholder 10">
            <a:extLst>
              <a:ext uri="{FF2B5EF4-FFF2-40B4-BE49-F238E27FC236}">
                <a16:creationId xmlns:a16="http://schemas.microsoft.com/office/drawing/2014/main" id="{991A70B5-39C7-B2B3-27AC-EB02A17F5262}"/>
              </a:ext>
            </a:extLst>
          </p:cNvPr>
          <p:cNvSpPr>
            <a:spLocks noGrp="1"/>
          </p:cNvSpPr>
          <p:nvPr>
            <p:ph type="body" sz="quarter" idx="3"/>
          </p:nvPr>
        </p:nvSpPr>
        <p:spPr/>
        <p:txBody>
          <a:bodyPr/>
          <a:lstStyle/>
          <a:p>
            <a:r>
              <a:rPr lang="en-US" sz="4000"/>
              <a:t>Senate</a:t>
            </a:r>
            <a:endParaRPr lang="en-US"/>
          </a:p>
        </p:txBody>
      </p:sp>
      <p:sp>
        <p:nvSpPr>
          <p:cNvPr id="12" name="Content Placeholder 11">
            <a:extLst>
              <a:ext uri="{FF2B5EF4-FFF2-40B4-BE49-F238E27FC236}">
                <a16:creationId xmlns:a16="http://schemas.microsoft.com/office/drawing/2014/main" id="{F05225D9-6CFA-A49F-8532-8DCAFD2B3C11}"/>
              </a:ext>
            </a:extLst>
          </p:cNvPr>
          <p:cNvSpPr>
            <a:spLocks noGrp="1"/>
          </p:cNvSpPr>
          <p:nvPr>
            <p:ph sz="quarter" idx="4"/>
          </p:nvPr>
        </p:nvSpPr>
        <p:spPr/>
        <p:txBody>
          <a:bodyPr>
            <a:normAutofit/>
          </a:bodyPr>
          <a:lstStyle/>
          <a:p>
            <a:pPr marL="114300" indent="0">
              <a:buNone/>
            </a:pPr>
            <a:r>
              <a:rPr lang="en-US" sz="3600"/>
              <a:t>Annual Appropriation</a:t>
            </a:r>
          </a:p>
          <a:p>
            <a:r>
              <a:rPr lang="en-US" sz="3600"/>
              <a:t>$7.4 billion for FY 2023</a:t>
            </a:r>
          </a:p>
          <a:p>
            <a:pPr marL="114300" indent="0">
              <a:buNone/>
            </a:pPr>
            <a:endParaRPr lang="en-US" sz="3600"/>
          </a:p>
          <a:p>
            <a:pPr marL="114300" indent="0">
              <a:buNone/>
            </a:pPr>
            <a:r>
              <a:rPr lang="en-US" sz="3600"/>
              <a:t>Advance Appropriation</a:t>
            </a:r>
          </a:p>
          <a:p>
            <a:r>
              <a:rPr lang="en-US" sz="3600"/>
              <a:t>$5.6 billion for FY 2024</a:t>
            </a:r>
          </a:p>
        </p:txBody>
      </p:sp>
      <p:cxnSp>
        <p:nvCxnSpPr>
          <p:cNvPr id="5" name="Straight Connector 4">
            <a:extLst>
              <a:ext uri="{FF2B5EF4-FFF2-40B4-BE49-F238E27FC236}">
                <a16:creationId xmlns:a16="http://schemas.microsoft.com/office/drawing/2014/main" id="{853FE4D8-6DAC-DF59-62AD-7BB760F54F47}"/>
              </a:ext>
            </a:extLst>
          </p:cNvPr>
          <p:cNvCxnSpPr>
            <a:cxnSpLocks/>
          </p:cNvCxnSpPr>
          <p:nvPr/>
        </p:nvCxnSpPr>
        <p:spPr>
          <a:xfrm>
            <a:off x="0" y="1302839"/>
            <a:ext cx="9655175" cy="0"/>
          </a:xfrm>
          <a:prstGeom prst="line">
            <a:avLst/>
          </a:prstGeom>
          <a:ln w="31750"/>
        </p:spPr>
        <p:style>
          <a:lnRef idx="1">
            <a:schemeClr val="accent1"/>
          </a:lnRef>
          <a:fillRef idx="0">
            <a:schemeClr val="accent1"/>
          </a:fillRef>
          <a:effectRef idx="0">
            <a:schemeClr val="accent1"/>
          </a:effectRef>
          <a:fontRef idx="minor">
            <a:schemeClr val="tx1"/>
          </a:fontRef>
        </p:style>
      </p:cxnSp>
      <p:sp>
        <p:nvSpPr>
          <p:cNvPr id="13" name="TextBox 12">
            <a:extLst>
              <a:ext uri="{FF2B5EF4-FFF2-40B4-BE49-F238E27FC236}">
                <a16:creationId xmlns:a16="http://schemas.microsoft.com/office/drawing/2014/main" id="{152EB217-42BE-120B-B4F6-1098E573C3FB}"/>
              </a:ext>
            </a:extLst>
          </p:cNvPr>
          <p:cNvSpPr txBox="1"/>
          <p:nvPr/>
        </p:nvSpPr>
        <p:spPr>
          <a:xfrm>
            <a:off x="675285" y="779619"/>
            <a:ext cx="10794755" cy="523220"/>
          </a:xfrm>
          <a:prstGeom prst="rect">
            <a:avLst/>
          </a:prstGeom>
          <a:noFill/>
        </p:spPr>
        <p:txBody>
          <a:bodyPr wrap="square">
            <a:spAutoFit/>
          </a:bodyPr>
          <a:lstStyle/>
          <a:p>
            <a:r>
              <a:rPr lang="en-US" sz="2800" i="1">
                <a:latin typeface="+mj-lt"/>
              </a:rPr>
              <a:t>Indian</a:t>
            </a:r>
            <a:r>
              <a:rPr lang="en-US" sz="2400" i="1">
                <a:latin typeface="+mj-lt"/>
              </a:rPr>
              <a:t> Health Service</a:t>
            </a:r>
          </a:p>
        </p:txBody>
      </p:sp>
    </p:spTree>
    <p:extLst>
      <p:ext uri="{BB962C8B-B14F-4D97-AF65-F5344CB8AC3E}">
        <p14:creationId xmlns:p14="http://schemas.microsoft.com/office/powerpoint/2010/main" val="2382725479"/>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06E8001-2934-BB41-11C7-E802BF917BF3}"/>
              </a:ext>
            </a:extLst>
          </p:cNvPr>
          <p:cNvSpPr>
            <a:spLocks noGrp="1"/>
          </p:cNvSpPr>
          <p:nvPr>
            <p:ph type="title"/>
          </p:nvPr>
        </p:nvSpPr>
        <p:spPr/>
        <p:txBody>
          <a:bodyPr/>
          <a:lstStyle/>
          <a:p>
            <a:pPr algn="l"/>
            <a:r>
              <a:rPr lang="en-US" sz="4800">
                <a:cs typeface="Times New Roman"/>
              </a:rPr>
              <a:t>FY 2023 SENATE BILL</a:t>
            </a:r>
            <a:br>
              <a:rPr lang="en-US" sz="4800">
                <a:cs typeface="Times New Roman"/>
              </a:rPr>
            </a:br>
            <a:endParaRPr lang="en-US" sz="4800">
              <a:cs typeface="Times New Roman" panose="02020603050405020304" pitchFamily="18" charset="0"/>
            </a:endParaRPr>
          </a:p>
        </p:txBody>
      </p:sp>
      <p:sp>
        <p:nvSpPr>
          <p:cNvPr id="9" name="Text Placeholder 8">
            <a:extLst>
              <a:ext uri="{FF2B5EF4-FFF2-40B4-BE49-F238E27FC236}">
                <a16:creationId xmlns:a16="http://schemas.microsoft.com/office/drawing/2014/main" id="{63B6DA68-DAF7-3F6B-464A-C0D9A281181B}"/>
              </a:ext>
            </a:extLst>
          </p:cNvPr>
          <p:cNvSpPr>
            <a:spLocks noGrp="1"/>
          </p:cNvSpPr>
          <p:nvPr>
            <p:ph type="body" idx="1"/>
          </p:nvPr>
        </p:nvSpPr>
        <p:spPr/>
        <p:txBody>
          <a:bodyPr/>
          <a:lstStyle/>
          <a:p>
            <a:r>
              <a:rPr lang="en-US" sz="4000"/>
              <a:t>FY 2023</a:t>
            </a:r>
            <a:endParaRPr lang="en-US"/>
          </a:p>
        </p:txBody>
      </p:sp>
      <p:sp>
        <p:nvSpPr>
          <p:cNvPr id="10" name="Content Placeholder 9">
            <a:extLst>
              <a:ext uri="{FF2B5EF4-FFF2-40B4-BE49-F238E27FC236}">
                <a16:creationId xmlns:a16="http://schemas.microsoft.com/office/drawing/2014/main" id="{119625EE-827A-4AF2-77D5-45934B8AD57B}"/>
              </a:ext>
            </a:extLst>
          </p:cNvPr>
          <p:cNvSpPr>
            <a:spLocks noGrp="1"/>
          </p:cNvSpPr>
          <p:nvPr>
            <p:ph sz="half" idx="2"/>
          </p:nvPr>
        </p:nvSpPr>
        <p:spPr/>
        <p:txBody>
          <a:bodyPr>
            <a:normAutofit/>
          </a:bodyPr>
          <a:lstStyle/>
          <a:p>
            <a:pPr marL="114300" indent="0">
              <a:buNone/>
            </a:pPr>
            <a:r>
              <a:rPr lang="en-US" sz="3600" b="1" i="1"/>
              <a:t>Annual</a:t>
            </a:r>
            <a:r>
              <a:rPr lang="en-US" sz="3600"/>
              <a:t> Appropriation</a:t>
            </a:r>
          </a:p>
          <a:p>
            <a:r>
              <a:rPr lang="en-US" sz="3600"/>
              <a:t>$5.2 B, Services</a:t>
            </a:r>
          </a:p>
          <a:p>
            <a:r>
              <a:rPr lang="en-US" sz="3600"/>
              <a:t>$1.1 B, Facilities</a:t>
            </a:r>
          </a:p>
          <a:p>
            <a:r>
              <a:rPr lang="en-US" sz="3600" u="sng"/>
              <a:t>$1.1 B, CSC &amp; 105(l) </a:t>
            </a:r>
          </a:p>
          <a:p>
            <a:r>
              <a:rPr lang="en-US" sz="3600"/>
              <a:t>$7.4 B, Total</a:t>
            </a:r>
          </a:p>
          <a:p>
            <a:endParaRPr lang="en-US" sz="3600"/>
          </a:p>
          <a:p>
            <a:pPr marL="114300" indent="0">
              <a:buNone/>
            </a:pPr>
            <a:endParaRPr lang="en-US" sz="3600"/>
          </a:p>
        </p:txBody>
      </p:sp>
      <p:sp>
        <p:nvSpPr>
          <p:cNvPr id="11" name="Text Placeholder 10">
            <a:extLst>
              <a:ext uri="{FF2B5EF4-FFF2-40B4-BE49-F238E27FC236}">
                <a16:creationId xmlns:a16="http://schemas.microsoft.com/office/drawing/2014/main" id="{991A70B5-39C7-B2B3-27AC-EB02A17F5262}"/>
              </a:ext>
            </a:extLst>
          </p:cNvPr>
          <p:cNvSpPr>
            <a:spLocks noGrp="1"/>
          </p:cNvSpPr>
          <p:nvPr>
            <p:ph type="body" sz="quarter" idx="3"/>
          </p:nvPr>
        </p:nvSpPr>
        <p:spPr/>
        <p:txBody>
          <a:bodyPr/>
          <a:lstStyle/>
          <a:p>
            <a:r>
              <a:rPr lang="en-US" sz="4000"/>
              <a:t>FY 2024</a:t>
            </a:r>
            <a:endParaRPr lang="en-US"/>
          </a:p>
        </p:txBody>
      </p:sp>
      <p:sp>
        <p:nvSpPr>
          <p:cNvPr id="12" name="Content Placeholder 11">
            <a:extLst>
              <a:ext uri="{FF2B5EF4-FFF2-40B4-BE49-F238E27FC236}">
                <a16:creationId xmlns:a16="http://schemas.microsoft.com/office/drawing/2014/main" id="{F05225D9-6CFA-A49F-8532-8DCAFD2B3C11}"/>
              </a:ext>
            </a:extLst>
          </p:cNvPr>
          <p:cNvSpPr>
            <a:spLocks noGrp="1"/>
          </p:cNvSpPr>
          <p:nvPr>
            <p:ph sz="quarter" idx="4"/>
          </p:nvPr>
        </p:nvSpPr>
        <p:spPr/>
        <p:txBody>
          <a:bodyPr>
            <a:normAutofit/>
          </a:bodyPr>
          <a:lstStyle/>
          <a:p>
            <a:pPr marL="114300" indent="0">
              <a:buNone/>
            </a:pPr>
            <a:r>
              <a:rPr lang="en-US" sz="3600" b="1" i="1"/>
              <a:t>Advance</a:t>
            </a:r>
            <a:r>
              <a:rPr lang="en-US" sz="3600"/>
              <a:t> Appropriation</a:t>
            </a:r>
          </a:p>
          <a:p>
            <a:r>
              <a:rPr lang="en-US" sz="3600"/>
              <a:t>$5.0 B, Services</a:t>
            </a:r>
          </a:p>
          <a:p>
            <a:r>
              <a:rPr lang="en-US" sz="3600"/>
              <a:t>$549 M, Facilities</a:t>
            </a:r>
          </a:p>
          <a:p>
            <a:r>
              <a:rPr lang="en-US" sz="3600" u="sng"/>
              <a:t>$0, CSC &amp; 105(l)</a:t>
            </a:r>
          </a:p>
          <a:p>
            <a:r>
              <a:rPr lang="en-US" sz="3600"/>
              <a:t>$5.6 B Total</a:t>
            </a:r>
          </a:p>
        </p:txBody>
      </p:sp>
      <p:cxnSp>
        <p:nvCxnSpPr>
          <p:cNvPr id="5" name="Straight Connector 4">
            <a:extLst>
              <a:ext uri="{FF2B5EF4-FFF2-40B4-BE49-F238E27FC236}">
                <a16:creationId xmlns:a16="http://schemas.microsoft.com/office/drawing/2014/main" id="{853FE4D8-6DAC-DF59-62AD-7BB760F54F47}"/>
              </a:ext>
            </a:extLst>
          </p:cNvPr>
          <p:cNvCxnSpPr>
            <a:cxnSpLocks/>
          </p:cNvCxnSpPr>
          <p:nvPr/>
        </p:nvCxnSpPr>
        <p:spPr>
          <a:xfrm>
            <a:off x="0" y="1302839"/>
            <a:ext cx="9655175" cy="0"/>
          </a:xfrm>
          <a:prstGeom prst="line">
            <a:avLst/>
          </a:prstGeom>
          <a:ln w="31750"/>
        </p:spPr>
        <p:style>
          <a:lnRef idx="1">
            <a:schemeClr val="accent1"/>
          </a:lnRef>
          <a:fillRef idx="0">
            <a:schemeClr val="accent1"/>
          </a:fillRef>
          <a:effectRef idx="0">
            <a:schemeClr val="accent1"/>
          </a:effectRef>
          <a:fontRef idx="minor">
            <a:schemeClr val="tx1"/>
          </a:fontRef>
        </p:style>
      </p:cxnSp>
      <p:sp>
        <p:nvSpPr>
          <p:cNvPr id="13" name="TextBox 12">
            <a:extLst>
              <a:ext uri="{FF2B5EF4-FFF2-40B4-BE49-F238E27FC236}">
                <a16:creationId xmlns:a16="http://schemas.microsoft.com/office/drawing/2014/main" id="{152EB217-42BE-120B-B4F6-1098E573C3FB}"/>
              </a:ext>
            </a:extLst>
          </p:cNvPr>
          <p:cNvSpPr txBox="1"/>
          <p:nvPr/>
        </p:nvSpPr>
        <p:spPr>
          <a:xfrm>
            <a:off x="675285" y="779619"/>
            <a:ext cx="10794755" cy="523220"/>
          </a:xfrm>
          <a:prstGeom prst="rect">
            <a:avLst/>
          </a:prstGeom>
          <a:noFill/>
        </p:spPr>
        <p:txBody>
          <a:bodyPr wrap="square">
            <a:spAutoFit/>
          </a:bodyPr>
          <a:lstStyle/>
          <a:p>
            <a:r>
              <a:rPr lang="en-US" sz="2800" i="1">
                <a:latin typeface="+mj-lt"/>
              </a:rPr>
              <a:t>Indian</a:t>
            </a:r>
            <a:r>
              <a:rPr lang="en-US" sz="2400" i="1">
                <a:latin typeface="+mj-lt"/>
              </a:rPr>
              <a:t> Health Service</a:t>
            </a:r>
          </a:p>
        </p:txBody>
      </p:sp>
    </p:spTree>
    <p:extLst>
      <p:ext uri="{BB962C8B-B14F-4D97-AF65-F5344CB8AC3E}">
        <p14:creationId xmlns:p14="http://schemas.microsoft.com/office/powerpoint/2010/main" val="2787412113"/>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8736CD-0080-37B4-34CC-1528F72EC7D5}"/>
              </a:ext>
            </a:extLst>
          </p:cNvPr>
          <p:cNvSpPr>
            <a:spLocks noGrp="1"/>
          </p:cNvSpPr>
          <p:nvPr>
            <p:ph type="title"/>
          </p:nvPr>
        </p:nvSpPr>
        <p:spPr/>
        <p:txBody>
          <a:bodyPr/>
          <a:lstStyle/>
          <a:p>
            <a:pPr algn="l"/>
            <a:r>
              <a:rPr lang="en-US" sz="4400" dirty="0"/>
              <a:t>SOCIAL MEDIA: TWITTER</a:t>
            </a:r>
          </a:p>
        </p:txBody>
      </p:sp>
      <p:sp>
        <p:nvSpPr>
          <p:cNvPr id="3" name="Content Placeholder 2">
            <a:extLst>
              <a:ext uri="{FF2B5EF4-FFF2-40B4-BE49-F238E27FC236}">
                <a16:creationId xmlns:a16="http://schemas.microsoft.com/office/drawing/2014/main" id="{6C22ED47-D791-FE7C-BF75-3183FBB78A01}"/>
              </a:ext>
            </a:extLst>
          </p:cNvPr>
          <p:cNvSpPr>
            <a:spLocks noGrp="1"/>
          </p:cNvSpPr>
          <p:nvPr>
            <p:ph idx="1"/>
          </p:nvPr>
        </p:nvSpPr>
        <p:spPr/>
        <p:txBody>
          <a:bodyPr vert="horz" lIns="91440" tIns="45720" rIns="91440" bIns="45720" rtlCol="0" anchor="t">
            <a:normAutofit/>
          </a:bodyPr>
          <a:lstStyle/>
          <a:p>
            <a:pPr marL="114300" indent="0">
              <a:lnSpc>
                <a:spcPct val="150000"/>
              </a:lnSpc>
              <a:buNone/>
            </a:pPr>
            <a:endParaRPr lang="en-US" sz="3200" dirty="0">
              <a:cs typeface="Times New Roman" panose="02020603050405020304" pitchFamily="18" charset="0"/>
            </a:endParaRPr>
          </a:p>
          <a:p>
            <a:endParaRPr lang="en-US" sz="3200" dirty="0">
              <a:cs typeface="Times New Roman" panose="02020603050405020304" pitchFamily="18" charset="0"/>
            </a:endParaRPr>
          </a:p>
          <a:p>
            <a:endParaRPr lang="en-US" sz="3200" dirty="0">
              <a:cs typeface="Times New Roman" panose="02020603050405020304" pitchFamily="18" charset="0"/>
            </a:endParaRPr>
          </a:p>
        </p:txBody>
      </p:sp>
      <p:cxnSp>
        <p:nvCxnSpPr>
          <p:cNvPr id="5" name="Straight Connector 4">
            <a:extLst>
              <a:ext uri="{FF2B5EF4-FFF2-40B4-BE49-F238E27FC236}">
                <a16:creationId xmlns:a16="http://schemas.microsoft.com/office/drawing/2014/main" id="{407E237B-FEED-4CB0-9678-09AA6ACB958F}"/>
              </a:ext>
            </a:extLst>
          </p:cNvPr>
          <p:cNvCxnSpPr>
            <a:cxnSpLocks/>
          </p:cNvCxnSpPr>
          <p:nvPr/>
        </p:nvCxnSpPr>
        <p:spPr>
          <a:xfrm>
            <a:off x="0" y="1580049"/>
            <a:ext cx="9655175" cy="0"/>
          </a:xfrm>
          <a:prstGeom prst="line">
            <a:avLst/>
          </a:prstGeom>
          <a:ln w="31750"/>
        </p:spPr>
        <p:style>
          <a:lnRef idx="1">
            <a:schemeClr val="accent1"/>
          </a:lnRef>
          <a:fillRef idx="0">
            <a:schemeClr val="accent1"/>
          </a:fillRef>
          <a:effectRef idx="0">
            <a:schemeClr val="accent1"/>
          </a:effectRef>
          <a:fontRef idx="minor">
            <a:schemeClr val="tx1"/>
          </a:fontRef>
        </p:style>
      </p:cxnSp>
      <p:pic>
        <p:nvPicPr>
          <p:cNvPr id="7" name="Picture 6">
            <a:extLst>
              <a:ext uri="{FF2B5EF4-FFF2-40B4-BE49-F238E27FC236}">
                <a16:creationId xmlns:a16="http://schemas.microsoft.com/office/drawing/2014/main" id="{ECEBAC3F-A5F1-E817-2B66-95A7329DAAA8}"/>
              </a:ext>
            </a:extLst>
          </p:cNvPr>
          <p:cNvPicPr>
            <a:picLocks noChangeAspect="1"/>
          </p:cNvPicPr>
          <p:nvPr/>
        </p:nvPicPr>
        <p:blipFill rotWithShape="1">
          <a:blip r:embed="rId3"/>
          <a:srcRect l="30437" t="14746" r="37160" b="54067"/>
          <a:stretch/>
        </p:blipFill>
        <p:spPr>
          <a:xfrm>
            <a:off x="5116630" y="2459115"/>
            <a:ext cx="5568247" cy="2902997"/>
          </a:xfrm>
          <a:prstGeom prst="rect">
            <a:avLst/>
          </a:prstGeom>
        </p:spPr>
      </p:pic>
      <p:pic>
        <p:nvPicPr>
          <p:cNvPr id="8" name="Picture 7">
            <a:extLst>
              <a:ext uri="{FF2B5EF4-FFF2-40B4-BE49-F238E27FC236}">
                <a16:creationId xmlns:a16="http://schemas.microsoft.com/office/drawing/2014/main" id="{FC446B87-67CF-FF52-5E0E-9363C8046C72}"/>
              </a:ext>
            </a:extLst>
          </p:cNvPr>
          <p:cNvPicPr>
            <a:picLocks noChangeAspect="1"/>
          </p:cNvPicPr>
          <p:nvPr/>
        </p:nvPicPr>
        <p:blipFill rotWithShape="1">
          <a:blip r:embed="rId4"/>
          <a:srcRect l="30292" t="20526" r="37378" b="6781"/>
          <a:stretch/>
        </p:blipFill>
        <p:spPr>
          <a:xfrm>
            <a:off x="275208" y="1667758"/>
            <a:ext cx="4190260" cy="5103339"/>
          </a:xfrm>
          <a:prstGeom prst="rect">
            <a:avLst/>
          </a:prstGeom>
        </p:spPr>
      </p:pic>
    </p:spTree>
    <p:extLst>
      <p:ext uri="{BB962C8B-B14F-4D97-AF65-F5344CB8AC3E}">
        <p14:creationId xmlns:p14="http://schemas.microsoft.com/office/powerpoint/2010/main" val="1053194747"/>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_rels/theme2.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Adjacency">
  <a:themeElements>
    <a:clrScheme name="NewsPrint">
      <a:dk1>
        <a:sysClr val="windowText" lastClr="000000"/>
      </a:dk1>
      <a:lt1>
        <a:sysClr val="window" lastClr="FFFFFF"/>
      </a:lt1>
      <a:dk2>
        <a:srgbClr val="303030"/>
      </a:dk2>
      <a:lt2>
        <a:srgbClr val="DEDEE0"/>
      </a:lt2>
      <a:accent1>
        <a:srgbClr val="AD0101"/>
      </a:accent1>
      <a:accent2>
        <a:srgbClr val="726056"/>
      </a:accent2>
      <a:accent3>
        <a:srgbClr val="AC956E"/>
      </a:accent3>
      <a:accent4>
        <a:srgbClr val="808DA9"/>
      </a:accent4>
      <a:accent5>
        <a:srgbClr val="424E5B"/>
      </a:accent5>
      <a:accent6>
        <a:srgbClr val="730E00"/>
      </a:accent6>
      <a:hlink>
        <a:srgbClr val="D26900"/>
      </a:hlink>
      <a:folHlink>
        <a:srgbClr val="D89243"/>
      </a:folHlink>
    </a:clrScheme>
    <a:fontScheme name="Office">
      <a:majorFont>
        <a:latin typeface="Cambria"/>
        <a:ea typeface=""/>
        <a:cs typeface=""/>
        <a:font script="Jpan" typeface="ＭＳ 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明朝"/>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Adjacency">
      <a:fillStyleLst>
        <a:solidFill>
          <a:schemeClr val="phClr"/>
        </a:solidFill>
        <a:solidFill>
          <a:schemeClr val="phClr">
            <a:tint val="55000"/>
          </a:schemeClr>
        </a:solidFill>
        <a:solidFill>
          <a:schemeClr val="phClr"/>
        </a:solidFill>
      </a:fillStyleLst>
      <a:lnStyleLst>
        <a:ln w="12700"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outerShdw blurRad="50800" dist="25400" algn="bl" rotWithShape="0">
              <a:srgbClr val="000000">
                <a:alpha val="60000"/>
              </a:srgbClr>
            </a:outerShdw>
          </a:effectLst>
        </a:effectStyle>
        <a:effectStyle>
          <a:effectLst/>
          <a:scene3d>
            <a:camera prst="orthographicFront">
              <a:rot lat="0" lon="0" rev="0"/>
            </a:camera>
            <a:lightRig rig="brightRoom" dir="tl">
              <a:rot lat="0" lon="0" rev="1800000"/>
            </a:lightRig>
          </a:scene3d>
          <a:sp3d contourW="10160" prstMaterial="dkEdge">
            <a:bevelT w="38100" h="50800" prst="angle"/>
            <a:contourClr>
              <a:schemeClr val="phClr">
                <a:shade val="40000"/>
                <a:satMod val="150000"/>
              </a:schemeClr>
            </a:contourClr>
          </a:sp3d>
        </a:effectStyle>
      </a:effectStyleLst>
      <a:bgFillStyleLst>
        <a:solidFill>
          <a:schemeClr val="phClr"/>
        </a:solidFill>
        <a:gradFill rotWithShape="1">
          <a:gsLst>
            <a:gs pos="0">
              <a:schemeClr val="phClr">
                <a:tint val="90000"/>
              </a:schemeClr>
            </a:gs>
            <a:gs pos="75000">
              <a:schemeClr val="phClr">
                <a:shade val="100000"/>
                <a:satMod val="115000"/>
              </a:schemeClr>
            </a:gs>
            <a:gs pos="100000">
              <a:schemeClr val="phClr">
                <a:shade val="70000"/>
                <a:satMod val="130000"/>
              </a:schemeClr>
            </a:gs>
          </a:gsLst>
          <a:path path="circle">
            <a:fillToRect l="20000" t="50000" r="100000" b="50000"/>
          </a:path>
        </a:gradFill>
        <a:blipFill rotWithShape="1">
          <a:blip xmlns:r="http://schemas.openxmlformats.org/officeDocument/2006/relationships" r:embed="rId1">
            <a:duotone>
              <a:schemeClr val="phClr">
                <a:tint val="97000"/>
              </a:schemeClr>
              <a:schemeClr val="phClr">
                <a:shade val="96000"/>
              </a:schemeClr>
            </a:duotone>
          </a:blip>
          <a:tile tx="0" ty="0" sx="32000" sy="32000" flip="none" algn="tl"/>
        </a:blipFill>
      </a:bgFillStyleLst>
    </a:fmtScheme>
  </a:themeElements>
  <a:objectDefaults/>
  <a:extraClrSchemeLst/>
</a:theme>
</file>

<file path=ppt/theme/theme2.xml><?xml version="1.0" encoding="utf-8"?>
<a:theme xmlns:a="http://schemas.openxmlformats.org/drawingml/2006/main" name="Theme1">
  <a:themeElements>
    <a:clrScheme name="Newsprint">
      <a:dk1>
        <a:sysClr val="windowText" lastClr="000000"/>
      </a:dk1>
      <a:lt1>
        <a:sysClr val="window" lastClr="FFFFFF"/>
      </a:lt1>
      <a:dk2>
        <a:srgbClr val="303030"/>
      </a:dk2>
      <a:lt2>
        <a:srgbClr val="DEDEE0"/>
      </a:lt2>
      <a:accent1>
        <a:srgbClr val="AD0101"/>
      </a:accent1>
      <a:accent2>
        <a:srgbClr val="726056"/>
      </a:accent2>
      <a:accent3>
        <a:srgbClr val="AC956E"/>
      </a:accent3>
      <a:accent4>
        <a:srgbClr val="808DA9"/>
      </a:accent4>
      <a:accent5>
        <a:srgbClr val="424E5B"/>
      </a:accent5>
      <a:accent6>
        <a:srgbClr val="730E00"/>
      </a:accent6>
      <a:hlink>
        <a:srgbClr val="D26900"/>
      </a:hlink>
      <a:folHlink>
        <a:srgbClr val="D89243"/>
      </a:folHlink>
    </a:clrScheme>
    <a:fontScheme name="Office">
      <a:majorFont>
        <a:latin typeface="Cambria"/>
        <a:ea typeface=""/>
        <a:cs typeface=""/>
        <a:font script="Jpan" typeface="ＭＳ 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明朝"/>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Adjacency">
      <a:fillStyleLst>
        <a:solidFill>
          <a:schemeClr val="phClr"/>
        </a:solidFill>
        <a:solidFill>
          <a:schemeClr val="phClr">
            <a:tint val="55000"/>
          </a:schemeClr>
        </a:solidFill>
        <a:solidFill>
          <a:schemeClr val="phClr"/>
        </a:solidFill>
      </a:fillStyleLst>
      <a:lnStyleLst>
        <a:ln w="12700"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outerShdw blurRad="50800" dist="25400" algn="bl" rotWithShape="0">
              <a:srgbClr val="000000">
                <a:alpha val="60000"/>
              </a:srgbClr>
            </a:outerShdw>
          </a:effectLst>
        </a:effectStyle>
        <a:effectStyle>
          <a:effectLst/>
          <a:scene3d>
            <a:camera prst="orthographicFront">
              <a:rot lat="0" lon="0" rev="0"/>
            </a:camera>
            <a:lightRig rig="brightRoom" dir="tl">
              <a:rot lat="0" lon="0" rev="1800000"/>
            </a:lightRig>
          </a:scene3d>
          <a:sp3d contourW="10160" prstMaterial="dkEdge">
            <a:bevelT w="38100" h="50800" prst="angle"/>
            <a:contourClr>
              <a:schemeClr val="phClr">
                <a:shade val="40000"/>
                <a:satMod val="150000"/>
              </a:schemeClr>
            </a:contourClr>
          </a:sp3d>
        </a:effectStyle>
      </a:effectStyleLst>
      <a:bgFillStyleLst>
        <a:solidFill>
          <a:schemeClr val="phClr"/>
        </a:solidFill>
        <a:gradFill rotWithShape="1">
          <a:gsLst>
            <a:gs pos="0">
              <a:schemeClr val="phClr">
                <a:tint val="90000"/>
              </a:schemeClr>
            </a:gs>
            <a:gs pos="75000">
              <a:schemeClr val="phClr">
                <a:shade val="100000"/>
                <a:satMod val="115000"/>
              </a:schemeClr>
            </a:gs>
            <a:gs pos="100000">
              <a:schemeClr val="phClr">
                <a:shade val="70000"/>
                <a:satMod val="130000"/>
              </a:schemeClr>
            </a:gs>
          </a:gsLst>
          <a:path path="circle">
            <a:fillToRect l="20000" t="50000" r="100000" b="50000"/>
          </a:path>
        </a:gradFill>
        <a:blipFill rotWithShape="1">
          <a:blip xmlns:r="http://schemas.openxmlformats.org/officeDocument/2006/relationships" r:embed="rId1">
            <a:duotone>
              <a:schemeClr val="phClr">
                <a:tint val="97000"/>
              </a:schemeClr>
              <a:schemeClr val="phClr">
                <a:shade val="96000"/>
              </a:schemeClr>
            </a:duotone>
          </a:blip>
          <a:tile tx="0" ty="0" sx="32000" sy="32000" flip="none" algn="tl"/>
        </a:blipFill>
      </a:bgFillStyleLst>
    </a:fmtScheme>
  </a:themeElements>
  <a:objectDefaults/>
  <a:extraClrSchemeLst/>
  <a:extLst>
    <a:ext uri="{05A4C25C-085E-4340-85A3-A5531E510DB2}">
      <thm15:themeFamily xmlns:thm15="http://schemas.microsoft.com/office/thememl/2012/main" name="Theme1" id="{D47A8FE0-4DEE-4339-A31F-059E55180D60}" vid="{67C2A258-884D-4C15-82FE-A645209F5789}"/>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43E9678F9DE5704DB3C058A17EF67DDB" ma:contentTypeVersion="12" ma:contentTypeDescription="Create a new document." ma:contentTypeScope="" ma:versionID="d6a487255dee50d71f601b229698cb18">
  <xsd:schema xmlns:xsd="http://www.w3.org/2001/XMLSchema" xmlns:xs="http://www.w3.org/2001/XMLSchema" xmlns:p="http://schemas.microsoft.com/office/2006/metadata/properties" xmlns:ns2="09c3861e-8b90-47bc-aedd-11e24cd8423d" xmlns:ns3="8fcfed53-bd3c-40c7-a287-de6c4c5920fa" targetNamespace="http://schemas.microsoft.com/office/2006/metadata/properties" ma:root="true" ma:fieldsID="1ea0f4914e9c6904e47bea65c79e8ac3" ns2:_="" ns3:_="">
    <xsd:import namespace="09c3861e-8b90-47bc-aedd-11e24cd8423d"/>
    <xsd:import namespace="8fcfed53-bd3c-40c7-a287-de6c4c5920fa"/>
    <xsd:element name="properties">
      <xsd:complexType>
        <xsd:sequence>
          <xsd:element name="documentManagement">
            <xsd:complexType>
              <xsd:all>
                <xsd:element ref="ns2:MediaServiceMetadata" minOccurs="0"/>
                <xsd:element ref="ns2:MediaServiceFastMetadata" minOccurs="0"/>
                <xsd:element ref="ns2:MediaServiceAutoKeyPoints" minOccurs="0"/>
                <xsd:element ref="ns2:MediaServiceKeyPoints" minOccurs="0"/>
                <xsd:element ref="ns3:SharedWithUsers" minOccurs="0"/>
                <xsd:element ref="ns3:SharedWithDetails" minOccurs="0"/>
                <xsd:element ref="ns2:lcf76f155ced4ddcb4097134ff3c332f" minOccurs="0"/>
                <xsd:element ref="ns3:TaxCatchAll" minOccurs="0"/>
                <xsd:element ref="ns2:MediaServiceOCR" minOccurs="0"/>
                <xsd:element ref="ns2:MediaServiceGenerationTime" minOccurs="0"/>
                <xsd:element ref="ns2:MediaServiceEventHashCode"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09c3861e-8b90-47bc-aedd-11e24cd8423d"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0" nillable="true" ma:displayName="MediaServiceAutoKeyPoints" ma:hidden="true" ma:internalName="MediaServiceAutoKeyPoints" ma:readOnly="true">
      <xsd:simpleType>
        <xsd:restriction base="dms:Note"/>
      </xsd:simpleType>
    </xsd:element>
    <xsd:element name="MediaServiceKeyPoints" ma:index="11" nillable="true" ma:displayName="KeyPoints" ma:internalName="MediaServiceKeyPoints" ma:readOnly="true">
      <xsd:simpleType>
        <xsd:restriction base="dms:Note">
          <xsd:maxLength value="255"/>
        </xsd:restriction>
      </xsd:simpleType>
    </xsd:element>
    <xsd:element name="lcf76f155ced4ddcb4097134ff3c332f" ma:index="15" nillable="true" ma:taxonomy="true" ma:internalName="lcf76f155ced4ddcb4097134ff3c332f" ma:taxonomyFieldName="MediaServiceImageTags" ma:displayName="Image Tags" ma:readOnly="false" ma:fieldId="{5cf76f15-5ced-4ddc-b409-7134ff3c332f}" ma:taxonomyMulti="true" ma:sspId="4a10f165-eab6-4f38-b755-d4ad073d4040" ma:termSetId="09814cd3-568e-fe90-9814-8d621ff8fb84" ma:anchorId="fba54fb3-c3e1-fe81-a776-ca4b69148c4d" ma:open="true" ma:isKeyword="false">
      <xsd:complexType>
        <xsd:sequence>
          <xsd:element ref="pc:Terms" minOccurs="0" maxOccurs="1"/>
        </xsd:sequence>
      </xsd:complexType>
    </xsd:element>
    <xsd:element name="MediaServiceOCR" ma:index="17" nillable="true" ma:displayName="Extracted Text" ma:internalName="MediaServiceOCR" ma:readOnly="true">
      <xsd:simpleType>
        <xsd:restriction base="dms:Note">
          <xsd:maxLength value="255"/>
        </xsd:restriction>
      </xsd:simpleType>
    </xsd:element>
    <xsd:element name="MediaServiceGenerationTime" ma:index="18" nillable="true" ma:displayName="MediaServiceGenerationTime" ma:hidden="true" ma:internalName="MediaServiceGenerationTime" ma:readOnly="true">
      <xsd:simpleType>
        <xsd:restriction base="dms:Text"/>
      </xsd:simpleType>
    </xsd:element>
    <xsd:element name="MediaServiceEventHashCode" ma:index="19" nillable="true" ma:displayName="MediaServiceEventHashCode" ma:hidden="true" ma:internalName="MediaServiceEventHashCode"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8fcfed53-bd3c-40c7-a287-de6c4c5920fa" elementFormDefault="qualified">
    <xsd:import namespace="http://schemas.microsoft.com/office/2006/documentManagement/types"/>
    <xsd:import namespace="http://schemas.microsoft.com/office/infopath/2007/PartnerControls"/>
    <xsd:element name="SharedWithUsers" ma:index="12"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3" nillable="true" ma:displayName="Shared With Details" ma:internalName="SharedWithDetails" ma:readOnly="true">
      <xsd:simpleType>
        <xsd:restriction base="dms:Note">
          <xsd:maxLength value="255"/>
        </xsd:restriction>
      </xsd:simpleType>
    </xsd:element>
    <xsd:element name="TaxCatchAll" ma:index="16" nillable="true" ma:displayName="Taxonomy Catch All Column" ma:hidden="true" ma:list="{a59b31fb-a7cd-4e04-aaa4-6c89820ad673}" ma:internalName="TaxCatchAll" ma:showField="CatchAllData" ma:web="8fcfed53-bd3c-40c7-a287-de6c4c5920fa">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SharedWithUsers xmlns="8fcfed53-bd3c-40c7-a287-de6c4c5920fa">
      <UserInfo>
        <DisplayName>Ahniwake Rose</DisplayName>
        <AccountId>68</AccountId>
        <AccountType/>
      </UserInfo>
      <UserInfo>
        <DisplayName>Tyler Scribner</DisplayName>
        <AccountId>78</AccountId>
        <AccountType/>
      </UserInfo>
      <UserInfo>
        <DisplayName>Ciara Johnson</DisplayName>
        <AccountId>63</AccountId>
        <AccountType/>
      </UserInfo>
    </SharedWithUsers>
    <lcf76f155ced4ddcb4097134ff3c332f xmlns="09c3861e-8b90-47bc-aedd-11e24cd8423d">
      <Terms xmlns="http://schemas.microsoft.com/office/infopath/2007/PartnerControls"/>
    </lcf76f155ced4ddcb4097134ff3c332f>
    <TaxCatchAll xmlns="8fcfed53-bd3c-40c7-a287-de6c4c5920fa" xsi:nil="true"/>
  </documentManagement>
</p:properties>
</file>

<file path=customXml/itemProps1.xml><?xml version="1.0" encoding="utf-8"?>
<ds:datastoreItem xmlns:ds="http://schemas.openxmlformats.org/officeDocument/2006/customXml" ds:itemID="{2B1AA626-EF51-41FA-91DD-0177D26E07F5}">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09c3861e-8b90-47bc-aedd-11e24cd8423d"/>
    <ds:schemaRef ds:uri="8fcfed53-bd3c-40c7-a287-de6c4c5920fa"/>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2.xml><?xml version="1.0" encoding="utf-8"?>
<ds:datastoreItem xmlns:ds="http://schemas.openxmlformats.org/officeDocument/2006/customXml" ds:itemID="{67DBBD95-4903-4CB2-85DB-12B45D15C5BD}">
  <ds:schemaRefs>
    <ds:schemaRef ds:uri="http://schemas.microsoft.com/sharepoint/v3/contenttype/forms"/>
  </ds:schemaRefs>
</ds:datastoreItem>
</file>

<file path=customXml/itemProps3.xml><?xml version="1.0" encoding="utf-8"?>
<ds:datastoreItem xmlns:ds="http://schemas.openxmlformats.org/officeDocument/2006/customXml" ds:itemID="{2CC455D3-0072-4159-9466-735ADF238DCA}">
  <ds:schemaRefs>
    <ds:schemaRef ds:uri="8fcfed53-bd3c-40c7-a287-de6c4c5920fa"/>
    <ds:schemaRef ds:uri="c95663e7-80a4-49f2-89c3-49ed94bdda74"/>
    <ds:schemaRef ds:uri="d17a81d8-20d3-419b-9d3b-49d77723239d"/>
    <ds:schemaRef ds:uri="http://schemas.microsoft.com/office/2006/metadata/properties"/>
    <ds:schemaRef ds:uri="http://schemas.microsoft.com/office/infopath/2007/PartnerControls"/>
    <ds:schemaRef ds:uri="09c3861e-8b90-47bc-aedd-11e24cd8423d"/>
  </ds:schemaRefs>
</ds:datastoreItem>
</file>

<file path=docProps/app.xml><?xml version="1.0" encoding="utf-8"?>
<Properties xmlns="http://schemas.openxmlformats.org/officeDocument/2006/extended-properties" xmlns:vt="http://schemas.openxmlformats.org/officeDocument/2006/docPropsVTypes">
  <TotalTime>255</TotalTime>
  <Words>664</Words>
  <Application>Microsoft Office PowerPoint</Application>
  <PresentationFormat>Widescreen</PresentationFormat>
  <Paragraphs>156</Paragraphs>
  <Slides>20</Slides>
  <Notes>20</Notes>
  <HiddenSlides>0</HiddenSlides>
  <MMClips>0</MMClips>
  <ScaleCrop>false</ScaleCrop>
  <HeadingPairs>
    <vt:vector size="6" baseType="variant">
      <vt:variant>
        <vt:lpstr>Fonts Used</vt:lpstr>
      </vt:variant>
      <vt:variant>
        <vt:i4>7</vt:i4>
      </vt:variant>
      <vt:variant>
        <vt:lpstr>Theme</vt:lpstr>
      </vt:variant>
      <vt:variant>
        <vt:i4>3</vt:i4>
      </vt:variant>
      <vt:variant>
        <vt:lpstr>Slide Titles</vt:lpstr>
      </vt:variant>
      <vt:variant>
        <vt:i4>20</vt:i4>
      </vt:variant>
    </vt:vector>
  </HeadingPairs>
  <TitlesOfParts>
    <vt:vector size="30" baseType="lpstr">
      <vt:lpstr>Arial</vt:lpstr>
      <vt:lpstr>Calibri</vt:lpstr>
      <vt:lpstr>Calibri Light</vt:lpstr>
      <vt:lpstr>Cambria</vt:lpstr>
      <vt:lpstr>Montserrat</vt:lpstr>
      <vt:lpstr>Papyrus</vt:lpstr>
      <vt:lpstr>Times New Roman</vt:lpstr>
      <vt:lpstr>Adjacency</vt:lpstr>
      <vt:lpstr>Theme1</vt:lpstr>
      <vt:lpstr>Office Theme</vt:lpstr>
      <vt:lpstr>IHS Advance Appropriations FY 2023 Congressional Strategy November 7, 2022</vt:lpstr>
      <vt:lpstr>INDIAN HEALTH SERVICE Budget Overview</vt:lpstr>
      <vt:lpstr>VETERANS HEALTH</vt:lpstr>
      <vt:lpstr>INDIAN HEALTH SERVICE Budget Overview</vt:lpstr>
      <vt:lpstr>INDIAN HEALTH SERVICE Temporary “Stopgap” Funding</vt:lpstr>
      <vt:lpstr>FY 2023 APPROPRIATION BILLS </vt:lpstr>
      <vt:lpstr>ADVANCE APPROPRIATIONS STRATEGY</vt:lpstr>
      <vt:lpstr>KEY MEMBERS OF CONGRESS</vt:lpstr>
      <vt:lpstr>SIGN-ON LETTERS </vt:lpstr>
      <vt:lpstr>ADVANCE APPROPRIATIONS STRATEGY</vt:lpstr>
      <vt:lpstr>COORDINATION &amp; RESOURCES</vt:lpstr>
      <vt:lpstr>PowerPoint Presentation</vt:lpstr>
      <vt:lpstr>PowerPoint Presentation</vt:lpstr>
      <vt:lpstr>PowerPoint Presentation</vt:lpstr>
      <vt:lpstr>INDIAN HEALTH SERVICE Budget Overview</vt:lpstr>
      <vt:lpstr>WHAT COMES NEXT?</vt:lpstr>
      <vt:lpstr>VETERANS HEALTH</vt:lpstr>
      <vt:lpstr>FY 2023 APPROPRIATION BILLS </vt:lpstr>
      <vt:lpstr>FY 2023 SENATE BILL </vt:lpstr>
      <vt:lpstr>SOCIAL MEDIA: TWITTER</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Updates from the NIHB Health Policy Center</dc:title>
  <dc:creator>"A.C. Locklear" &lt;ALocklear@nihb.org&gt;</dc:creator>
  <cp:lastModifiedBy>Darren Benjamin</cp:lastModifiedBy>
  <cp:revision>34</cp:revision>
  <dcterms:created xsi:type="dcterms:W3CDTF">2022-03-09T21:00:48Z</dcterms:created>
  <dcterms:modified xsi:type="dcterms:W3CDTF">2022-11-07T12:30:46Z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TaxKeyword">
    <vt:lpwstr/>
  </property>
  <property fmtid="{D5CDD505-2E9C-101B-9397-08002B2CF9AE}" pid="3" name="ContentTypeId">
    <vt:lpwstr>0x01010043E9678F9DE5704DB3C058A17EF67DDB</vt:lpwstr>
  </property>
  <property fmtid="{D5CDD505-2E9C-101B-9397-08002B2CF9AE}" pid="4" name="MediaServiceImageTags">
    <vt:lpwstr/>
  </property>
</Properties>
</file>