
<file path=[Content_Types].xml><?xml version="1.0" encoding="utf-8"?>
<Types xmlns="http://schemas.openxmlformats.org/package/2006/content-types">
  <Default Extension="png" ContentType="image/png"/>
  <Default Extension="jpeg" ContentType="image/jpe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notesMasters/notesMaster1.xml" ContentType="application/vnd.openxmlformats-officedocument.presentationml.notesMaster+xml"/>
  <Override PartName="/ppt/handoutMasters/handoutMaster1.xml" ContentType="application/vnd.openxmlformats-officedocument.presentationml.handoutMaster+xml"/>
  <Override PartName="/ppt/commentAuthors.xml" ContentType="application/vnd.openxmlformats-officedocument.presentationml.commentAuthors+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theme/theme2.xml" ContentType="application/vnd.openxmlformats-officedocument.theme+xml"/>
  <Override PartName="/ppt/theme/theme3.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939" r:id="rId1"/>
  </p:sldMasterIdLst>
  <p:notesMasterIdLst>
    <p:notesMasterId r:id="rId18"/>
  </p:notesMasterIdLst>
  <p:handoutMasterIdLst>
    <p:handoutMasterId r:id="rId19"/>
  </p:handoutMasterIdLst>
  <p:sldIdLst>
    <p:sldId id="416" r:id="rId2"/>
    <p:sldId id="376" r:id="rId3"/>
    <p:sldId id="546" r:id="rId4"/>
    <p:sldId id="543" r:id="rId5"/>
    <p:sldId id="539" r:id="rId6"/>
    <p:sldId id="545" r:id="rId7"/>
    <p:sldId id="540" r:id="rId8"/>
    <p:sldId id="519" r:id="rId9"/>
    <p:sldId id="541" r:id="rId10"/>
    <p:sldId id="542" r:id="rId11"/>
    <p:sldId id="547" r:id="rId12"/>
    <p:sldId id="548" r:id="rId13"/>
    <p:sldId id="523" r:id="rId14"/>
    <p:sldId id="534" r:id="rId15"/>
    <p:sldId id="549" r:id="rId16"/>
    <p:sldId id="518" r:id="rId17"/>
  </p:sldIdLst>
  <p:sldSz cx="9144000" cy="6858000" type="screen4x3"/>
  <p:notesSz cx="7023100" cy="9309100"/>
  <p:defaultTextStyle>
    <a:defPPr>
      <a:defRPr lang="en-US"/>
    </a:defPPr>
    <a:lvl1pPr algn="l" rtl="0" fontAlgn="base">
      <a:spcBef>
        <a:spcPct val="0"/>
      </a:spcBef>
      <a:spcAft>
        <a:spcPct val="0"/>
      </a:spcAft>
      <a:defRPr sz="3200" kern="1200">
        <a:solidFill>
          <a:schemeClr val="tx1"/>
        </a:solidFill>
        <a:latin typeface="Times New Roman" pitchFamily="18" charset="0"/>
        <a:ea typeface="+mn-ea"/>
        <a:cs typeface="+mn-cs"/>
      </a:defRPr>
    </a:lvl1pPr>
    <a:lvl2pPr marL="457200" algn="l" rtl="0" fontAlgn="base">
      <a:spcBef>
        <a:spcPct val="0"/>
      </a:spcBef>
      <a:spcAft>
        <a:spcPct val="0"/>
      </a:spcAft>
      <a:defRPr sz="3200" kern="1200">
        <a:solidFill>
          <a:schemeClr val="tx1"/>
        </a:solidFill>
        <a:latin typeface="Times New Roman" pitchFamily="18" charset="0"/>
        <a:ea typeface="+mn-ea"/>
        <a:cs typeface="+mn-cs"/>
      </a:defRPr>
    </a:lvl2pPr>
    <a:lvl3pPr marL="914400" algn="l" rtl="0" fontAlgn="base">
      <a:spcBef>
        <a:spcPct val="0"/>
      </a:spcBef>
      <a:spcAft>
        <a:spcPct val="0"/>
      </a:spcAft>
      <a:defRPr sz="3200" kern="1200">
        <a:solidFill>
          <a:schemeClr val="tx1"/>
        </a:solidFill>
        <a:latin typeface="Times New Roman" pitchFamily="18" charset="0"/>
        <a:ea typeface="+mn-ea"/>
        <a:cs typeface="+mn-cs"/>
      </a:defRPr>
    </a:lvl3pPr>
    <a:lvl4pPr marL="1371600" algn="l" rtl="0" fontAlgn="base">
      <a:spcBef>
        <a:spcPct val="0"/>
      </a:spcBef>
      <a:spcAft>
        <a:spcPct val="0"/>
      </a:spcAft>
      <a:defRPr sz="3200" kern="1200">
        <a:solidFill>
          <a:schemeClr val="tx1"/>
        </a:solidFill>
        <a:latin typeface="Times New Roman" pitchFamily="18" charset="0"/>
        <a:ea typeface="+mn-ea"/>
        <a:cs typeface="+mn-cs"/>
      </a:defRPr>
    </a:lvl4pPr>
    <a:lvl5pPr marL="1828800" algn="l" rtl="0" fontAlgn="base">
      <a:spcBef>
        <a:spcPct val="0"/>
      </a:spcBef>
      <a:spcAft>
        <a:spcPct val="0"/>
      </a:spcAft>
      <a:defRPr sz="3200" kern="1200">
        <a:solidFill>
          <a:schemeClr val="tx1"/>
        </a:solidFill>
        <a:latin typeface="Times New Roman" pitchFamily="18" charset="0"/>
        <a:ea typeface="+mn-ea"/>
        <a:cs typeface="+mn-cs"/>
      </a:defRPr>
    </a:lvl5pPr>
    <a:lvl6pPr marL="2286000" algn="l" defTabSz="914400" rtl="0" eaLnBrk="1" latinLnBrk="0" hangingPunct="1">
      <a:defRPr sz="3200" kern="1200">
        <a:solidFill>
          <a:schemeClr val="tx1"/>
        </a:solidFill>
        <a:latin typeface="Times New Roman" pitchFamily="18" charset="0"/>
        <a:ea typeface="+mn-ea"/>
        <a:cs typeface="+mn-cs"/>
      </a:defRPr>
    </a:lvl6pPr>
    <a:lvl7pPr marL="2743200" algn="l" defTabSz="914400" rtl="0" eaLnBrk="1" latinLnBrk="0" hangingPunct="1">
      <a:defRPr sz="3200" kern="1200">
        <a:solidFill>
          <a:schemeClr val="tx1"/>
        </a:solidFill>
        <a:latin typeface="Times New Roman" pitchFamily="18" charset="0"/>
        <a:ea typeface="+mn-ea"/>
        <a:cs typeface="+mn-cs"/>
      </a:defRPr>
    </a:lvl7pPr>
    <a:lvl8pPr marL="3200400" algn="l" defTabSz="914400" rtl="0" eaLnBrk="1" latinLnBrk="0" hangingPunct="1">
      <a:defRPr sz="3200" kern="1200">
        <a:solidFill>
          <a:schemeClr val="tx1"/>
        </a:solidFill>
        <a:latin typeface="Times New Roman" pitchFamily="18" charset="0"/>
        <a:ea typeface="+mn-ea"/>
        <a:cs typeface="+mn-cs"/>
      </a:defRPr>
    </a:lvl8pPr>
    <a:lvl9pPr marL="3657600" algn="l" defTabSz="914400" rtl="0" eaLnBrk="1" latinLnBrk="0" hangingPunct="1">
      <a:defRPr sz="3200" kern="1200">
        <a:solidFill>
          <a:schemeClr val="tx1"/>
        </a:solidFill>
        <a:latin typeface="Times New Roman" pitchFamily="18" charset="0"/>
        <a:ea typeface="+mn-ea"/>
        <a:cs typeface="+mn-cs"/>
      </a:defRPr>
    </a:lvl9pPr>
  </p:defaultTextStyle>
  <p:extLst>
    <p:ext uri="{521415D9-36F7-43E2-AB2F-B90AF26B5E84}">
      <p14:sectionLst xmlns:p14="http://schemas.microsoft.com/office/powerpoint/2010/main">
        <p14:section name="Default Section" id="{369D3F7F-31F2-45A0-8CCA-5588CBDBD079}">
          <p14:sldIdLst>
            <p14:sldId id="416"/>
            <p14:sldId id="376"/>
            <p14:sldId id="546"/>
            <p14:sldId id="543"/>
            <p14:sldId id="539"/>
            <p14:sldId id="545"/>
            <p14:sldId id="540"/>
            <p14:sldId id="519"/>
            <p14:sldId id="541"/>
            <p14:sldId id="542"/>
            <p14:sldId id="547"/>
            <p14:sldId id="548"/>
            <p14:sldId id="523"/>
            <p14:sldId id="534"/>
            <p14:sldId id="549"/>
            <p14:sldId id="518"/>
          </p14:sldIdLst>
        </p14:section>
      </p14:sectionLst>
    </p:ext>
    <p:ext uri="{EFAFB233-063F-42B5-8137-9DF3F51BA10A}">
      <p15:sldGuideLst xmlns:p15="http://schemas.microsoft.com/office/powerpoint/2012/main">
        <p15:guide id="1" orient="horz" pos="2160">
          <p15:clr>
            <a:srgbClr val="A4A3A4"/>
          </p15:clr>
        </p15:guide>
        <p15:guide id="2" pos="2880">
          <p15:clr>
            <a:srgbClr val="A4A3A4"/>
          </p15:clr>
        </p15:guide>
      </p15:sldGuideLst>
    </p:ext>
    <p:ext uri="{2D200454-40CA-4A62-9FC3-DE9A4176ACB9}">
      <p15:notesGuideLst xmlns:p15="http://schemas.microsoft.com/office/powerpoint/2012/main">
        <p15:guide id="1" orient="horz" pos="2932" userDrawn="1">
          <p15:clr>
            <a:srgbClr val="A4A3A4"/>
          </p15:clr>
        </p15:guide>
        <p15:guide id="2" pos="2212" userDrawn="1">
          <p15:clr>
            <a:srgbClr val="A4A3A4"/>
          </p15:clr>
        </p15:guide>
      </p15:notesGuideLst>
    </p:ext>
  </p:extLst>
</p:presentation>
</file>

<file path=ppt/commentAuthors.xml><?xml version="1.0" encoding="utf-8"?>
<p:cmAuthorLst xmlns:a="http://schemas.openxmlformats.org/drawingml/2006/main" xmlns:r="http://schemas.openxmlformats.org/officeDocument/2006/relationships" xmlns:p="http://schemas.openxmlformats.org/presentationml/2006/main">
  <p:cmAuthor id="1" name="HSDW" initials="HSDW" lastIdx="39" clrIdx="0">
    <p:extLst>
      <p:ext uri="{19B8F6BF-5375-455C-9EA6-DF929625EA0E}">
        <p15:presenceInfo xmlns:p15="http://schemas.microsoft.com/office/powerpoint/2012/main" userId="HSDW" providerId="None"/>
      </p:ext>
    </p:extLst>
  </p:cmAuthor>
</p:cmAuthorLst>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000000"/>
    <a:srgbClr val="996633"/>
    <a:srgbClr val="660066"/>
    <a:srgbClr val="A50021"/>
    <a:srgbClr val="990033"/>
    <a:srgbClr val="800000"/>
    <a:srgbClr val="ECE7BF"/>
    <a:srgbClr val="D6ED91"/>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p:normalViewPr>
    <p:restoredLeft sz="13221" autoAdjust="0"/>
    <p:restoredTop sz="78571" autoAdjust="0"/>
  </p:normalViewPr>
  <p:slideViewPr>
    <p:cSldViewPr>
      <p:cViewPr varScale="1">
        <p:scale>
          <a:sx n="64" d="100"/>
          <a:sy n="64" d="100"/>
        </p:scale>
        <p:origin x="2112" y="62"/>
      </p:cViewPr>
      <p:guideLst>
        <p:guide orient="horz" pos="2160"/>
        <p:guide pos="2880"/>
      </p:guideLst>
    </p:cSldViewPr>
  </p:slideViewPr>
  <p:notesTextViewPr>
    <p:cViewPr>
      <p:scale>
        <a:sx n="100" d="100"/>
        <a:sy n="100" d="100"/>
      </p:scale>
      <p:origin x="0" y="0"/>
    </p:cViewPr>
  </p:notesTextViewPr>
  <p:sorterViewPr>
    <p:cViewPr>
      <p:scale>
        <a:sx n="66" d="100"/>
        <a:sy n="66" d="100"/>
      </p:scale>
      <p:origin x="0" y="0"/>
    </p:cViewPr>
  </p:sorterViewPr>
  <p:notesViewPr>
    <p:cSldViewPr>
      <p:cViewPr>
        <p:scale>
          <a:sx n="66" d="100"/>
          <a:sy n="66" d="100"/>
        </p:scale>
        <p:origin x="-1398" y="-72"/>
      </p:cViewPr>
      <p:guideLst>
        <p:guide orient="horz" pos="2932"/>
        <p:guide pos="2212"/>
      </p:guideLst>
    </p:cSldViewPr>
  </p:notes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notesMaster" Target="notesMasters/notesMaster1.xml"/><Relationship Id="rId3" Type="http://schemas.openxmlformats.org/officeDocument/2006/relationships/slide" Target="slides/slide2.xml"/><Relationship Id="rId21" Type="http://schemas.openxmlformats.org/officeDocument/2006/relationships/presProps" Target="presProps.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commentAuthors" Target="commentAuthors.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tableStyles" Target="tableStyles.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theme" Target="theme/theme1.xml"/><Relationship Id="rId10" Type="http://schemas.openxmlformats.org/officeDocument/2006/relationships/slide" Target="slides/slide9.xml"/><Relationship Id="rId19" Type="http://schemas.openxmlformats.org/officeDocument/2006/relationships/handoutMaster" Target="handoutMasters/handoutMaster1.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viewProps" Target="viewProps.xml"/></Relationships>
</file>

<file path=ppt/handoutMasters/_rels/handoutMaster1.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theme" Target="../theme/theme3.xml"/></Relationships>
</file>

<file path=ppt/handoutMasters/handoutMaster1.xml><?xml version="1.0" encoding="utf-8"?>
<p:handout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18436" name="Rectangle 4"/>
          <p:cNvSpPr>
            <a:spLocks noGrp="1" noChangeArrowheads="1"/>
          </p:cNvSpPr>
          <p:nvPr>
            <p:ph type="ftr" sz="quarter" idx="2"/>
          </p:nvPr>
        </p:nvSpPr>
        <p:spPr bwMode="auto">
          <a:xfrm>
            <a:off x="1" y="8697881"/>
            <a:ext cx="5114508" cy="609620"/>
          </a:xfrm>
          <a:prstGeom prst="rect">
            <a:avLst/>
          </a:prstGeom>
          <a:noFill/>
          <a:ln w="9525">
            <a:noFill/>
            <a:miter lim="800000"/>
            <a:headEnd/>
            <a:tailEnd/>
          </a:ln>
          <a:effectLst/>
        </p:spPr>
        <p:txBody>
          <a:bodyPr vert="horz" wrap="square" lIns="91578" tIns="45789" rIns="91578" bIns="45789" numCol="1" anchor="b" anchorCtr="0" compatLnSpc="1">
            <a:prstTxWarp prst="textNoShape">
              <a:avLst/>
            </a:prstTxWarp>
          </a:bodyPr>
          <a:lstStyle>
            <a:lvl1pPr defTabSz="915415" eaLnBrk="0" hangingPunct="0">
              <a:defRPr sz="1200"/>
            </a:lvl1pPr>
          </a:lstStyle>
          <a:p>
            <a:pPr>
              <a:defRPr/>
            </a:pPr>
            <a:endParaRPr lang="en-US" dirty="0"/>
          </a:p>
        </p:txBody>
      </p:sp>
      <p:sp>
        <p:nvSpPr>
          <p:cNvPr id="18437" name="Rectangle 5"/>
          <p:cNvSpPr>
            <a:spLocks noGrp="1" noChangeArrowheads="1"/>
          </p:cNvSpPr>
          <p:nvPr>
            <p:ph type="sldNum" sz="quarter" idx="3"/>
          </p:nvPr>
        </p:nvSpPr>
        <p:spPr bwMode="auto">
          <a:xfrm>
            <a:off x="5267326" y="8841885"/>
            <a:ext cx="1754150" cy="465616"/>
          </a:xfrm>
          <a:prstGeom prst="rect">
            <a:avLst/>
          </a:prstGeom>
          <a:noFill/>
          <a:ln w="9525">
            <a:noFill/>
            <a:miter lim="800000"/>
            <a:headEnd/>
            <a:tailEnd/>
          </a:ln>
          <a:effectLst/>
        </p:spPr>
        <p:txBody>
          <a:bodyPr vert="horz" wrap="square" lIns="91578" tIns="45789" rIns="91578" bIns="45789" numCol="1" anchor="b" anchorCtr="0" compatLnSpc="1">
            <a:prstTxWarp prst="textNoShape">
              <a:avLst/>
            </a:prstTxWarp>
          </a:bodyPr>
          <a:lstStyle>
            <a:lvl1pPr algn="r" defTabSz="915415" eaLnBrk="0" hangingPunct="0">
              <a:defRPr sz="1200"/>
            </a:lvl1pPr>
          </a:lstStyle>
          <a:p>
            <a:pPr>
              <a:defRPr/>
            </a:pPr>
            <a:fld id="{61816473-B432-4023-B790-9CF189F9AADF}" type="slidenum">
              <a:rPr lang="en-US"/>
              <a:pPr>
                <a:defRPr/>
              </a:pPr>
              <a:t>‹#›</a:t>
            </a:fld>
            <a:endParaRPr lang="en-US" dirty="0"/>
          </a:p>
        </p:txBody>
      </p:sp>
      <p:pic>
        <p:nvPicPr>
          <p:cNvPr id="110596" name="Picture 7" descr="HSDW Logo_Black"/>
          <p:cNvPicPr>
            <a:picLocks noChangeAspect="1" noChangeArrowheads="1"/>
          </p:cNvPicPr>
          <p:nvPr/>
        </p:nvPicPr>
        <p:blipFill>
          <a:blip r:embed="rId2" cstate="print">
            <a:extLst>
              <a:ext uri="{28A0092B-C50C-407E-A947-70E740481C1C}">
                <a14:useLocalDpi xmlns:a14="http://schemas.microsoft.com/office/drawing/2010/main" val="0"/>
              </a:ext>
            </a:extLst>
          </a:blip>
          <a:srcRect/>
          <a:stretch>
            <a:fillRect/>
          </a:stretch>
        </p:blipFill>
        <p:spPr bwMode="auto">
          <a:xfrm>
            <a:off x="76409" y="75203"/>
            <a:ext cx="577129" cy="56321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1473212313"/>
      </p:ext>
    </p:extLst>
  </p:cSld>
  <p:clrMap bg1="lt1" tx1="dk1" bg2="lt2" tx2="dk2" accent1="accent1" accent2="accent2" accent3="accent3" accent4="accent4" accent5="accent5" accent6="accent6" hlink="hlink" folHlink="folHlink"/>
</p:handoutMaster>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63490" name="Rectangle 2"/>
          <p:cNvSpPr>
            <a:spLocks noGrp="1" noChangeArrowheads="1"/>
          </p:cNvSpPr>
          <p:nvPr>
            <p:ph type="hdr" sz="quarter"/>
          </p:nvPr>
        </p:nvSpPr>
        <p:spPr bwMode="auto">
          <a:xfrm>
            <a:off x="0" y="0"/>
            <a:ext cx="3043343" cy="465616"/>
          </a:xfrm>
          <a:prstGeom prst="rect">
            <a:avLst/>
          </a:prstGeom>
          <a:noFill/>
          <a:ln w="9525">
            <a:noFill/>
            <a:miter lim="800000"/>
            <a:headEnd/>
            <a:tailEnd/>
          </a:ln>
        </p:spPr>
        <p:txBody>
          <a:bodyPr vert="horz" wrap="square" lIns="93319" tIns="46660" rIns="93319" bIns="46660" numCol="1" anchor="t" anchorCtr="0" compatLnSpc="1">
            <a:prstTxWarp prst="textNoShape">
              <a:avLst/>
            </a:prstTxWarp>
          </a:bodyPr>
          <a:lstStyle>
            <a:lvl1pPr>
              <a:defRPr sz="1200">
                <a:latin typeface="Arial" charset="0"/>
              </a:defRPr>
            </a:lvl1pPr>
          </a:lstStyle>
          <a:p>
            <a:pPr>
              <a:defRPr/>
            </a:pPr>
            <a:endParaRPr lang="en-US" dirty="0"/>
          </a:p>
        </p:txBody>
      </p:sp>
      <p:sp>
        <p:nvSpPr>
          <p:cNvPr id="63491" name="Rectangle 3"/>
          <p:cNvSpPr>
            <a:spLocks noGrp="1" noChangeArrowheads="1"/>
          </p:cNvSpPr>
          <p:nvPr>
            <p:ph type="dt" idx="1"/>
          </p:nvPr>
        </p:nvSpPr>
        <p:spPr bwMode="auto">
          <a:xfrm>
            <a:off x="3978132" y="0"/>
            <a:ext cx="3043343" cy="465616"/>
          </a:xfrm>
          <a:prstGeom prst="rect">
            <a:avLst/>
          </a:prstGeom>
          <a:noFill/>
          <a:ln w="9525">
            <a:noFill/>
            <a:miter lim="800000"/>
            <a:headEnd/>
            <a:tailEnd/>
          </a:ln>
        </p:spPr>
        <p:txBody>
          <a:bodyPr vert="horz" wrap="square" lIns="93319" tIns="46660" rIns="93319" bIns="46660" numCol="1" anchor="t" anchorCtr="0" compatLnSpc="1">
            <a:prstTxWarp prst="textNoShape">
              <a:avLst/>
            </a:prstTxWarp>
          </a:bodyPr>
          <a:lstStyle>
            <a:lvl1pPr algn="r">
              <a:defRPr sz="1200">
                <a:latin typeface="Arial" charset="0"/>
              </a:defRPr>
            </a:lvl1pPr>
          </a:lstStyle>
          <a:p>
            <a:pPr>
              <a:defRPr/>
            </a:pPr>
            <a:fld id="{B78B6648-E576-4132-9734-BA8FFE192172}" type="datetime6">
              <a:rPr lang="en-US"/>
              <a:pPr>
                <a:defRPr/>
              </a:pPr>
              <a:t>August 23</a:t>
            </a:fld>
            <a:endParaRPr lang="en-US" dirty="0"/>
          </a:p>
        </p:txBody>
      </p:sp>
      <p:sp>
        <p:nvSpPr>
          <p:cNvPr id="108548" name="Rectangle 4"/>
          <p:cNvSpPr>
            <a:spLocks noGrp="1" noRot="1" noChangeAspect="1" noChangeArrowheads="1" noTextEdit="1"/>
          </p:cNvSpPr>
          <p:nvPr>
            <p:ph type="sldImg" idx="2"/>
          </p:nvPr>
        </p:nvSpPr>
        <p:spPr bwMode="auto">
          <a:xfrm>
            <a:off x="1184275" y="698500"/>
            <a:ext cx="4654550" cy="3490913"/>
          </a:xfrm>
          <a:prstGeom prst="rect">
            <a:avLst/>
          </a:prstGeom>
          <a:noFill/>
          <a:ln w="9525">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63493" name="Rectangle 5"/>
          <p:cNvSpPr>
            <a:spLocks noGrp="1" noChangeArrowheads="1"/>
          </p:cNvSpPr>
          <p:nvPr>
            <p:ph type="body" sz="quarter" idx="3"/>
          </p:nvPr>
        </p:nvSpPr>
        <p:spPr bwMode="auto">
          <a:xfrm>
            <a:off x="702310" y="4422544"/>
            <a:ext cx="5618480" cy="4188935"/>
          </a:xfrm>
          <a:prstGeom prst="rect">
            <a:avLst/>
          </a:prstGeom>
          <a:noFill/>
          <a:ln w="9525">
            <a:noFill/>
            <a:miter lim="800000"/>
            <a:headEnd/>
            <a:tailEnd/>
          </a:ln>
        </p:spPr>
        <p:txBody>
          <a:bodyPr vert="horz" wrap="square" lIns="93319" tIns="46660" rIns="93319" bIns="46660" numCol="1" anchor="t" anchorCtr="0" compatLnSpc="1">
            <a:prstTxWarp prst="textNoShape">
              <a:avLst/>
            </a:prstTxWarp>
          </a:bodyPr>
          <a:lstStyle/>
          <a:p>
            <a:pPr lvl="0"/>
            <a:r>
              <a:rPr lang="en-US" noProof="0"/>
              <a:t>Click to edit Master text styles</a:t>
            </a:r>
          </a:p>
          <a:p>
            <a:pPr lvl="1"/>
            <a:r>
              <a:rPr lang="en-US" noProof="0"/>
              <a:t>Second level</a:t>
            </a:r>
          </a:p>
          <a:p>
            <a:pPr lvl="2"/>
            <a:r>
              <a:rPr lang="en-US" noProof="0"/>
              <a:t>Third level</a:t>
            </a:r>
          </a:p>
          <a:p>
            <a:pPr lvl="3"/>
            <a:r>
              <a:rPr lang="en-US" noProof="0"/>
              <a:t>Fourth level</a:t>
            </a:r>
          </a:p>
          <a:p>
            <a:pPr lvl="4"/>
            <a:r>
              <a:rPr lang="en-US" noProof="0"/>
              <a:t>Fifth level</a:t>
            </a:r>
          </a:p>
        </p:txBody>
      </p:sp>
      <p:sp>
        <p:nvSpPr>
          <p:cNvPr id="63494" name="Rectangle 6"/>
          <p:cNvSpPr>
            <a:spLocks noGrp="1" noChangeArrowheads="1"/>
          </p:cNvSpPr>
          <p:nvPr>
            <p:ph type="ftr" sz="quarter" idx="4"/>
          </p:nvPr>
        </p:nvSpPr>
        <p:spPr bwMode="auto">
          <a:xfrm>
            <a:off x="0" y="8841885"/>
            <a:ext cx="3043343" cy="465616"/>
          </a:xfrm>
          <a:prstGeom prst="rect">
            <a:avLst/>
          </a:prstGeom>
          <a:noFill/>
          <a:ln w="9525">
            <a:noFill/>
            <a:miter lim="800000"/>
            <a:headEnd/>
            <a:tailEnd/>
          </a:ln>
        </p:spPr>
        <p:txBody>
          <a:bodyPr vert="horz" wrap="square" lIns="93319" tIns="46660" rIns="93319" bIns="46660" numCol="1" anchor="b" anchorCtr="0" compatLnSpc="1">
            <a:prstTxWarp prst="textNoShape">
              <a:avLst/>
            </a:prstTxWarp>
          </a:bodyPr>
          <a:lstStyle>
            <a:lvl1pPr>
              <a:defRPr sz="1200">
                <a:latin typeface="Arial" charset="0"/>
              </a:defRPr>
            </a:lvl1pPr>
          </a:lstStyle>
          <a:p>
            <a:pPr>
              <a:defRPr/>
            </a:pPr>
            <a:endParaRPr lang="en-US" dirty="0"/>
          </a:p>
        </p:txBody>
      </p:sp>
      <p:sp>
        <p:nvSpPr>
          <p:cNvPr id="63495" name="Rectangle 7"/>
          <p:cNvSpPr>
            <a:spLocks noGrp="1" noChangeArrowheads="1"/>
          </p:cNvSpPr>
          <p:nvPr>
            <p:ph type="sldNum" sz="quarter" idx="5"/>
          </p:nvPr>
        </p:nvSpPr>
        <p:spPr bwMode="auto">
          <a:xfrm>
            <a:off x="3978132" y="8841885"/>
            <a:ext cx="3043343" cy="465616"/>
          </a:xfrm>
          <a:prstGeom prst="rect">
            <a:avLst/>
          </a:prstGeom>
          <a:noFill/>
          <a:ln w="9525">
            <a:noFill/>
            <a:miter lim="800000"/>
            <a:headEnd/>
            <a:tailEnd/>
          </a:ln>
        </p:spPr>
        <p:txBody>
          <a:bodyPr vert="horz" wrap="square" lIns="93319" tIns="46660" rIns="93319" bIns="46660" numCol="1" anchor="b" anchorCtr="0" compatLnSpc="1">
            <a:prstTxWarp prst="textNoShape">
              <a:avLst/>
            </a:prstTxWarp>
          </a:bodyPr>
          <a:lstStyle>
            <a:lvl1pPr algn="r">
              <a:defRPr sz="1200">
                <a:latin typeface="Arial" charset="0"/>
              </a:defRPr>
            </a:lvl1pPr>
          </a:lstStyle>
          <a:p>
            <a:pPr>
              <a:defRPr/>
            </a:pPr>
            <a:fld id="{FCA46CEC-E696-4A8D-9268-746B5B407B8A}" type="slidenum">
              <a:rPr lang="en-US"/>
              <a:pPr>
                <a:defRPr/>
              </a:pPr>
              <a:t>‹#›</a:t>
            </a:fld>
            <a:endParaRPr lang="en-US" dirty="0"/>
          </a:p>
        </p:txBody>
      </p:sp>
    </p:spTree>
    <p:extLst>
      <p:ext uri="{BB962C8B-B14F-4D97-AF65-F5344CB8AC3E}">
        <p14:creationId xmlns:p14="http://schemas.microsoft.com/office/powerpoint/2010/main" val="1326239025"/>
      </p:ext>
    </p:extLst>
  </p:cSld>
  <p:clrMap bg1="lt1" tx1="dk1" bg2="lt2" tx2="dk2" accent1="accent1" accent2="accent2" accent3="accent3" accent4="accent4" accent5="accent5" accent6="accent6" hlink="hlink" folHlink="folHlink"/>
  <p:hf hdr="0" ftr="0"/>
  <p:notesStyle>
    <a:lvl1pPr algn="l" rtl="0" eaLnBrk="0" fontAlgn="base" hangingPunct="0">
      <a:spcBef>
        <a:spcPct val="30000"/>
      </a:spcBef>
      <a:spcAft>
        <a:spcPct val="0"/>
      </a:spcAft>
      <a:defRPr sz="1200" kern="1200">
        <a:solidFill>
          <a:schemeClr val="tx1"/>
        </a:solidFill>
        <a:latin typeface="Arial" charset="0"/>
        <a:ea typeface="+mn-ea"/>
        <a:cs typeface="+mn-cs"/>
      </a:defRPr>
    </a:lvl1pPr>
    <a:lvl2pPr marL="457200" algn="l" rtl="0" eaLnBrk="0" fontAlgn="base" hangingPunct="0">
      <a:spcBef>
        <a:spcPct val="30000"/>
      </a:spcBef>
      <a:spcAft>
        <a:spcPct val="0"/>
      </a:spcAft>
      <a:defRPr sz="1200" kern="1200">
        <a:solidFill>
          <a:schemeClr val="tx1"/>
        </a:solidFill>
        <a:latin typeface="Arial" charset="0"/>
        <a:ea typeface="+mn-ea"/>
        <a:cs typeface="+mn-cs"/>
      </a:defRPr>
    </a:lvl2pPr>
    <a:lvl3pPr marL="914400" algn="l" rtl="0" eaLnBrk="0" fontAlgn="base" hangingPunct="0">
      <a:spcBef>
        <a:spcPct val="30000"/>
      </a:spcBef>
      <a:spcAft>
        <a:spcPct val="0"/>
      </a:spcAft>
      <a:defRPr sz="1200" kern="1200">
        <a:solidFill>
          <a:schemeClr val="tx1"/>
        </a:solidFill>
        <a:latin typeface="Arial" charset="0"/>
        <a:ea typeface="+mn-ea"/>
        <a:cs typeface="+mn-cs"/>
      </a:defRPr>
    </a:lvl3pPr>
    <a:lvl4pPr marL="1371600" algn="l" rtl="0" eaLnBrk="0" fontAlgn="base" hangingPunct="0">
      <a:spcBef>
        <a:spcPct val="30000"/>
      </a:spcBef>
      <a:spcAft>
        <a:spcPct val="0"/>
      </a:spcAft>
      <a:defRPr sz="1200" kern="1200">
        <a:solidFill>
          <a:schemeClr val="tx1"/>
        </a:solidFill>
        <a:latin typeface="Arial" charset="0"/>
        <a:ea typeface="+mn-ea"/>
        <a:cs typeface="+mn-cs"/>
      </a:defRPr>
    </a:lvl4pPr>
    <a:lvl5pPr marL="1828800" algn="l" rtl="0" eaLnBrk="0" fontAlgn="base" hangingPunct="0">
      <a:spcBef>
        <a:spcPct val="30000"/>
      </a:spcBef>
      <a:spcAft>
        <a:spcPct val="0"/>
      </a:spcAft>
      <a:defRPr sz="1200" kern="1200">
        <a:solidFill>
          <a:schemeClr val="tx1"/>
        </a:solidFill>
        <a:latin typeface="Arial" charset="0"/>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9570" name="Rectangle 3"/>
          <p:cNvSpPr>
            <a:spLocks noGrp="1" noChangeArrowheads="1"/>
          </p:cNvSpPr>
          <p:nvPr>
            <p:ph type="dt" sz="quarter" idx="1"/>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spcBef>
                <a:spcPct val="30000"/>
              </a:spcBef>
              <a:defRPr sz="1200">
                <a:solidFill>
                  <a:schemeClr val="tx1"/>
                </a:solidFill>
                <a:latin typeface="Arial" charset="0"/>
              </a:defRPr>
            </a:lvl1pPr>
            <a:lvl2pPr marL="758255" indent="-291636" eaLnBrk="0" hangingPunct="0">
              <a:spcBef>
                <a:spcPct val="30000"/>
              </a:spcBef>
              <a:defRPr sz="1200">
                <a:solidFill>
                  <a:schemeClr val="tx1"/>
                </a:solidFill>
                <a:latin typeface="Arial" charset="0"/>
              </a:defRPr>
            </a:lvl2pPr>
            <a:lvl3pPr marL="1166546" indent="-233309" eaLnBrk="0" hangingPunct="0">
              <a:spcBef>
                <a:spcPct val="30000"/>
              </a:spcBef>
              <a:defRPr sz="1200">
                <a:solidFill>
                  <a:schemeClr val="tx1"/>
                </a:solidFill>
                <a:latin typeface="Arial" charset="0"/>
              </a:defRPr>
            </a:lvl3pPr>
            <a:lvl4pPr marL="1633164" indent="-233309" eaLnBrk="0" hangingPunct="0">
              <a:spcBef>
                <a:spcPct val="30000"/>
              </a:spcBef>
              <a:defRPr sz="1200">
                <a:solidFill>
                  <a:schemeClr val="tx1"/>
                </a:solidFill>
                <a:latin typeface="Arial" charset="0"/>
              </a:defRPr>
            </a:lvl4pPr>
            <a:lvl5pPr marL="2099782" indent="-233309" eaLnBrk="0" hangingPunct="0">
              <a:spcBef>
                <a:spcPct val="30000"/>
              </a:spcBef>
              <a:defRPr sz="1200">
                <a:solidFill>
                  <a:schemeClr val="tx1"/>
                </a:solidFill>
                <a:latin typeface="Arial" charset="0"/>
              </a:defRPr>
            </a:lvl5pPr>
            <a:lvl6pPr marL="2566401" indent="-233309" eaLnBrk="0" fontAlgn="base" hangingPunct="0">
              <a:spcBef>
                <a:spcPct val="30000"/>
              </a:spcBef>
              <a:spcAft>
                <a:spcPct val="0"/>
              </a:spcAft>
              <a:defRPr sz="1200">
                <a:solidFill>
                  <a:schemeClr val="tx1"/>
                </a:solidFill>
                <a:latin typeface="Arial" charset="0"/>
              </a:defRPr>
            </a:lvl6pPr>
            <a:lvl7pPr marL="3033019" indent="-233309" eaLnBrk="0" fontAlgn="base" hangingPunct="0">
              <a:spcBef>
                <a:spcPct val="30000"/>
              </a:spcBef>
              <a:spcAft>
                <a:spcPct val="0"/>
              </a:spcAft>
              <a:defRPr sz="1200">
                <a:solidFill>
                  <a:schemeClr val="tx1"/>
                </a:solidFill>
                <a:latin typeface="Arial" charset="0"/>
              </a:defRPr>
            </a:lvl7pPr>
            <a:lvl8pPr marL="3499637" indent="-233309" eaLnBrk="0" fontAlgn="base" hangingPunct="0">
              <a:spcBef>
                <a:spcPct val="30000"/>
              </a:spcBef>
              <a:spcAft>
                <a:spcPct val="0"/>
              </a:spcAft>
              <a:defRPr sz="1200">
                <a:solidFill>
                  <a:schemeClr val="tx1"/>
                </a:solidFill>
                <a:latin typeface="Arial" charset="0"/>
              </a:defRPr>
            </a:lvl8pPr>
            <a:lvl9pPr marL="3966256" indent="-233309" eaLnBrk="0" fontAlgn="base" hangingPunct="0">
              <a:spcBef>
                <a:spcPct val="30000"/>
              </a:spcBef>
              <a:spcAft>
                <a:spcPct val="0"/>
              </a:spcAft>
              <a:defRPr sz="1200">
                <a:solidFill>
                  <a:schemeClr val="tx1"/>
                </a:solidFill>
                <a:latin typeface="Arial" charset="0"/>
              </a:defRPr>
            </a:lvl9pPr>
          </a:lstStyle>
          <a:p>
            <a:pPr eaLnBrk="1" hangingPunct="1">
              <a:spcBef>
                <a:spcPct val="0"/>
              </a:spcBef>
            </a:pPr>
            <a:fld id="{C7060BEA-6345-4A29-AEED-F9E16860BDDB}" type="datetime6">
              <a:rPr lang="en-US" altLang="en-US" smtClean="0"/>
              <a:pPr eaLnBrk="1" hangingPunct="1">
                <a:spcBef>
                  <a:spcPct val="0"/>
                </a:spcBef>
              </a:pPr>
              <a:t>August 23</a:t>
            </a:fld>
            <a:endParaRPr lang="en-US" altLang="en-US" dirty="0"/>
          </a:p>
        </p:txBody>
      </p:sp>
      <p:sp>
        <p:nvSpPr>
          <p:cNvPr id="109571" name="Rectangle 2"/>
          <p:cNvSpPr>
            <a:spLocks noGrp="1" noRot="1" noChangeAspect="1" noChangeArrowheads="1" noTextEdit="1"/>
          </p:cNvSpPr>
          <p:nvPr>
            <p:ph type="sldImg"/>
          </p:nvPr>
        </p:nvSpPr>
        <p:spPr>
          <a:ln/>
        </p:spPr>
      </p:sp>
      <p:sp>
        <p:nvSpPr>
          <p:cNvPr id="109572" name="Rectangle 3"/>
          <p:cNvSpPr>
            <a:spLocks noGrp="1" noChangeArrowheads="1"/>
          </p:cNvSpPr>
          <p:nvPr>
            <p:ph type="body" idx="1"/>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endParaRPr lang="en-US" altLang="en-US" dirty="0"/>
          </a:p>
        </p:txBody>
      </p:sp>
    </p:spTree>
    <p:extLst>
      <p:ext uri="{BB962C8B-B14F-4D97-AF65-F5344CB8AC3E}">
        <p14:creationId xmlns:p14="http://schemas.microsoft.com/office/powerpoint/2010/main" val="3186813892"/>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Date Placeholder 3"/>
          <p:cNvSpPr>
            <a:spLocks noGrp="1"/>
          </p:cNvSpPr>
          <p:nvPr>
            <p:ph type="dt" idx="1"/>
          </p:nvPr>
        </p:nvSpPr>
        <p:spPr/>
        <p:txBody>
          <a:bodyPr/>
          <a:lstStyle/>
          <a:p>
            <a:pPr>
              <a:defRPr/>
            </a:pPr>
            <a:fld id="{B78B6648-E576-4132-9734-BA8FFE192172}" type="datetime6">
              <a:rPr lang="en-US" smtClean="0"/>
              <a:pPr>
                <a:defRPr/>
              </a:pPr>
              <a:t>August 23</a:t>
            </a:fld>
            <a:endParaRPr lang="en-US" dirty="0"/>
          </a:p>
        </p:txBody>
      </p:sp>
      <p:sp>
        <p:nvSpPr>
          <p:cNvPr id="5" name="Slide Number Placeholder 4"/>
          <p:cNvSpPr>
            <a:spLocks noGrp="1"/>
          </p:cNvSpPr>
          <p:nvPr>
            <p:ph type="sldNum" sz="quarter" idx="5"/>
          </p:nvPr>
        </p:nvSpPr>
        <p:spPr/>
        <p:txBody>
          <a:bodyPr/>
          <a:lstStyle/>
          <a:p>
            <a:pPr>
              <a:defRPr/>
            </a:pPr>
            <a:fld id="{FCA46CEC-E696-4A8D-9268-746B5B407B8A}" type="slidenum">
              <a:rPr lang="en-US" smtClean="0"/>
              <a:pPr>
                <a:defRPr/>
              </a:pPr>
              <a:t>4</a:t>
            </a:fld>
            <a:endParaRPr lang="en-US" dirty="0"/>
          </a:p>
        </p:txBody>
      </p:sp>
    </p:spTree>
    <p:extLst>
      <p:ext uri="{BB962C8B-B14F-4D97-AF65-F5344CB8AC3E}">
        <p14:creationId xmlns:p14="http://schemas.microsoft.com/office/powerpoint/2010/main" val="30251930"/>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Date Placeholder 3"/>
          <p:cNvSpPr>
            <a:spLocks noGrp="1"/>
          </p:cNvSpPr>
          <p:nvPr>
            <p:ph type="dt" idx="1"/>
          </p:nvPr>
        </p:nvSpPr>
        <p:spPr/>
        <p:txBody>
          <a:bodyPr/>
          <a:lstStyle/>
          <a:p>
            <a:pPr>
              <a:defRPr/>
            </a:pPr>
            <a:fld id="{B78B6648-E576-4132-9734-BA8FFE192172}" type="datetime6">
              <a:rPr lang="en-US" smtClean="0"/>
              <a:pPr>
                <a:defRPr/>
              </a:pPr>
              <a:t>August 23</a:t>
            </a:fld>
            <a:endParaRPr lang="en-US" dirty="0"/>
          </a:p>
        </p:txBody>
      </p:sp>
      <p:sp>
        <p:nvSpPr>
          <p:cNvPr id="5" name="Slide Number Placeholder 4"/>
          <p:cNvSpPr>
            <a:spLocks noGrp="1"/>
          </p:cNvSpPr>
          <p:nvPr>
            <p:ph type="sldNum" sz="quarter" idx="5"/>
          </p:nvPr>
        </p:nvSpPr>
        <p:spPr/>
        <p:txBody>
          <a:bodyPr/>
          <a:lstStyle/>
          <a:p>
            <a:pPr>
              <a:defRPr/>
            </a:pPr>
            <a:fld id="{FCA46CEC-E696-4A8D-9268-746B5B407B8A}" type="slidenum">
              <a:rPr lang="en-US" smtClean="0"/>
              <a:pPr>
                <a:defRPr/>
              </a:pPr>
              <a:t>8</a:t>
            </a:fld>
            <a:endParaRPr lang="en-US" dirty="0"/>
          </a:p>
        </p:txBody>
      </p:sp>
    </p:spTree>
    <p:extLst>
      <p:ext uri="{BB962C8B-B14F-4D97-AF65-F5344CB8AC3E}">
        <p14:creationId xmlns:p14="http://schemas.microsoft.com/office/powerpoint/2010/main" val="2015897646"/>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Date Placeholder 3"/>
          <p:cNvSpPr>
            <a:spLocks noGrp="1"/>
          </p:cNvSpPr>
          <p:nvPr>
            <p:ph type="dt" idx="1"/>
          </p:nvPr>
        </p:nvSpPr>
        <p:spPr/>
        <p:txBody>
          <a:bodyPr/>
          <a:lstStyle/>
          <a:p>
            <a:pPr>
              <a:defRPr/>
            </a:pPr>
            <a:fld id="{B78B6648-E576-4132-9734-BA8FFE192172}" type="datetime6">
              <a:rPr lang="en-US" smtClean="0"/>
              <a:pPr>
                <a:defRPr/>
              </a:pPr>
              <a:t>August 23</a:t>
            </a:fld>
            <a:endParaRPr lang="en-US" dirty="0"/>
          </a:p>
        </p:txBody>
      </p:sp>
      <p:sp>
        <p:nvSpPr>
          <p:cNvPr id="5" name="Slide Number Placeholder 4"/>
          <p:cNvSpPr>
            <a:spLocks noGrp="1"/>
          </p:cNvSpPr>
          <p:nvPr>
            <p:ph type="sldNum" sz="quarter" idx="5"/>
          </p:nvPr>
        </p:nvSpPr>
        <p:spPr/>
        <p:txBody>
          <a:bodyPr/>
          <a:lstStyle/>
          <a:p>
            <a:pPr>
              <a:defRPr/>
            </a:pPr>
            <a:fld id="{FCA46CEC-E696-4A8D-9268-746B5B407B8A}" type="slidenum">
              <a:rPr lang="en-US" smtClean="0"/>
              <a:pPr>
                <a:defRPr/>
              </a:pPr>
              <a:t>9</a:t>
            </a:fld>
            <a:endParaRPr lang="en-US" dirty="0"/>
          </a:p>
        </p:txBody>
      </p:sp>
    </p:spTree>
    <p:extLst>
      <p:ext uri="{BB962C8B-B14F-4D97-AF65-F5344CB8AC3E}">
        <p14:creationId xmlns:p14="http://schemas.microsoft.com/office/powerpoint/2010/main" val="2324495489"/>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Date Placeholder 3"/>
          <p:cNvSpPr>
            <a:spLocks noGrp="1"/>
          </p:cNvSpPr>
          <p:nvPr>
            <p:ph type="dt" idx="1"/>
          </p:nvPr>
        </p:nvSpPr>
        <p:spPr/>
        <p:txBody>
          <a:bodyPr/>
          <a:lstStyle/>
          <a:p>
            <a:pPr>
              <a:defRPr/>
            </a:pPr>
            <a:fld id="{B78B6648-E576-4132-9734-BA8FFE192172}" type="datetime6">
              <a:rPr lang="en-US" smtClean="0"/>
              <a:pPr>
                <a:defRPr/>
              </a:pPr>
              <a:t>August 23</a:t>
            </a:fld>
            <a:endParaRPr lang="en-US" dirty="0"/>
          </a:p>
        </p:txBody>
      </p:sp>
      <p:sp>
        <p:nvSpPr>
          <p:cNvPr id="5" name="Slide Number Placeholder 4"/>
          <p:cNvSpPr>
            <a:spLocks noGrp="1"/>
          </p:cNvSpPr>
          <p:nvPr>
            <p:ph type="sldNum" sz="quarter" idx="5"/>
          </p:nvPr>
        </p:nvSpPr>
        <p:spPr/>
        <p:txBody>
          <a:bodyPr/>
          <a:lstStyle/>
          <a:p>
            <a:pPr>
              <a:defRPr/>
            </a:pPr>
            <a:fld id="{FCA46CEC-E696-4A8D-9268-746B5B407B8A}" type="slidenum">
              <a:rPr lang="en-US" smtClean="0"/>
              <a:pPr>
                <a:defRPr/>
              </a:pPr>
              <a:t>10</a:t>
            </a:fld>
            <a:endParaRPr lang="en-US" dirty="0"/>
          </a:p>
        </p:txBody>
      </p:sp>
    </p:spTree>
    <p:extLst>
      <p:ext uri="{BB962C8B-B14F-4D97-AF65-F5344CB8AC3E}">
        <p14:creationId xmlns:p14="http://schemas.microsoft.com/office/powerpoint/2010/main" val="4210696927"/>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Date Placeholder 3"/>
          <p:cNvSpPr>
            <a:spLocks noGrp="1"/>
          </p:cNvSpPr>
          <p:nvPr>
            <p:ph type="dt" idx="1"/>
          </p:nvPr>
        </p:nvSpPr>
        <p:spPr/>
        <p:txBody>
          <a:bodyPr/>
          <a:lstStyle/>
          <a:p>
            <a:pPr>
              <a:defRPr/>
            </a:pPr>
            <a:fld id="{B78B6648-E576-4132-9734-BA8FFE192172}" type="datetime6">
              <a:rPr lang="en-US" smtClean="0"/>
              <a:pPr>
                <a:defRPr/>
              </a:pPr>
              <a:t>August 23</a:t>
            </a:fld>
            <a:endParaRPr lang="en-US" dirty="0"/>
          </a:p>
        </p:txBody>
      </p:sp>
      <p:sp>
        <p:nvSpPr>
          <p:cNvPr id="5" name="Slide Number Placeholder 4"/>
          <p:cNvSpPr>
            <a:spLocks noGrp="1"/>
          </p:cNvSpPr>
          <p:nvPr>
            <p:ph type="sldNum" sz="quarter" idx="5"/>
          </p:nvPr>
        </p:nvSpPr>
        <p:spPr/>
        <p:txBody>
          <a:bodyPr/>
          <a:lstStyle/>
          <a:p>
            <a:pPr>
              <a:defRPr/>
            </a:pPr>
            <a:fld id="{FCA46CEC-E696-4A8D-9268-746B5B407B8A}" type="slidenum">
              <a:rPr lang="en-US" smtClean="0"/>
              <a:pPr>
                <a:defRPr/>
              </a:pPr>
              <a:t>11</a:t>
            </a:fld>
            <a:endParaRPr lang="en-US" dirty="0"/>
          </a:p>
        </p:txBody>
      </p:sp>
    </p:spTree>
    <p:extLst>
      <p:ext uri="{BB962C8B-B14F-4D97-AF65-F5344CB8AC3E}">
        <p14:creationId xmlns:p14="http://schemas.microsoft.com/office/powerpoint/2010/main" val="654264068"/>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Date Placeholder 3"/>
          <p:cNvSpPr>
            <a:spLocks noGrp="1"/>
          </p:cNvSpPr>
          <p:nvPr>
            <p:ph type="dt" idx="1"/>
          </p:nvPr>
        </p:nvSpPr>
        <p:spPr/>
        <p:txBody>
          <a:bodyPr/>
          <a:lstStyle/>
          <a:p>
            <a:pPr>
              <a:defRPr/>
            </a:pPr>
            <a:fld id="{B78B6648-E576-4132-9734-BA8FFE192172}" type="datetime6">
              <a:rPr lang="en-US" smtClean="0"/>
              <a:pPr>
                <a:defRPr/>
              </a:pPr>
              <a:t>August 23</a:t>
            </a:fld>
            <a:endParaRPr lang="en-US" dirty="0"/>
          </a:p>
        </p:txBody>
      </p:sp>
      <p:sp>
        <p:nvSpPr>
          <p:cNvPr id="5" name="Slide Number Placeholder 4"/>
          <p:cNvSpPr>
            <a:spLocks noGrp="1"/>
          </p:cNvSpPr>
          <p:nvPr>
            <p:ph type="sldNum" sz="quarter" idx="5"/>
          </p:nvPr>
        </p:nvSpPr>
        <p:spPr/>
        <p:txBody>
          <a:bodyPr/>
          <a:lstStyle/>
          <a:p>
            <a:pPr>
              <a:defRPr/>
            </a:pPr>
            <a:fld id="{FCA46CEC-E696-4A8D-9268-746B5B407B8A}" type="slidenum">
              <a:rPr lang="en-US" smtClean="0"/>
              <a:pPr>
                <a:defRPr/>
              </a:pPr>
              <a:t>12</a:t>
            </a:fld>
            <a:endParaRPr lang="en-US" dirty="0"/>
          </a:p>
        </p:txBody>
      </p:sp>
    </p:spTree>
    <p:extLst>
      <p:ext uri="{BB962C8B-B14F-4D97-AF65-F5344CB8AC3E}">
        <p14:creationId xmlns:p14="http://schemas.microsoft.com/office/powerpoint/2010/main" val="1492233291"/>
      </p:ext>
    </p:extLst>
  </p:cSld>
  <p:clrMapOvr>
    <a:masterClrMapping/>
  </p:clrMapOvr>
</p:notes>
</file>

<file path=ppt/slideLayouts/_rels/slideLayout1.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image" Target="../media/image1.jpeg"/><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image" Target="../media/image1.jpeg"/><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4.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image" Target="../media/image1.jpeg"/><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preserve="1">
  <p:cSld name="Title Slide">
    <p:spTree>
      <p:nvGrpSpPr>
        <p:cNvPr id="1" name=""/>
        <p:cNvGrpSpPr/>
        <p:nvPr/>
      </p:nvGrpSpPr>
      <p:grpSpPr>
        <a:xfrm>
          <a:off x="0" y="0"/>
          <a:ext cx="0" cy="0"/>
          <a:chOff x="0" y="0"/>
          <a:chExt cx="0" cy="0"/>
        </a:xfrm>
      </p:grpSpPr>
      <p:pic>
        <p:nvPicPr>
          <p:cNvPr id="4" name="Picture 10" descr="hobbs_masthead_wo_logo.jpg"/>
          <p:cNvPicPr>
            <a:picLocks noChangeAspect="1"/>
          </p:cNvPicPr>
          <p:nvPr/>
        </p:nvPicPr>
        <p:blipFill>
          <a:blip r:embed="rId2">
            <a:extLst>
              <a:ext uri="{28A0092B-C50C-407E-A947-70E740481C1C}">
                <a14:useLocalDpi xmlns:a14="http://schemas.microsoft.com/office/drawing/2010/main" val="0"/>
              </a:ext>
            </a:extLst>
          </a:blip>
          <a:srcRect/>
          <a:stretch>
            <a:fillRect/>
          </a:stretch>
        </p:blipFill>
        <p:spPr bwMode="auto">
          <a:xfrm>
            <a:off x="0" y="0"/>
            <a:ext cx="9144000" cy="838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5" name="Picture 11" descr="HSDW Logo_2Color.png"/>
          <p:cNvPicPr>
            <a:picLocks noChangeAspect="1"/>
          </p:cNvPicPr>
          <p:nvPr/>
        </p:nvPicPr>
        <p:blipFill>
          <a:blip r:embed="rId3">
            <a:extLst>
              <a:ext uri="{28A0092B-C50C-407E-A947-70E740481C1C}">
                <a14:useLocalDpi xmlns:a14="http://schemas.microsoft.com/office/drawing/2010/main" val="0"/>
              </a:ext>
            </a:extLst>
          </a:blip>
          <a:srcRect/>
          <a:stretch>
            <a:fillRect/>
          </a:stretch>
        </p:blipFill>
        <p:spPr bwMode="auto">
          <a:xfrm>
            <a:off x="990600" y="76200"/>
            <a:ext cx="730250" cy="7127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3" name="Subtitle 2"/>
          <p:cNvSpPr>
            <a:spLocks noGrp="1"/>
          </p:cNvSpPr>
          <p:nvPr>
            <p:ph type="subTitle" idx="1"/>
          </p:nvPr>
        </p:nvSpPr>
        <p:spPr>
          <a:xfrm>
            <a:off x="1371600" y="3886200"/>
            <a:ext cx="6400800" cy="1752600"/>
          </a:xfrm>
        </p:spPr>
        <p:txBody>
          <a:bodyPr/>
          <a:lstStyle>
            <a:lvl1pPr marL="0" indent="0" algn="ctr">
              <a:buNone/>
              <a:defRPr/>
            </a:lvl1pPr>
            <a:lvl2pPr marL="457200" indent="0" algn="ctr">
              <a:buNone/>
              <a:defRPr/>
            </a:lvl2pPr>
            <a:lvl3pPr marL="914400" indent="0" algn="ctr">
              <a:buNone/>
              <a:defRPr/>
            </a:lvl3pPr>
            <a:lvl4pPr marL="1371600" indent="0" algn="ctr">
              <a:buNone/>
              <a:defRPr/>
            </a:lvl4pPr>
            <a:lvl5pPr marL="1828800" indent="0" algn="ctr">
              <a:buNone/>
              <a:defRPr/>
            </a:lvl5pPr>
            <a:lvl6pPr marL="2286000" indent="0" algn="ctr">
              <a:buNone/>
              <a:defRPr/>
            </a:lvl6pPr>
            <a:lvl7pPr marL="2743200" indent="0" algn="ctr">
              <a:buNone/>
              <a:defRPr/>
            </a:lvl7pPr>
            <a:lvl8pPr marL="3200400" indent="0" algn="ctr">
              <a:buNone/>
              <a:defRPr/>
            </a:lvl8pPr>
            <a:lvl9pPr marL="3657600" indent="0" algn="ctr">
              <a:buNone/>
              <a:defRPr/>
            </a:lvl9pPr>
          </a:lstStyle>
          <a:p>
            <a:r>
              <a:rPr lang="en-US"/>
              <a:t>Click to edit Master subtitle style</a:t>
            </a:r>
          </a:p>
        </p:txBody>
      </p:sp>
      <p:sp>
        <p:nvSpPr>
          <p:cNvPr id="14" name="Title 13"/>
          <p:cNvSpPr>
            <a:spLocks noGrp="1"/>
          </p:cNvSpPr>
          <p:nvPr>
            <p:ph type="title"/>
          </p:nvPr>
        </p:nvSpPr>
        <p:spPr>
          <a:xfrm>
            <a:off x="457200" y="1371600"/>
            <a:ext cx="8229600" cy="1905000"/>
          </a:xfrm>
        </p:spPr>
        <p:txBody>
          <a:bodyPr/>
          <a:lstStyle/>
          <a:p>
            <a:r>
              <a:rPr lang="en-US"/>
              <a:t>Click to edit Master title style</a:t>
            </a:r>
          </a:p>
        </p:txBody>
      </p:sp>
    </p:spTree>
    <p:extLst>
      <p:ext uri="{BB962C8B-B14F-4D97-AF65-F5344CB8AC3E}">
        <p14:creationId xmlns:p14="http://schemas.microsoft.com/office/powerpoint/2010/main" val="4102970602"/>
      </p:ext>
    </p:extLst>
  </p:cSld>
  <p:clrMapOvr>
    <a:masterClrMapping/>
  </p:clrMapOvr>
  <p:hf hdr="0" ftr="0" dt="0"/>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pic>
        <p:nvPicPr>
          <p:cNvPr id="4" name="Picture 10" descr="hobbs_masthead_wo_logo.jpg"/>
          <p:cNvPicPr>
            <a:picLocks noChangeAspect="1"/>
          </p:cNvPicPr>
          <p:nvPr/>
        </p:nvPicPr>
        <p:blipFill>
          <a:blip r:embed="rId2">
            <a:extLst>
              <a:ext uri="{28A0092B-C50C-407E-A947-70E740481C1C}">
                <a14:useLocalDpi xmlns:a14="http://schemas.microsoft.com/office/drawing/2010/main" val="0"/>
              </a:ext>
            </a:extLst>
          </a:blip>
          <a:srcRect/>
          <a:stretch>
            <a:fillRect/>
          </a:stretch>
        </p:blipFill>
        <p:spPr bwMode="auto">
          <a:xfrm>
            <a:off x="0" y="0"/>
            <a:ext cx="9144000" cy="838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5" name="Picture 11" descr="HSDW Logo_2Color.png"/>
          <p:cNvPicPr>
            <a:picLocks noChangeAspect="1"/>
          </p:cNvPicPr>
          <p:nvPr/>
        </p:nvPicPr>
        <p:blipFill>
          <a:blip r:embed="rId3">
            <a:extLst>
              <a:ext uri="{28A0092B-C50C-407E-A947-70E740481C1C}">
                <a14:useLocalDpi xmlns:a14="http://schemas.microsoft.com/office/drawing/2010/main" val="0"/>
              </a:ext>
            </a:extLst>
          </a:blip>
          <a:srcRect/>
          <a:stretch>
            <a:fillRect/>
          </a:stretch>
        </p:blipFill>
        <p:spPr bwMode="auto">
          <a:xfrm>
            <a:off x="990600" y="76200"/>
            <a:ext cx="730250" cy="7127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2" name="Title 1"/>
          <p:cNvSpPr>
            <a:spLocks noGrp="1"/>
          </p:cNvSpPr>
          <p:nvPr>
            <p:ph type="title"/>
          </p:nvPr>
        </p:nvSpPr>
        <p:spPr>
          <a:xfrm>
            <a:off x="457200" y="914399"/>
            <a:ext cx="8229600" cy="930275"/>
          </a:xfrm>
        </p:spPr>
        <p:txBody>
          <a:bodyPr/>
          <a:lstStyle/>
          <a:p>
            <a:r>
              <a:rPr lang="en-US"/>
              <a:t>Click to edit Master title style</a:t>
            </a:r>
            <a:endParaRPr lang="en-US" dirty="0"/>
          </a:p>
        </p:txBody>
      </p:sp>
      <p:sp>
        <p:nvSpPr>
          <p:cNvPr id="3" name="Content Placeholder 2"/>
          <p:cNvSpPr>
            <a:spLocks noGrp="1"/>
          </p:cNvSpPr>
          <p:nvPr>
            <p:ph idx="1"/>
          </p:nvPr>
        </p:nvSpPr>
        <p:spPr>
          <a:xfrm>
            <a:off x="457200" y="2027237"/>
            <a:ext cx="8229600" cy="4144963"/>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Tree>
    <p:extLst>
      <p:ext uri="{BB962C8B-B14F-4D97-AF65-F5344CB8AC3E}">
        <p14:creationId xmlns:p14="http://schemas.microsoft.com/office/powerpoint/2010/main" val="304540800"/>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722313" y="4406900"/>
            <a:ext cx="7772400" cy="1362075"/>
          </a:xfrm>
        </p:spPr>
        <p:txBody>
          <a:bodyPr anchor="t"/>
          <a:lstStyle>
            <a:lvl1pPr algn="l">
              <a:defRPr sz="4000" b="1" cap="all"/>
            </a:lvl1pPr>
          </a:lstStyle>
          <a:p>
            <a:r>
              <a:rPr lang="en-US"/>
              <a:t>Click to edit Master title style</a:t>
            </a:r>
          </a:p>
        </p:txBody>
      </p:sp>
      <p:sp>
        <p:nvSpPr>
          <p:cNvPr id="3" name="Text Placeholder 2"/>
          <p:cNvSpPr>
            <a:spLocks noGrp="1"/>
          </p:cNvSpPr>
          <p:nvPr>
            <p:ph type="body" idx="1"/>
          </p:nvPr>
        </p:nvSpPr>
        <p:spPr>
          <a:xfrm>
            <a:off x="722313" y="2906713"/>
            <a:ext cx="7772400" cy="1500187"/>
          </a:xfrm>
        </p:spPr>
        <p:txBody>
          <a:bodyPr anchor="b"/>
          <a:lstStyle>
            <a:lvl1pPr marL="0" indent="0">
              <a:buNone/>
              <a:defRPr sz="2000"/>
            </a:lvl1pPr>
            <a:lvl2pPr marL="457200" indent="0">
              <a:buNone/>
              <a:defRPr sz="1800"/>
            </a:lvl2pPr>
            <a:lvl3pPr marL="914400" indent="0">
              <a:buNone/>
              <a:defRPr sz="1600"/>
            </a:lvl3pPr>
            <a:lvl4pPr marL="1371600" indent="0">
              <a:buNone/>
              <a:defRPr sz="1400"/>
            </a:lvl4pPr>
            <a:lvl5pPr marL="1828800" indent="0">
              <a:buNone/>
              <a:defRPr sz="1400"/>
            </a:lvl5pPr>
            <a:lvl6pPr marL="2286000" indent="0">
              <a:buNone/>
              <a:defRPr sz="1400"/>
            </a:lvl6pPr>
            <a:lvl7pPr marL="2743200" indent="0">
              <a:buNone/>
              <a:defRPr sz="1400"/>
            </a:lvl7pPr>
            <a:lvl8pPr marL="3200400" indent="0">
              <a:buNone/>
              <a:defRPr sz="1400"/>
            </a:lvl8pPr>
            <a:lvl9pPr marL="3657600" indent="0">
              <a:buNone/>
              <a:defRPr sz="1400"/>
            </a:lvl9pPr>
          </a:lstStyle>
          <a:p>
            <a:pPr lvl="0"/>
            <a:r>
              <a:rPr lang="en-US"/>
              <a:t>Click to edit Master text styles</a:t>
            </a:r>
          </a:p>
        </p:txBody>
      </p:sp>
    </p:spTree>
    <p:extLst>
      <p:ext uri="{BB962C8B-B14F-4D97-AF65-F5344CB8AC3E}">
        <p14:creationId xmlns:p14="http://schemas.microsoft.com/office/powerpoint/2010/main" val="2510442893"/>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sz="half" idx="1"/>
          </p:nvPr>
        </p:nvSpPr>
        <p:spPr>
          <a:xfrm>
            <a:off x="457200" y="1905000"/>
            <a:ext cx="4038600" cy="4267200"/>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p:cNvSpPr>
            <a:spLocks noGrp="1"/>
          </p:cNvSpPr>
          <p:nvPr>
            <p:ph sz="half" idx="2"/>
          </p:nvPr>
        </p:nvSpPr>
        <p:spPr>
          <a:xfrm>
            <a:off x="4648200" y="1905000"/>
            <a:ext cx="4038600" cy="4267200"/>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Tree>
    <p:extLst>
      <p:ext uri="{BB962C8B-B14F-4D97-AF65-F5344CB8AC3E}">
        <p14:creationId xmlns:p14="http://schemas.microsoft.com/office/powerpoint/2010/main" val="1627677537"/>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a:t>Click to edit Master title style</a:t>
            </a:r>
            <a:endParaRPr lang="en-US" dirty="0"/>
          </a:p>
        </p:txBody>
      </p:sp>
      <p:sp>
        <p:nvSpPr>
          <p:cNvPr id="3" name="Text Placeholder 2"/>
          <p:cNvSpPr>
            <a:spLocks noGrp="1"/>
          </p:cNvSpPr>
          <p:nvPr>
            <p:ph type="body" idx="1"/>
          </p:nvPr>
        </p:nvSpPr>
        <p:spPr>
          <a:xfrm>
            <a:off x="457200" y="1951038"/>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p:cNvSpPr>
            <a:spLocks noGrp="1"/>
          </p:cNvSpPr>
          <p:nvPr>
            <p:ph sz="half" idx="2"/>
          </p:nvPr>
        </p:nvSpPr>
        <p:spPr>
          <a:xfrm>
            <a:off x="457200" y="2708275"/>
            <a:ext cx="4040188" cy="3463925"/>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Text Placeholder 4"/>
          <p:cNvSpPr>
            <a:spLocks noGrp="1"/>
          </p:cNvSpPr>
          <p:nvPr>
            <p:ph type="body" sz="quarter" idx="3"/>
          </p:nvPr>
        </p:nvSpPr>
        <p:spPr>
          <a:xfrm>
            <a:off x="4645025" y="1951038"/>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p:cNvSpPr>
            <a:spLocks noGrp="1"/>
          </p:cNvSpPr>
          <p:nvPr>
            <p:ph sz="quarter" idx="4"/>
          </p:nvPr>
        </p:nvSpPr>
        <p:spPr>
          <a:xfrm>
            <a:off x="4645025" y="2708275"/>
            <a:ext cx="4041775" cy="3463925"/>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Tree>
    <p:extLst>
      <p:ext uri="{BB962C8B-B14F-4D97-AF65-F5344CB8AC3E}">
        <p14:creationId xmlns:p14="http://schemas.microsoft.com/office/powerpoint/2010/main" val="2349954718"/>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Tree>
    <p:extLst>
      <p:ext uri="{BB962C8B-B14F-4D97-AF65-F5344CB8AC3E}">
        <p14:creationId xmlns:p14="http://schemas.microsoft.com/office/powerpoint/2010/main" val="2816957361"/>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Tree>
    <p:extLst>
      <p:ext uri="{BB962C8B-B14F-4D97-AF65-F5344CB8AC3E}">
        <p14:creationId xmlns:p14="http://schemas.microsoft.com/office/powerpoint/2010/main" val="2076076448"/>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914400"/>
            <a:ext cx="3008313" cy="1066800"/>
          </a:xfrm>
        </p:spPr>
        <p:txBody>
          <a:bodyPr anchor="b"/>
          <a:lstStyle>
            <a:lvl1pPr algn="l">
              <a:defRPr sz="2000" b="1"/>
            </a:lvl1pPr>
          </a:lstStyle>
          <a:p>
            <a:r>
              <a:rPr lang="en-US"/>
              <a:t>Click to edit Master title style</a:t>
            </a:r>
          </a:p>
        </p:txBody>
      </p:sp>
      <p:sp>
        <p:nvSpPr>
          <p:cNvPr id="3" name="Content Placeholder 2"/>
          <p:cNvSpPr>
            <a:spLocks noGrp="1"/>
          </p:cNvSpPr>
          <p:nvPr>
            <p:ph idx="1"/>
          </p:nvPr>
        </p:nvSpPr>
        <p:spPr>
          <a:xfrm>
            <a:off x="3575050" y="914400"/>
            <a:ext cx="5111750" cy="5257800"/>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Text Placeholder 3"/>
          <p:cNvSpPr>
            <a:spLocks noGrp="1"/>
          </p:cNvSpPr>
          <p:nvPr>
            <p:ph type="body" sz="half" idx="2"/>
          </p:nvPr>
        </p:nvSpPr>
        <p:spPr>
          <a:xfrm>
            <a:off x="457200" y="2044700"/>
            <a:ext cx="3008313" cy="4127500"/>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Tree>
    <p:extLst>
      <p:ext uri="{BB962C8B-B14F-4D97-AF65-F5344CB8AC3E}">
        <p14:creationId xmlns:p14="http://schemas.microsoft.com/office/powerpoint/2010/main" val="1111097759"/>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792288" y="5029200"/>
            <a:ext cx="5486400" cy="490538"/>
          </a:xfrm>
        </p:spPr>
        <p:txBody>
          <a:bodyPr anchor="b"/>
          <a:lstStyle>
            <a:lvl1pPr algn="l">
              <a:defRPr sz="2000" b="1"/>
            </a:lvl1pPr>
          </a:lstStyle>
          <a:p>
            <a:r>
              <a:rPr lang="en-US"/>
              <a:t>Click to edit Master title style</a:t>
            </a:r>
            <a:endParaRPr lang="en-US" dirty="0"/>
          </a:p>
        </p:txBody>
      </p:sp>
      <p:sp>
        <p:nvSpPr>
          <p:cNvPr id="3" name="Picture Placeholder 2"/>
          <p:cNvSpPr>
            <a:spLocks noGrp="1"/>
          </p:cNvSpPr>
          <p:nvPr>
            <p:ph type="pic" idx="1"/>
          </p:nvPr>
        </p:nvSpPr>
        <p:spPr>
          <a:xfrm>
            <a:off x="1792288" y="914399"/>
            <a:ext cx="5486400" cy="4038601"/>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pPr lvl="0"/>
            <a:r>
              <a:rPr lang="en-US" noProof="0" dirty="0"/>
              <a:t>Click icon to add picture</a:t>
            </a:r>
          </a:p>
        </p:txBody>
      </p:sp>
      <p:sp>
        <p:nvSpPr>
          <p:cNvPr id="4" name="Text Placeholder 3"/>
          <p:cNvSpPr>
            <a:spLocks noGrp="1"/>
          </p:cNvSpPr>
          <p:nvPr>
            <p:ph type="body" sz="half" idx="2"/>
          </p:nvPr>
        </p:nvSpPr>
        <p:spPr>
          <a:xfrm>
            <a:off x="1792288" y="5562600"/>
            <a:ext cx="5486400" cy="609600"/>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Tree>
    <p:extLst>
      <p:ext uri="{BB962C8B-B14F-4D97-AF65-F5344CB8AC3E}">
        <p14:creationId xmlns:p14="http://schemas.microsoft.com/office/powerpoint/2010/main" val="3854807819"/>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Vertical Text Placeholder 2"/>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Tree>
    <p:extLst>
      <p:ext uri="{BB962C8B-B14F-4D97-AF65-F5344CB8AC3E}">
        <p14:creationId xmlns:p14="http://schemas.microsoft.com/office/powerpoint/2010/main" val="3158089284"/>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629400" y="914400"/>
            <a:ext cx="2057400" cy="5334000"/>
          </a:xfrm>
        </p:spPr>
        <p:txBody>
          <a:bodyPr vert="eaVert"/>
          <a:lstStyle/>
          <a:p>
            <a:r>
              <a:rPr lang="en-US"/>
              <a:t>Click to edit Master title style</a:t>
            </a:r>
          </a:p>
        </p:txBody>
      </p:sp>
      <p:sp>
        <p:nvSpPr>
          <p:cNvPr id="3" name="Vertical Text Placeholder 2"/>
          <p:cNvSpPr>
            <a:spLocks noGrp="1"/>
          </p:cNvSpPr>
          <p:nvPr>
            <p:ph type="body" orient="vert" idx="1"/>
          </p:nvPr>
        </p:nvSpPr>
        <p:spPr>
          <a:xfrm>
            <a:off x="457200" y="914400"/>
            <a:ext cx="6019800" cy="5334000"/>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Tree>
    <p:extLst>
      <p:ext uri="{BB962C8B-B14F-4D97-AF65-F5344CB8AC3E}">
        <p14:creationId xmlns:p14="http://schemas.microsoft.com/office/powerpoint/2010/main" val="740353686"/>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type="title" preserve="1">
  <p:cSld name="1_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685800" y="2130425"/>
            <a:ext cx="7772400" cy="1470025"/>
          </a:xfrm>
        </p:spPr>
        <p:txBody>
          <a:bodyPr/>
          <a:lstStyle/>
          <a:p>
            <a:r>
              <a:rPr lang="en-US"/>
              <a:t>Click to edit Master title style</a:t>
            </a:r>
          </a:p>
        </p:txBody>
      </p:sp>
      <p:sp>
        <p:nvSpPr>
          <p:cNvPr id="3" name="Subtitle 2"/>
          <p:cNvSpPr>
            <a:spLocks noGrp="1"/>
          </p:cNvSpPr>
          <p:nvPr>
            <p:ph type="subTitle" idx="1"/>
          </p:nvPr>
        </p:nvSpPr>
        <p:spPr>
          <a:xfrm>
            <a:off x="1371600" y="3886200"/>
            <a:ext cx="6400800" cy="1752600"/>
          </a:xfrm>
        </p:spPr>
        <p:txBody>
          <a:bodyPr/>
          <a:lstStyle>
            <a:lvl1pPr marL="0" indent="0" algn="ctr">
              <a:buNone/>
              <a:defRPr/>
            </a:lvl1pPr>
            <a:lvl2pPr marL="457200" indent="0" algn="ctr">
              <a:buNone/>
              <a:defRPr/>
            </a:lvl2pPr>
            <a:lvl3pPr marL="914400" indent="0" algn="ctr">
              <a:buNone/>
              <a:defRPr/>
            </a:lvl3pPr>
            <a:lvl4pPr marL="1371600" indent="0" algn="ctr">
              <a:buNone/>
              <a:defRPr/>
            </a:lvl4pPr>
            <a:lvl5pPr marL="1828800" indent="0" algn="ctr">
              <a:buNone/>
              <a:defRPr/>
            </a:lvl5pPr>
            <a:lvl6pPr marL="2286000" indent="0" algn="ctr">
              <a:buNone/>
              <a:defRPr/>
            </a:lvl6pPr>
            <a:lvl7pPr marL="2743200" indent="0" algn="ctr">
              <a:buNone/>
              <a:defRPr/>
            </a:lvl7pPr>
            <a:lvl8pPr marL="3200400" indent="0" algn="ctr">
              <a:buNone/>
              <a:defRPr/>
            </a:lvl8pPr>
            <a:lvl9pPr marL="3657600" indent="0" algn="ctr">
              <a:buNone/>
              <a:defRPr/>
            </a:lvl9pPr>
          </a:lstStyle>
          <a:p>
            <a:r>
              <a:rPr lang="en-US"/>
              <a:t>Click to edit Master subtitle style</a:t>
            </a:r>
          </a:p>
        </p:txBody>
      </p:sp>
    </p:spTree>
    <p:extLst>
      <p:ext uri="{BB962C8B-B14F-4D97-AF65-F5344CB8AC3E}">
        <p14:creationId xmlns:p14="http://schemas.microsoft.com/office/powerpoint/2010/main" val="2870614611"/>
      </p:ext>
    </p:extLst>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type="obj" preserve="1">
  <p:cSld name="1_Title and Content">
    <p:spTree>
      <p:nvGrpSpPr>
        <p:cNvPr id="1" name=""/>
        <p:cNvGrpSpPr/>
        <p:nvPr/>
      </p:nvGrpSpPr>
      <p:grpSpPr>
        <a:xfrm>
          <a:off x="0" y="0"/>
          <a:ext cx="0" cy="0"/>
          <a:chOff x="0" y="0"/>
          <a:chExt cx="0" cy="0"/>
        </a:xfrm>
      </p:grpSpPr>
      <p:sp>
        <p:nvSpPr>
          <p:cNvPr id="2" name="Title 1"/>
          <p:cNvSpPr>
            <a:spLocks noGrp="1"/>
          </p:cNvSpPr>
          <p:nvPr>
            <p:ph type="title"/>
          </p:nvPr>
        </p:nvSpPr>
        <p:spPr>
          <a:xfrm>
            <a:off x="457200" y="914400"/>
            <a:ext cx="8229600" cy="930275"/>
          </a:xfrm>
        </p:spPr>
        <p:txBody>
          <a:bodyPr/>
          <a:lstStyle/>
          <a:p>
            <a:r>
              <a:rPr lang="en-US"/>
              <a:t>Click to edit Master title style</a:t>
            </a:r>
          </a:p>
        </p:txBody>
      </p:sp>
      <p:sp>
        <p:nvSpPr>
          <p:cNvPr id="3" name="Content Placeholder 2"/>
          <p:cNvSpPr>
            <a:spLocks noGrp="1"/>
          </p:cNvSpPr>
          <p:nvPr>
            <p:ph idx="1"/>
          </p:nvPr>
        </p:nvSpPr>
        <p:spPr>
          <a:xfrm>
            <a:off x="457200" y="2027238"/>
            <a:ext cx="8229600" cy="4221162"/>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Tree>
    <p:extLst>
      <p:ext uri="{BB962C8B-B14F-4D97-AF65-F5344CB8AC3E}">
        <p14:creationId xmlns:p14="http://schemas.microsoft.com/office/powerpoint/2010/main" val="3229923942"/>
      </p:ext>
    </p:extLst>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preserve="1" userDrawn="1">
  <p:cSld name="2_Title Slide">
    <p:spTree>
      <p:nvGrpSpPr>
        <p:cNvPr id="1" name=""/>
        <p:cNvGrpSpPr/>
        <p:nvPr/>
      </p:nvGrpSpPr>
      <p:grpSpPr>
        <a:xfrm>
          <a:off x="0" y="0"/>
          <a:ext cx="0" cy="0"/>
          <a:chOff x="0" y="0"/>
          <a:chExt cx="0" cy="0"/>
        </a:xfrm>
      </p:grpSpPr>
      <p:pic>
        <p:nvPicPr>
          <p:cNvPr id="4" name="Picture 10" descr="hobbs_masthead_wo_logo.jpg"/>
          <p:cNvPicPr>
            <a:picLocks noChangeAspect="1"/>
          </p:cNvPicPr>
          <p:nvPr/>
        </p:nvPicPr>
        <p:blipFill>
          <a:blip r:embed="rId2">
            <a:extLst>
              <a:ext uri="{28A0092B-C50C-407E-A947-70E740481C1C}">
                <a14:useLocalDpi xmlns:a14="http://schemas.microsoft.com/office/drawing/2010/main" val="0"/>
              </a:ext>
            </a:extLst>
          </a:blip>
          <a:srcRect/>
          <a:stretch>
            <a:fillRect/>
          </a:stretch>
        </p:blipFill>
        <p:spPr bwMode="auto">
          <a:xfrm>
            <a:off x="0" y="0"/>
            <a:ext cx="9144000" cy="838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5" name="Picture 11" descr="HSDW Logo_2Color.png"/>
          <p:cNvPicPr>
            <a:picLocks noChangeAspect="1"/>
          </p:cNvPicPr>
          <p:nvPr/>
        </p:nvPicPr>
        <p:blipFill>
          <a:blip r:embed="rId3">
            <a:extLst>
              <a:ext uri="{28A0092B-C50C-407E-A947-70E740481C1C}">
                <a14:useLocalDpi xmlns:a14="http://schemas.microsoft.com/office/drawing/2010/main" val="0"/>
              </a:ext>
            </a:extLst>
          </a:blip>
          <a:srcRect/>
          <a:stretch>
            <a:fillRect/>
          </a:stretch>
        </p:blipFill>
        <p:spPr bwMode="auto">
          <a:xfrm>
            <a:off x="990600" y="76200"/>
            <a:ext cx="730250" cy="7127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3" name="Subtitle 2"/>
          <p:cNvSpPr>
            <a:spLocks noGrp="1"/>
          </p:cNvSpPr>
          <p:nvPr>
            <p:ph type="subTitle" idx="1"/>
          </p:nvPr>
        </p:nvSpPr>
        <p:spPr>
          <a:xfrm>
            <a:off x="1371600" y="3886200"/>
            <a:ext cx="6400800" cy="1752600"/>
          </a:xfrm>
        </p:spPr>
        <p:txBody>
          <a:bodyPr/>
          <a:lstStyle>
            <a:lvl1pPr marL="0" indent="0" algn="ctr">
              <a:buNone/>
              <a:defRPr/>
            </a:lvl1pPr>
            <a:lvl2pPr marL="457200" indent="0" algn="ctr">
              <a:buNone/>
              <a:defRPr/>
            </a:lvl2pPr>
            <a:lvl3pPr marL="914400" indent="0" algn="ctr">
              <a:buNone/>
              <a:defRPr/>
            </a:lvl3pPr>
            <a:lvl4pPr marL="1371600" indent="0" algn="ctr">
              <a:buNone/>
              <a:defRPr/>
            </a:lvl4pPr>
            <a:lvl5pPr marL="1828800" indent="0" algn="ctr">
              <a:buNone/>
              <a:defRPr/>
            </a:lvl5pPr>
            <a:lvl6pPr marL="2286000" indent="0" algn="ctr">
              <a:buNone/>
              <a:defRPr/>
            </a:lvl6pPr>
            <a:lvl7pPr marL="2743200" indent="0" algn="ctr">
              <a:buNone/>
              <a:defRPr/>
            </a:lvl7pPr>
            <a:lvl8pPr marL="3200400" indent="0" algn="ctr">
              <a:buNone/>
              <a:defRPr/>
            </a:lvl8pPr>
            <a:lvl9pPr marL="3657600" indent="0" algn="ctr">
              <a:buNone/>
              <a:defRPr/>
            </a:lvl9pPr>
          </a:lstStyle>
          <a:p>
            <a:r>
              <a:rPr lang="en-US"/>
              <a:t>Click to edit Master subtitle style</a:t>
            </a:r>
          </a:p>
        </p:txBody>
      </p:sp>
      <p:sp>
        <p:nvSpPr>
          <p:cNvPr id="14" name="Title 13"/>
          <p:cNvSpPr>
            <a:spLocks noGrp="1"/>
          </p:cNvSpPr>
          <p:nvPr>
            <p:ph type="title"/>
          </p:nvPr>
        </p:nvSpPr>
        <p:spPr>
          <a:xfrm>
            <a:off x="457200" y="1371600"/>
            <a:ext cx="8229600" cy="1905000"/>
          </a:xfrm>
        </p:spPr>
        <p:txBody>
          <a:bodyPr/>
          <a:lstStyle/>
          <a:p>
            <a:r>
              <a:rPr lang="en-US"/>
              <a:t>Click to edit Master title style</a:t>
            </a:r>
          </a:p>
        </p:txBody>
      </p:sp>
    </p:spTree>
    <p:extLst>
      <p:ext uri="{BB962C8B-B14F-4D97-AF65-F5344CB8AC3E}">
        <p14:creationId xmlns:p14="http://schemas.microsoft.com/office/powerpoint/2010/main" val="1481348916"/>
      </p:ext>
    </p:extLst>
  </p:cSld>
  <p:clrMapOvr>
    <a:masterClrMapping/>
  </p:clrMapOvr>
  <p:hf hdr="0" ftr="0" dt="0"/>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slideLayout" Target="../slideLayouts/slideLayout13.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17" Type="http://schemas.openxmlformats.org/officeDocument/2006/relationships/image" Target="../media/image2.png"/><Relationship Id="rId2" Type="http://schemas.openxmlformats.org/officeDocument/2006/relationships/slideLayout" Target="../slideLayouts/slideLayout2.xml"/><Relationship Id="rId16" Type="http://schemas.openxmlformats.org/officeDocument/2006/relationships/image" Target="../media/image1.jpeg"/><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5" Type="http://schemas.openxmlformats.org/officeDocument/2006/relationships/theme" Target="../theme/theme1.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slideLayout" Target="../slideLayouts/slideLayout14.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Pr>
        <a:solidFill>
          <a:srgbClr val="ECE7BF">
            <a:alpha val="59999"/>
          </a:srgbClr>
        </a:solidFill>
        <a:effectLst/>
      </p:bgPr>
    </p:bg>
    <p:spTree>
      <p:nvGrpSpPr>
        <p:cNvPr id="1" name=""/>
        <p:cNvGrpSpPr/>
        <p:nvPr/>
      </p:nvGrpSpPr>
      <p:grpSpPr>
        <a:xfrm>
          <a:off x="0" y="0"/>
          <a:ext cx="0" cy="0"/>
          <a:chOff x="0" y="0"/>
          <a:chExt cx="0" cy="0"/>
        </a:xfrm>
      </p:grpSpPr>
      <p:sp>
        <p:nvSpPr>
          <p:cNvPr id="1026" name="Rectangle 2"/>
          <p:cNvSpPr>
            <a:spLocks noGrp="1" noChangeArrowheads="1"/>
          </p:cNvSpPr>
          <p:nvPr>
            <p:ph type="title"/>
          </p:nvPr>
        </p:nvSpPr>
        <p:spPr bwMode="auto">
          <a:xfrm>
            <a:off x="457200" y="914400"/>
            <a:ext cx="8229600" cy="9302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ctr" anchorCtr="0" compatLnSpc="1">
            <a:prstTxWarp prst="textNoShape">
              <a:avLst/>
            </a:prstTxWarp>
          </a:bodyPr>
          <a:lstStyle/>
          <a:p>
            <a:pPr lvl="0"/>
            <a:r>
              <a:rPr lang="en-US" altLang="en-US"/>
              <a:t>Click to edit Master title style</a:t>
            </a:r>
          </a:p>
        </p:txBody>
      </p:sp>
      <p:sp>
        <p:nvSpPr>
          <p:cNvPr id="1027" name="Rectangle 3"/>
          <p:cNvSpPr>
            <a:spLocks noGrp="1" noChangeArrowheads="1"/>
          </p:cNvSpPr>
          <p:nvPr>
            <p:ph type="body" idx="1"/>
          </p:nvPr>
        </p:nvSpPr>
        <p:spPr bwMode="auto">
          <a:xfrm>
            <a:off x="457200" y="2027238"/>
            <a:ext cx="8229600" cy="422116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t" anchorCtr="0" compatLnSpc="1">
            <a:prstTxWarp prst="textNoShape">
              <a:avLst/>
            </a:prstTxWarp>
          </a:bodyPr>
          <a:lstStyle/>
          <a:p>
            <a:pPr lvl="0"/>
            <a:r>
              <a:rPr lang="en-US" altLang="en-US"/>
              <a:t>Click to edit Master text styles</a:t>
            </a:r>
          </a:p>
          <a:p>
            <a:pPr lvl="1"/>
            <a:r>
              <a:rPr lang="en-US" altLang="en-US"/>
              <a:t>Second level</a:t>
            </a:r>
          </a:p>
          <a:p>
            <a:pPr lvl="2"/>
            <a:r>
              <a:rPr lang="en-US" altLang="en-US"/>
              <a:t>Third level</a:t>
            </a:r>
          </a:p>
          <a:p>
            <a:pPr lvl="3"/>
            <a:r>
              <a:rPr lang="en-US" altLang="en-US"/>
              <a:t>Fourth level</a:t>
            </a:r>
          </a:p>
          <a:p>
            <a:pPr lvl="4"/>
            <a:r>
              <a:rPr lang="en-US" altLang="en-US"/>
              <a:t>Fifth level</a:t>
            </a:r>
          </a:p>
        </p:txBody>
      </p:sp>
      <p:pic>
        <p:nvPicPr>
          <p:cNvPr id="1028" name="Picture 6" descr="hobbs_masthead_wo_logo.jpg"/>
          <p:cNvPicPr>
            <a:picLocks noChangeAspect="1"/>
          </p:cNvPicPr>
          <p:nvPr/>
        </p:nvPicPr>
        <p:blipFill>
          <a:blip r:embed="rId16">
            <a:extLst>
              <a:ext uri="{28A0092B-C50C-407E-A947-70E740481C1C}">
                <a14:useLocalDpi xmlns:a14="http://schemas.microsoft.com/office/drawing/2010/main" val="0"/>
              </a:ext>
            </a:extLst>
          </a:blip>
          <a:srcRect/>
          <a:stretch>
            <a:fillRect/>
          </a:stretch>
        </p:blipFill>
        <p:spPr bwMode="auto">
          <a:xfrm>
            <a:off x="0" y="0"/>
            <a:ext cx="9144000" cy="838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029" name="Picture 7" descr="HSDW Logo_2Color.png"/>
          <p:cNvPicPr>
            <a:picLocks noChangeAspect="1"/>
          </p:cNvPicPr>
          <p:nvPr/>
        </p:nvPicPr>
        <p:blipFill>
          <a:blip r:embed="rId17">
            <a:extLst>
              <a:ext uri="{28A0092B-C50C-407E-A947-70E740481C1C}">
                <a14:useLocalDpi xmlns:a14="http://schemas.microsoft.com/office/drawing/2010/main" val="0"/>
              </a:ext>
            </a:extLst>
          </a:blip>
          <a:srcRect/>
          <a:stretch>
            <a:fillRect/>
          </a:stretch>
        </p:blipFill>
        <p:spPr bwMode="auto">
          <a:xfrm>
            <a:off x="990600" y="76200"/>
            <a:ext cx="730250" cy="7127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030" name="TextBox 8"/>
          <p:cNvSpPr txBox="1">
            <a:spLocks noChangeArrowheads="1"/>
          </p:cNvSpPr>
          <p:nvPr/>
        </p:nvSpPr>
        <p:spPr bwMode="auto">
          <a:xfrm>
            <a:off x="7696200" y="6319838"/>
            <a:ext cx="914400" cy="457200"/>
          </a:xfrm>
          <a:prstGeom prst="rect">
            <a:avLst/>
          </a:prstGeom>
          <a:noFill/>
          <a:ln w="9525">
            <a:noFill/>
            <a:miter lim="800000"/>
            <a:headEnd/>
            <a:tailEnd/>
          </a:ln>
        </p:spPr>
        <p:txBody>
          <a:bodyPr lIns="0" tIns="0" rIns="0" bIns="0" anchor="b"/>
          <a:lstStyle>
            <a:lvl1pPr>
              <a:defRPr sz="3200">
                <a:solidFill>
                  <a:schemeClr val="tx1"/>
                </a:solidFill>
                <a:latin typeface="Times New Roman" pitchFamily="18" charset="0"/>
              </a:defRPr>
            </a:lvl1pPr>
            <a:lvl2pPr marL="742950" indent="-285750">
              <a:defRPr sz="3200">
                <a:solidFill>
                  <a:schemeClr val="tx1"/>
                </a:solidFill>
                <a:latin typeface="Times New Roman" pitchFamily="18" charset="0"/>
              </a:defRPr>
            </a:lvl2pPr>
            <a:lvl3pPr marL="1143000" indent="-228600">
              <a:defRPr sz="3200">
                <a:solidFill>
                  <a:schemeClr val="tx1"/>
                </a:solidFill>
                <a:latin typeface="Times New Roman" pitchFamily="18" charset="0"/>
              </a:defRPr>
            </a:lvl3pPr>
            <a:lvl4pPr marL="1600200" indent="-228600">
              <a:defRPr sz="3200">
                <a:solidFill>
                  <a:schemeClr val="tx1"/>
                </a:solidFill>
                <a:latin typeface="Times New Roman" pitchFamily="18" charset="0"/>
              </a:defRPr>
            </a:lvl4pPr>
            <a:lvl5pPr marL="2057400" indent="-228600">
              <a:defRPr sz="3200">
                <a:solidFill>
                  <a:schemeClr val="tx1"/>
                </a:solidFill>
                <a:latin typeface="Times New Roman" pitchFamily="18" charset="0"/>
              </a:defRPr>
            </a:lvl5pPr>
            <a:lvl6pPr marL="2514600" indent="-228600" eaLnBrk="0" fontAlgn="base" hangingPunct="0">
              <a:spcBef>
                <a:spcPct val="0"/>
              </a:spcBef>
              <a:spcAft>
                <a:spcPct val="0"/>
              </a:spcAft>
              <a:defRPr sz="3200">
                <a:solidFill>
                  <a:schemeClr val="tx1"/>
                </a:solidFill>
                <a:latin typeface="Times New Roman" pitchFamily="18" charset="0"/>
              </a:defRPr>
            </a:lvl6pPr>
            <a:lvl7pPr marL="2971800" indent="-228600" eaLnBrk="0" fontAlgn="base" hangingPunct="0">
              <a:spcBef>
                <a:spcPct val="0"/>
              </a:spcBef>
              <a:spcAft>
                <a:spcPct val="0"/>
              </a:spcAft>
              <a:defRPr sz="3200">
                <a:solidFill>
                  <a:schemeClr val="tx1"/>
                </a:solidFill>
                <a:latin typeface="Times New Roman" pitchFamily="18" charset="0"/>
              </a:defRPr>
            </a:lvl7pPr>
            <a:lvl8pPr marL="3429000" indent="-228600" eaLnBrk="0" fontAlgn="base" hangingPunct="0">
              <a:spcBef>
                <a:spcPct val="0"/>
              </a:spcBef>
              <a:spcAft>
                <a:spcPct val="0"/>
              </a:spcAft>
              <a:defRPr sz="3200">
                <a:solidFill>
                  <a:schemeClr val="tx1"/>
                </a:solidFill>
                <a:latin typeface="Times New Roman" pitchFamily="18" charset="0"/>
              </a:defRPr>
            </a:lvl8pPr>
            <a:lvl9pPr marL="3886200" indent="-228600" eaLnBrk="0" fontAlgn="base" hangingPunct="0">
              <a:spcBef>
                <a:spcPct val="0"/>
              </a:spcBef>
              <a:spcAft>
                <a:spcPct val="0"/>
              </a:spcAft>
              <a:defRPr sz="3200">
                <a:solidFill>
                  <a:schemeClr val="tx1"/>
                </a:solidFill>
                <a:latin typeface="Times New Roman" pitchFamily="18" charset="0"/>
              </a:defRPr>
            </a:lvl9pPr>
          </a:lstStyle>
          <a:p>
            <a:pPr algn="r" eaLnBrk="1" hangingPunct="1">
              <a:defRPr/>
            </a:pPr>
            <a:fld id="{754EFE6B-8303-49EA-9D99-E1B88E60046F}" type="slidenum">
              <a:rPr lang="en-US" altLang="en-US" sz="1200" b="1" smtClean="0">
                <a:solidFill>
                  <a:srgbClr val="996633"/>
                </a:solidFill>
                <a:latin typeface="Arial" charset="0"/>
                <a:cs typeface="Arial" charset="0"/>
              </a:rPr>
              <a:pPr algn="r" eaLnBrk="1" hangingPunct="1">
                <a:defRPr/>
              </a:pPr>
              <a:t>‹#›</a:t>
            </a:fld>
            <a:endParaRPr lang="en-US" altLang="en-US" sz="1200" b="1" dirty="0">
              <a:solidFill>
                <a:srgbClr val="996633"/>
              </a:solidFill>
              <a:latin typeface="Arial" charset="0"/>
              <a:cs typeface="Arial" charset="0"/>
            </a:endParaRPr>
          </a:p>
        </p:txBody>
      </p:sp>
      <p:sp>
        <p:nvSpPr>
          <p:cNvPr id="1031" name="Rectangle 9"/>
          <p:cNvSpPr>
            <a:spLocks noChangeArrowheads="1"/>
          </p:cNvSpPr>
          <p:nvPr/>
        </p:nvSpPr>
        <p:spPr bwMode="auto">
          <a:xfrm>
            <a:off x="457200" y="6319838"/>
            <a:ext cx="7543800" cy="43021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sz="3200">
                <a:solidFill>
                  <a:schemeClr val="tx1"/>
                </a:solidFill>
                <a:latin typeface="Times New Roman" pitchFamily="18" charset="0"/>
              </a:defRPr>
            </a:lvl1pPr>
            <a:lvl2pPr marL="742950" indent="-285750">
              <a:defRPr sz="3200">
                <a:solidFill>
                  <a:schemeClr val="tx1"/>
                </a:solidFill>
                <a:latin typeface="Times New Roman" pitchFamily="18" charset="0"/>
              </a:defRPr>
            </a:lvl2pPr>
            <a:lvl3pPr marL="1143000" indent="-228600">
              <a:defRPr sz="3200">
                <a:solidFill>
                  <a:schemeClr val="tx1"/>
                </a:solidFill>
                <a:latin typeface="Times New Roman" pitchFamily="18" charset="0"/>
              </a:defRPr>
            </a:lvl3pPr>
            <a:lvl4pPr marL="1600200" indent="-228600">
              <a:defRPr sz="3200">
                <a:solidFill>
                  <a:schemeClr val="tx1"/>
                </a:solidFill>
                <a:latin typeface="Times New Roman" pitchFamily="18" charset="0"/>
              </a:defRPr>
            </a:lvl4pPr>
            <a:lvl5pPr marL="2057400" indent="-228600">
              <a:defRPr sz="3200">
                <a:solidFill>
                  <a:schemeClr val="tx1"/>
                </a:solidFill>
                <a:latin typeface="Times New Roman" pitchFamily="18" charset="0"/>
              </a:defRPr>
            </a:lvl5pPr>
            <a:lvl6pPr marL="2514600" indent="-228600" eaLnBrk="0" fontAlgn="base" hangingPunct="0">
              <a:spcBef>
                <a:spcPct val="0"/>
              </a:spcBef>
              <a:spcAft>
                <a:spcPct val="0"/>
              </a:spcAft>
              <a:defRPr sz="3200">
                <a:solidFill>
                  <a:schemeClr val="tx1"/>
                </a:solidFill>
                <a:latin typeface="Times New Roman" pitchFamily="18" charset="0"/>
              </a:defRPr>
            </a:lvl6pPr>
            <a:lvl7pPr marL="2971800" indent="-228600" eaLnBrk="0" fontAlgn="base" hangingPunct="0">
              <a:spcBef>
                <a:spcPct val="0"/>
              </a:spcBef>
              <a:spcAft>
                <a:spcPct val="0"/>
              </a:spcAft>
              <a:defRPr sz="3200">
                <a:solidFill>
                  <a:schemeClr val="tx1"/>
                </a:solidFill>
                <a:latin typeface="Times New Roman" pitchFamily="18" charset="0"/>
              </a:defRPr>
            </a:lvl7pPr>
            <a:lvl8pPr marL="3429000" indent="-228600" eaLnBrk="0" fontAlgn="base" hangingPunct="0">
              <a:spcBef>
                <a:spcPct val="0"/>
              </a:spcBef>
              <a:spcAft>
                <a:spcPct val="0"/>
              </a:spcAft>
              <a:defRPr sz="3200">
                <a:solidFill>
                  <a:schemeClr val="tx1"/>
                </a:solidFill>
                <a:latin typeface="Times New Roman" pitchFamily="18" charset="0"/>
              </a:defRPr>
            </a:lvl8pPr>
            <a:lvl9pPr marL="3886200" indent="-228600" eaLnBrk="0" fontAlgn="base" hangingPunct="0">
              <a:spcBef>
                <a:spcPct val="0"/>
              </a:spcBef>
              <a:spcAft>
                <a:spcPct val="0"/>
              </a:spcAft>
              <a:defRPr sz="3200">
                <a:solidFill>
                  <a:schemeClr val="tx1"/>
                </a:solidFill>
                <a:latin typeface="Times New Roman" pitchFamily="18" charset="0"/>
              </a:defRPr>
            </a:lvl9pPr>
          </a:lstStyle>
          <a:p>
            <a:pPr eaLnBrk="1" hangingPunct="1">
              <a:defRPr/>
            </a:pPr>
            <a:r>
              <a:rPr lang="en-US" altLang="en-US" sz="1200" b="1" dirty="0">
                <a:solidFill>
                  <a:srgbClr val="996633"/>
                </a:solidFill>
              </a:rPr>
              <a:t>HOBBS STRAUS DEAN &amp; WALKER, LLP</a:t>
            </a:r>
            <a:endParaRPr lang="en-US" altLang="en-US" sz="1200" dirty="0">
              <a:solidFill>
                <a:srgbClr val="996633"/>
              </a:solidFill>
            </a:endParaRPr>
          </a:p>
          <a:p>
            <a:pPr eaLnBrk="1" hangingPunct="1">
              <a:defRPr/>
            </a:pPr>
            <a:r>
              <a:rPr lang="en-US" altLang="en-US" sz="1000" dirty="0">
                <a:solidFill>
                  <a:srgbClr val="996633"/>
                </a:solidFill>
              </a:rPr>
              <a:t>WASHINGTON, DC | PORTLAND, OR | OKLAHOMA CITY, OK | SACRAMENTO, CA | ANCHORAGE, AK</a:t>
            </a:r>
            <a:endParaRPr lang="en-US" altLang="en-US" sz="1000" dirty="0"/>
          </a:p>
        </p:txBody>
      </p:sp>
    </p:spTree>
  </p:cSld>
  <p:clrMap bg1="lt1" tx1="dk1" bg2="lt2" tx2="dk2" accent1="accent1" accent2="accent2" accent3="accent3" accent4="accent4" accent5="accent5" accent6="accent6" hlink="hlink" folHlink="folHlink"/>
  <p:sldLayoutIdLst>
    <p:sldLayoutId id="2147483940" r:id="rId1"/>
    <p:sldLayoutId id="2147483941" r:id="rId2"/>
    <p:sldLayoutId id="2147483942" r:id="rId3"/>
    <p:sldLayoutId id="2147483943" r:id="rId4"/>
    <p:sldLayoutId id="2147483944" r:id="rId5"/>
    <p:sldLayoutId id="2147483945" r:id="rId6"/>
    <p:sldLayoutId id="2147483946" r:id="rId7"/>
    <p:sldLayoutId id="2147483947" r:id="rId8"/>
    <p:sldLayoutId id="2147483948" r:id="rId9"/>
    <p:sldLayoutId id="2147483949" r:id="rId10"/>
    <p:sldLayoutId id="2147483950" r:id="rId11"/>
    <p:sldLayoutId id="2147483951" r:id="rId12"/>
    <p:sldLayoutId id="2147483952" r:id="rId13"/>
    <p:sldLayoutId id="2147483937" r:id="rId14"/>
  </p:sldLayoutIdLst>
  <p:hf hdr="0" ftr="0" dt="0"/>
  <p:txStyles>
    <p:titleStyle>
      <a:lvl1pPr algn="ctr" rtl="0" eaLnBrk="1" fontAlgn="base" hangingPunct="1">
        <a:spcBef>
          <a:spcPct val="0"/>
        </a:spcBef>
        <a:spcAft>
          <a:spcPct val="0"/>
        </a:spcAft>
        <a:defRPr sz="4400">
          <a:solidFill>
            <a:schemeClr val="tx2"/>
          </a:solidFill>
          <a:latin typeface="+mj-lt"/>
          <a:ea typeface="+mj-ea"/>
          <a:cs typeface="+mj-cs"/>
        </a:defRPr>
      </a:lvl1pPr>
      <a:lvl2pPr algn="ctr" rtl="0" eaLnBrk="1" fontAlgn="base" hangingPunct="1">
        <a:spcBef>
          <a:spcPct val="0"/>
        </a:spcBef>
        <a:spcAft>
          <a:spcPct val="0"/>
        </a:spcAft>
        <a:defRPr sz="4400">
          <a:solidFill>
            <a:schemeClr val="tx2"/>
          </a:solidFill>
          <a:latin typeface="Arial" charset="0"/>
        </a:defRPr>
      </a:lvl2pPr>
      <a:lvl3pPr algn="ctr" rtl="0" eaLnBrk="1" fontAlgn="base" hangingPunct="1">
        <a:spcBef>
          <a:spcPct val="0"/>
        </a:spcBef>
        <a:spcAft>
          <a:spcPct val="0"/>
        </a:spcAft>
        <a:defRPr sz="4400">
          <a:solidFill>
            <a:schemeClr val="tx2"/>
          </a:solidFill>
          <a:latin typeface="Arial" charset="0"/>
        </a:defRPr>
      </a:lvl3pPr>
      <a:lvl4pPr algn="ctr" rtl="0" eaLnBrk="1" fontAlgn="base" hangingPunct="1">
        <a:spcBef>
          <a:spcPct val="0"/>
        </a:spcBef>
        <a:spcAft>
          <a:spcPct val="0"/>
        </a:spcAft>
        <a:defRPr sz="4400">
          <a:solidFill>
            <a:schemeClr val="tx2"/>
          </a:solidFill>
          <a:latin typeface="Arial" charset="0"/>
        </a:defRPr>
      </a:lvl4pPr>
      <a:lvl5pPr algn="ctr" rtl="0" eaLnBrk="1" fontAlgn="base" hangingPunct="1">
        <a:spcBef>
          <a:spcPct val="0"/>
        </a:spcBef>
        <a:spcAft>
          <a:spcPct val="0"/>
        </a:spcAft>
        <a:defRPr sz="4400">
          <a:solidFill>
            <a:schemeClr val="tx2"/>
          </a:solidFill>
          <a:latin typeface="Arial" charset="0"/>
        </a:defRPr>
      </a:lvl5pPr>
      <a:lvl6pPr marL="457200" algn="ctr" rtl="0" eaLnBrk="1" fontAlgn="base" hangingPunct="1">
        <a:spcBef>
          <a:spcPct val="0"/>
        </a:spcBef>
        <a:spcAft>
          <a:spcPct val="0"/>
        </a:spcAft>
        <a:defRPr sz="4400">
          <a:solidFill>
            <a:schemeClr val="tx2"/>
          </a:solidFill>
          <a:latin typeface="Arial" charset="0"/>
        </a:defRPr>
      </a:lvl6pPr>
      <a:lvl7pPr marL="914400" algn="ctr" rtl="0" eaLnBrk="1" fontAlgn="base" hangingPunct="1">
        <a:spcBef>
          <a:spcPct val="0"/>
        </a:spcBef>
        <a:spcAft>
          <a:spcPct val="0"/>
        </a:spcAft>
        <a:defRPr sz="4400">
          <a:solidFill>
            <a:schemeClr val="tx2"/>
          </a:solidFill>
          <a:latin typeface="Arial" charset="0"/>
        </a:defRPr>
      </a:lvl7pPr>
      <a:lvl8pPr marL="1371600" algn="ctr" rtl="0" eaLnBrk="1" fontAlgn="base" hangingPunct="1">
        <a:spcBef>
          <a:spcPct val="0"/>
        </a:spcBef>
        <a:spcAft>
          <a:spcPct val="0"/>
        </a:spcAft>
        <a:defRPr sz="4400">
          <a:solidFill>
            <a:schemeClr val="tx2"/>
          </a:solidFill>
          <a:latin typeface="Arial" charset="0"/>
        </a:defRPr>
      </a:lvl8pPr>
      <a:lvl9pPr marL="1828800" algn="ctr" rtl="0" eaLnBrk="1" fontAlgn="base" hangingPunct="1">
        <a:spcBef>
          <a:spcPct val="0"/>
        </a:spcBef>
        <a:spcAft>
          <a:spcPct val="0"/>
        </a:spcAft>
        <a:defRPr sz="4400">
          <a:solidFill>
            <a:schemeClr val="tx2"/>
          </a:solidFill>
          <a:latin typeface="Arial" charset="0"/>
        </a:defRPr>
      </a:lvl9pPr>
    </p:titleStyle>
    <p:bodyStyle>
      <a:lvl1pPr marL="342900" indent="-342900" algn="l" rtl="0" eaLnBrk="1" fontAlgn="base" hangingPunct="1">
        <a:spcBef>
          <a:spcPct val="20000"/>
        </a:spcBef>
        <a:spcAft>
          <a:spcPct val="0"/>
        </a:spcAft>
        <a:buChar char="•"/>
        <a:defRPr sz="3200">
          <a:solidFill>
            <a:schemeClr val="tx1"/>
          </a:solidFill>
          <a:latin typeface="+mn-lt"/>
          <a:ea typeface="+mn-ea"/>
          <a:cs typeface="+mn-cs"/>
        </a:defRPr>
      </a:lvl1pPr>
      <a:lvl2pPr marL="742950" indent="-285750" algn="l" rtl="0" eaLnBrk="1" fontAlgn="base" hangingPunct="1">
        <a:spcBef>
          <a:spcPct val="20000"/>
        </a:spcBef>
        <a:spcAft>
          <a:spcPct val="0"/>
        </a:spcAft>
        <a:buChar char="–"/>
        <a:defRPr sz="2800">
          <a:solidFill>
            <a:schemeClr val="tx1"/>
          </a:solidFill>
          <a:latin typeface="+mn-lt"/>
        </a:defRPr>
      </a:lvl2pPr>
      <a:lvl3pPr marL="1143000" indent="-228600" algn="l" rtl="0" eaLnBrk="1" fontAlgn="base" hangingPunct="1">
        <a:spcBef>
          <a:spcPct val="20000"/>
        </a:spcBef>
        <a:spcAft>
          <a:spcPct val="0"/>
        </a:spcAft>
        <a:buChar char="•"/>
        <a:defRPr sz="2400">
          <a:solidFill>
            <a:schemeClr val="tx1"/>
          </a:solidFill>
          <a:latin typeface="+mn-lt"/>
        </a:defRPr>
      </a:lvl3pPr>
      <a:lvl4pPr marL="1600200" indent="-228600" algn="l" rtl="0" eaLnBrk="1" fontAlgn="base" hangingPunct="1">
        <a:spcBef>
          <a:spcPct val="20000"/>
        </a:spcBef>
        <a:spcAft>
          <a:spcPct val="0"/>
        </a:spcAft>
        <a:buChar char="–"/>
        <a:defRPr sz="2000">
          <a:solidFill>
            <a:schemeClr val="tx1"/>
          </a:solidFill>
          <a:latin typeface="+mn-lt"/>
        </a:defRPr>
      </a:lvl4pPr>
      <a:lvl5pPr marL="2057400" indent="-228600" algn="l" rtl="0" eaLnBrk="1" fontAlgn="base" hangingPunct="1">
        <a:spcBef>
          <a:spcPct val="20000"/>
        </a:spcBef>
        <a:spcAft>
          <a:spcPct val="0"/>
        </a:spcAft>
        <a:buChar char="»"/>
        <a:defRPr sz="2000">
          <a:solidFill>
            <a:schemeClr val="tx1"/>
          </a:solidFill>
          <a:latin typeface="+mn-lt"/>
        </a:defRPr>
      </a:lvl5pPr>
      <a:lvl6pPr marL="2514600" indent="-228600" algn="l" rtl="0" eaLnBrk="1" fontAlgn="base" hangingPunct="1">
        <a:spcBef>
          <a:spcPct val="20000"/>
        </a:spcBef>
        <a:spcAft>
          <a:spcPct val="0"/>
        </a:spcAft>
        <a:buChar char="»"/>
        <a:defRPr sz="2000">
          <a:solidFill>
            <a:schemeClr val="tx1"/>
          </a:solidFill>
          <a:latin typeface="+mn-lt"/>
        </a:defRPr>
      </a:lvl6pPr>
      <a:lvl7pPr marL="2971800" indent="-228600" algn="l" rtl="0" eaLnBrk="1" fontAlgn="base" hangingPunct="1">
        <a:spcBef>
          <a:spcPct val="20000"/>
        </a:spcBef>
        <a:spcAft>
          <a:spcPct val="0"/>
        </a:spcAft>
        <a:buChar char="»"/>
        <a:defRPr sz="2000">
          <a:solidFill>
            <a:schemeClr val="tx1"/>
          </a:solidFill>
          <a:latin typeface="+mn-lt"/>
        </a:defRPr>
      </a:lvl7pPr>
      <a:lvl8pPr marL="3429000" indent="-228600" algn="l" rtl="0" eaLnBrk="1" fontAlgn="base" hangingPunct="1">
        <a:spcBef>
          <a:spcPct val="20000"/>
        </a:spcBef>
        <a:spcAft>
          <a:spcPct val="0"/>
        </a:spcAft>
        <a:buChar char="»"/>
        <a:defRPr sz="2000">
          <a:solidFill>
            <a:schemeClr val="tx1"/>
          </a:solidFill>
          <a:latin typeface="+mn-lt"/>
        </a:defRPr>
      </a:lvl8pPr>
      <a:lvl9pPr marL="3886200" indent="-228600" algn="l" rtl="0" eaLnBrk="1" fontAlgn="base" hangingPunct="1">
        <a:spcBef>
          <a:spcPct val="20000"/>
        </a:spcBef>
        <a:spcAft>
          <a:spcPct val="0"/>
        </a:spcAft>
        <a:buChar char="»"/>
        <a:defRPr sz="2000">
          <a:solidFill>
            <a:schemeClr val="tx1"/>
          </a:solidFill>
          <a:latin typeface="+mn-lt"/>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notesSlide" Target="../notesSlides/notesSlide1.xml"/><Relationship Id="rId1" Type="http://schemas.openxmlformats.org/officeDocument/2006/relationships/slideLayout" Target="../slideLayouts/slideLayout12.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13.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13.xml"/></Relationships>
</file>

<file path=ppt/slides/_rels/slide4.xml.rels><?xml version="1.0" encoding="UTF-8" standalone="yes"?>
<Relationships xmlns="http://schemas.openxmlformats.org/package/2006/relationships"><Relationship Id="rId2" Type="http://schemas.openxmlformats.org/officeDocument/2006/relationships/notesSlide" Target="../notesSlides/notesSlide2.xml"/><Relationship Id="rId1" Type="http://schemas.openxmlformats.org/officeDocument/2006/relationships/slideLayout" Target="../slideLayouts/slideLayout13.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13.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13.xml"/></Relationships>
</file>

<file path=ppt/slides/_rels/slide7.xml.rels><?xml version="1.0" encoding="UTF-8" standalone="yes"?>
<Relationships xmlns="http://schemas.openxmlformats.org/package/2006/relationships"><Relationship Id="rId2" Type="http://schemas.openxmlformats.org/officeDocument/2006/relationships/hyperlink" Target="http://www.tribalopioidsettlements.com/" TargetMode="External"/><Relationship Id="rId1" Type="http://schemas.openxmlformats.org/officeDocument/2006/relationships/slideLayout" Target="../slideLayouts/slideLayout13.xml"/></Relationships>
</file>

<file path=ppt/slides/_rels/slide8.xml.rels><?xml version="1.0" encoding="UTF-8" standalone="yes"?>
<Relationships xmlns="http://schemas.openxmlformats.org/package/2006/relationships"><Relationship Id="rId2" Type="http://schemas.openxmlformats.org/officeDocument/2006/relationships/notesSlide" Target="../notesSlides/notesSlide3.xml"/><Relationship Id="rId1" Type="http://schemas.openxmlformats.org/officeDocument/2006/relationships/slideLayout" Target="../slideLayouts/slideLayout13.xml"/></Relationships>
</file>

<file path=ppt/slides/_rels/slide9.xml.rels><?xml version="1.0" encoding="UTF-8" standalone="yes"?>
<Relationships xmlns="http://schemas.openxmlformats.org/package/2006/relationships"><Relationship Id="rId2" Type="http://schemas.openxmlformats.org/officeDocument/2006/relationships/notesSlide" Target="../notesSlides/notesSlide4.xml"/><Relationship Id="rId1" Type="http://schemas.openxmlformats.org/officeDocument/2006/relationships/slideLayout" Target="../slideLayouts/slideLayout13.xml"/></Relationships>
</file>

<file path=ppt/slides/_rels/slide10.xml.rels><?xml version="1.0" encoding="UTF-8" standalone="yes"?>
<Relationships xmlns="http://schemas.openxmlformats.org/package/2006/relationships"><Relationship Id="rId2" Type="http://schemas.openxmlformats.org/officeDocument/2006/relationships/notesSlide" Target="../notesSlides/notesSlide5.xml"/><Relationship Id="rId1" Type="http://schemas.openxmlformats.org/officeDocument/2006/relationships/slideLayout" Target="../slideLayouts/slideLayout13.xml"/></Relationships>
</file>

<file path=ppt/slides/_rels/slide11.xml.rels><?xml version="1.0" encoding="UTF-8" standalone="yes"?>
<Relationships xmlns="http://schemas.openxmlformats.org/package/2006/relationships"><Relationship Id="rId3" Type="http://schemas.openxmlformats.org/officeDocument/2006/relationships/hyperlink" Target="https://www.tribalopioidsettlements.com/Documents/Purdue_Approved_Uses_and_Tribal_Abatement.pdf" TargetMode="External"/><Relationship Id="rId2" Type="http://schemas.openxmlformats.org/officeDocument/2006/relationships/notesSlide" Target="../notesSlides/notesSlide6.xml"/><Relationship Id="rId1" Type="http://schemas.openxmlformats.org/officeDocument/2006/relationships/slideLayout" Target="../slideLayouts/slideLayout13.xml"/></Relationships>
</file>

<file path=ppt/slides/_rels/slide12.xml.rels><?xml version="1.0" encoding="UTF-8" standalone="yes"?>
<Relationships xmlns="http://schemas.openxmlformats.org/package/2006/relationships"><Relationship Id="rId2" Type="http://schemas.openxmlformats.org/officeDocument/2006/relationships/notesSlide" Target="../notesSlides/notesSlide7.xml"/><Relationship Id="rId1" Type="http://schemas.openxmlformats.org/officeDocument/2006/relationships/slideLayout" Target="../slideLayouts/slideLayout13.xml"/></Relationships>
</file>

<file path=ppt/slides/_rels/slide13.xml.rels><?xml version="1.0" encoding="UTF-8" standalone="yes"?>
<Relationships xmlns="http://schemas.openxmlformats.org/package/2006/relationships"><Relationship Id="rId1" Type="http://schemas.openxmlformats.org/officeDocument/2006/relationships/slideLayout" Target="../slideLayouts/slideLayout13.xml"/></Relationships>
</file>

<file path=ppt/slides/_rels/slide14.xml.rels><?xml version="1.0" encoding="UTF-8" standalone="yes"?>
<Relationships xmlns="http://schemas.openxmlformats.org/package/2006/relationships"><Relationship Id="rId1" Type="http://schemas.openxmlformats.org/officeDocument/2006/relationships/slideLayout" Target="../slideLayouts/slideLayout13.xml"/></Relationships>
</file>

<file path=ppt/slides/_rels/slide15.xml.rels><?xml version="1.0" encoding="UTF-8" standalone="yes"?>
<Relationships xmlns="http://schemas.openxmlformats.org/package/2006/relationships"><Relationship Id="rId1" Type="http://schemas.openxmlformats.org/officeDocument/2006/relationships/slideLayout" Target="../slideLayouts/slideLayout13.xml"/></Relationships>
</file>

<file path=ppt/slides/_rels/slide16.xml.rels><?xml version="1.0" encoding="UTF-8" standalone="yes"?>
<Relationships xmlns="http://schemas.openxmlformats.org/package/2006/relationships"><Relationship Id="rId1" Type="http://schemas.openxmlformats.org/officeDocument/2006/relationships/slideLayout" Target="../slideLayouts/slideLayout13.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98" name="Rectangle 2"/>
          <p:cNvSpPr>
            <a:spLocks noGrp="1" noChangeArrowheads="1"/>
          </p:cNvSpPr>
          <p:nvPr>
            <p:ph type="ctrTitle"/>
          </p:nvPr>
        </p:nvSpPr>
        <p:spPr>
          <a:xfrm>
            <a:off x="685800" y="1066800"/>
            <a:ext cx="7772400" cy="2819400"/>
          </a:xfrm>
        </p:spPr>
        <p:txBody>
          <a:bodyPr/>
          <a:lstStyle/>
          <a:p>
            <a:pPr eaLnBrk="1" hangingPunct="1"/>
            <a:br>
              <a:rPr lang="en-US" altLang="en-US" b="1" dirty="0">
                <a:latin typeface="Times New Roman" pitchFamily="18" charset="0"/>
                <a:cs typeface="Times New Roman" pitchFamily="18" charset="0"/>
              </a:rPr>
            </a:br>
            <a:br>
              <a:rPr lang="en-US" altLang="en-US" b="1" dirty="0">
                <a:latin typeface="Times New Roman" pitchFamily="18" charset="0"/>
                <a:cs typeface="Times New Roman" pitchFamily="18" charset="0"/>
              </a:rPr>
            </a:br>
            <a:r>
              <a:rPr lang="en-US" altLang="en-US" sz="4000" b="1" dirty="0">
                <a:latin typeface="Times New Roman" pitchFamily="18" charset="0"/>
                <a:cs typeface="Times New Roman" pitchFamily="18" charset="0"/>
              </a:rPr>
              <a:t>National Prescription Opiate Multidistrict Litigation (MDL) and Settlements</a:t>
            </a:r>
            <a:br>
              <a:rPr lang="en-US" altLang="en-US" b="1" dirty="0">
                <a:latin typeface="Times New Roman" pitchFamily="18" charset="0"/>
                <a:cs typeface="Times New Roman" pitchFamily="18" charset="0"/>
              </a:rPr>
            </a:br>
            <a:br>
              <a:rPr lang="en-US" altLang="en-US" b="1" dirty="0">
                <a:latin typeface="Times New Roman" pitchFamily="18" charset="0"/>
                <a:cs typeface="Times New Roman" pitchFamily="18" charset="0"/>
              </a:rPr>
            </a:br>
            <a:endParaRPr lang="en-US" altLang="en-US" dirty="0"/>
          </a:p>
        </p:txBody>
      </p:sp>
      <p:sp>
        <p:nvSpPr>
          <p:cNvPr id="4099" name="Rectangle 3"/>
          <p:cNvSpPr>
            <a:spLocks noGrp="1" noChangeArrowheads="1"/>
          </p:cNvSpPr>
          <p:nvPr>
            <p:ph type="subTitle" idx="1"/>
          </p:nvPr>
        </p:nvSpPr>
        <p:spPr>
          <a:xfrm>
            <a:off x="1066800" y="4191000"/>
            <a:ext cx="7010400" cy="1752600"/>
          </a:xfrm>
        </p:spPr>
        <p:txBody>
          <a:bodyPr/>
          <a:lstStyle/>
          <a:p>
            <a:pPr eaLnBrk="1" hangingPunct="1"/>
            <a:r>
              <a:rPr lang="en-US" altLang="en-US" dirty="0">
                <a:latin typeface="Times New Roman" panose="02020603050405020304" pitchFamily="18" charset="0"/>
                <a:cs typeface="Times New Roman" panose="02020603050405020304" pitchFamily="18" charset="0"/>
              </a:rPr>
              <a:t>Geoffrey D. Strommer</a:t>
            </a:r>
          </a:p>
          <a:p>
            <a:pPr eaLnBrk="1" hangingPunct="1"/>
            <a:r>
              <a:rPr lang="en-US" altLang="en-US" dirty="0">
                <a:latin typeface="Times New Roman" panose="02020603050405020304" pitchFamily="18" charset="0"/>
                <a:cs typeface="Times New Roman" panose="02020603050405020304" pitchFamily="18" charset="0"/>
              </a:rPr>
              <a:t>Hobbs, Straus, Dean &amp; Walker, LLP</a:t>
            </a:r>
          </a:p>
          <a:p>
            <a:pPr eaLnBrk="1" hangingPunct="1"/>
            <a:endParaRPr lang="en-US" altLang="en-US" dirty="0">
              <a:latin typeface="Times New Roman" panose="02020603050405020304" pitchFamily="18" charset="0"/>
              <a:cs typeface="Times New Roman" panose="02020603050405020304" pitchFamily="18" charset="0"/>
            </a:endParaRPr>
          </a:p>
          <a:p>
            <a:pPr eaLnBrk="1" hangingPunct="1"/>
            <a:endParaRPr lang="en-US" altLang="en-US" dirty="0"/>
          </a:p>
        </p:txBody>
      </p:sp>
    </p:spTree>
    <p:extLst>
      <p:ext uri="{BB962C8B-B14F-4D97-AF65-F5344CB8AC3E}">
        <p14:creationId xmlns:p14="http://schemas.microsoft.com/office/powerpoint/2010/main" val="4259000054"/>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76200" y="2209800"/>
            <a:ext cx="8991600" cy="4038600"/>
          </a:xfrm>
        </p:spPr>
        <p:txBody>
          <a:bodyPr/>
          <a:lstStyle/>
          <a:p>
            <a:pPr marL="344488" indent="-344488">
              <a:spcBef>
                <a:spcPts val="0"/>
              </a:spcBef>
              <a:spcAft>
                <a:spcPts val="600"/>
              </a:spcAft>
              <a:buFont typeface="Arial" panose="020B0604020202020204" pitchFamily="34" charset="0"/>
              <a:buChar char="•"/>
            </a:pPr>
            <a:r>
              <a:rPr lang="en-US" sz="2350" dirty="0">
                <a:latin typeface="Times New Roman" panose="02020603050405020304" pitchFamily="18" charset="0"/>
                <a:cs typeface="Times New Roman" panose="02020603050405020304" pitchFamily="18" charset="0"/>
              </a:rPr>
              <a:t>MDLs assign multiple, independent lawsuits involving the same parties and/or legal claims to a single judge for consolidated or coordinated pre-trial proceedings and “bellwether” trials. </a:t>
            </a:r>
          </a:p>
          <a:p>
            <a:pPr marL="344488" indent="-344488">
              <a:spcBef>
                <a:spcPts val="0"/>
              </a:spcBef>
              <a:spcAft>
                <a:spcPts val="600"/>
              </a:spcAft>
              <a:buFont typeface="Arial" panose="020B0604020202020204" pitchFamily="34" charset="0"/>
              <a:buChar char="•"/>
            </a:pPr>
            <a:r>
              <a:rPr lang="en-US" sz="2350" dirty="0">
                <a:latin typeface="Times New Roman" panose="02020603050405020304" pitchFamily="18" charset="0"/>
                <a:cs typeface="Times New Roman" panose="02020603050405020304" pitchFamily="18" charset="0"/>
              </a:rPr>
              <a:t>Created in 2017 to consolidate cases against the manufacturers, distributors, and retailers of prescription opioids, the National Prescription Opiate MDL was assigned to Judge Dan A. Polster in the Northern District of Ohio. </a:t>
            </a:r>
          </a:p>
          <a:p>
            <a:pPr marL="344488" indent="-344488">
              <a:spcBef>
                <a:spcPts val="0"/>
              </a:spcBef>
              <a:spcAft>
                <a:spcPts val="600"/>
              </a:spcAft>
              <a:buFont typeface="Arial" panose="020B0604020202020204" pitchFamily="34" charset="0"/>
              <a:buChar char="•"/>
            </a:pPr>
            <a:r>
              <a:rPr lang="en-US" sz="2350" dirty="0">
                <a:latin typeface="Times New Roman" panose="02020603050405020304" pitchFamily="18" charset="0"/>
                <a:cs typeface="Times New Roman" panose="02020603050405020304" pitchFamily="18" charset="0"/>
              </a:rPr>
              <a:t>Thousands of plaintiffs—many governments—ultimately joined.</a:t>
            </a:r>
          </a:p>
          <a:p>
            <a:pPr marL="344488" indent="-344488">
              <a:spcBef>
                <a:spcPts val="0"/>
              </a:spcBef>
              <a:spcAft>
                <a:spcPts val="600"/>
              </a:spcAft>
              <a:buFont typeface="Arial" panose="020B0604020202020204" pitchFamily="34" charset="0"/>
              <a:buChar char="•"/>
            </a:pPr>
            <a:r>
              <a:rPr lang="en-US" sz="2350" dirty="0">
                <a:latin typeface="Times New Roman" panose="02020603050405020304" pitchFamily="18" charset="0"/>
                <a:cs typeface="Times New Roman" panose="02020603050405020304" pitchFamily="18" charset="0"/>
              </a:rPr>
              <a:t>Plaintiffs alleged that the Defendants knew that opioids were highly addictive, but aggressively marketed and sold them anyway.</a:t>
            </a:r>
          </a:p>
        </p:txBody>
      </p:sp>
      <p:sp>
        <p:nvSpPr>
          <p:cNvPr id="7" name="Title 1">
            <a:extLst>
              <a:ext uri="{FF2B5EF4-FFF2-40B4-BE49-F238E27FC236}">
                <a16:creationId xmlns:a16="http://schemas.microsoft.com/office/drawing/2014/main" id="{2E86A0EC-D87F-456A-B6D8-E635B180BB5B}"/>
              </a:ext>
            </a:extLst>
          </p:cNvPr>
          <p:cNvSpPr txBox="1">
            <a:spLocks/>
          </p:cNvSpPr>
          <p:nvPr/>
        </p:nvSpPr>
        <p:spPr bwMode="auto">
          <a:xfrm>
            <a:off x="75156" y="1066800"/>
            <a:ext cx="8991600" cy="9144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ctr" anchorCtr="0" compatLnSpc="1">
            <a:prstTxWarp prst="textNoShape">
              <a:avLst/>
            </a:prstTxWarp>
          </a:bodyPr>
          <a:lstStyle>
            <a:lvl1pPr algn="ctr" rtl="0" eaLnBrk="1" fontAlgn="base" hangingPunct="1">
              <a:spcBef>
                <a:spcPct val="0"/>
              </a:spcBef>
              <a:spcAft>
                <a:spcPct val="0"/>
              </a:spcAft>
              <a:defRPr sz="4400">
                <a:solidFill>
                  <a:schemeClr val="tx2"/>
                </a:solidFill>
                <a:latin typeface="+mj-lt"/>
                <a:ea typeface="+mj-ea"/>
                <a:cs typeface="+mj-cs"/>
              </a:defRPr>
            </a:lvl1pPr>
            <a:lvl2pPr algn="ctr" rtl="0" eaLnBrk="1" fontAlgn="base" hangingPunct="1">
              <a:spcBef>
                <a:spcPct val="0"/>
              </a:spcBef>
              <a:spcAft>
                <a:spcPct val="0"/>
              </a:spcAft>
              <a:defRPr sz="4400">
                <a:solidFill>
                  <a:schemeClr val="tx2"/>
                </a:solidFill>
                <a:latin typeface="Arial" charset="0"/>
              </a:defRPr>
            </a:lvl2pPr>
            <a:lvl3pPr algn="ctr" rtl="0" eaLnBrk="1" fontAlgn="base" hangingPunct="1">
              <a:spcBef>
                <a:spcPct val="0"/>
              </a:spcBef>
              <a:spcAft>
                <a:spcPct val="0"/>
              </a:spcAft>
              <a:defRPr sz="4400">
                <a:solidFill>
                  <a:schemeClr val="tx2"/>
                </a:solidFill>
                <a:latin typeface="Arial" charset="0"/>
              </a:defRPr>
            </a:lvl3pPr>
            <a:lvl4pPr algn="ctr" rtl="0" eaLnBrk="1" fontAlgn="base" hangingPunct="1">
              <a:spcBef>
                <a:spcPct val="0"/>
              </a:spcBef>
              <a:spcAft>
                <a:spcPct val="0"/>
              </a:spcAft>
              <a:defRPr sz="4400">
                <a:solidFill>
                  <a:schemeClr val="tx2"/>
                </a:solidFill>
                <a:latin typeface="Arial" charset="0"/>
              </a:defRPr>
            </a:lvl4pPr>
            <a:lvl5pPr algn="ctr" rtl="0" eaLnBrk="1" fontAlgn="base" hangingPunct="1">
              <a:spcBef>
                <a:spcPct val="0"/>
              </a:spcBef>
              <a:spcAft>
                <a:spcPct val="0"/>
              </a:spcAft>
              <a:defRPr sz="4400">
                <a:solidFill>
                  <a:schemeClr val="tx2"/>
                </a:solidFill>
                <a:latin typeface="Arial" charset="0"/>
              </a:defRPr>
            </a:lvl5pPr>
            <a:lvl6pPr marL="457200" algn="ctr" rtl="0" eaLnBrk="1" fontAlgn="base" hangingPunct="1">
              <a:spcBef>
                <a:spcPct val="0"/>
              </a:spcBef>
              <a:spcAft>
                <a:spcPct val="0"/>
              </a:spcAft>
              <a:defRPr sz="4400">
                <a:solidFill>
                  <a:schemeClr val="tx2"/>
                </a:solidFill>
                <a:latin typeface="Arial" charset="0"/>
              </a:defRPr>
            </a:lvl6pPr>
            <a:lvl7pPr marL="914400" algn="ctr" rtl="0" eaLnBrk="1" fontAlgn="base" hangingPunct="1">
              <a:spcBef>
                <a:spcPct val="0"/>
              </a:spcBef>
              <a:spcAft>
                <a:spcPct val="0"/>
              </a:spcAft>
              <a:defRPr sz="4400">
                <a:solidFill>
                  <a:schemeClr val="tx2"/>
                </a:solidFill>
                <a:latin typeface="Arial" charset="0"/>
              </a:defRPr>
            </a:lvl7pPr>
            <a:lvl8pPr marL="1371600" algn="ctr" rtl="0" eaLnBrk="1" fontAlgn="base" hangingPunct="1">
              <a:spcBef>
                <a:spcPct val="0"/>
              </a:spcBef>
              <a:spcAft>
                <a:spcPct val="0"/>
              </a:spcAft>
              <a:defRPr sz="4400">
                <a:solidFill>
                  <a:schemeClr val="tx2"/>
                </a:solidFill>
                <a:latin typeface="Arial" charset="0"/>
              </a:defRPr>
            </a:lvl8pPr>
            <a:lvl9pPr marL="1828800" algn="ctr" rtl="0" eaLnBrk="1" fontAlgn="base" hangingPunct="1">
              <a:spcBef>
                <a:spcPct val="0"/>
              </a:spcBef>
              <a:spcAft>
                <a:spcPct val="0"/>
              </a:spcAft>
              <a:defRPr sz="4400">
                <a:solidFill>
                  <a:schemeClr val="tx2"/>
                </a:solidFill>
                <a:latin typeface="Arial" charset="0"/>
              </a:defRPr>
            </a:lvl9pPr>
          </a:lstStyle>
          <a:p>
            <a:r>
              <a:rPr lang="en-US" sz="3200" b="1" i="1" kern="0" dirty="0">
                <a:latin typeface="Times New Roman" panose="02020603050405020304" pitchFamily="18" charset="0"/>
                <a:cs typeface="Times New Roman" panose="02020603050405020304" pitchFamily="18" charset="0"/>
              </a:rPr>
              <a:t>Background: National Prescription Opiate </a:t>
            </a:r>
            <a:br>
              <a:rPr lang="en-US" sz="3200" b="1" i="1" kern="0" dirty="0">
                <a:latin typeface="Times New Roman" panose="02020603050405020304" pitchFamily="18" charset="0"/>
                <a:cs typeface="Times New Roman" panose="02020603050405020304" pitchFamily="18" charset="0"/>
              </a:rPr>
            </a:br>
            <a:r>
              <a:rPr lang="en-US" sz="3200" b="1" i="1" kern="0" dirty="0">
                <a:latin typeface="Times New Roman" panose="02020603050405020304" pitchFamily="18" charset="0"/>
                <a:cs typeface="Times New Roman" panose="02020603050405020304" pitchFamily="18" charset="0"/>
              </a:rPr>
              <a:t>Multi-District Litigation (MDL)</a:t>
            </a:r>
          </a:p>
        </p:txBody>
      </p:sp>
    </p:spTree>
    <p:extLst>
      <p:ext uri="{BB962C8B-B14F-4D97-AF65-F5344CB8AC3E}">
        <p14:creationId xmlns:p14="http://schemas.microsoft.com/office/powerpoint/2010/main" val="3015184414"/>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76200" y="1859288"/>
            <a:ext cx="8991600" cy="4465311"/>
          </a:xfrm>
        </p:spPr>
        <p:txBody>
          <a:bodyPr/>
          <a:lstStyle/>
          <a:p>
            <a:pPr marL="344488" indent="-344488">
              <a:spcBef>
                <a:spcPts val="0"/>
              </a:spcBef>
              <a:spcAft>
                <a:spcPts val="1200"/>
              </a:spcAft>
              <a:buFont typeface="Arial" panose="020B0604020202020204" pitchFamily="34" charset="0"/>
              <a:buChar char="•"/>
            </a:pPr>
            <a:r>
              <a:rPr lang="en-US" sz="2350" dirty="0">
                <a:latin typeface="Times New Roman" panose="02020603050405020304" pitchFamily="18" charset="0"/>
                <a:cs typeface="Times New Roman" panose="02020603050405020304" pitchFamily="18" charset="0"/>
              </a:rPr>
              <a:t>The MDL court appointed a Tribal Leadership Committee (TLC) to manage the tribal track litigation and represent tribal interests in settlement negotiations. </a:t>
            </a:r>
          </a:p>
          <a:p>
            <a:pPr marL="344488" indent="-344488">
              <a:spcBef>
                <a:spcPts val="0"/>
              </a:spcBef>
              <a:spcAft>
                <a:spcPts val="1200"/>
              </a:spcAft>
              <a:buFont typeface="Arial" panose="020B0604020202020204" pitchFamily="34" charset="0"/>
              <a:buChar char="•"/>
            </a:pPr>
            <a:r>
              <a:rPr lang="en-US" sz="2350" dirty="0">
                <a:latin typeface="Times New Roman" panose="02020603050405020304" pitchFamily="18" charset="0"/>
                <a:cs typeface="Times New Roman" panose="02020603050405020304" pitchFamily="18" charset="0"/>
              </a:rPr>
              <a:t>The MDL has now resulted in multiple bankruptcies and national settlement deals, including seven tribal settlements with nine separate defendants. </a:t>
            </a:r>
          </a:p>
          <a:p>
            <a:pPr marL="344488" indent="-344488">
              <a:spcBef>
                <a:spcPts val="0"/>
              </a:spcBef>
              <a:spcAft>
                <a:spcPts val="1200"/>
              </a:spcAft>
              <a:buFont typeface="Arial" panose="020B0604020202020204" pitchFamily="34" charset="0"/>
              <a:buChar char="•"/>
            </a:pPr>
            <a:r>
              <a:rPr lang="en-US" sz="2350" dirty="0">
                <a:latin typeface="Times New Roman" panose="02020603050405020304" pitchFamily="18" charset="0"/>
                <a:cs typeface="Times New Roman" panose="02020603050405020304" pitchFamily="18" charset="0"/>
              </a:rPr>
              <a:t>The TLC announced the first two tribal settlements—involving manufacturer Janssen/J&amp;J and the three largest distributors of prescription opioids in the U.S.—in the summer of 2022. </a:t>
            </a:r>
          </a:p>
          <a:p>
            <a:pPr marL="344488" indent="-344488">
              <a:spcBef>
                <a:spcPts val="0"/>
              </a:spcBef>
              <a:spcAft>
                <a:spcPts val="1200"/>
              </a:spcAft>
              <a:buFont typeface="Arial" panose="020B0604020202020204" pitchFamily="34" charset="0"/>
              <a:buChar char="•"/>
            </a:pPr>
            <a:r>
              <a:rPr lang="en-US" sz="2350" dirty="0">
                <a:latin typeface="Times New Roman" panose="02020603050405020304" pitchFamily="18" charset="0"/>
                <a:cs typeface="Times New Roman" panose="02020603050405020304" pitchFamily="18" charset="0"/>
              </a:rPr>
              <a:t>In early 2023, the TLC announced additional settlements with manufacturers Teva and Allergan and three major pharmacy chains. </a:t>
            </a:r>
          </a:p>
        </p:txBody>
      </p:sp>
      <p:sp>
        <p:nvSpPr>
          <p:cNvPr id="7" name="Title 1">
            <a:extLst>
              <a:ext uri="{FF2B5EF4-FFF2-40B4-BE49-F238E27FC236}">
                <a16:creationId xmlns:a16="http://schemas.microsoft.com/office/drawing/2014/main" id="{2E86A0EC-D87F-456A-B6D8-E635B180BB5B}"/>
              </a:ext>
            </a:extLst>
          </p:cNvPr>
          <p:cNvSpPr txBox="1">
            <a:spLocks/>
          </p:cNvSpPr>
          <p:nvPr/>
        </p:nvSpPr>
        <p:spPr bwMode="auto">
          <a:xfrm>
            <a:off x="76200" y="914400"/>
            <a:ext cx="8991600" cy="9302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ctr" anchorCtr="0" compatLnSpc="1">
            <a:prstTxWarp prst="textNoShape">
              <a:avLst/>
            </a:prstTxWarp>
          </a:bodyPr>
          <a:lstStyle>
            <a:lvl1pPr algn="ctr" rtl="0" eaLnBrk="1" fontAlgn="base" hangingPunct="1">
              <a:spcBef>
                <a:spcPct val="0"/>
              </a:spcBef>
              <a:spcAft>
                <a:spcPct val="0"/>
              </a:spcAft>
              <a:defRPr sz="4400">
                <a:solidFill>
                  <a:schemeClr val="tx2"/>
                </a:solidFill>
                <a:latin typeface="+mj-lt"/>
                <a:ea typeface="+mj-ea"/>
                <a:cs typeface="+mj-cs"/>
              </a:defRPr>
            </a:lvl1pPr>
            <a:lvl2pPr algn="ctr" rtl="0" eaLnBrk="1" fontAlgn="base" hangingPunct="1">
              <a:spcBef>
                <a:spcPct val="0"/>
              </a:spcBef>
              <a:spcAft>
                <a:spcPct val="0"/>
              </a:spcAft>
              <a:defRPr sz="4400">
                <a:solidFill>
                  <a:schemeClr val="tx2"/>
                </a:solidFill>
                <a:latin typeface="Arial" charset="0"/>
              </a:defRPr>
            </a:lvl2pPr>
            <a:lvl3pPr algn="ctr" rtl="0" eaLnBrk="1" fontAlgn="base" hangingPunct="1">
              <a:spcBef>
                <a:spcPct val="0"/>
              </a:spcBef>
              <a:spcAft>
                <a:spcPct val="0"/>
              </a:spcAft>
              <a:defRPr sz="4400">
                <a:solidFill>
                  <a:schemeClr val="tx2"/>
                </a:solidFill>
                <a:latin typeface="Arial" charset="0"/>
              </a:defRPr>
            </a:lvl3pPr>
            <a:lvl4pPr algn="ctr" rtl="0" eaLnBrk="1" fontAlgn="base" hangingPunct="1">
              <a:spcBef>
                <a:spcPct val="0"/>
              </a:spcBef>
              <a:spcAft>
                <a:spcPct val="0"/>
              </a:spcAft>
              <a:defRPr sz="4400">
                <a:solidFill>
                  <a:schemeClr val="tx2"/>
                </a:solidFill>
                <a:latin typeface="Arial" charset="0"/>
              </a:defRPr>
            </a:lvl4pPr>
            <a:lvl5pPr algn="ctr" rtl="0" eaLnBrk="1" fontAlgn="base" hangingPunct="1">
              <a:spcBef>
                <a:spcPct val="0"/>
              </a:spcBef>
              <a:spcAft>
                <a:spcPct val="0"/>
              </a:spcAft>
              <a:defRPr sz="4400">
                <a:solidFill>
                  <a:schemeClr val="tx2"/>
                </a:solidFill>
                <a:latin typeface="Arial" charset="0"/>
              </a:defRPr>
            </a:lvl5pPr>
            <a:lvl6pPr marL="457200" algn="ctr" rtl="0" eaLnBrk="1" fontAlgn="base" hangingPunct="1">
              <a:spcBef>
                <a:spcPct val="0"/>
              </a:spcBef>
              <a:spcAft>
                <a:spcPct val="0"/>
              </a:spcAft>
              <a:defRPr sz="4400">
                <a:solidFill>
                  <a:schemeClr val="tx2"/>
                </a:solidFill>
                <a:latin typeface="Arial" charset="0"/>
              </a:defRPr>
            </a:lvl6pPr>
            <a:lvl7pPr marL="914400" algn="ctr" rtl="0" eaLnBrk="1" fontAlgn="base" hangingPunct="1">
              <a:spcBef>
                <a:spcPct val="0"/>
              </a:spcBef>
              <a:spcAft>
                <a:spcPct val="0"/>
              </a:spcAft>
              <a:defRPr sz="4400">
                <a:solidFill>
                  <a:schemeClr val="tx2"/>
                </a:solidFill>
                <a:latin typeface="Arial" charset="0"/>
              </a:defRPr>
            </a:lvl7pPr>
            <a:lvl8pPr marL="1371600" algn="ctr" rtl="0" eaLnBrk="1" fontAlgn="base" hangingPunct="1">
              <a:spcBef>
                <a:spcPct val="0"/>
              </a:spcBef>
              <a:spcAft>
                <a:spcPct val="0"/>
              </a:spcAft>
              <a:defRPr sz="4400">
                <a:solidFill>
                  <a:schemeClr val="tx2"/>
                </a:solidFill>
                <a:latin typeface="Arial" charset="0"/>
              </a:defRPr>
            </a:lvl8pPr>
            <a:lvl9pPr marL="1828800" algn="ctr" rtl="0" eaLnBrk="1" fontAlgn="base" hangingPunct="1">
              <a:spcBef>
                <a:spcPct val="0"/>
              </a:spcBef>
              <a:spcAft>
                <a:spcPct val="0"/>
              </a:spcAft>
              <a:defRPr sz="4400">
                <a:solidFill>
                  <a:schemeClr val="tx2"/>
                </a:solidFill>
                <a:latin typeface="Arial" charset="0"/>
              </a:defRPr>
            </a:lvl9pPr>
          </a:lstStyle>
          <a:p>
            <a:r>
              <a:rPr lang="en-US" sz="3200" b="1" i="1" kern="0" dirty="0">
                <a:latin typeface="Times New Roman" panose="02020603050405020304" pitchFamily="18" charset="0"/>
                <a:cs typeface="Times New Roman" panose="02020603050405020304" pitchFamily="18" charset="0"/>
              </a:rPr>
              <a:t>Background: National Prescription Opiate </a:t>
            </a:r>
            <a:br>
              <a:rPr lang="en-US" sz="3200" b="1" i="1" kern="0" dirty="0">
                <a:latin typeface="Times New Roman" panose="02020603050405020304" pitchFamily="18" charset="0"/>
                <a:cs typeface="Times New Roman" panose="02020603050405020304" pitchFamily="18" charset="0"/>
              </a:rPr>
            </a:br>
            <a:r>
              <a:rPr lang="en-US" sz="3200" b="1" i="1" kern="0" dirty="0">
                <a:latin typeface="Times New Roman" panose="02020603050405020304" pitchFamily="18" charset="0"/>
                <a:cs typeface="Times New Roman" panose="02020603050405020304" pitchFamily="18" charset="0"/>
              </a:rPr>
              <a:t>Multi-District Litigation (MDL)</a:t>
            </a:r>
          </a:p>
        </p:txBody>
      </p:sp>
    </p:spTree>
    <p:extLst>
      <p:ext uri="{BB962C8B-B14F-4D97-AF65-F5344CB8AC3E}">
        <p14:creationId xmlns:p14="http://schemas.microsoft.com/office/powerpoint/2010/main" val="2781924076"/>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76200" y="2073275"/>
            <a:ext cx="8991600" cy="3946525"/>
          </a:xfrm>
        </p:spPr>
        <p:txBody>
          <a:bodyPr/>
          <a:lstStyle/>
          <a:p>
            <a:pPr marL="344488" indent="-344488">
              <a:spcBef>
                <a:spcPts val="0"/>
              </a:spcBef>
              <a:spcAft>
                <a:spcPts val="600"/>
              </a:spcAft>
              <a:buFont typeface="Arial" panose="020B0604020202020204" pitchFamily="34" charset="0"/>
              <a:buChar char="•"/>
            </a:pPr>
            <a:r>
              <a:rPr lang="en-US" sz="2400" dirty="0">
                <a:latin typeface="Times New Roman" panose="02020603050405020304" pitchFamily="18" charset="0"/>
                <a:cs typeface="Times New Roman" panose="02020603050405020304" pitchFamily="18" charset="0"/>
              </a:rPr>
              <a:t>Johnson &amp; Johnson: $150 million over two payments</a:t>
            </a:r>
          </a:p>
          <a:p>
            <a:pPr marL="344488" indent="-344488">
              <a:spcBef>
                <a:spcPts val="0"/>
              </a:spcBef>
              <a:spcAft>
                <a:spcPts val="600"/>
              </a:spcAft>
              <a:buFont typeface="Arial" panose="020B0604020202020204" pitchFamily="34" charset="0"/>
              <a:buChar char="•"/>
            </a:pPr>
            <a:r>
              <a:rPr lang="en-US" sz="2400" dirty="0">
                <a:latin typeface="Times New Roman" panose="02020603050405020304" pitchFamily="18" charset="0"/>
                <a:cs typeface="Times New Roman" panose="02020603050405020304" pitchFamily="18" charset="0"/>
              </a:rPr>
              <a:t>Distributors (McKesson, Amerisource Bergen, and Cardinal Health): $440 million over 7 payments (to be paid within 5 years)</a:t>
            </a:r>
          </a:p>
          <a:p>
            <a:pPr marL="344488" indent="-344488">
              <a:spcBef>
                <a:spcPts val="0"/>
              </a:spcBef>
              <a:spcAft>
                <a:spcPts val="600"/>
              </a:spcAft>
              <a:buFont typeface="Arial" panose="020B0604020202020204" pitchFamily="34" charset="0"/>
              <a:buChar char="•"/>
            </a:pPr>
            <a:r>
              <a:rPr lang="en-US" sz="2400" dirty="0">
                <a:latin typeface="Times New Roman" panose="02020603050405020304" pitchFamily="18" charset="0"/>
                <a:cs typeface="Times New Roman" panose="02020603050405020304" pitchFamily="18" charset="0"/>
              </a:rPr>
              <a:t>Teva: $119 million over 13 payments, plus 20,000 overdose reversal medication kits distributed over ten years</a:t>
            </a:r>
          </a:p>
          <a:p>
            <a:pPr marL="344488" indent="-344488">
              <a:spcBef>
                <a:spcPts val="0"/>
              </a:spcBef>
              <a:spcAft>
                <a:spcPts val="600"/>
              </a:spcAft>
              <a:buFont typeface="Arial" panose="020B0604020202020204" pitchFamily="34" charset="0"/>
              <a:buChar char="•"/>
            </a:pPr>
            <a:r>
              <a:rPr lang="en-US" sz="2400" dirty="0">
                <a:latin typeface="Times New Roman" panose="02020603050405020304" pitchFamily="18" charset="0"/>
                <a:cs typeface="Times New Roman" panose="02020603050405020304" pitchFamily="18" charset="0"/>
              </a:rPr>
              <a:t>Allergan: $71 million over 7 payments</a:t>
            </a:r>
          </a:p>
          <a:p>
            <a:pPr marL="344488" indent="-344488">
              <a:spcBef>
                <a:spcPts val="0"/>
              </a:spcBef>
              <a:spcAft>
                <a:spcPts val="600"/>
              </a:spcAft>
              <a:buFont typeface="Arial" panose="020B0604020202020204" pitchFamily="34" charset="0"/>
              <a:buChar char="•"/>
            </a:pPr>
            <a:r>
              <a:rPr lang="en-US" sz="2400" dirty="0">
                <a:latin typeface="Times New Roman" panose="02020603050405020304" pitchFamily="18" charset="0"/>
                <a:cs typeface="Times New Roman" panose="02020603050405020304" pitchFamily="18" charset="0"/>
              </a:rPr>
              <a:t>Walmart: $78 million in a single lump-sum payment</a:t>
            </a:r>
          </a:p>
          <a:p>
            <a:pPr marL="344488" indent="-344488">
              <a:spcBef>
                <a:spcPts val="0"/>
              </a:spcBef>
              <a:spcAft>
                <a:spcPts val="600"/>
              </a:spcAft>
              <a:buFont typeface="Arial" panose="020B0604020202020204" pitchFamily="34" charset="0"/>
              <a:buChar char="•"/>
            </a:pPr>
            <a:r>
              <a:rPr lang="en-US" sz="2400" dirty="0">
                <a:latin typeface="Times New Roman" panose="02020603050405020304" pitchFamily="18" charset="0"/>
                <a:cs typeface="Times New Roman" panose="02020603050405020304" pitchFamily="18" charset="0"/>
              </a:rPr>
              <a:t>Walgreens: $148 million over 15 payments</a:t>
            </a:r>
          </a:p>
          <a:p>
            <a:pPr marL="344488" indent="-344488">
              <a:spcBef>
                <a:spcPts val="0"/>
              </a:spcBef>
              <a:spcAft>
                <a:spcPts val="600"/>
              </a:spcAft>
              <a:buFont typeface="Arial" panose="020B0604020202020204" pitchFamily="34" charset="0"/>
              <a:buChar char="•"/>
            </a:pPr>
            <a:r>
              <a:rPr lang="en-US" sz="2400" dirty="0">
                <a:latin typeface="Times New Roman" panose="02020603050405020304" pitchFamily="18" charset="0"/>
                <a:cs typeface="Times New Roman" panose="02020603050405020304" pitchFamily="18" charset="0"/>
              </a:rPr>
              <a:t>CVS: $130 million over 10 payments</a:t>
            </a:r>
          </a:p>
        </p:txBody>
      </p:sp>
      <p:sp>
        <p:nvSpPr>
          <p:cNvPr id="7" name="Title 1">
            <a:extLst>
              <a:ext uri="{FF2B5EF4-FFF2-40B4-BE49-F238E27FC236}">
                <a16:creationId xmlns:a16="http://schemas.microsoft.com/office/drawing/2014/main" id="{2E86A0EC-D87F-456A-B6D8-E635B180BB5B}"/>
              </a:ext>
            </a:extLst>
          </p:cNvPr>
          <p:cNvSpPr txBox="1">
            <a:spLocks/>
          </p:cNvSpPr>
          <p:nvPr/>
        </p:nvSpPr>
        <p:spPr bwMode="auto">
          <a:xfrm>
            <a:off x="457200" y="1066800"/>
            <a:ext cx="8229600" cy="7016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ctr" anchorCtr="0" compatLnSpc="1">
            <a:prstTxWarp prst="textNoShape">
              <a:avLst/>
            </a:prstTxWarp>
          </a:bodyPr>
          <a:lstStyle>
            <a:lvl1pPr algn="ctr" rtl="0" eaLnBrk="1" fontAlgn="base" hangingPunct="1">
              <a:spcBef>
                <a:spcPct val="0"/>
              </a:spcBef>
              <a:spcAft>
                <a:spcPct val="0"/>
              </a:spcAft>
              <a:defRPr sz="4400">
                <a:solidFill>
                  <a:schemeClr val="tx2"/>
                </a:solidFill>
                <a:latin typeface="+mj-lt"/>
                <a:ea typeface="+mj-ea"/>
                <a:cs typeface="+mj-cs"/>
              </a:defRPr>
            </a:lvl1pPr>
            <a:lvl2pPr algn="ctr" rtl="0" eaLnBrk="1" fontAlgn="base" hangingPunct="1">
              <a:spcBef>
                <a:spcPct val="0"/>
              </a:spcBef>
              <a:spcAft>
                <a:spcPct val="0"/>
              </a:spcAft>
              <a:defRPr sz="4400">
                <a:solidFill>
                  <a:schemeClr val="tx2"/>
                </a:solidFill>
                <a:latin typeface="Arial" charset="0"/>
              </a:defRPr>
            </a:lvl2pPr>
            <a:lvl3pPr algn="ctr" rtl="0" eaLnBrk="1" fontAlgn="base" hangingPunct="1">
              <a:spcBef>
                <a:spcPct val="0"/>
              </a:spcBef>
              <a:spcAft>
                <a:spcPct val="0"/>
              </a:spcAft>
              <a:defRPr sz="4400">
                <a:solidFill>
                  <a:schemeClr val="tx2"/>
                </a:solidFill>
                <a:latin typeface="Arial" charset="0"/>
              </a:defRPr>
            </a:lvl3pPr>
            <a:lvl4pPr algn="ctr" rtl="0" eaLnBrk="1" fontAlgn="base" hangingPunct="1">
              <a:spcBef>
                <a:spcPct val="0"/>
              </a:spcBef>
              <a:spcAft>
                <a:spcPct val="0"/>
              </a:spcAft>
              <a:defRPr sz="4400">
                <a:solidFill>
                  <a:schemeClr val="tx2"/>
                </a:solidFill>
                <a:latin typeface="Arial" charset="0"/>
              </a:defRPr>
            </a:lvl4pPr>
            <a:lvl5pPr algn="ctr" rtl="0" eaLnBrk="1" fontAlgn="base" hangingPunct="1">
              <a:spcBef>
                <a:spcPct val="0"/>
              </a:spcBef>
              <a:spcAft>
                <a:spcPct val="0"/>
              </a:spcAft>
              <a:defRPr sz="4400">
                <a:solidFill>
                  <a:schemeClr val="tx2"/>
                </a:solidFill>
                <a:latin typeface="Arial" charset="0"/>
              </a:defRPr>
            </a:lvl5pPr>
            <a:lvl6pPr marL="457200" algn="ctr" rtl="0" eaLnBrk="1" fontAlgn="base" hangingPunct="1">
              <a:spcBef>
                <a:spcPct val="0"/>
              </a:spcBef>
              <a:spcAft>
                <a:spcPct val="0"/>
              </a:spcAft>
              <a:defRPr sz="4400">
                <a:solidFill>
                  <a:schemeClr val="tx2"/>
                </a:solidFill>
                <a:latin typeface="Arial" charset="0"/>
              </a:defRPr>
            </a:lvl6pPr>
            <a:lvl7pPr marL="914400" algn="ctr" rtl="0" eaLnBrk="1" fontAlgn="base" hangingPunct="1">
              <a:spcBef>
                <a:spcPct val="0"/>
              </a:spcBef>
              <a:spcAft>
                <a:spcPct val="0"/>
              </a:spcAft>
              <a:defRPr sz="4400">
                <a:solidFill>
                  <a:schemeClr val="tx2"/>
                </a:solidFill>
                <a:latin typeface="Arial" charset="0"/>
              </a:defRPr>
            </a:lvl7pPr>
            <a:lvl8pPr marL="1371600" algn="ctr" rtl="0" eaLnBrk="1" fontAlgn="base" hangingPunct="1">
              <a:spcBef>
                <a:spcPct val="0"/>
              </a:spcBef>
              <a:spcAft>
                <a:spcPct val="0"/>
              </a:spcAft>
              <a:defRPr sz="4400">
                <a:solidFill>
                  <a:schemeClr val="tx2"/>
                </a:solidFill>
                <a:latin typeface="Arial" charset="0"/>
              </a:defRPr>
            </a:lvl8pPr>
            <a:lvl9pPr marL="1828800" algn="ctr" rtl="0" eaLnBrk="1" fontAlgn="base" hangingPunct="1">
              <a:spcBef>
                <a:spcPct val="0"/>
              </a:spcBef>
              <a:spcAft>
                <a:spcPct val="0"/>
              </a:spcAft>
              <a:defRPr sz="4400">
                <a:solidFill>
                  <a:schemeClr val="tx2"/>
                </a:solidFill>
                <a:latin typeface="Arial" charset="0"/>
              </a:defRPr>
            </a:lvl9pPr>
          </a:lstStyle>
          <a:p>
            <a:r>
              <a:rPr lang="en-US" sz="3200" b="1" i="1" kern="0" dirty="0">
                <a:latin typeface="Times New Roman" panose="02020603050405020304" pitchFamily="18" charset="0"/>
                <a:cs typeface="Times New Roman" panose="02020603050405020304" pitchFamily="18" charset="0"/>
              </a:rPr>
              <a:t>MDL Tribal Settlements: Overview of Amounts</a:t>
            </a:r>
          </a:p>
        </p:txBody>
      </p:sp>
    </p:spTree>
    <p:extLst>
      <p:ext uri="{BB962C8B-B14F-4D97-AF65-F5344CB8AC3E}">
        <p14:creationId xmlns:p14="http://schemas.microsoft.com/office/powerpoint/2010/main" val="535191094"/>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122" name="Title 1"/>
          <p:cNvSpPr>
            <a:spLocks noGrp="1"/>
          </p:cNvSpPr>
          <p:nvPr>
            <p:ph type="title"/>
          </p:nvPr>
        </p:nvSpPr>
        <p:spPr>
          <a:xfrm>
            <a:off x="76200" y="1066800"/>
            <a:ext cx="8991600" cy="533400"/>
          </a:xfrm>
        </p:spPr>
        <p:txBody>
          <a:bodyPr/>
          <a:lstStyle/>
          <a:p>
            <a:r>
              <a:rPr lang="en-US" altLang="en-US" sz="3200" b="1" i="1" dirty="0">
                <a:latin typeface="Times New Roman" panose="02020603050405020304" pitchFamily="18" charset="0"/>
                <a:cs typeface="Times New Roman" panose="02020603050405020304" pitchFamily="18" charset="0"/>
              </a:rPr>
              <a:t>MDL Settlements </a:t>
            </a:r>
          </a:p>
        </p:txBody>
      </p:sp>
      <p:sp>
        <p:nvSpPr>
          <p:cNvPr id="3" name="Content Placeholder 2"/>
          <p:cNvSpPr>
            <a:spLocks noGrp="1"/>
          </p:cNvSpPr>
          <p:nvPr>
            <p:ph idx="1"/>
          </p:nvPr>
        </p:nvSpPr>
        <p:spPr>
          <a:xfrm>
            <a:off x="76200" y="1676400"/>
            <a:ext cx="8991600" cy="4495800"/>
          </a:xfrm>
        </p:spPr>
        <p:txBody>
          <a:bodyPr/>
          <a:lstStyle/>
          <a:p>
            <a:pPr>
              <a:spcAft>
                <a:spcPts val="600"/>
              </a:spcAft>
              <a:defRPr/>
            </a:pPr>
            <a:r>
              <a:rPr lang="en-US" sz="2323" dirty="0">
                <a:latin typeface="Times New Roman" panose="02020603050405020304" pitchFamily="18" charset="0"/>
                <a:cs typeface="Times New Roman" panose="02020603050405020304" pitchFamily="18" charset="0"/>
              </a:rPr>
              <a:t>In all, these settlements will bring over $1 billion in opioid abatement funds to Indian Country. </a:t>
            </a:r>
          </a:p>
          <a:p>
            <a:pPr>
              <a:spcAft>
                <a:spcPts val="600"/>
              </a:spcAft>
              <a:defRPr/>
            </a:pPr>
            <a:r>
              <a:rPr lang="en-US" sz="2323" dirty="0">
                <a:latin typeface="Times New Roman" panose="02020603050405020304" pitchFamily="18" charset="0"/>
                <a:cs typeface="Times New Roman" panose="02020603050405020304" pitchFamily="18" charset="0"/>
              </a:rPr>
              <a:t>The settlement funds are being deposited into settlement trusts that are administered by court-appointed Special Master David Cohen in coordination with three individuals recommended by the TLC: former Indian Health Service acting Director Mary Smith, former Assistant Secretary of Indian Affairs Kevin Washburn, and Kathy Hannan, chair of the National Museum of the American Indian's Board of Trustees and former partner with the accounting firm, KPMG. </a:t>
            </a:r>
          </a:p>
          <a:p>
            <a:pPr>
              <a:spcAft>
                <a:spcPts val="600"/>
              </a:spcAft>
              <a:defRPr/>
            </a:pPr>
            <a:r>
              <a:rPr lang="en-US" sz="2323" dirty="0">
                <a:latin typeface="Times New Roman" panose="02020603050405020304" pitchFamily="18" charset="0"/>
                <a:cs typeface="Times New Roman" panose="02020603050405020304" pitchFamily="18" charset="0"/>
              </a:rPr>
              <a:t>As of August 14, 2023, the trusts have begun making initial payments.  Participating Tribes and tribal health organizations that have not yet received funds can expect to be paid the week of August 28. </a:t>
            </a:r>
          </a:p>
        </p:txBody>
      </p:sp>
    </p:spTree>
    <p:extLst>
      <p:ext uri="{BB962C8B-B14F-4D97-AF65-F5344CB8AC3E}">
        <p14:creationId xmlns:p14="http://schemas.microsoft.com/office/powerpoint/2010/main" val="4093547657"/>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122" name="Title 1"/>
          <p:cNvSpPr>
            <a:spLocks noGrp="1"/>
          </p:cNvSpPr>
          <p:nvPr>
            <p:ph type="title"/>
          </p:nvPr>
        </p:nvSpPr>
        <p:spPr>
          <a:xfrm>
            <a:off x="457200" y="914400"/>
            <a:ext cx="8229600" cy="838200"/>
          </a:xfrm>
        </p:spPr>
        <p:txBody>
          <a:bodyPr/>
          <a:lstStyle/>
          <a:p>
            <a:r>
              <a:rPr lang="en-US" altLang="en-US" sz="3200" b="1" i="1" dirty="0">
                <a:latin typeface="Times New Roman" panose="02020603050405020304" pitchFamily="18" charset="0"/>
                <a:cs typeface="Times New Roman" panose="02020603050405020304" pitchFamily="18" charset="0"/>
              </a:rPr>
              <a:t>Amounts for Distribution Per Year</a:t>
            </a:r>
          </a:p>
        </p:txBody>
      </p:sp>
      <p:graphicFrame>
        <p:nvGraphicFramePr>
          <p:cNvPr id="4" name="Content Placeholder 3">
            <a:extLst>
              <a:ext uri="{FF2B5EF4-FFF2-40B4-BE49-F238E27FC236}">
                <a16:creationId xmlns:a16="http://schemas.microsoft.com/office/drawing/2014/main" id="{9D8D82CD-7B8D-4FC2-A44B-D03B50D46CF9}"/>
              </a:ext>
            </a:extLst>
          </p:cNvPr>
          <p:cNvGraphicFramePr>
            <a:graphicFrameLocks noGrp="1"/>
          </p:cNvGraphicFramePr>
          <p:nvPr>
            <p:ph idx="1"/>
            <p:extLst>
              <p:ext uri="{D42A27DB-BD31-4B8C-83A1-F6EECF244321}">
                <p14:modId xmlns:p14="http://schemas.microsoft.com/office/powerpoint/2010/main" val="622469754"/>
              </p:ext>
            </p:extLst>
          </p:nvPr>
        </p:nvGraphicFramePr>
        <p:xfrm>
          <a:off x="7306" y="3124200"/>
          <a:ext cx="9144001" cy="3124200"/>
        </p:xfrm>
        <a:graphic>
          <a:graphicData uri="http://schemas.openxmlformats.org/drawingml/2006/table">
            <a:tbl>
              <a:tblPr firstRow="1" firstCol="1" bandRow="1"/>
              <a:tblGrid>
                <a:gridCol w="1110815">
                  <a:extLst>
                    <a:ext uri="{9D8B030D-6E8A-4147-A177-3AD203B41FA5}">
                      <a16:colId xmlns:a16="http://schemas.microsoft.com/office/drawing/2014/main" val="2197404761"/>
                    </a:ext>
                  </a:extLst>
                </a:gridCol>
                <a:gridCol w="1147598">
                  <a:extLst>
                    <a:ext uri="{9D8B030D-6E8A-4147-A177-3AD203B41FA5}">
                      <a16:colId xmlns:a16="http://schemas.microsoft.com/office/drawing/2014/main" val="769656756"/>
                    </a:ext>
                  </a:extLst>
                </a:gridCol>
                <a:gridCol w="1147598">
                  <a:extLst>
                    <a:ext uri="{9D8B030D-6E8A-4147-A177-3AD203B41FA5}">
                      <a16:colId xmlns:a16="http://schemas.microsoft.com/office/drawing/2014/main" val="2613177008"/>
                    </a:ext>
                  </a:extLst>
                </a:gridCol>
                <a:gridCol w="1147598">
                  <a:extLst>
                    <a:ext uri="{9D8B030D-6E8A-4147-A177-3AD203B41FA5}">
                      <a16:colId xmlns:a16="http://schemas.microsoft.com/office/drawing/2014/main" val="3167615518"/>
                    </a:ext>
                  </a:extLst>
                </a:gridCol>
                <a:gridCol w="1147598">
                  <a:extLst>
                    <a:ext uri="{9D8B030D-6E8A-4147-A177-3AD203B41FA5}">
                      <a16:colId xmlns:a16="http://schemas.microsoft.com/office/drawing/2014/main" val="1209847411"/>
                    </a:ext>
                  </a:extLst>
                </a:gridCol>
                <a:gridCol w="1147598">
                  <a:extLst>
                    <a:ext uri="{9D8B030D-6E8A-4147-A177-3AD203B41FA5}">
                      <a16:colId xmlns:a16="http://schemas.microsoft.com/office/drawing/2014/main" val="399737160"/>
                    </a:ext>
                  </a:extLst>
                </a:gridCol>
                <a:gridCol w="1147598">
                  <a:extLst>
                    <a:ext uri="{9D8B030D-6E8A-4147-A177-3AD203B41FA5}">
                      <a16:colId xmlns:a16="http://schemas.microsoft.com/office/drawing/2014/main" val="4157562417"/>
                    </a:ext>
                  </a:extLst>
                </a:gridCol>
                <a:gridCol w="1147598">
                  <a:extLst>
                    <a:ext uri="{9D8B030D-6E8A-4147-A177-3AD203B41FA5}">
                      <a16:colId xmlns:a16="http://schemas.microsoft.com/office/drawing/2014/main" val="4044412194"/>
                    </a:ext>
                  </a:extLst>
                </a:gridCol>
              </a:tblGrid>
              <a:tr h="516378">
                <a:tc>
                  <a:txBody>
                    <a:bodyPr/>
                    <a:lstStyle/>
                    <a:p>
                      <a:pPr marL="0" marR="0" algn="ctr">
                        <a:lnSpc>
                          <a:spcPct val="107000"/>
                        </a:lnSpc>
                        <a:spcBef>
                          <a:spcPts val="0"/>
                        </a:spcBef>
                        <a:spcAft>
                          <a:spcPts val="0"/>
                        </a:spcAft>
                      </a:pPr>
                      <a:r>
                        <a:rPr lang="en-US" sz="1200" b="1">
                          <a:effectLst/>
                          <a:latin typeface="Times New Roman" panose="02020603050405020304" pitchFamily="18" charset="0"/>
                          <a:ea typeface="Calibri" panose="020F0502020204030204" pitchFamily="34" charset="0"/>
                          <a:cs typeface="Times New Roman" panose="02020603050405020304" pitchFamily="18" charset="0"/>
                        </a:rPr>
                        <a:t>Abatement</a:t>
                      </a:r>
                      <a:endParaRPr lang="en-US" sz="1100">
                        <a:effectLst/>
                        <a:latin typeface="Calibri" panose="020F0502020204030204" pitchFamily="34" charset="0"/>
                        <a:ea typeface="Calibri" panose="020F0502020204030204" pitchFamily="34" charset="0"/>
                        <a:cs typeface="Times New Roman" panose="02020603050405020304" pitchFamily="18" charset="0"/>
                      </a:endParaRPr>
                    </a:p>
                    <a:p>
                      <a:pPr marL="0" marR="0" algn="ctr">
                        <a:lnSpc>
                          <a:spcPct val="107000"/>
                        </a:lnSpc>
                        <a:spcBef>
                          <a:spcPts val="0"/>
                        </a:spcBef>
                        <a:spcAft>
                          <a:spcPts val="0"/>
                        </a:spcAft>
                      </a:pPr>
                      <a:r>
                        <a:rPr lang="en-US" sz="1200" b="1">
                          <a:effectLst/>
                          <a:latin typeface="Times New Roman" panose="02020603050405020304" pitchFamily="18" charset="0"/>
                          <a:ea typeface="Calibri" panose="020F0502020204030204" pitchFamily="34" charset="0"/>
                          <a:cs typeface="Times New Roman" panose="02020603050405020304" pitchFamily="18" charset="0"/>
                        </a:rPr>
                        <a:t>2023</a:t>
                      </a:r>
                      <a:endParaRPr lang="en-US" sz="1100">
                        <a:effectLst/>
                        <a:latin typeface="Calibri" panose="020F0502020204030204" pitchFamily="34" charset="0"/>
                        <a:ea typeface="Calibri" panose="020F0502020204030204" pitchFamily="34" charset="0"/>
                        <a:cs typeface="Times New Roman" panose="02020603050405020304" pitchFamily="18" charset="0"/>
                      </a:endParaRPr>
                    </a:p>
                  </a:txBody>
                  <a:tcPr marL="67411" marR="67411"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rgbClr val="C5E0B3"/>
                    </a:solidFill>
                  </a:tcPr>
                </a:tc>
                <a:tc>
                  <a:txBody>
                    <a:bodyPr/>
                    <a:lstStyle/>
                    <a:p>
                      <a:pPr marL="0" marR="0" algn="ctr">
                        <a:lnSpc>
                          <a:spcPct val="107000"/>
                        </a:lnSpc>
                        <a:spcBef>
                          <a:spcPts val="0"/>
                        </a:spcBef>
                        <a:spcAft>
                          <a:spcPts val="0"/>
                        </a:spcAft>
                      </a:pPr>
                      <a:r>
                        <a:rPr lang="en-US" sz="1200" b="1" dirty="0">
                          <a:effectLst/>
                          <a:latin typeface="Times New Roman" panose="02020603050405020304" pitchFamily="18" charset="0"/>
                          <a:ea typeface="Calibri" panose="020F0502020204030204" pitchFamily="34" charset="0"/>
                          <a:cs typeface="Times New Roman" panose="02020603050405020304" pitchFamily="18" charset="0"/>
                        </a:rPr>
                        <a:t>Abatement</a:t>
                      </a:r>
                      <a:endParaRPr lang="en-US" sz="1100" dirty="0">
                        <a:effectLst/>
                        <a:latin typeface="Calibri" panose="020F0502020204030204" pitchFamily="34" charset="0"/>
                        <a:ea typeface="Calibri" panose="020F0502020204030204" pitchFamily="34" charset="0"/>
                        <a:cs typeface="Times New Roman" panose="02020603050405020304" pitchFamily="18" charset="0"/>
                      </a:endParaRPr>
                    </a:p>
                    <a:p>
                      <a:pPr marL="0" marR="0" algn="ctr">
                        <a:lnSpc>
                          <a:spcPct val="107000"/>
                        </a:lnSpc>
                        <a:spcBef>
                          <a:spcPts val="0"/>
                        </a:spcBef>
                        <a:spcAft>
                          <a:spcPts val="0"/>
                        </a:spcAft>
                      </a:pPr>
                      <a:r>
                        <a:rPr lang="en-US" sz="1200" b="1" dirty="0">
                          <a:effectLst/>
                          <a:latin typeface="Times New Roman" panose="02020603050405020304" pitchFamily="18" charset="0"/>
                          <a:ea typeface="Calibri" panose="020F0502020204030204" pitchFamily="34" charset="0"/>
                          <a:cs typeface="Times New Roman" panose="02020603050405020304" pitchFamily="18" charset="0"/>
                        </a:rPr>
                        <a:t>2024</a:t>
                      </a:r>
                      <a:endParaRPr lang="en-US" sz="1100" dirty="0">
                        <a:effectLst/>
                        <a:latin typeface="Calibri" panose="020F0502020204030204" pitchFamily="34" charset="0"/>
                        <a:ea typeface="Calibri" panose="020F0502020204030204" pitchFamily="34" charset="0"/>
                        <a:cs typeface="Times New Roman" panose="02020603050405020304" pitchFamily="18" charset="0"/>
                      </a:endParaRPr>
                    </a:p>
                  </a:txBody>
                  <a:tcPr marL="67411" marR="67411"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rgbClr val="C5E0B3"/>
                    </a:solidFill>
                  </a:tcPr>
                </a:tc>
                <a:tc>
                  <a:txBody>
                    <a:bodyPr/>
                    <a:lstStyle/>
                    <a:p>
                      <a:pPr marL="0" marR="0" algn="ctr">
                        <a:lnSpc>
                          <a:spcPct val="107000"/>
                        </a:lnSpc>
                        <a:spcBef>
                          <a:spcPts val="0"/>
                        </a:spcBef>
                        <a:spcAft>
                          <a:spcPts val="0"/>
                        </a:spcAft>
                      </a:pPr>
                      <a:r>
                        <a:rPr lang="en-US" sz="1200" b="1">
                          <a:effectLst/>
                          <a:latin typeface="Times New Roman" panose="02020603050405020304" pitchFamily="18" charset="0"/>
                          <a:ea typeface="Calibri" panose="020F0502020204030204" pitchFamily="34" charset="0"/>
                          <a:cs typeface="Times New Roman" panose="02020603050405020304" pitchFamily="18" charset="0"/>
                        </a:rPr>
                        <a:t>Abatement</a:t>
                      </a:r>
                      <a:endParaRPr lang="en-US" sz="1100">
                        <a:effectLst/>
                        <a:latin typeface="Calibri" panose="020F0502020204030204" pitchFamily="34" charset="0"/>
                        <a:ea typeface="Calibri" panose="020F0502020204030204" pitchFamily="34" charset="0"/>
                        <a:cs typeface="Times New Roman" panose="02020603050405020304" pitchFamily="18" charset="0"/>
                      </a:endParaRPr>
                    </a:p>
                    <a:p>
                      <a:pPr marL="0" marR="0" algn="ctr">
                        <a:lnSpc>
                          <a:spcPct val="107000"/>
                        </a:lnSpc>
                        <a:spcBef>
                          <a:spcPts val="0"/>
                        </a:spcBef>
                        <a:spcAft>
                          <a:spcPts val="0"/>
                        </a:spcAft>
                      </a:pPr>
                      <a:r>
                        <a:rPr lang="en-US" sz="1200" b="1">
                          <a:effectLst/>
                          <a:latin typeface="Times New Roman" panose="02020603050405020304" pitchFamily="18" charset="0"/>
                          <a:ea typeface="Calibri" panose="020F0502020204030204" pitchFamily="34" charset="0"/>
                          <a:cs typeface="Times New Roman" panose="02020603050405020304" pitchFamily="18" charset="0"/>
                        </a:rPr>
                        <a:t>2025</a:t>
                      </a:r>
                      <a:endParaRPr lang="en-US" sz="1100">
                        <a:effectLst/>
                        <a:latin typeface="Calibri" panose="020F0502020204030204" pitchFamily="34" charset="0"/>
                        <a:ea typeface="Calibri" panose="020F0502020204030204" pitchFamily="34" charset="0"/>
                        <a:cs typeface="Times New Roman" panose="02020603050405020304" pitchFamily="18" charset="0"/>
                      </a:endParaRPr>
                    </a:p>
                  </a:txBody>
                  <a:tcPr marL="67411" marR="67411"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rgbClr val="C5E0B3"/>
                    </a:solidFill>
                  </a:tcPr>
                </a:tc>
                <a:tc>
                  <a:txBody>
                    <a:bodyPr/>
                    <a:lstStyle/>
                    <a:p>
                      <a:pPr marL="0" marR="0" algn="ctr">
                        <a:lnSpc>
                          <a:spcPct val="107000"/>
                        </a:lnSpc>
                        <a:spcBef>
                          <a:spcPts val="0"/>
                        </a:spcBef>
                        <a:spcAft>
                          <a:spcPts val="0"/>
                        </a:spcAft>
                      </a:pPr>
                      <a:r>
                        <a:rPr lang="en-US" sz="1200" b="1" dirty="0">
                          <a:effectLst/>
                          <a:latin typeface="Times New Roman" panose="02020603050405020304" pitchFamily="18" charset="0"/>
                          <a:ea typeface="Calibri" panose="020F0502020204030204" pitchFamily="34" charset="0"/>
                          <a:cs typeface="Times New Roman" panose="02020603050405020304" pitchFamily="18" charset="0"/>
                        </a:rPr>
                        <a:t>Abatement</a:t>
                      </a:r>
                      <a:endParaRPr lang="en-US" sz="1100" dirty="0">
                        <a:effectLst/>
                        <a:latin typeface="Calibri" panose="020F0502020204030204" pitchFamily="34" charset="0"/>
                        <a:ea typeface="Calibri" panose="020F0502020204030204" pitchFamily="34" charset="0"/>
                        <a:cs typeface="Times New Roman" panose="02020603050405020304" pitchFamily="18" charset="0"/>
                      </a:endParaRPr>
                    </a:p>
                    <a:p>
                      <a:pPr marL="0" marR="0" algn="ctr">
                        <a:lnSpc>
                          <a:spcPct val="107000"/>
                        </a:lnSpc>
                        <a:spcBef>
                          <a:spcPts val="0"/>
                        </a:spcBef>
                        <a:spcAft>
                          <a:spcPts val="0"/>
                        </a:spcAft>
                      </a:pPr>
                      <a:r>
                        <a:rPr lang="en-US" sz="1200" b="1" dirty="0">
                          <a:effectLst/>
                          <a:latin typeface="Times New Roman" panose="02020603050405020304" pitchFamily="18" charset="0"/>
                          <a:ea typeface="Calibri" panose="020F0502020204030204" pitchFamily="34" charset="0"/>
                          <a:cs typeface="Times New Roman" panose="02020603050405020304" pitchFamily="18" charset="0"/>
                        </a:rPr>
                        <a:t>2026</a:t>
                      </a:r>
                      <a:endParaRPr lang="en-US" sz="1100" dirty="0">
                        <a:effectLst/>
                        <a:latin typeface="Calibri" panose="020F0502020204030204" pitchFamily="34" charset="0"/>
                        <a:ea typeface="Calibri" panose="020F0502020204030204" pitchFamily="34" charset="0"/>
                        <a:cs typeface="Times New Roman" panose="02020603050405020304" pitchFamily="18" charset="0"/>
                      </a:endParaRPr>
                    </a:p>
                  </a:txBody>
                  <a:tcPr marL="67411" marR="67411"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rgbClr val="C5E0B3"/>
                    </a:solidFill>
                  </a:tcPr>
                </a:tc>
                <a:tc>
                  <a:txBody>
                    <a:bodyPr/>
                    <a:lstStyle/>
                    <a:p>
                      <a:pPr marL="0" marR="0" algn="ctr">
                        <a:lnSpc>
                          <a:spcPct val="107000"/>
                        </a:lnSpc>
                        <a:spcBef>
                          <a:spcPts val="0"/>
                        </a:spcBef>
                        <a:spcAft>
                          <a:spcPts val="0"/>
                        </a:spcAft>
                      </a:pPr>
                      <a:r>
                        <a:rPr lang="en-US" sz="1200" b="1">
                          <a:effectLst/>
                          <a:latin typeface="Times New Roman" panose="02020603050405020304" pitchFamily="18" charset="0"/>
                          <a:ea typeface="Calibri" panose="020F0502020204030204" pitchFamily="34" charset="0"/>
                          <a:cs typeface="Times New Roman" panose="02020603050405020304" pitchFamily="18" charset="0"/>
                        </a:rPr>
                        <a:t>Abatement</a:t>
                      </a:r>
                      <a:endParaRPr lang="en-US" sz="1100">
                        <a:effectLst/>
                        <a:latin typeface="Calibri" panose="020F0502020204030204" pitchFamily="34" charset="0"/>
                        <a:ea typeface="Calibri" panose="020F0502020204030204" pitchFamily="34" charset="0"/>
                        <a:cs typeface="Times New Roman" panose="02020603050405020304" pitchFamily="18" charset="0"/>
                      </a:endParaRPr>
                    </a:p>
                    <a:p>
                      <a:pPr marL="0" marR="0" algn="ctr">
                        <a:lnSpc>
                          <a:spcPct val="107000"/>
                        </a:lnSpc>
                        <a:spcBef>
                          <a:spcPts val="0"/>
                        </a:spcBef>
                        <a:spcAft>
                          <a:spcPts val="0"/>
                        </a:spcAft>
                      </a:pPr>
                      <a:r>
                        <a:rPr lang="en-US" sz="1200" b="1">
                          <a:effectLst/>
                          <a:latin typeface="Times New Roman" panose="02020603050405020304" pitchFamily="18" charset="0"/>
                          <a:ea typeface="Calibri" panose="020F0502020204030204" pitchFamily="34" charset="0"/>
                          <a:cs typeface="Times New Roman" panose="02020603050405020304" pitchFamily="18" charset="0"/>
                        </a:rPr>
                        <a:t>2027</a:t>
                      </a:r>
                      <a:endParaRPr lang="en-US" sz="1100">
                        <a:effectLst/>
                        <a:latin typeface="Calibri" panose="020F0502020204030204" pitchFamily="34" charset="0"/>
                        <a:ea typeface="Calibri" panose="020F0502020204030204" pitchFamily="34" charset="0"/>
                        <a:cs typeface="Times New Roman" panose="02020603050405020304" pitchFamily="18" charset="0"/>
                      </a:endParaRPr>
                    </a:p>
                  </a:txBody>
                  <a:tcPr marL="67411" marR="67411"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rgbClr val="C5E0B3"/>
                    </a:solidFill>
                  </a:tcPr>
                </a:tc>
                <a:tc>
                  <a:txBody>
                    <a:bodyPr/>
                    <a:lstStyle/>
                    <a:p>
                      <a:pPr marL="0" marR="0" algn="ctr">
                        <a:lnSpc>
                          <a:spcPct val="107000"/>
                        </a:lnSpc>
                        <a:spcBef>
                          <a:spcPts val="0"/>
                        </a:spcBef>
                        <a:spcAft>
                          <a:spcPts val="0"/>
                        </a:spcAft>
                      </a:pPr>
                      <a:r>
                        <a:rPr lang="en-US" sz="1200" b="1">
                          <a:effectLst/>
                          <a:latin typeface="Times New Roman" panose="02020603050405020304" pitchFamily="18" charset="0"/>
                          <a:ea typeface="Calibri" panose="020F0502020204030204" pitchFamily="34" charset="0"/>
                          <a:cs typeface="Times New Roman" panose="02020603050405020304" pitchFamily="18" charset="0"/>
                        </a:rPr>
                        <a:t>Abatement</a:t>
                      </a:r>
                      <a:endParaRPr lang="en-US" sz="1100">
                        <a:effectLst/>
                        <a:latin typeface="Calibri" panose="020F0502020204030204" pitchFamily="34" charset="0"/>
                        <a:ea typeface="Calibri" panose="020F0502020204030204" pitchFamily="34" charset="0"/>
                        <a:cs typeface="Times New Roman" panose="02020603050405020304" pitchFamily="18" charset="0"/>
                      </a:endParaRPr>
                    </a:p>
                    <a:p>
                      <a:pPr marL="0" marR="0" algn="ctr">
                        <a:lnSpc>
                          <a:spcPct val="107000"/>
                        </a:lnSpc>
                        <a:spcBef>
                          <a:spcPts val="0"/>
                        </a:spcBef>
                        <a:spcAft>
                          <a:spcPts val="0"/>
                        </a:spcAft>
                      </a:pPr>
                      <a:r>
                        <a:rPr lang="en-US" sz="1200" b="1">
                          <a:effectLst/>
                          <a:latin typeface="Times New Roman" panose="02020603050405020304" pitchFamily="18" charset="0"/>
                          <a:ea typeface="Calibri" panose="020F0502020204030204" pitchFamily="34" charset="0"/>
                          <a:cs typeface="Times New Roman" panose="02020603050405020304" pitchFamily="18" charset="0"/>
                        </a:rPr>
                        <a:t>2028</a:t>
                      </a:r>
                      <a:endParaRPr lang="en-US" sz="1100">
                        <a:effectLst/>
                        <a:latin typeface="Calibri" panose="020F0502020204030204" pitchFamily="34" charset="0"/>
                        <a:ea typeface="Calibri" panose="020F0502020204030204" pitchFamily="34" charset="0"/>
                        <a:cs typeface="Times New Roman" panose="02020603050405020304" pitchFamily="18" charset="0"/>
                      </a:endParaRPr>
                    </a:p>
                  </a:txBody>
                  <a:tcPr marL="67411" marR="67411"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rgbClr val="C5E0B3"/>
                    </a:solidFill>
                  </a:tcPr>
                </a:tc>
                <a:tc>
                  <a:txBody>
                    <a:bodyPr/>
                    <a:lstStyle/>
                    <a:p>
                      <a:pPr marL="0" marR="0" algn="ctr">
                        <a:lnSpc>
                          <a:spcPct val="107000"/>
                        </a:lnSpc>
                        <a:spcBef>
                          <a:spcPts val="0"/>
                        </a:spcBef>
                        <a:spcAft>
                          <a:spcPts val="0"/>
                        </a:spcAft>
                      </a:pPr>
                      <a:r>
                        <a:rPr lang="en-US" sz="1200" b="1">
                          <a:effectLst/>
                          <a:latin typeface="Times New Roman" panose="02020603050405020304" pitchFamily="18" charset="0"/>
                          <a:ea typeface="Calibri" panose="020F0502020204030204" pitchFamily="34" charset="0"/>
                          <a:cs typeface="Times New Roman" panose="02020603050405020304" pitchFamily="18" charset="0"/>
                        </a:rPr>
                        <a:t>Abatement</a:t>
                      </a:r>
                      <a:endParaRPr lang="en-US" sz="1100">
                        <a:effectLst/>
                        <a:latin typeface="Calibri" panose="020F0502020204030204" pitchFamily="34" charset="0"/>
                        <a:ea typeface="Calibri" panose="020F0502020204030204" pitchFamily="34" charset="0"/>
                        <a:cs typeface="Times New Roman" panose="02020603050405020304" pitchFamily="18" charset="0"/>
                      </a:endParaRPr>
                    </a:p>
                    <a:p>
                      <a:pPr marL="0" marR="0" algn="ctr">
                        <a:lnSpc>
                          <a:spcPct val="107000"/>
                        </a:lnSpc>
                        <a:spcBef>
                          <a:spcPts val="0"/>
                        </a:spcBef>
                        <a:spcAft>
                          <a:spcPts val="0"/>
                        </a:spcAft>
                      </a:pPr>
                      <a:r>
                        <a:rPr lang="en-US" sz="1200" b="1">
                          <a:effectLst/>
                          <a:latin typeface="Times New Roman" panose="02020603050405020304" pitchFamily="18" charset="0"/>
                          <a:ea typeface="Calibri" panose="020F0502020204030204" pitchFamily="34" charset="0"/>
                          <a:cs typeface="Times New Roman" panose="02020603050405020304" pitchFamily="18" charset="0"/>
                        </a:rPr>
                        <a:t>2029</a:t>
                      </a:r>
                      <a:endParaRPr lang="en-US" sz="1100">
                        <a:effectLst/>
                        <a:latin typeface="Calibri" panose="020F0502020204030204" pitchFamily="34" charset="0"/>
                        <a:ea typeface="Calibri" panose="020F0502020204030204" pitchFamily="34" charset="0"/>
                        <a:cs typeface="Times New Roman" panose="02020603050405020304" pitchFamily="18" charset="0"/>
                      </a:endParaRPr>
                    </a:p>
                  </a:txBody>
                  <a:tcPr marL="67411" marR="67411"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rgbClr val="C5E0B3"/>
                    </a:solidFill>
                  </a:tcPr>
                </a:tc>
                <a:tc>
                  <a:txBody>
                    <a:bodyPr/>
                    <a:lstStyle/>
                    <a:p>
                      <a:pPr marL="0" marR="0" algn="ctr">
                        <a:lnSpc>
                          <a:spcPct val="107000"/>
                        </a:lnSpc>
                        <a:spcBef>
                          <a:spcPts val="0"/>
                        </a:spcBef>
                        <a:spcAft>
                          <a:spcPts val="0"/>
                        </a:spcAft>
                      </a:pPr>
                      <a:r>
                        <a:rPr lang="en-US" sz="1200" b="1">
                          <a:effectLst/>
                          <a:latin typeface="Times New Roman" panose="02020603050405020304" pitchFamily="18" charset="0"/>
                          <a:ea typeface="Calibri" panose="020F0502020204030204" pitchFamily="34" charset="0"/>
                          <a:cs typeface="Times New Roman" panose="02020603050405020304" pitchFamily="18" charset="0"/>
                        </a:rPr>
                        <a:t>Abatement</a:t>
                      </a:r>
                      <a:endParaRPr lang="en-US" sz="1100">
                        <a:effectLst/>
                        <a:latin typeface="Calibri" panose="020F0502020204030204" pitchFamily="34" charset="0"/>
                        <a:ea typeface="Calibri" panose="020F0502020204030204" pitchFamily="34" charset="0"/>
                        <a:cs typeface="Times New Roman" panose="02020603050405020304" pitchFamily="18" charset="0"/>
                      </a:endParaRPr>
                    </a:p>
                    <a:p>
                      <a:pPr marL="0" marR="0" algn="ctr">
                        <a:lnSpc>
                          <a:spcPct val="107000"/>
                        </a:lnSpc>
                        <a:spcBef>
                          <a:spcPts val="0"/>
                        </a:spcBef>
                        <a:spcAft>
                          <a:spcPts val="0"/>
                        </a:spcAft>
                      </a:pPr>
                      <a:r>
                        <a:rPr lang="en-US" sz="1200" b="1">
                          <a:effectLst/>
                          <a:latin typeface="Times New Roman" panose="02020603050405020304" pitchFamily="18" charset="0"/>
                          <a:ea typeface="Calibri" panose="020F0502020204030204" pitchFamily="34" charset="0"/>
                          <a:cs typeface="Times New Roman" panose="02020603050405020304" pitchFamily="18" charset="0"/>
                        </a:rPr>
                        <a:t>2030</a:t>
                      </a:r>
                      <a:endParaRPr lang="en-US" sz="1100">
                        <a:effectLst/>
                        <a:latin typeface="Calibri" panose="020F0502020204030204" pitchFamily="34" charset="0"/>
                        <a:ea typeface="Calibri" panose="020F0502020204030204" pitchFamily="34" charset="0"/>
                        <a:cs typeface="Times New Roman" panose="02020603050405020304" pitchFamily="18" charset="0"/>
                      </a:endParaRPr>
                    </a:p>
                  </a:txBody>
                  <a:tcPr marL="67411" marR="67411"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rgbClr val="C5E0B3"/>
                    </a:solidFill>
                  </a:tcPr>
                </a:tc>
                <a:extLst>
                  <a:ext uri="{0D108BD9-81ED-4DB2-BD59-A6C34878D82A}">
                    <a16:rowId xmlns:a16="http://schemas.microsoft.com/office/drawing/2014/main" val="57517745"/>
                  </a:ext>
                </a:extLst>
              </a:tr>
              <a:tr h="1045722">
                <a:tc>
                  <a:txBody>
                    <a:bodyPr/>
                    <a:lstStyle/>
                    <a:p>
                      <a:pPr marL="0" marR="0" algn="ctr">
                        <a:lnSpc>
                          <a:spcPct val="107000"/>
                        </a:lnSpc>
                        <a:spcBef>
                          <a:spcPts val="0"/>
                        </a:spcBef>
                        <a:spcAft>
                          <a:spcPts val="0"/>
                        </a:spcAft>
                      </a:pPr>
                      <a:r>
                        <a:rPr lang="en-US" sz="1200" b="1" dirty="0">
                          <a:effectLst/>
                          <a:latin typeface="Times New Roman" panose="02020603050405020304" pitchFamily="18" charset="0"/>
                          <a:ea typeface="Calibri" panose="020F0502020204030204" pitchFamily="34" charset="0"/>
                          <a:cs typeface="Times New Roman" panose="02020603050405020304" pitchFamily="18" charset="0"/>
                        </a:rPr>
                        <a:t> </a:t>
                      </a:r>
                      <a:endParaRPr lang="en-US" sz="1100" b="1" dirty="0">
                        <a:effectLst/>
                        <a:latin typeface="Calibri" panose="020F0502020204030204" pitchFamily="34" charset="0"/>
                        <a:ea typeface="Calibri" panose="020F0502020204030204" pitchFamily="34" charset="0"/>
                        <a:cs typeface="Times New Roman" panose="02020603050405020304" pitchFamily="18" charset="0"/>
                      </a:endParaRPr>
                    </a:p>
                    <a:p>
                      <a:pPr marL="0" marR="0" algn="ctr">
                        <a:lnSpc>
                          <a:spcPct val="107000"/>
                        </a:lnSpc>
                        <a:spcBef>
                          <a:spcPts val="0"/>
                        </a:spcBef>
                        <a:spcAft>
                          <a:spcPts val="0"/>
                        </a:spcAft>
                      </a:pPr>
                      <a:r>
                        <a:rPr lang="en-US" sz="1100" b="1" dirty="0">
                          <a:effectLst/>
                          <a:latin typeface="Times New Roman" panose="02020603050405020304" pitchFamily="18" charset="0"/>
                          <a:ea typeface="Calibri" panose="020F0502020204030204" pitchFamily="34" charset="0"/>
                          <a:cs typeface="Times New Roman" panose="02020603050405020304" pitchFamily="18" charset="0"/>
                        </a:rPr>
                        <a:t>$381,615,733.96 </a:t>
                      </a:r>
                      <a:r>
                        <a:rPr lang="en-US" sz="1200" b="1" dirty="0">
                          <a:effectLst/>
                          <a:latin typeface="Times New Roman" panose="02020603050405020304" pitchFamily="18" charset="0"/>
                          <a:ea typeface="Calibri" panose="020F0502020204030204" pitchFamily="34" charset="0"/>
                          <a:cs typeface="Times New Roman" panose="02020603050405020304" pitchFamily="18" charset="0"/>
                        </a:rPr>
                        <a:t> </a:t>
                      </a:r>
                      <a:endParaRPr lang="en-US" sz="1100" b="1" dirty="0">
                        <a:effectLst/>
                        <a:latin typeface="Calibri" panose="020F0502020204030204" pitchFamily="34" charset="0"/>
                        <a:ea typeface="Calibri" panose="020F0502020204030204" pitchFamily="34" charset="0"/>
                        <a:cs typeface="Times New Roman" panose="02020603050405020304" pitchFamily="18" charset="0"/>
                      </a:endParaRPr>
                    </a:p>
                  </a:txBody>
                  <a:tcPr marL="67411" marR="67411"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marL="0" marR="0" algn="ctr">
                        <a:lnSpc>
                          <a:spcPct val="107000"/>
                        </a:lnSpc>
                        <a:spcBef>
                          <a:spcPts val="0"/>
                        </a:spcBef>
                        <a:spcAft>
                          <a:spcPts val="0"/>
                        </a:spcAft>
                      </a:pPr>
                      <a:r>
                        <a:rPr lang="en-US" sz="1200" b="1" dirty="0">
                          <a:effectLst/>
                          <a:latin typeface="Times New Roman" panose="02020603050405020304" pitchFamily="18" charset="0"/>
                          <a:ea typeface="Calibri" panose="020F0502020204030204" pitchFamily="34" charset="0"/>
                          <a:cs typeface="Times New Roman" panose="02020603050405020304" pitchFamily="18" charset="0"/>
                        </a:rPr>
                        <a:t>$81,089,798.32</a:t>
                      </a:r>
                      <a:endParaRPr lang="en-US" sz="1100" b="1" dirty="0">
                        <a:effectLst/>
                        <a:latin typeface="Calibri" panose="020F0502020204030204" pitchFamily="34" charset="0"/>
                        <a:ea typeface="Calibri" panose="020F0502020204030204" pitchFamily="34" charset="0"/>
                        <a:cs typeface="Times New Roman" panose="02020603050405020304" pitchFamily="18" charset="0"/>
                      </a:endParaRPr>
                    </a:p>
                  </a:txBody>
                  <a:tcPr marL="67411" marR="67411"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marL="0" marR="0" algn="ctr">
                        <a:lnSpc>
                          <a:spcPct val="107000"/>
                        </a:lnSpc>
                        <a:spcBef>
                          <a:spcPts val="0"/>
                        </a:spcBef>
                        <a:spcAft>
                          <a:spcPts val="0"/>
                        </a:spcAft>
                      </a:pPr>
                      <a:r>
                        <a:rPr lang="en-US" sz="1200" b="1">
                          <a:effectLst/>
                          <a:latin typeface="Times New Roman" panose="02020603050405020304" pitchFamily="18" charset="0"/>
                          <a:ea typeface="Calibri" panose="020F0502020204030204" pitchFamily="34" charset="0"/>
                          <a:cs typeface="Times New Roman" panose="02020603050405020304" pitchFamily="18" charset="0"/>
                        </a:rPr>
                        <a:t>$87,051,839.10</a:t>
                      </a:r>
                      <a:endParaRPr lang="en-US" sz="1100" b="1">
                        <a:effectLst/>
                        <a:latin typeface="Calibri" panose="020F0502020204030204" pitchFamily="34" charset="0"/>
                        <a:ea typeface="Calibri" panose="020F0502020204030204" pitchFamily="34" charset="0"/>
                        <a:cs typeface="Times New Roman" panose="02020603050405020304" pitchFamily="18" charset="0"/>
                      </a:endParaRPr>
                    </a:p>
                  </a:txBody>
                  <a:tcPr marL="67411" marR="67411"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marL="0" marR="0" algn="ctr">
                        <a:lnSpc>
                          <a:spcPct val="107000"/>
                        </a:lnSpc>
                        <a:spcBef>
                          <a:spcPts val="0"/>
                        </a:spcBef>
                        <a:spcAft>
                          <a:spcPts val="0"/>
                        </a:spcAft>
                      </a:pPr>
                      <a:r>
                        <a:rPr lang="en-US" sz="1200" b="1">
                          <a:effectLst/>
                          <a:latin typeface="Times New Roman" panose="02020603050405020304" pitchFamily="18" charset="0"/>
                          <a:ea typeface="Calibri" panose="020F0502020204030204" pitchFamily="34" charset="0"/>
                          <a:cs typeface="Times New Roman" panose="02020603050405020304" pitchFamily="18" charset="0"/>
                        </a:rPr>
                        <a:t>$87,051,839.10</a:t>
                      </a:r>
                      <a:endParaRPr lang="en-US" sz="1100" b="1">
                        <a:effectLst/>
                        <a:latin typeface="Calibri" panose="020F0502020204030204" pitchFamily="34" charset="0"/>
                        <a:ea typeface="Calibri" panose="020F0502020204030204" pitchFamily="34" charset="0"/>
                        <a:cs typeface="Times New Roman" panose="02020603050405020304" pitchFamily="18" charset="0"/>
                      </a:endParaRPr>
                    </a:p>
                  </a:txBody>
                  <a:tcPr marL="67411" marR="67411"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marL="0" marR="0" algn="ctr">
                        <a:lnSpc>
                          <a:spcPct val="107000"/>
                        </a:lnSpc>
                        <a:spcBef>
                          <a:spcPts val="0"/>
                        </a:spcBef>
                        <a:spcAft>
                          <a:spcPts val="0"/>
                        </a:spcAft>
                      </a:pPr>
                      <a:r>
                        <a:rPr lang="en-US" sz="1200" b="1">
                          <a:effectLst/>
                          <a:latin typeface="Times New Roman" panose="02020603050405020304" pitchFamily="18" charset="0"/>
                          <a:ea typeface="Calibri" panose="020F0502020204030204" pitchFamily="34" charset="0"/>
                          <a:cs typeface="Times New Roman" panose="02020603050405020304" pitchFamily="18" charset="0"/>
                        </a:rPr>
                        <a:t>$88,099,902.20</a:t>
                      </a:r>
                      <a:endParaRPr lang="en-US" sz="1100" b="1">
                        <a:effectLst/>
                        <a:latin typeface="Calibri" panose="020F0502020204030204" pitchFamily="34" charset="0"/>
                        <a:ea typeface="Calibri" panose="020F0502020204030204" pitchFamily="34" charset="0"/>
                        <a:cs typeface="Times New Roman" panose="02020603050405020304" pitchFamily="18" charset="0"/>
                      </a:endParaRPr>
                    </a:p>
                  </a:txBody>
                  <a:tcPr marL="67411" marR="67411"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marL="0" marR="0" algn="ctr">
                        <a:lnSpc>
                          <a:spcPct val="107000"/>
                        </a:lnSpc>
                        <a:spcBef>
                          <a:spcPts val="0"/>
                        </a:spcBef>
                        <a:spcAft>
                          <a:spcPts val="0"/>
                        </a:spcAft>
                      </a:pPr>
                      <a:r>
                        <a:rPr lang="en-US" sz="1200" b="1" dirty="0">
                          <a:effectLst/>
                          <a:latin typeface="Times New Roman" panose="02020603050405020304" pitchFamily="18" charset="0"/>
                          <a:ea typeface="Calibri" panose="020F0502020204030204" pitchFamily="34" charset="0"/>
                          <a:cs typeface="Times New Roman" panose="02020603050405020304" pitchFamily="18" charset="0"/>
                        </a:rPr>
                        <a:t>$35,474,772.36</a:t>
                      </a:r>
                      <a:endParaRPr lang="en-US" sz="1100" b="1" dirty="0">
                        <a:effectLst/>
                        <a:latin typeface="Calibri" panose="020F0502020204030204" pitchFamily="34" charset="0"/>
                        <a:ea typeface="Calibri" panose="020F0502020204030204" pitchFamily="34" charset="0"/>
                        <a:cs typeface="Times New Roman" panose="02020603050405020304" pitchFamily="18" charset="0"/>
                      </a:endParaRPr>
                    </a:p>
                  </a:txBody>
                  <a:tcPr marL="67411" marR="67411"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marL="0" marR="0" algn="ctr">
                        <a:lnSpc>
                          <a:spcPct val="107000"/>
                        </a:lnSpc>
                        <a:spcBef>
                          <a:spcPts val="0"/>
                        </a:spcBef>
                        <a:spcAft>
                          <a:spcPts val="0"/>
                        </a:spcAft>
                      </a:pPr>
                      <a:r>
                        <a:rPr lang="en-US" sz="1200" b="1">
                          <a:effectLst/>
                          <a:latin typeface="Times New Roman" panose="02020603050405020304" pitchFamily="18" charset="0"/>
                          <a:ea typeface="Calibri" panose="020F0502020204030204" pitchFamily="34" charset="0"/>
                          <a:cs typeface="Times New Roman" panose="02020603050405020304" pitchFamily="18" charset="0"/>
                        </a:rPr>
                        <a:t>$36,007,047.71</a:t>
                      </a:r>
                      <a:endParaRPr lang="en-US" sz="1100" b="1">
                        <a:effectLst/>
                        <a:latin typeface="Calibri" panose="020F0502020204030204" pitchFamily="34" charset="0"/>
                        <a:ea typeface="Calibri" panose="020F0502020204030204" pitchFamily="34" charset="0"/>
                        <a:cs typeface="Times New Roman" panose="02020603050405020304" pitchFamily="18" charset="0"/>
                      </a:endParaRPr>
                    </a:p>
                  </a:txBody>
                  <a:tcPr marL="67411" marR="67411"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marL="0" marR="0" algn="ctr">
                        <a:lnSpc>
                          <a:spcPct val="107000"/>
                        </a:lnSpc>
                        <a:spcBef>
                          <a:spcPts val="0"/>
                        </a:spcBef>
                        <a:spcAft>
                          <a:spcPts val="0"/>
                        </a:spcAft>
                      </a:pPr>
                      <a:r>
                        <a:rPr lang="en-US" sz="1200" b="1" dirty="0">
                          <a:effectLst/>
                          <a:latin typeface="Times New Roman" panose="02020603050405020304" pitchFamily="18" charset="0"/>
                          <a:ea typeface="Calibri" panose="020F0502020204030204" pitchFamily="34" charset="0"/>
                          <a:cs typeface="Times New Roman" panose="02020603050405020304" pitchFamily="18" charset="0"/>
                        </a:rPr>
                        <a:t>$30,031,997.56</a:t>
                      </a:r>
                      <a:endParaRPr lang="en-US" sz="1100" b="1" dirty="0">
                        <a:effectLst/>
                        <a:latin typeface="Calibri" panose="020F0502020204030204" pitchFamily="34" charset="0"/>
                        <a:ea typeface="Calibri" panose="020F0502020204030204" pitchFamily="34" charset="0"/>
                        <a:cs typeface="Times New Roman" panose="02020603050405020304" pitchFamily="18" charset="0"/>
                      </a:endParaRPr>
                    </a:p>
                  </a:txBody>
                  <a:tcPr marL="67411" marR="67411"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extLst>
                  <a:ext uri="{0D108BD9-81ED-4DB2-BD59-A6C34878D82A}">
                    <a16:rowId xmlns:a16="http://schemas.microsoft.com/office/drawing/2014/main" val="1590796105"/>
                  </a:ext>
                </a:extLst>
              </a:tr>
              <a:tr h="516378">
                <a:tc>
                  <a:txBody>
                    <a:bodyPr/>
                    <a:lstStyle/>
                    <a:p>
                      <a:pPr marL="0" marR="0" algn="ctr">
                        <a:lnSpc>
                          <a:spcPct val="107000"/>
                        </a:lnSpc>
                        <a:spcBef>
                          <a:spcPts val="0"/>
                        </a:spcBef>
                        <a:spcAft>
                          <a:spcPts val="0"/>
                        </a:spcAft>
                      </a:pPr>
                      <a:r>
                        <a:rPr lang="en-US" sz="1200" b="1">
                          <a:effectLst/>
                          <a:latin typeface="Times New Roman" panose="02020603050405020304" pitchFamily="18" charset="0"/>
                          <a:ea typeface="Calibri" panose="020F0502020204030204" pitchFamily="34" charset="0"/>
                          <a:cs typeface="Times New Roman" panose="02020603050405020304" pitchFamily="18" charset="0"/>
                        </a:rPr>
                        <a:t>Abatement</a:t>
                      </a:r>
                      <a:endParaRPr lang="en-US" sz="1100">
                        <a:effectLst/>
                        <a:latin typeface="Calibri" panose="020F0502020204030204" pitchFamily="34" charset="0"/>
                        <a:ea typeface="Calibri" panose="020F0502020204030204" pitchFamily="34" charset="0"/>
                        <a:cs typeface="Times New Roman" panose="02020603050405020304" pitchFamily="18" charset="0"/>
                      </a:endParaRPr>
                    </a:p>
                    <a:p>
                      <a:pPr marL="0" marR="0" algn="ctr">
                        <a:lnSpc>
                          <a:spcPct val="107000"/>
                        </a:lnSpc>
                        <a:spcBef>
                          <a:spcPts val="0"/>
                        </a:spcBef>
                        <a:spcAft>
                          <a:spcPts val="0"/>
                        </a:spcAft>
                      </a:pPr>
                      <a:r>
                        <a:rPr lang="en-US" sz="1200" b="1">
                          <a:effectLst/>
                          <a:latin typeface="Times New Roman" panose="02020603050405020304" pitchFamily="18" charset="0"/>
                          <a:ea typeface="Calibri" panose="020F0502020204030204" pitchFamily="34" charset="0"/>
                          <a:cs typeface="Times New Roman" panose="02020603050405020304" pitchFamily="18" charset="0"/>
                        </a:rPr>
                        <a:t>2031</a:t>
                      </a:r>
                      <a:endParaRPr lang="en-US" sz="1100">
                        <a:effectLst/>
                        <a:latin typeface="Calibri" panose="020F0502020204030204" pitchFamily="34" charset="0"/>
                        <a:ea typeface="Calibri" panose="020F0502020204030204" pitchFamily="34" charset="0"/>
                        <a:cs typeface="Times New Roman" panose="02020603050405020304" pitchFamily="18" charset="0"/>
                      </a:endParaRPr>
                    </a:p>
                  </a:txBody>
                  <a:tcPr marL="67411" marR="67411"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rgbClr val="C5E0B3"/>
                    </a:solidFill>
                  </a:tcPr>
                </a:tc>
                <a:tc>
                  <a:txBody>
                    <a:bodyPr/>
                    <a:lstStyle/>
                    <a:p>
                      <a:pPr marL="0" marR="0" algn="ctr">
                        <a:lnSpc>
                          <a:spcPct val="107000"/>
                        </a:lnSpc>
                        <a:spcBef>
                          <a:spcPts val="0"/>
                        </a:spcBef>
                        <a:spcAft>
                          <a:spcPts val="0"/>
                        </a:spcAft>
                      </a:pPr>
                      <a:r>
                        <a:rPr lang="en-US" sz="1200" b="1">
                          <a:effectLst/>
                          <a:latin typeface="Times New Roman" panose="02020603050405020304" pitchFamily="18" charset="0"/>
                          <a:ea typeface="Calibri" panose="020F0502020204030204" pitchFamily="34" charset="0"/>
                          <a:cs typeface="Times New Roman" panose="02020603050405020304" pitchFamily="18" charset="0"/>
                        </a:rPr>
                        <a:t>Abatement</a:t>
                      </a:r>
                      <a:endParaRPr lang="en-US" sz="1100">
                        <a:effectLst/>
                        <a:latin typeface="Calibri" panose="020F0502020204030204" pitchFamily="34" charset="0"/>
                        <a:ea typeface="Calibri" panose="020F0502020204030204" pitchFamily="34" charset="0"/>
                        <a:cs typeface="Times New Roman" panose="02020603050405020304" pitchFamily="18" charset="0"/>
                      </a:endParaRPr>
                    </a:p>
                    <a:p>
                      <a:pPr marL="0" marR="0" algn="ctr">
                        <a:lnSpc>
                          <a:spcPct val="107000"/>
                        </a:lnSpc>
                        <a:spcBef>
                          <a:spcPts val="0"/>
                        </a:spcBef>
                        <a:spcAft>
                          <a:spcPts val="0"/>
                        </a:spcAft>
                      </a:pPr>
                      <a:r>
                        <a:rPr lang="en-US" sz="1200" b="1">
                          <a:effectLst/>
                          <a:latin typeface="Times New Roman" panose="02020603050405020304" pitchFamily="18" charset="0"/>
                          <a:ea typeface="Calibri" panose="020F0502020204030204" pitchFamily="34" charset="0"/>
                          <a:cs typeface="Times New Roman" panose="02020603050405020304" pitchFamily="18" charset="0"/>
                        </a:rPr>
                        <a:t>2032</a:t>
                      </a:r>
                      <a:endParaRPr lang="en-US" sz="1100">
                        <a:effectLst/>
                        <a:latin typeface="Calibri" panose="020F0502020204030204" pitchFamily="34" charset="0"/>
                        <a:ea typeface="Calibri" panose="020F0502020204030204" pitchFamily="34" charset="0"/>
                        <a:cs typeface="Times New Roman" panose="02020603050405020304" pitchFamily="18" charset="0"/>
                      </a:endParaRPr>
                    </a:p>
                  </a:txBody>
                  <a:tcPr marL="67411" marR="67411"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rgbClr val="C5E0B3"/>
                    </a:solidFill>
                  </a:tcPr>
                </a:tc>
                <a:tc>
                  <a:txBody>
                    <a:bodyPr/>
                    <a:lstStyle/>
                    <a:p>
                      <a:pPr marL="0" marR="0" algn="ctr">
                        <a:lnSpc>
                          <a:spcPct val="107000"/>
                        </a:lnSpc>
                        <a:spcBef>
                          <a:spcPts val="0"/>
                        </a:spcBef>
                        <a:spcAft>
                          <a:spcPts val="0"/>
                        </a:spcAft>
                      </a:pPr>
                      <a:r>
                        <a:rPr lang="en-US" sz="1200" b="1">
                          <a:effectLst/>
                          <a:latin typeface="Times New Roman" panose="02020603050405020304" pitchFamily="18" charset="0"/>
                          <a:ea typeface="Calibri" panose="020F0502020204030204" pitchFamily="34" charset="0"/>
                          <a:cs typeface="Times New Roman" panose="02020603050405020304" pitchFamily="18" charset="0"/>
                        </a:rPr>
                        <a:t>Abatement</a:t>
                      </a:r>
                      <a:endParaRPr lang="en-US" sz="1100">
                        <a:effectLst/>
                        <a:latin typeface="Calibri" panose="020F0502020204030204" pitchFamily="34" charset="0"/>
                        <a:ea typeface="Calibri" panose="020F0502020204030204" pitchFamily="34" charset="0"/>
                        <a:cs typeface="Times New Roman" panose="02020603050405020304" pitchFamily="18" charset="0"/>
                      </a:endParaRPr>
                    </a:p>
                    <a:p>
                      <a:pPr marL="0" marR="0" algn="ctr">
                        <a:lnSpc>
                          <a:spcPct val="107000"/>
                        </a:lnSpc>
                        <a:spcBef>
                          <a:spcPts val="0"/>
                        </a:spcBef>
                        <a:spcAft>
                          <a:spcPts val="0"/>
                        </a:spcAft>
                      </a:pPr>
                      <a:r>
                        <a:rPr lang="en-US" sz="1200" b="1">
                          <a:effectLst/>
                          <a:latin typeface="Times New Roman" panose="02020603050405020304" pitchFamily="18" charset="0"/>
                          <a:ea typeface="Calibri" panose="020F0502020204030204" pitchFamily="34" charset="0"/>
                          <a:cs typeface="Times New Roman" panose="02020603050405020304" pitchFamily="18" charset="0"/>
                        </a:rPr>
                        <a:t>2033</a:t>
                      </a:r>
                      <a:endParaRPr lang="en-US" sz="1100">
                        <a:effectLst/>
                        <a:latin typeface="Calibri" panose="020F0502020204030204" pitchFamily="34" charset="0"/>
                        <a:ea typeface="Calibri" panose="020F0502020204030204" pitchFamily="34" charset="0"/>
                        <a:cs typeface="Times New Roman" panose="02020603050405020304" pitchFamily="18" charset="0"/>
                      </a:endParaRPr>
                    </a:p>
                  </a:txBody>
                  <a:tcPr marL="67411" marR="67411"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rgbClr val="C5E0B3"/>
                    </a:solidFill>
                  </a:tcPr>
                </a:tc>
                <a:tc>
                  <a:txBody>
                    <a:bodyPr/>
                    <a:lstStyle/>
                    <a:p>
                      <a:pPr marL="0" marR="0" algn="ctr">
                        <a:lnSpc>
                          <a:spcPct val="107000"/>
                        </a:lnSpc>
                        <a:spcBef>
                          <a:spcPts val="0"/>
                        </a:spcBef>
                        <a:spcAft>
                          <a:spcPts val="0"/>
                        </a:spcAft>
                      </a:pPr>
                      <a:r>
                        <a:rPr lang="en-US" sz="1200" b="1" dirty="0">
                          <a:effectLst/>
                          <a:latin typeface="Times New Roman" panose="02020603050405020304" pitchFamily="18" charset="0"/>
                          <a:ea typeface="Calibri" panose="020F0502020204030204" pitchFamily="34" charset="0"/>
                          <a:cs typeface="Times New Roman" panose="02020603050405020304" pitchFamily="18" charset="0"/>
                        </a:rPr>
                        <a:t>Abatement</a:t>
                      </a:r>
                      <a:endParaRPr lang="en-US" sz="1100" dirty="0">
                        <a:effectLst/>
                        <a:latin typeface="Calibri" panose="020F0502020204030204" pitchFamily="34" charset="0"/>
                        <a:ea typeface="Calibri" panose="020F0502020204030204" pitchFamily="34" charset="0"/>
                        <a:cs typeface="Times New Roman" panose="02020603050405020304" pitchFamily="18" charset="0"/>
                      </a:endParaRPr>
                    </a:p>
                    <a:p>
                      <a:pPr marL="0" marR="0" algn="ctr">
                        <a:lnSpc>
                          <a:spcPct val="107000"/>
                        </a:lnSpc>
                        <a:spcBef>
                          <a:spcPts val="0"/>
                        </a:spcBef>
                        <a:spcAft>
                          <a:spcPts val="0"/>
                        </a:spcAft>
                      </a:pPr>
                      <a:r>
                        <a:rPr lang="en-US" sz="1200" b="1" dirty="0">
                          <a:effectLst/>
                          <a:latin typeface="Times New Roman" panose="02020603050405020304" pitchFamily="18" charset="0"/>
                          <a:ea typeface="Calibri" panose="020F0502020204030204" pitchFamily="34" charset="0"/>
                          <a:cs typeface="Times New Roman" panose="02020603050405020304" pitchFamily="18" charset="0"/>
                        </a:rPr>
                        <a:t>2034</a:t>
                      </a:r>
                      <a:endParaRPr lang="en-US" sz="1100" dirty="0">
                        <a:effectLst/>
                        <a:latin typeface="Calibri" panose="020F0502020204030204" pitchFamily="34" charset="0"/>
                        <a:ea typeface="Calibri" panose="020F0502020204030204" pitchFamily="34" charset="0"/>
                        <a:cs typeface="Times New Roman" panose="02020603050405020304" pitchFamily="18" charset="0"/>
                      </a:endParaRPr>
                    </a:p>
                  </a:txBody>
                  <a:tcPr marL="67411" marR="67411"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rgbClr val="C5E0B3"/>
                    </a:solidFill>
                  </a:tcPr>
                </a:tc>
                <a:tc>
                  <a:txBody>
                    <a:bodyPr/>
                    <a:lstStyle/>
                    <a:p>
                      <a:pPr marL="0" marR="0" algn="ctr">
                        <a:lnSpc>
                          <a:spcPct val="107000"/>
                        </a:lnSpc>
                        <a:spcBef>
                          <a:spcPts val="0"/>
                        </a:spcBef>
                        <a:spcAft>
                          <a:spcPts val="0"/>
                        </a:spcAft>
                      </a:pPr>
                      <a:r>
                        <a:rPr lang="en-US" sz="1200" b="1">
                          <a:effectLst/>
                          <a:latin typeface="Times New Roman" panose="02020603050405020304" pitchFamily="18" charset="0"/>
                          <a:ea typeface="Calibri" panose="020F0502020204030204" pitchFamily="34" charset="0"/>
                          <a:cs typeface="Times New Roman" panose="02020603050405020304" pitchFamily="18" charset="0"/>
                        </a:rPr>
                        <a:t>Abatement</a:t>
                      </a:r>
                      <a:endParaRPr lang="en-US" sz="1100">
                        <a:effectLst/>
                        <a:latin typeface="Calibri" panose="020F0502020204030204" pitchFamily="34" charset="0"/>
                        <a:ea typeface="Calibri" panose="020F0502020204030204" pitchFamily="34" charset="0"/>
                        <a:cs typeface="Times New Roman" panose="02020603050405020304" pitchFamily="18" charset="0"/>
                      </a:endParaRPr>
                    </a:p>
                    <a:p>
                      <a:pPr marL="0" marR="0" algn="ctr">
                        <a:lnSpc>
                          <a:spcPct val="107000"/>
                        </a:lnSpc>
                        <a:spcBef>
                          <a:spcPts val="0"/>
                        </a:spcBef>
                        <a:spcAft>
                          <a:spcPts val="0"/>
                        </a:spcAft>
                      </a:pPr>
                      <a:r>
                        <a:rPr lang="en-US" sz="1200" b="1">
                          <a:effectLst/>
                          <a:latin typeface="Times New Roman" panose="02020603050405020304" pitchFamily="18" charset="0"/>
                          <a:ea typeface="Calibri" panose="020F0502020204030204" pitchFamily="34" charset="0"/>
                          <a:cs typeface="Times New Roman" panose="02020603050405020304" pitchFamily="18" charset="0"/>
                        </a:rPr>
                        <a:t>2035</a:t>
                      </a:r>
                      <a:endParaRPr lang="en-US" sz="1100">
                        <a:effectLst/>
                        <a:latin typeface="Calibri" panose="020F0502020204030204" pitchFamily="34" charset="0"/>
                        <a:ea typeface="Calibri" panose="020F0502020204030204" pitchFamily="34" charset="0"/>
                        <a:cs typeface="Times New Roman" panose="02020603050405020304" pitchFamily="18" charset="0"/>
                      </a:endParaRPr>
                    </a:p>
                  </a:txBody>
                  <a:tcPr marL="67411" marR="67411"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rgbClr val="C5E0B3"/>
                    </a:solidFill>
                  </a:tcPr>
                </a:tc>
                <a:tc>
                  <a:txBody>
                    <a:bodyPr/>
                    <a:lstStyle/>
                    <a:p>
                      <a:pPr marL="0" marR="0" algn="ctr">
                        <a:lnSpc>
                          <a:spcPct val="107000"/>
                        </a:lnSpc>
                        <a:spcBef>
                          <a:spcPts val="0"/>
                        </a:spcBef>
                        <a:spcAft>
                          <a:spcPts val="0"/>
                        </a:spcAft>
                      </a:pPr>
                      <a:r>
                        <a:rPr lang="en-US" sz="1200" b="1">
                          <a:effectLst/>
                          <a:latin typeface="Times New Roman" panose="02020603050405020304" pitchFamily="18" charset="0"/>
                          <a:ea typeface="Calibri" panose="020F0502020204030204" pitchFamily="34" charset="0"/>
                          <a:cs typeface="Times New Roman" panose="02020603050405020304" pitchFamily="18" charset="0"/>
                        </a:rPr>
                        <a:t>Abatement</a:t>
                      </a:r>
                      <a:endParaRPr lang="en-US" sz="1100">
                        <a:effectLst/>
                        <a:latin typeface="Calibri" panose="020F0502020204030204" pitchFamily="34" charset="0"/>
                        <a:ea typeface="Calibri" panose="020F0502020204030204" pitchFamily="34" charset="0"/>
                        <a:cs typeface="Times New Roman" panose="02020603050405020304" pitchFamily="18" charset="0"/>
                      </a:endParaRPr>
                    </a:p>
                    <a:p>
                      <a:pPr marL="0" marR="0" algn="ctr">
                        <a:lnSpc>
                          <a:spcPct val="107000"/>
                        </a:lnSpc>
                        <a:spcBef>
                          <a:spcPts val="0"/>
                        </a:spcBef>
                        <a:spcAft>
                          <a:spcPts val="0"/>
                        </a:spcAft>
                      </a:pPr>
                      <a:r>
                        <a:rPr lang="en-US" sz="1200" b="1">
                          <a:effectLst/>
                          <a:latin typeface="Times New Roman" panose="02020603050405020304" pitchFamily="18" charset="0"/>
                          <a:ea typeface="Calibri" panose="020F0502020204030204" pitchFamily="34" charset="0"/>
                          <a:cs typeface="Times New Roman" panose="02020603050405020304" pitchFamily="18" charset="0"/>
                        </a:rPr>
                        <a:t>2036</a:t>
                      </a:r>
                      <a:endParaRPr lang="en-US" sz="1100">
                        <a:effectLst/>
                        <a:latin typeface="Calibri" panose="020F0502020204030204" pitchFamily="34" charset="0"/>
                        <a:ea typeface="Calibri" panose="020F0502020204030204" pitchFamily="34" charset="0"/>
                        <a:cs typeface="Times New Roman" panose="02020603050405020304" pitchFamily="18" charset="0"/>
                      </a:endParaRPr>
                    </a:p>
                  </a:txBody>
                  <a:tcPr marL="67411" marR="67411"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rgbClr val="C5E0B3"/>
                    </a:solidFill>
                  </a:tcPr>
                </a:tc>
                <a:tc>
                  <a:txBody>
                    <a:bodyPr/>
                    <a:lstStyle/>
                    <a:p>
                      <a:pPr marL="0" marR="0" algn="ctr">
                        <a:lnSpc>
                          <a:spcPct val="107000"/>
                        </a:lnSpc>
                        <a:spcBef>
                          <a:spcPts val="0"/>
                        </a:spcBef>
                        <a:spcAft>
                          <a:spcPts val="0"/>
                        </a:spcAft>
                      </a:pPr>
                      <a:r>
                        <a:rPr lang="en-US" sz="1200" b="1">
                          <a:effectLst/>
                          <a:latin typeface="Times New Roman" panose="02020603050405020304" pitchFamily="18" charset="0"/>
                          <a:ea typeface="Calibri" panose="020F0502020204030204" pitchFamily="34" charset="0"/>
                          <a:cs typeface="Times New Roman" panose="02020603050405020304" pitchFamily="18" charset="0"/>
                        </a:rPr>
                        <a:t>Abatement</a:t>
                      </a:r>
                      <a:endParaRPr lang="en-US" sz="1100">
                        <a:effectLst/>
                        <a:latin typeface="Calibri" panose="020F0502020204030204" pitchFamily="34" charset="0"/>
                        <a:ea typeface="Calibri" panose="020F0502020204030204" pitchFamily="34" charset="0"/>
                        <a:cs typeface="Times New Roman" panose="02020603050405020304" pitchFamily="18" charset="0"/>
                      </a:endParaRPr>
                    </a:p>
                    <a:p>
                      <a:pPr marL="0" marR="0" algn="ctr">
                        <a:lnSpc>
                          <a:spcPct val="107000"/>
                        </a:lnSpc>
                        <a:spcBef>
                          <a:spcPts val="0"/>
                        </a:spcBef>
                        <a:spcAft>
                          <a:spcPts val="0"/>
                        </a:spcAft>
                      </a:pPr>
                      <a:r>
                        <a:rPr lang="en-US" sz="1200" b="1">
                          <a:effectLst/>
                          <a:latin typeface="Times New Roman" panose="02020603050405020304" pitchFamily="18" charset="0"/>
                          <a:ea typeface="Calibri" panose="020F0502020204030204" pitchFamily="34" charset="0"/>
                          <a:cs typeface="Times New Roman" panose="02020603050405020304" pitchFamily="18" charset="0"/>
                        </a:rPr>
                        <a:t>2037</a:t>
                      </a:r>
                      <a:endParaRPr lang="en-US" sz="1100">
                        <a:effectLst/>
                        <a:latin typeface="Calibri" panose="020F0502020204030204" pitchFamily="34" charset="0"/>
                        <a:ea typeface="Calibri" panose="020F0502020204030204" pitchFamily="34" charset="0"/>
                        <a:cs typeface="Times New Roman" panose="02020603050405020304" pitchFamily="18" charset="0"/>
                      </a:endParaRPr>
                    </a:p>
                  </a:txBody>
                  <a:tcPr marL="67411" marR="67411"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rgbClr val="C5E0B3"/>
                    </a:solidFill>
                  </a:tcPr>
                </a:tc>
                <a:tc>
                  <a:txBody>
                    <a:bodyPr/>
                    <a:lstStyle/>
                    <a:p>
                      <a:pPr marL="0" marR="0" algn="ctr">
                        <a:lnSpc>
                          <a:spcPct val="107000"/>
                        </a:lnSpc>
                        <a:spcBef>
                          <a:spcPts val="0"/>
                        </a:spcBef>
                        <a:spcAft>
                          <a:spcPts val="0"/>
                        </a:spcAft>
                      </a:pPr>
                      <a:r>
                        <a:rPr lang="en-US" sz="1200" b="1">
                          <a:effectLst/>
                          <a:latin typeface="Times New Roman" panose="02020603050405020304" pitchFamily="18" charset="0"/>
                          <a:ea typeface="Calibri" panose="020F0502020204030204" pitchFamily="34" charset="0"/>
                          <a:cs typeface="Times New Roman" panose="02020603050405020304" pitchFamily="18" charset="0"/>
                        </a:rPr>
                        <a:t> </a:t>
                      </a:r>
                      <a:endParaRPr lang="en-US" sz="1100">
                        <a:effectLst/>
                        <a:latin typeface="Calibri" panose="020F0502020204030204" pitchFamily="34" charset="0"/>
                        <a:ea typeface="Calibri" panose="020F0502020204030204" pitchFamily="34" charset="0"/>
                        <a:cs typeface="Times New Roman" panose="02020603050405020304" pitchFamily="18" charset="0"/>
                      </a:endParaRPr>
                    </a:p>
                  </a:txBody>
                  <a:tcPr marL="67411" marR="67411"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rgbClr val="C5E0B3"/>
                    </a:solidFill>
                  </a:tcPr>
                </a:tc>
                <a:extLst>
                  <a:ext uri="{0D108BD9-81ED-4DB2-BD59-A6C34878D82A}">
                    <a16:rowId xmlns:a16="http://schemas.microsoft.com/office/drawing/2014/main" val="370220902"/>
                  </a:ext>
                </a:extLst>
              </a:tr>
              <a:tr h="1045722">
                <a:tc>
                  <a:txBody>
                    <a:bodyPr/>
                    <a:lstStyle/>
                    <a:p>
                      <a:pPr marL="0" marR="0" algn="ctr">
                        <a:lnSpc>
                          <a:spcPct val="107000"/>
                        </a:lnSpc>
                        <a:spcBef>
                          <a:spcPts val="0"/>
                        </a:spcBef>
                        <a:spcAft>
                          <a:spcPts val="0"/>
                        </a:spcAft>
                      </a:pPr>
                      <a:r>
                        <a:rPr lang="en-US" sz="1200" b="1">
                          <a:effectLst/>
                          <a:latin typeface="Times New Roman" panose="02020603050405020304" pitchFamily="18" charset="0"/>
                          <a:ea typeface="Calibri" panose="020F0502020204030204" pitchFamily="34" charset="0"/>
                          <a:cs typeface="Times New Roman" panose="02020603050405020304" pitchFamily="18" charset="0"/>
                        </a:rPr>
                        <a:t> </a:t>
                      </a:r>
                      <a:endParaRPr lang="en-US" sz="1100" b="1">
                        <a:effectLst/>
                        <a:latin typeface="Calibri" panose="020F0502020204030204" pitchFamily="34" charset="0"/>
                        <a:ea typeface="Calibri" panose="020F0502020204030204" pitchFamily="34" charset="0"/>
                        <a:cs typeface="Times New Roman" panose="02020603050405020304" pitchFamily="18" charset="0"/>
                      </a:endParaRPr>
                    </a:p>
                    <a:p>
                      <a:pPr marL="0" marR="0" algn="ctr">
                        <a:lnSpc>
                          <a:spcPct val="107000"/>
                        </a:lnSpc>
                        <a:spcBef>
                          <a:spcPts val="0"/>
                        </a:spcBef>
                        <a:spcAft>
                          <a:spcPts val="0"/>
                        </a:spcAft>
                      </a:pPr>
                      <a:r>
                        <a:rPr lang="en-US" sz="1200" b="1">
                          <a:effectLst/>
                          <a:latin typeface="Times New Roman" panose="02020603050405020304" pitchFamily="18" charset="0"/>
                          <a:ea typeface="Calibri" panose="020F0502020204030204" pitchFamily="34" charset="0"/>
                          <a:cs typeface="Times New Roman" panose="02020603050405020304" pitchFamily="18" charset="0"/>
                        </a:rPr>
                        <a:t>$30,021,816.94</a:t>
                      </a:r>
                      <a:endParaRPr lang="en-US" sz="1100" b="1">
                        <a:effectLst/>
                        <a:latin typeface="Calibri" panose="020F0502020204030204" pitchFamily="34" charset="0"/>
                        <a:ea typeface="Calibri" panose="020F0502020204030204" pitchFamily="34" charset="0"/>
                        <a:cs typeface="Times New Roman" panose="02020603050405020304" pitchFamily="18" charset="0"/>
                      </a:endParaRPr>
                    </a:p>
                    <a:p>
                      <a:pPr marL="0" marR="0" algn="ctr">
                        <a:lnSpc>
                          <a:spcPct val="107000"/>
                        </a:lnSpc>
                        <a:spcBef>
                          <a:spcPts val="0"/>
                        </a:spcBef>
                        <a:spcAft>
                          <a:spcPts val="0"/>
                        </a:spcAft>
                      </a:pPr>
                      <a:r>
                        <a:rPr lang="en-US" sz="1200" b="1">
                          <a:effectLst/>
                          <a:latin typeface="Times New Roman" panose="02020603050405020304" pitchFamily="18" charset="0"/>
                          <a:ea typeface="Calibri" panose="020F0502020204030204" pitchFamily="34" charset="0"/>
                          <a:cs typeface="Times New Roman" panose="02020603050405020304" pitchFamily="18" charset="0"/>
                        </a:rPr>
                        <a:t> </a:t>
                      </a:r>
                      <a:endParaRPr lang="en-US" sz="1100" b="1">
                        <a:effectLst/>
                        <a:latin typeface="Calibri" panose="020F0502020204030204" pitchFamily="34" charset="0"/>
                        <a:ea typeface="Calibri" panose="020F0502020204030204" pitchFamily="34" charset="0"/>
                        <a:cs typeface="Times New Roman" panose="02020603050405020304" pitchFamily="18" charset="0"/>
                      </a:endParaRPr>
                    </a:p>
                  </a:txBody>
                  <a:tcPr marL="67411" marR="67411"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marL="0" marR="0" algn="ctr">
                        <a:lnSpc>
                          <a:spcPct val="107000"/>
                        </a:lnSpc>
                        <a:spcBef>
                          <a:spcPts val="0"/>
                        </a:spcBef>
                        <a:spcAft>
                          <a:spcPts val="0"/>
                        </a:spcAft>
                      </a:pPr>
                      <a:r>
                        <a:rPr lang="en-US" sz="1200" b="1" dirty="0">
                          <a:effectLst/>
                          <a:latin typeface="Times New Roman" panose="02020603050405020304" pitchFamily="18" charset="0"/>
                          <a:ea typeface="Calibri" panose="020F0502020204030204" pitchFamily="34" charset="0"/>
                          <a:cs typeface="Times New Roman" panose="02020603050405020304" pitchFamily="18" charset="0"/>
                        </a:rPr>
                        <a:t>$30,021,816.93</a:t>
                      </a:r>
                      <a:endParaRPr lang="en-US" sz="1100" b="1" dirty="0">
                        <a:effectLst/>
                        <a:latin typeface="Calibri" panose="020F0502020204030204" pitchFamily="34" charset="0"/>
                        <a:ea typeface="Calibri" panose="020F0502020204030204" pitchFamily="34" charset="0"/>
                        <a:cs typeface="Times New Roman" panose="02020603050405020304" pitchFamily="18" charset="0"/>
                      </a:endParaRPr>
                    </a:p>
                  </a:txBody>
                  <a:tcPr marL="67411" marR="67411"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marL="0" marR="0" algn="ctr">
                        <a:lnSpc>
                          <a:spcPct val="107000"/>
                        </a:lnSpc>
                        <a:spcBef>
                          <a:spcPts val="0"/>
                        </a:spcBef>
                        <a:spcAft>
                          <a:spcPts val="0"/>
                        </a:spcAft>
                      </a:pPr>
                      <a:r>
                        <a:rPr lang="en-US" sz="1200" b="1">
                          <a:effectLst/>
                          <a:latin typeface="Times New Roman" panose="02020603050405020304" pitchFamily="18" charset="0"/>
                          <a:ea typeface="Calibri" panose="020F0502020204030204" pitchFamily="34" charset="0"/>
                          <a:cs typeface="Times New Roman" panose="02020603050405020304" pitchFamily="18" charset="0"/>
                        </a:rPr>
                        <a:t>$18,475,136.41</a:t>
                      </a:r>
                      <a:endParaRPr lang="en-US" sz="1100" b="1">
                        <a:effectLst/>
                        <a:latin typeface="Calibri" panose="020F0502020204030204" pitchFamily="34" charset="0"/>
                        <a:ea typeface="Calibri" panose="020F0502020204030204" pitchFamily="34" charset="0"/>
                        <a:cs typeface="Times New Roman" panose="02020603050405020304" pitchFamily="18" charset="0"/>
                      </a:endParaRPr>
                    </a:p>
                  </a:txBody>
                  <a:tcPr marL="67411" marR="67411"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marL="0" marR="0" algn="ctr">
                        <a:lnSpc>
                          <a:spcPct val="107000"/>
                        </a:lnSpc>
                        <a:spcBef>
                          <a:spcPts val="0"/>
                        </a:spcBef>
                        <a:spcAft>
                          <a:spcPts val="0"/>
                        </a:spcAft>
                      </a:pPr>
                      <a:r>
                        <a:rPr lang="en-US" sz="1200" b="1">
                          <a:effectLst/>
                          <a:latin typeface="Times New Roman" panose="02020603050405020304" pitchFamily="18" charset="0"/>
                          <a:ea typeface="Calibri" panose="020F0502020204030204" pitchFamily="34" charset="0"/>
                          <a:cs typeface="Times New Roman" panose="02020603050405020304" pitchFamily="18" charset="0"/>
                        </a:rPr>
                        <a:t>$18,475,136.41</a:t>
                      </a:r>
                      <a:endParaRPr lang="en-US" sz="1100" b="1">
                        <a:effectLst/>
                        <a:latin typeface="Calibri" panose="020F0502020204030204" pitchFamily="34" charset="0"/>
                        <a:ea typeface="Calibri" panose="020F0502020204030204" pitchFamily="34" charset="0"/>
                        <a:cs typeface="Times New Roman" panose="02020603050405020304" pitchFamily="18" charset="0"/>
                      </a:endParaRPr>
                    </a:p>
                  </a:txBody>
                  <a:tcPr marL="67411" marR="67411"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marL="0" marR="0" algn="ctr">
                        <a:lnSpc>
                          <a:spcPct val="107000"/>
                        </a:lnSpc>
                        <a:spcBef>
                          <a:spcPts val="0"/>
                        </a:spcBef>
                        <a:spcAft>
                          <a:spcPts val="0"/>
                        </a:spcAft>
                      </a:pPr>
                      <a:r>
                        <a:rPr lang="en-US" sz="1200" b="1">
                          <a:effectLst/>
                          <a:latin typeface="Times New Roman" panose="02020603050405020304" pitchFamily="18" charset="0"/>
                          <a:ea typeface="Calibri" panose="020F0502020204030204" pitchFamily="34" charset="0"/>
                          <a:cs typeface="Times New Roman" panose="02020603050405020304" pitchFamily="18" charset="0"/>
                        </a:rPr>
                        <a:t>$18,475,136.41</a:t>
                      </a:r>
                      <a:endParaRPr lang="en-US" sz="1100" b="1">
                        <a:effectLst/>
                        <a:latin typeface="Calibri" panose="020F0502020204030204" pitchFamily="34" charset="0"/>
                        <a:ea typeface="Calibri" panose="020F0502020204030204" pitchFamily="34" charset="0"/>
                        <a:cs typeface="Times New Roman" panose="02020603050405020304" pitchFamily="18" charset="0"/>
                      </a:endParaRPr>
                    </a:p>
                  </a:txBody>
                  <a:tcPr marL="67411" marR="67411"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marL="0" marR="0" algn="ctr">
                        <a:lnSpc>
                          <a:spcPct val="107000"/>
                        </a:lnSpc>
                        <a:spcBef>
                          <a:spcPts val="0"/>
                        </a:spcBef>
                        <a:spcAft>
                          <a:spcPts val="0"/>
                        </a:spcAft>
                      </a:pPr>
                      <a:r>
                        <a:rPr lang="en-US" sz="1200" b="1">
                          <a:effectLst/>
                          <a:latin typeface="Times New Roman" panose="02020603050405020304" pitchFamily="18" charset="0"/>
                          <a:ea typeface="Calibri" panose="020F0502020204030204" pitchFamily="34" charset="0"/>
                          <a:cs typeface="Times New Roman" panose="02020603050405020304" pitchFamily="18" charset="0"/>
                        </a:rPr>
                        <a:t>$10,140,763.12</a:t>
                      </a:r>
                      <a:endParaRPr lang="en-US" sz="1100" b="1">
                        <a:effectLst/>
                        <a:latin typeface="Calibri" panose="020F0502020204030204" pitchFamily="34" charset="0"/>
                        <a:ea typeface="Calibri" panose="020F0502020204030204" pitchFamily="34" charset="0"/>
                        <a:cs typeface="Times New Roman" panose="02020603050405020304" pitchFamily="18" charset="0"/>
                      </a:endParaRPr>
                    </a:p>
                  </a:txBody>
                  <a:tcPr marL="67411" marR="67411"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marL="0" marR="0" algn="ctr">
                        <a:lnSpc>
                          <a:spcPct val="107000"/>
                        </a:lnSpc>
                        <a:spcBef>
                          <a:spcPts val="0"/>
                        </a:spcBef>
                        <a:spcAft>
                          <a:spcPts val="0"/>
                        </a:spcAft>
                      </a:pPr>
                      <a:r>
                        <a:rPr lang="en-US" sz="1200" b="1" dirty="0">
                          <a:effectLst/>
                          <a:latin typeface="Times New Roman" panose="02020603050405020304" pitchFamily="18" charset="0"/>
                          <a:ea typeface="Calibri" panose="020F0502020204030204" pitchFamily="34" charset="0"/>
                          <a:cs typeface="Times New Roman" panose="02020603050405020304" pitchFamily="18" charset="0"/>
                        </a:rPr>
                        <a:t>$10,140,763.12</a:t>
                      </a:r>
                      <a:endParaRPr lang="en-US" sz="1100" b="1" dirty="0">
                        <a:effectLst/>
                        <a:latin typeface="Calibri" panose="020F0502020204030204" pitchFamily="34" charset="0"/>
                        <a:ea typeface="Calibri" panose="020F0502020204030204" pitchFamily="34" charset="0"/>
                        <a:cs typeface="Times New Roman" panose="02020603050405020304" pitchFamily="18" charset="0"/>
                      </a:endParaRPr>
                    </a:p>
                  </a:txBody>
                  <a:tcPr marL="67411" marR="67411"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marL="0" marR="0" algn="ctr">
                        <a:lnSpc>
                          <a:spcPct val="107000"/>
                        </a:lnSpc>
                        <a:spcBef>
                          <a:spcPts val="0"/>
                        </a:spcBef>
                        <a:spcAft>
                          <a:spcPts val="0"/>
                        </a:spcAft>
                      </a:pPr>
                      <a:r>
                        <a:rPr lang="en-US" sz="1200" dirty="0">
                          <a:effectLst/>
                          <a:latin typeface="Times New Roman" panose="02020603050405020304" pitchFamily="18" charset="0"/>
                          <a:ea typeface="Calibri" panose="020F0502020204030204" pitchFamily="34" charset="0"/>
                          <a:cs typeface="Times New Roman" panose="02020603050405020304" pitchFamily="18" charset="0"/>
                        </a:rPr>
                        <a:t> </a:t>
                      </a:r>
                      <a:endParaRPr lang="en-US" sz="1100" dirty="0">
                        <a:effectLst/>
                        <a:latin typeface="Calibri" panose="020F0502020204030204" pitchFamily="34" charset="0"/>
                        <a:ea typeface="Calibri" panose="020F0502020204030204" pitchFamily="34" charset="0"/>
                        <a:cs typeface="Times New Roman" panose="02020603050405020304" pitchFamily="18" charset="0"/>
                      </a:endParaRPr>
                    </a:p>
                  </a:txBody>
                  <a:tcPr marL="67411" marR="67411"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extLst>
                  <a:ext uri="{0D108BD9-81ED-4DB2-BD59-A6C34878D82A}">
                    <a16:rowId xmlns:a16="http://schemas.microsoft.com/office/drawing/2014/main" val="525253054"/>
                  </a:ext>
                </a:extLst>
              </a:tr>
            </a:tbl>
          </a:graphicData>
        </a:graphic>
      </p:graphicFrame>
      <p:sp>
        <p:nvSpPr>
          <p:cNvPr id="5" name="TextBox 4">
            <a:extLst>
              <a:ext uri="{FF2B5EF4-FFF2-40B4-BE49-F238E27FC236}">
                <a16:creationId xmlns:a16="http://schemas.microsoft.com/office/drawing/2014/main" id="{ABD5B36E-5285-4E73-8F1E-009BD70C1C2D}"/>
              </a:ext>
            </a:extLst>
          </p:cNvPr>
          <p:cNvSpPr txBox="1"/>
          <p:nvPr/>
        </p:nvSpPr>
        <p:spPr>
          <a:xfrm>
            <a:off x="121607" y="1759352"/>
            <a:ext cx="8915400" cy="1177245"/>
          </a:xfrm>
          <a:prstGeom prst="rect">
            <a:avLst/>
          </a:prstGeom>
          <a:noFill/>
        </p:spPr>
        <p:txBody>
          <a:bodyPr wrap="square" rtlCol="0">
            <a:spAutoFit/>
          </a:bodyPr>
          <a:lstStyle/>
          <a:p>
            <a:r>
              <a:rPr lang="en-US" sz="2350" dirty="0"/>
              <a:t>The chart below lists </a:t>
            </a:r>
            <a:r>
              <a:rPr lang="en-US" sz="2350" b="1" dirty="0"/>
              <a:t>estimated</a:t>
            </a:r>
            <a:r>
              <a:rPr lang="en-US" sz="2350" dirty="0"/>
              <a:t> total amounts that will be distributed from the tribal trusts each year to Tribes for opioid abatement initiatives.  Costs and attorney fees have been removed from these estimates. </a:t>
            </a:r>
          </a:p>
        </p:txBody>
      </p:sp>
    </p:spTree>
    <p:extLst>
      <p:ext uri="{BB962C8B-B14F-4D97-AF65-F5344CB8AC3E}">
        <p14:creationId xmlns:p14="http://schemas.microsoft.com/office/powerpoint/2010/main" val="3666460358"/>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122" name="Title 1"/>
          <p:cNvSpPr>
            <a:spLocks noGrp="1"/>
          </p:cNvSpPr>
          <p:nvPr>
            <p:ph type="title"/>
          </p:nvPr>
        </p:nvSpPr>
        <p:spPr>
          <a:xfrm>
            <a:off x="76200" y="990600"/>
            <a:ext cx="8991600" cy="685800"/>
          </a:xfrm>
        </p:spPr>
        <p:txBody>
          <a:bodyPr/>
          <a:lstStyle/>
          <a:p>
            <a:r>
              <a:rPr lang="en-US" altLang="en-US" sz="3200" b="1" i="1" dirty="0">
                <a:latin typeface="Times New Roman" panose="02020603050405020304" pitchFamily="18" charset="0"/>
                <a:cs typeface="Times New Roman" panose="02020603050405020304" pitchFamily="18" charset="0"/>
              </a:rPr>
              <a:t>Participation Requirements </a:t>
            </a:r>
          </a:p>
        </p:txBody>
      </p:sp>
      <p:sp>
        <p:nvSpPr>
          <p:cNvPr id="3" name="Content Placeholder 2"/>
          <p:cNvSpPr>
            <a:spLocks noGrp="1"/>
          </p:cNvSpPr>
          <p:nvPr>
            <p:ph idx="1"/>
          </p:nvPr>
        </p:nvSpPr>
        <p:spPr>
          <a:xfrm>
            <a:off x="76200" y="1828800"/>
            <a:ext cx="8991600" cy="4419601"/>
          </a:xfrm>
        </p:spPr>
        <p:txBody>
          <a:bodyPr/>
          <a:lstStyle/>
          <a:p>
            <a:pPr>
              <a:spcAft>
                <a:spcPts val="600"/>
              </a:spcAft>
              <a:defRPr/>
            </a:pPr>
            <a:r>
              <a:rPr lang="en-US" sz="2350" dirty="0">
                <a:latin typeface="Times New Roman" panose="02020603050405020304" pitchFamily="18" charset="0"/>
                <a:cs typeface="Times New Roman" panose="02020603050405020304" pitchFamily="18" charset="0"/>
              </a:rPr>
              <a:t>Federally recognized Tribes are eligible to participate in all settlements and to receive a share of settlement funds, regardless of whether they filed a lawsuit in the opioid MDL.  </a:t>
            </a:r>
          </a:p>
          <a:p>
            <a:pPr>
              <a:spcAft>
                <a:spcPts val="600"/>
              </a:spcAft>
              <a:defRPr/>
            </a:pPr>
            <a:r>
              <a:rPr lang="en-US" sz="2350" dirty="0">
                <a:latin typeface="Times New Roman" panose="02020603050405020304" pitchFamily="18" charset="0"/>
                <a:cs typeface="Times New Roman" panose="02020603050405020304" pitchFamily="18" charset="0"/>
              </a:rPr>
              <a:t>Tribes that have not already joined the settlements have three years from the effective date of most settlements to join, but should do so as soon as possible to begin receiving payments. </a:t>
            </a:r>
          </a:p>
          <a:p>
            <a:pPr>
              <a:spcAft>
                <a:spcPts val="600"/>
              </a:spcAft>
              <a:defRPr/>
            </a:pPr>
            <a:r>
              <a:rPr lang="en-US" sz="2350" dirty="0">
                <a:latin typeface="Times New Roman" panose="02020603050405020304" pitchFamily="18" charset="0"/>
                <a:cs typeface="Times New Roman" panose="02020603050405020304" pitchFamily="18" charset="0"/>
              </a:rPr>
              <a:t>Tribes that wish to participate and receive payments must sign a separate Participation Agreement for each settlement and submit them through the settlement website, along with payment information. </a:t>
            </a:r>
          </a:p>
          <a:p>
            <a:pPr>
              <a:spcAft>
                <a:spcPts val="600"/>
              </a:spcAft>
              <a:defRPr/>
            </a:pPr>
            <a:r>
              <a:rPr lang="en-US" sz="2350" dirty="0">
                <a:latin typeface="Times New Roman" panose="02020603050405020304" pitchFamily="18" charset="0"/>
                <a:cs typeface="Times New Roman" panose="02020603050405020304" pitchFamily="18" charset="0"/>
              </a:rPr>
              <a:t>Settlement website: </a:t>
            </a:r>
            <a:r>
              <a:rPr lang="en-US" sz="2350" dirty="0">
                <a:latin typeface="Times New Roman" panose="02020603050405020304" pitchFamily="18" charset="0"/>
                <a:cs typeface="Times New Roman" panose="02020603050405020304" pitchFamily="18" charset="0"/>
                <a:hlinkClick r:id="rId2"/>
              </a:rPr>
              <a:t>www.tribalopioidsettlements.com</a:t>
            </a:r>
            <a:r>
              <a:rPr lang="en-US" sz="2350" dirty="0">
                <a:latin typeface="Times New Roman" panose="02020603050405020304" pitchFamily="18" charset="0"/>
                <a:cs typeface="Times New Roman" panose="02020603050405020304" pitchFamily="18" charset="0"/>
              </a:rPr>
              <a:t> </a:t>
            </a:r>
          </a:p>
        </p:txBody>
      </p:sp>
    </p:spTree>
    <p:extLst>
      <p:ext uri="{BB962C8B-B14F-4D97-AF65-F5344CB8AC3E}">
        <p14:creationId xmlns:p14="http://schemas.microsoft.com/office/powerpoint/2010/main" val="117636788"/>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122" name="Title 1"/>
          <p:cNvSpPr>
            <a:spLocks noGrp="1"/>
          </p:cNvSpPr>
          <p:nvPr>
            <p:ph type="title"/>
          </p:nvPr>
        </p:nvSpPr>
        <p:spPr>
          <a:xfrm>
            <a:off x="76200" y="990600"/>
            <a:ext cx="8991600" cy="762000"/>
          </a:xfrm>
        </p:spPr>
        <p:txBody>
          <a:bodyPr/>
          <a:lstStyle/>
          <a:p>
            <a:r>
              <a:rPr lang="en-US" altLang="en-US" sz="3200" b="1" i="1" dirty="0">
                <a:latin typeface="Times New Roman" panose="02020603050405020304" pitchFamily="18" charset="0"/>
                <a:cs typeface="Times New Roman" panose="02020603050405020304" pitchFamily="18" charset="0"/>
              </a:rPr>
              <a:t>Tribal Settlement Allocation</a:t>
            </a:r>
          </a:p>
        </p:txBody>
      </p:sp>
      <p:sp>
        <p:nvSpPr>
          <p:cNvPr id="3" name="Content Placeholder 2"/>
          <p:cNvSpPr>
            <a:spLocks noGrp="1"/>
          </p:cNvSpPr>
          <p:nvPr>
            <p:ph idx="1"/>
          </p:nvPr>
        </p:nvSpPr>
        <p:spPr>
          <a:xfrm>
            <a:off x="76200" y="2100197"/>
            <a:ext cx="8991600" cy="3810000"/>
          </a:xfrm>
        </p:spPr>
        <p:txBody>
          <a:bodyPr/>
          <a:lstStyle/>
          <a:p>
            <a:pPr>
              <a:spcAft>
                <a:spcPts val="600"/>
              </a:spcAft>
              <a:defRPr/>
            </a:pPr>
            <a:r>
              <a:rPr lang="en-US" sz="2400" dirty="0">
                <a:latin typeface="Times New Roman" panose="02020603050405020304" pitchFamily="18" charset="0"/>
                <a:cs typeface="Times New Roman" panose="02020603050405020304" pitchFamily="18" charset="0"/>
              </a:rPr>
              <a:t>The MDL court appointed Special Master David Cohen and Judge </a:t>
            </a:r>
            <a:r>
              <a:rPr lang="en-US" sz="2400" dirty="0" err="1">
                <a:latin typeface="Times New Roman" panose="02020603050405020304" pitchFamily="18" charset="0"/>
                <a:cs typeface="Times New Roman" panose="02020603050405020304" pitchFamily="18" charset="0"/>
              </a:rPr>
              <a:t>Layn</a:t>
            </a:r>
            <a:r>
              <a:rPr lang="en-US" sz="2400" dirty="0">
                <a:latin typeface="Times New Roman" panose="02020603050405020304" pitchFamily="18" charset="0"/>
                <a:cs typeface="Times New Roman" panose="02020603050405020304" pitchFamily="18" charset="0"/>
              </a:rPr>
              <a:t> Phillips to determine final allocation of the settlement funds among participating Tribes and tribal health organizations.</a:t>
            </a:r>
          </a:p>
          <a:p>
            <a:pPr>
              <a:defRPr/>
            </a:pPr>
            <a:r>
              <a:rPr lang="en-US" sz="2400" dirty="0">
                <a:latin typeface="Times New Roman" panose="02020603050405020304" pitchFamily="18" charset="0"/>
                <a:cs typeface="Times New Roman" panose="02020603050405020304" pitchFamily="18" charset="0"/>
              </a:rPr>
              <a:t>Special Master Cohen and Judge Phillips elected to adopt the same allocation formula previously approved by a federal bankruptcy court in the bankruptcy proceedings brought by opioids manufacturers Purdue Pharma and Mallinckrodt plc (the “Purdue formula”).  </a:t>
            </a:r>
          </a:p>
          <a:p>
            <a:pPr>
              <a:defRPr/>
            </a:pPr>
            <a:endParaRPr lang="en-US" sz="2400" dirty="0">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3843378675"/>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122" name="Title 1"/>
          <p:cNvSpPr>
            <a:spLocks noGrp="1"/>
          </p:cNvSpPr>
          <p:nvPr>
            <p:ph type="title"/>
          </p:nvPr>
        </p:nvSpPr>
        <p:spPr>
          <a:xfrm>
            <a:off x="76200" y="914400"/>
            <a:ext cx="8991600" cy="609600"/>
          </a:xfrm>
        </p:spPr>
        <p:txBody>
          <a:bodyPr/>
          <a:lstStyle/>
          <a:p>
            <a:r>
              <a:rPr lang="en-US" altLang="en-US" sz="3200" b="1" i="1" dirty="0">
                <a:latin typeface="Times New Roman" panose="02020603050405020304" pitchFamily="18" charset="0"/>
                <a:cs typeface="Times New Roman" panose="02020603050405020304" pitchFamily="18" charset="0"/>
              </a:rPr>
              <a:t>Tribal Settlement Allocation (cont.)</a:t>
            </a:r>
          </a:p>
        </p:txBody>
      </p:sp>
      <p:sp>
        <p:nvSpPr>
          <p:cNvPr id="3" name="Content Placeholder 2"/>
          <p:cNvSpPr>
            <a:spLocks noGrp="1"/>
          </p:cNvSpPr>
          <p:nvPr>
            <p:ph idx="1"/>
          </p:nvPr>
        </p:nvSpPr>
        <p:spPr>
          <a:xfrm>
            <a:off x="76200" y="1676400"/>
            <a:ext cx="8991600" cy="4648200"/>
          </a:xfrm>
        </p:spPr>
        <p:txBody>
          <a:bodyPr/>
          <a:lstStyle/>
          <a:p>
            <a:pPr>
              <a:defRPr/>
            </a:pPr>
            <a:r>
              <a:rPr lang="en-US" sz="2400" dirty="0">
                <a:latin typeface="Times New Roman" panose="02020603050405020304" pitchFamily="18" charset="0"/>
                <a:cs typeface="Times New Roman" panose="02020603050405020304" pitchFamily="18" charset="0"/>
              </a:rPr>
              <a:t>The Purdue formula weighed six factors:</a:t>
            </a:r>
          </a:p>
          <a:p>
            <a:pPr lvl="1">
              <a:spcAft>
                <a:spcPts val="600"/>
              </a:spcAft>
              <a:defRPr/>
            </a:pPr>
            <a:r>
              <a:rPr lang="en-US" sz="2200" b="1" dirty="0">
                <a:latin typeface="Times New Roman" panose="02020603050405020304" pitchFamily="18" charset="0"/>
                <a:cs typeface="Times New Roman" panose="02020603050405020304" pitchFamily="18" charset="0"/>
              </a:rPr>
              <a:t>Indian Health Service user population</a:t>
            </a:r>
            <a:r>
              <a:rPr lang="en-US" sz="2200" dirty="0">
                <a:latin typeface="Times New Roman" panose="02020603050405020304" pitchFamily="18" charset="0"/>
                <a:cs typeface="Times New Roman" panose="02020603050405020304" pitchFamily="18" charset="0"/>
              </a:rPr>
              <a:t> for each Tribe; </a:t>
            </a:r>
          </a:p>
          <a:p>
            <a:pPr lvl="1">
              <a:spcAft>
                <a:spcPts val="600"/>
              </a:spcAft>
              <a:defRPr/>
            </a:pPr>
            <a:r>
              <a:rPr lang="en-US" sz="2200" b="1" dirty="0">
                <a:latin typeface="Times New Roman" panose="02020603050405020304" pitchFamily="18" charset="0"/>
                <a:cs typeface="Times New Roman" panose="02020603050405020304" pitchFamily="18" charset="0"/>
              </a:rPr>
              <a:t>Citizenship population</a:t>
            </a:r>
            <a:r>
              <a:rPr lang="en-US" sz="2200" dirty="0">
                <a:latin typeface="Times New Roman" panose="02020603050405020304" pitchFamily="18" charset="0"/>
                <a:cs typeface="Times New Roman" panose="02020603050405020304" pitchFamily="18" charset="0"/>
              </a:rPr>
              <a:t> for each Tribe; </a:t>
            </a:r>
          </a:p>
          <a:p>
            <a:pPr lvl="1">
              <a:spcAft>
                <a:spcPts val="600"/>
              </a:spcAft>
              <a:defRPr/>
            </a:pPr>
            <a:r>
              <a:rPr lang="en-US" sz="2200" b="1" dirty="0">
                <a:latin typeface="Times New Roman" panose="02020603050405020304" pitchFamily="18" charset="0"/>
                <a:cs typeface="Times New Roman" panose="02020603050405020304" pitchFamily="18" charset="0"/>
              </a:rPr>
              <a:t>The morphine milligram equivalents imputed to each Tribe</a:t>
            </a:r>
            <a:r>
              <a:rPr lang="en-US" sz="2200" dirty="0">
                <a:latin typeface="Times New Roman" panose="02020603050405020304" pitchFamily="18" charset="0"/>
                <a:cs typeface="Times New Roman" panose="02020603050405020304" pitchFamily="18" charset="0"/>
              </a:rPr>
              <a:t> for the years 2006-2014 (in other words, the volume of prescription opioids shipped to each Tribe’s geographic area for that period, based on data from the Drug Enforcement Administration (DEA)); </a:t>
            </a:r>
          </a:p>
          <a:p>
            <a:pPr lvl="1">
              <a:spcAft>
                <a:spcPts val="600"/>
              </a:spcAft>
              <a:defRPr/>
            </a:pPr>
            <a:r>
              <a:rPr lang="en-US" sz="2200" b="1" dirty="0">
                <a:latin typeface="Times New Roman" panose="02020603050405020304" pitchFamily="18" charset="0"/>
                <a:cs typeface="Times New Roman" panose="02020603050405020304" pitchFamily="18" charset="0"/>
              </a:rPr>
              <a:t>Drug and prescription opioid overdose rates</a:t>
            </a:r>
            <a:r>
              <a:rPr lang="en-US" sz="2200" dirty="0">
                <a:latin typeface="Times New Roman" panose="02020603050405020304" pitchFamily="18" charset="0"/>
                <a:cs typeface="Times New Roman" panose="02020603050405020304" pitchFamily="18" charset="0"/>
              </a:rPr>
              <a:t> for each Tribe; </a:t>
            </a:r>
          </a:p>
          <a:p>
            <a:pPr lvl="1">
              <a:spcAft>
                <a:spcPts val="600"/>
              </a:spcAft>
              <a:defRPr/>
            </a:pPr>
            <a:r>
              <a:rPr lang="en-US" sz="2200" b="1" dirty="0">
                <a:latin typeface="Times New Roman" panose="02020603050405020304" pitchFamily="18" charset="0"/>
                <a:cs typeface="Times New Roman" panose="02020603050405020304" pitchFamily="18" charset="0"/>
              </a:rPr>
              <a:t>Relative poverty rates</a:t>
            </a:r>
            <a:r>
              <a:rPr lang="en-US" sz="2200" dirty="0">
                <a:latin typeface="Times New Roman" panose="02020603050405020304" pitchFamily="18" charset="0"/>
                <a:cs typeface="Times New Roman" panose="02020603050405020304" pitchFamily="18" charset="0"/>
              </a:rPr>
              <a:t> imputed to each Tribe; and </a:t>
            </a:r>
          </a:p>
          <a:p>
            <a:pPr lvl="1">
              <a:spcAft>
                <a:spcPts val="600"/>
              </a:spcAft>
              <a:defRPr/>
            </a:pPr>
            <a:r>
              <a:rPr lang="en-US" sz="2200" b="1" dirty="0">
                <a:latin typeface="Times New Roman" panose="02020603050405020304" pitchFamily="18" charset="0"/>
                <a:cs typeface="Times New Roman" panose="02020603050405020304" pitchFamily="18" charset="0"/>
              </a:rPr>
              <a:t>The relative cost of living</a:t>
            </a:r>
            <a:r>
              <a:rPr lang="en-US" sz="2200" dirty="0">
                <a:latin typeface="Times New Roman" panose="02020603050405020304" pitchFamily="18" charset="0"/>
                <a:cs typeface="Times New Roman" panose="02020603050405020304" pitchFamily="18" charset="0"/>
              </a:rPr>
              <a:t> imputed to each Tribe, based on the Cost of Living Index for Health Care expenses for 2020. </a:t>
            </a:r>
          </a:p>
          <a:p>
            <a:pPr>
              <a:defRPr/>
            </a:pPr>
            <a:endParaRPr lang="en-US" sz="2400" dirty="0">
              <a:latin typeface="Times New Roman" panose="02020603050405020304" pitchFamily="18" charset="0"/>
              <a:cs typeface="Times New Roman" panose="02020603050405020304" pitchFamily="18" charset="0"/>
            </a:endParaRPr>
          </a:p>
          <a:p>
            <a:pPr>
              <a:defRPr/>
            </a:pPr>
            <a:endParaRPr lang="en-US" sz="2400" dirty="0">
              <a:latin typeface="Times New Roman" panose="02020603050405020304" pitchFamily="18" charset="0"/>
              <a:cs typeface="Times New Roman" panose="02020603050405020304" pitchFamily="18" charset="0"/>
            </a:endParaRPr>
          </a:p>
          <a:p>
            <a:pPr>
              <a:defRPr/>
            </a:pPr>
            <a:endParaRPr lang="en-US" sz="2400" dirty="0">
              <a:latin typeface="Times New Roman" panose="02020603050405020304" pitchFamily="18" charset="0"/>
              <a:cs typeface="Times New Roman" panose="02020603050405020304" pitchFamily="18" charset="0"/>
            </a:endParaRPr>
          </a:p>
          <a:p>
            <a:pPr>
              <a:defRPr/>
            </a:pPr>
            <a:endParaRPr lang="en-US" sz="2400" dirty="0">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525690229"/>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122" name="Title 1"/>
          <p:cNvSpPr>
            <a:spLocks noGrp="1"/>
          </p:cNvSpPr>
          <p:nvPr>
            <p:ph type="title"/>
          </p:nvPr>
        </p:nvSpPr>
        <p:spPr>
          <a:xfrm>
            <a:off x="76200" y="990600"/>
            <a:ext cx="8991600" cy="762000"/>
          </a:xfrm>
        </p:spPr>
        <p:txBody>
          <a:bodyPr/>
          <a:lstStyle/>
          <a:p>
            <a:r>
              <a:rPr lang="en-US" altLang="en-US" sz="3200" b="1" i="1" dirty="0">
                <a:latin typeface="Times New Roman" panose="02020603050405020304" pitchFamily="18" charset="0"/>
                <a:cs typeface="Times New Roman" panose="02020603050405020304" pitchFamily="18" charset="0"/>
              </a:rPr>
              <a:t>Tribal Settlement Allocation (cont.)</a:t>
            </a:r>
          </a:p>
        </p:txBody>
      </p:sp>
      <p:sp>
        <p:nvSpPr>
          <p:cNvPr id="3" name="Content Placeholder 2"/>
          <p:cNvSpPr>
            <a:spLocks noGrp="1"/>
          </p:cNvSpPr>
          <p:nvPr>
            <p:ph idx="1"/>
          </p:nvPr>
        </p:nvSpPr>
        <p:spPr>
          <a:xfrm>
            <a:off x="76200" y="2057400"/>
            <a:ext cx="8991600" cy="3657600"/>
          </a:xfrm>
        </p:spPr>
        <p:txBody>
          <a:bodyPr/>
          <a:lstStyle/>
          <a:p>
            <a:pPr marL="342900" lvl="1" indent="-342900">
              <a:spcAft>
                <a:spcPts val="600"/>
              </a:spcAft>
              <a:buFontTx/>
              <a:buChar char="•"/>
              <a:defRPr/>
            </a:pPr>
            <a:r>
              <a:rPr lang="en-US" sz="2400" dirty="0">
                <a:latin typeface="Times New Roman" panose="02020603050405020304" pitchFamily="18" charset="0"/>
                <a:cs typeface="Times New Roman" panose="02020603050405020304" pitchFamily="18" charset="0"/>
              </a:rPr>
              <a:t>The Purdue formula also incorporates an inter-Alaska formula, which was adopted by consensus of the Alaska tribal caucus, to divide funds among Tribes and regional tribal health organizations in that State. </a:t>
            </a:r>
            <a:endParaRPr lang="en-US" sz="2400" dirty="0">
              <a:latin typeface="Times New Roman" panose="02020603050405020304" pitchFamily="18" charset="0"/>
              <a:ea typeface="+mn-ea"/>
              <a:cs typeface="Times New Roman" panose="02020603050405020304" pitchFamily="18" charset="0"/>
            </a:endParaRPr>
          </a:p>
          <a:p>
            <a:pPr marL="342900" lvl="1" indent="-342900">
              <a:buChar char="•"/>
              <a:defRPr/>
            </a:pPr>
            <a:r>
              <a:rPr lang="en-US" sz="2400" dirty="0">
                <a:latin typeface="Times New Roman" panose="02020603050405020304" pitchFamily="18" charset="0"/>
                <a:ea typeface="+mn-ea"/>
                <a:cs typeface="Times New Roman" panose="02020603050405020304" pitchFamily="18" charset="0"/>
              </a:rPr>
              <a:t>Tribes and tribal organizations in Alaska and California have the option to keep their settlement allocation, or direct it to a tribal health organization to which they belong.  (The deadline for this election in 2023 has passed, but Tribes in these States can make a new election each year if they wish.)</a:t>
            </a:r>
            <a:endParaRPr lang="en-US" sz="2000" dirty="0">
              <a:latin typeface="Times New Roman" panose="02020603050405020304" pitchFamily="18" charset="0"/>
              <a:cs typeface="Times New Roman" panose="02020603050405020304" pitchFamily="18" charset="0"/>
            </a:endParaRPr>
          </a:p>
          <a:p>
            <a:pPr>
              <a:defRPr/>
            </a:pPr>
            <a:endParaRPr lang="en-US" sz="2400" dirty="0">
              <a:latin typeface="Times New Roman" panose="02020603050405020304" pitchFamily="18" charset="0"/>
              <a:cs typeface="Times New Roman" panose="02020603050405020304" pitchFamily="18" charset="0"/>
            </a:endParaRPr>
          </a:p>
          <a:p>
            <a:pPr>
              <a:defRPr/>
            </a:pPr>
            <a:endParaRPr lang="en-US" sz="2400" dirty="0">
              <a:latin typeface="Times New Roman" panose="02020603050405020304" pitchFamily="18" charset="0"/>
              <a:cs typeface="Times New Roman" panose="02020603050405020304" pitchFamily="18" charset="0"/>
            </a:endParaRPr>
          </a:p>
          <a:p>
            <a:pPr>
              <a:defRPr/>
            </a:pPr>
            <a:endParaRPr lang="en-US" sz="2400" dirty="0">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3943533216"/>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122" name="Title 1"/>
          <p:cNvSpPr>
            <a:spLocks noGrp="1"/>
          </p:cNvSpPr>
          <p:nvPr>
            <p:ph type="title"/>
          </p:nvPr>
        </p:nvSpPr>
        <p:spPr>
          <a:xfrm>
            <a:off x="85595" y="914400"/>
            <a:ext cx="8991600" cy="762000"/>
          </a:xfrm>
        </p:spPr>
        <p:txBody>
          <a:bodyPr/>
          <a:lstStyle/>
          <a:p>
            <a:r>
              <a:rPr lang="en-US" altLang="en-US" sz="3200" b="1" i="1" dirty="0">
                <a:latin typeface="Times New Roman" panose="02020603050405020304" pitchFamily="18" charset="0"/>
                <a:cs typeface="Times New Roman" panose="02020603050405020304" pitchFamily="18" charset="0"/>
              </a:rPr>
              <a:t>Use Restrictions on Settlement Funds</a:t>
            </a:r>
          </a:p>
        </p:txBody>
      </p:sp>
      <p:sp>
        <p:nvSpPr>
          <p:cNvPr id="3" name="Content Placeholder 2"/>
          <p:cNvSpPr>
            <a:spLocks noGrp="1"/>
          </p:cNvSpPr>
          <p:nvPr>
            <p:ph idx="1"/>
          </p:nvPr>
        </p:nvSpPr>
        <p:spPr>
          <a:xfrm>
            <a:off x="76200" y="1676400"/>
            <a:ext cx="8991600" cy="4648200"/>
          </a:xfrm>
        </p:spPr>
        <p:txBody>
          <a:bodyPr/>
          <a:lstStyle/>
          <a:p>
            <a:pPr marL="342900" lvl="1" indent="-342900">
              <a:spcAft>
                <a:spcPts val="600"/>
              </a:spcAft>
              <a:buFontTx/>
              <a:buChar char="•"/>
              <a:defRPr/>
            </a:pPr>
            <a:r>
              <a:rPr lang="en-US" sz="2400" dirty="0">
                <a:latin typeface="Times New Roman" panose="02020603050405020304" pitchFamily="18" charset="0"/>
                <a:cs typeface="Times New Roman" panose="02020603050405020304" pitchFamily="18" charset="0"/>
              </a:rPr>
              <a:t>All settlement funds must be used for approved opioid prevention, remediation, and abatement activities as defined in the settlement agreements (“Approved Uses”).  Tribes may also use the funds for any “culturally appropriate activities, practices, teachings or ceremonies that may, in the judgment of the Tribes, be aimed at or supportive of remediation and abatement of the opioid crisis within a tribal community.”</a:t>
            </a:r>
          </a:p>
          <a:p>
            <a:pPr marL="342900" lvl="1" indent="-342900">
              <a:buFontTx/>
              <a:buChar char="•"/>
              <a:defRPr/>
            </a:pPr>
            <a:r>
              <a:rPr lang="en-US" sz="2400" dirty="0">
                <a:latin typeface="Times New Roman" panose="02020603050405020304" pitchFamily="18" charset="0"/>
                <a:ea typeface="+mn-ea"/>
                <a:cs typeface="Times New Roman" panose="02020603050405020304" pitchFamily="18" charset="0"/>
              </a:rPr>
              <a:t>The “Approved Uses” are described in the document, “Purdue Approved Uses and Tribal Abatement” available on the Documents page of the settlement website, or at </a:t>
            </a:r>
            <a:r>
              <a:rPr lang="en-US" sz="2400" dirty="0">
                <a:latin typeface="Times New Roman" panose="02020603050405020304" pitchFamily="18" charset="0"/>
                <a:ea typeface="+mn-ea"/>
                <a:cs typeface="Times New Roman" panose="02020603050405020304" pitchFamily="18" charset="0"/>
                <a:hlinkClick r:id="rId3"/>
              </a:rPr>
              <a:t>https://www.tribalopioidsettlements.com/Documents/Purdue_Approved_Uses_and_Tribal_Abatement.pdf</a:t>
            </a:r>
            <a:r>
              <a:rPr lang="en-US" sz="2400" dirty="0">
                <a:latin typeface="Times New Roman" panose="02020603050405020304" pitchFamily="18" charset="0"/>
                <a:ea typeface="+mn-ea"/>
                <a:cs typeface="Times New Roman" panose="02020603050405020304" pitchFamily="18" charset="0"/>
              </a:rPr>
              <a:t>. </a:t>
            </a:r>
            <a:endParaRPr lang="en-US" sz="2400" dirty="0">
              <a:latin typeface="Times New Roman" panose="02020603050405020304" pitchFamily="18" charset="0"/>
              <a:cs typeface="Times New Roman" panose="02020603050405020304" pitchFamily="18" charset="0"/>
            </a:endParaRPr>
          </a:p>
          <a:p>
            <a:pPr>
              <a:defRPr/>
            </a:pPr>
            <a:endParaRPr lang="en-US" sz="2400" dirty="0">
              <a:latin typeface="Times New Roman" panose="02020603050405020304" pitchFamily="18" charset="0"/>
              <a:cs typeface="Times New Roman" panose="02020603050405020304" pitchFamily="18" charset="0"/>
            </a:endParaRPr>
          </a:p>
          <a:p>
            <a:pPr>
              <a:defRPr/>
            </a:pPr>
            <a:endParaRPr lang="en-US" sz="2400" dirty="0">
              <a:latin typeface="Times New Roman" panose="02020603050405020304" pitchFamily="18" charset="0"/>
              <a:cs typeface="Times New Roman" panose="02020603050405020304" pitchFamily="18" charset="0"/>
            </a:endParaRPr>
          </a:p>
          <a:p>
            <a:pPr>
              <a:defRPr/>
            </a:pPr>
            <a:endParaRPr lang="en-US" sz="2400" dirty="0">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3132208534"/>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122" name="Title 1"/>
          <p:cNvSpPr>
            <a:spLocks noGrp="1"/>
          </p:cNvSpPr>
          <p:nvPr>
            <p:ph type="title"/>
          </p:nvPr>
        </p:nvSpPr>
        <p:spPr>
          <a:xfrm>
            <a:off x="76200" y="1066800"/>
            <a:ext cx="8991600" cy="762000"/>
          </a:xfrm>
        </p:spPr>
        <p:txBody>
          <a:bodyPr/>
          <a:lstStyle/>
          <a:p>
            <a:r>
              <a:rPr lang="en-US" altLang="en-US" sz="3200" b="1" i="1" dirty="0">
                <a:latin typeface="Times New Roman" panose="02020603050405020304" pitchFamily="18" charset="0"/>
                <a:cs typeface="Times New Roman" panose="02020603050405020304" pitchFamily="18" charset="0"/>
              </a:rPr>
              <a:t>Reporting Requirements</a:t>
            </a:r>
          </a:p>
        </p:txBody>
      </p:sp>
      <p:sp>
        <p:nvSpPr>
          <p:cNvPr id="3" name="Content Placeholder 2"/>
          <p:cNvSpPr>
            <a:spLocks noGrp="1"/>
          </p:cNvSpPr>
          <p:nvPr>
            <p:ph idx="1"/>
          </p:nvPr>
        </p:nvSpPr>
        <p:spPr>
          <a:xfrm>
            <a:off x="76200" y="1981200"/>
            <a:ext cx="8991600" cy="4038600"/>
          </a:xfrm>
        </p:spPr>
        <p:txBody>
          <a:bodyPr/>
          <a:lstStyle/>
          <a:p>
            <a:pPr marL="342900" lvl="1" indent="-342900">
              <a:buFontTx/>
              <a:buChar char="•"/>
              <a:defRPr/>
            </a:pPr>
            <a:r>
              <a:rPr lang="en-US" sz="2400" dirty="0">
                <a:latin typeface="Times New Roman" panose="02020603050405020304" pitchFamily="18" charset="0"/>
                <a:cs typeface="Times New Roman" panose="02020603050405020304" pitchFamily="18" charset="0"/>
              </a:rPr>
              <a:t>Tribes and tribal health organizations that receive settlement funds must also provide an annual report to the settlement trusts reporting on how the funds were spent. </a:t>
            </a:r>
          </a:p>
          <a:p>
            <a:pPr marL="342900" lvl="1" indent="-342900">
              <a:buFontTx/>
              <a:buChar char="•"/>
              <a:defRPr/>
            </a:pPr>
            <a:r>
              <a:rPr lang="en-US" sz="2400" dirty="0">
                <a:latin typeface="Times New Roman" panose="02020603050405020304" pitchFamily="18" charset="0"/>
                <a:cs typeface="Times New Roman" panose="02020603050405020304" pitchFamily="18" charset="0"/>
              </a:rPr>
              <a:t>The reporting requirement is not intended to be burdensome, but requires the reporting entity to identify the categories of “Approved Uses” for which it spent the settlement funds in that year and to certify that the information provided in the report is true and accurate. </a:t>
            </a:r>
          </a:p>
          <a:p>
            <a:pPr marL="342900" lvl="1" indent="-342900">
              <a:buFontTx/>
              <a:buChar char="•"/>
              <a:defRPr/>
            </a:pPr>
            <a:r>
              <a:rPr lang="en-US" sz="2400" dirty="0">
                <a:latin typeface="Times New Roman" panose="02020603050405020304" pitchFamily="18" charset="0"/>
                <a:cs typeface="Times New Roman" panose="02020603050405020304" pitchFamily="18" charset="0"/>
              </a:rPr>
              <a:t>Tribes may provide additional description of their abatement activities, on an optional basis.  </a:t>
            </a:r>
          </a:p>
          <a:p>
            <a:pPr>
              <a:defRPr/>
            </a:pPr>
            <a:endParaRPr lang="en-US" sz="2400" dirty="0">
              <a:latin typeface="Times New Roman" panose="02020603050405020304" pitchFamily="18" charset="0"/>
              <a:cs typeface="Times New Roman" panose="02020603050405020304" pitchFamily="18" charset="0"/>
            </a:endParaRPr>
          </a:p>
          <a:p>
            <a:pPr>
              <a:defRPr/>
            </a:pPr>
            <a:endParaRPr lang="en-US" sz="2400" dirty="0">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1102719815"/>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122" name="Title 1"/>
          <p:cNvSpPr>
            <a:spLocks noGrp="1"/>
          </p:cNvSpPr>
          <p:nvPr>
            <p:ph type="title"/>
          </p:nvPr>
        </p:nvSpPr>
        <p:spPr>
          <a:xfrm>
            <a:off x="457200" y="990600"/>
            <a:ext cx="8229600" cy="838200"/>
          </a:xfrm>
        </p:spPr>
        <p:txBody>
          <a:bodyPr/>
          <a:lstStyle/>
          <a:p>
            <a:r>
              <a:rPr lang="en-US" altLang="en-US" sz="3200" b="1" i="1" dirty="0">
                <a:latin typeface="Times New Roman" panose="02020603050405020304" pitchFamily="18" charset="0"/>
                <a:cs typeface="Times New Roman" panose="02020603050405020304" pitchFamily="18" charset="0"/>
              </a:rPr>
              <a:t>Additional Settlements: McKinsey &amp; Co. MDL</a:t>
            </a:r>
          </a:p>
        </p:txBody>
      </p:sp>
      <p:sp>
        <p:nvSpPr>
          <p:cNvPr id="3" name="Content Placeholder 2"/>
          <p:cNvSpPr>
            <a:spLocks noGrp="1"/>
          </p:cNvSpPr>
          <p:nvPr>
            <p:ph idx="1"/>
          </p:nvPr>
        </p:nvSpPr>
        <p:spPr>
          <a:xfrm>
            <a:off x="76200" y="1981200"/>
            <a:ext cx="8991600" cy="4267200"/>
          </a:xfrm>
        </p:spPr>
        <p:txBody>
          <a:bodyPr/>
          <a:lstStyle/>
          <a:p>
            <a:pPr>
              <a:spcAft>
                <a:spcPts val="600"/>
              </a:spcAft>
              <a:defRPr/>
            </a:pPr>
            <a:r>
              <a:rPr lang="en-US" sz="2100" dirty="0">
                <a:latin typeface="Times New Roman" panose="02020603050405020304" pitchFamily="18" charset="0"/>
                <a:cs typeface="Times New Roman" panose="02020603050405020304" pitchFamily="18" charset="0"/>
              </a:rPr>
              <a:t>A second MDL dedicated solely to claims against the global consulting firm McKinsey &amp; Co, which helped Purdue and others market their prescription opioids, also recently resulted in a proposed settlement: </a:t>
            </a:r>
          </a:p>
          <a:p>
            <a:pPr lvl="1">
              <a:spcAft>
                <a:spcPts val="600"/>
              </a:spcAft>
              <a:defRPr/>
            </a:pPr>
            <a:r>
              <a:rPr lang="en-US" sz="2100" b="1" dirty="0">
                <a:latin typeface="Times New Roman" panose="02020603050405020304" pitchFamily="18" charset="0"/>
                <a:cs typeface="Times New Roman" panose="02020603050405020304" pitchFamily="18" charset="0"/>
              </a:rPr>
              <a:t>$39.5 million </a:t>
            </a:r>
            <a:r>
              <a:rPr lang="en-US" sz="2100" dirty="0">
                <a:latin typeface="Times New Roman" panose="02020603050405020304" pitchFamily="18" charset="0"/>
                <a:cs typeface="Times New Roman" panose="02020603050405020304" pitchFamily="18" charset="0"/>
              </a:rPr>
              <a:t>to Tribes (about 4.5% of the total amount of the settlement governmental entities reached in 2021)</a:t>
            </a:r>
          </a:p>
          <a:p>
            <a:pPr lvl="1"/>
            <a:r>
              <a:rPr lang="en-US" sz="2100" dirty="0">
                <a:latin typeface="Times New Roman" panose="02020603050405020304" pitchFamily="18" charset="0"/>
                <a:cs typeface="Times New Roman" panose="02020603050405020304" pitchFamily="18" charset="0"/>
              </a:rPr>
              <a:t>All Tribes are eligible. The administrators will follow Tribes’ prior elections to route funds through their consortia or health organization in CA and AK, unless Tribes instruct otherwise.</a:t>
            </a:r>
          </a:p>
          <a:p>
            <a:pPr lvl="1"/>
            <a:r>
              <a:rPr lang="en-US" sz="2100" dirty="0">
                <a:latin typeface="Times New Roman" panose="02020603050405020304" pitchFamily="18" charset="0"/>
                <a:cs typeface="Times New Roman" panose="02020603050405020304" pitchFamily="18" charset="0"/>
              </a:rPr>
              <a:t>Allocation will follow the “Purdue” formula.</a:t>
            </a:r>
          </a:p>
          <a:p>
            <a:pPr lvl="1"/>
            <a:r>
              <a:rPr lang="en-US" sz="2100" dirty="0">
                <a:latin typeface="Times New Roman" panose="02020603050405020304" pitchFamily="18" charset="0"/>
                <a:cs typeface="Times New Roman" panose="02020603050405020304" pitchFamily="18" charset="0"/>
              </a:rPr>
              <a:t>McKinsey will decide whether to continue with this settlement based on the amount of tribal participation by November 14, 2023.</a:t>
            </a:r>
          </a:p>
          <a:p>
            <a:pPr marL="0" indent="0">
              <a:buNone/>
              <a:defRPr/>
            </a:pPr>
            <a:endParaRPr lang="en-US" sz="2400" dirty="0">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1381537390"/>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122" name="Title 1"/>
          <p:cNvSpPr>
            <a:spLocks noGrp="1"/>
          </p:cNvSpPr>
          <p:nvPr>
            <p:ph type="title"/>
          </p:nvPr>
        </p:nvSpPr>
        <p:spPr>
          <a:xfrm>
            <a:off x="76200" y="990600"/>
            <a:ext cx="8991600" cy="722971"/>
          </a:xfrm>
        </p:spPr>
        <p:txBody>
          <a:bodyPr/>
          <a:lstStyle/>
          <a:p>
            <a:r>
              <a:rPr lang="en-US" altLang="en-US" sz="3200" b="1" i="1" dirty="0">
                <a:latin typeface="Times New Roman" panose="02020603050405020304" pitchFamily="18" charset="0"/>
                <a:cs typeface="Times New Roman" panose="02020603050405020304" pitchFamily="18" charset="0"/>
              </a:rPr>
              <a:t>Additional Settlements: Bankruptcy Settlements</a:t>
            </a:r>
          </a:p>
        </p:txBody>
      </p:sp>
      <p:sp>
        <p:nvSpPr>
          <p:cNvPr id="3" name="Content Placeholder 2"/>
          <p:cNvSpPr>
            <a:spLocks noGrp="1"/>
          </p:cNvSpPr>
          <p:nvPr>
            <p:ph idx="1"/>
          </p:nvPr>
        </p:nvSpPr>
        <p:spPr>
          <a:xfrm>
            <a:off x="76200" y="1905000"/>
            <a:ext cx="8991600" cy="4343400"/>
          </a:xfrm>
        </p:spPr>
        <p:txBody>
          <a:bodyPr/>
          <a:lstStyle/>
          <a:p>
            <a:pPr>
              <a:spcAft>
                <a:spcPts val="0"/>
              </a:spcAft>
              <a:defRPr/>
            </a:pPr>
            <a:r>
              <a:rPr lang="en-US" sz="2400" dirty="0">
                <a:latin typeface="Times New Roman" panose="02020603050405020304" pitchFamily="18" charset="0"/>
                <a:cs typeface="Times New Roman" panose="02020603050405020304" pitchFamily="18" charset="0"/>
              </a:rPr>
              <a:t>Some MDL defendants declared bankruptcy as a result of the litigation, and their cases were moved out of the MDL and into separate bankruptcy proceedings</a:t>
            </a:r>
            <a:r>
              <a:rPr lang="en-US" sz="2200" dirty="0">
                <a:latin typeface="Times New Roman" panose="02020603050405020304" pitchFamily="18" charset="0"/>
                <a:cs typeface="Times New Roman" panose="02020603050405020304" pitchFamily="18" charset="0"/>
              </a:rPr>
              <a:t>. </a:t>
            </a:r>
            <a:endParaRPr lang="en-US" sz="2200" dirty="0">
              <a:latin typeface="Times New Roman" panose="02020603050405020304" pitchFamily="18" charset="0"/>
              <a:ea typeface="+mn-ea"/>
              <a:cs typeface="Times New Roman" panose="02020603050405020304" pitchFamily="18" charset="0"/>
            </a:endParaRPr>
          </a:p>
          <a:p>
            <a:pPr marL="342900" lvl="1" indent="-342900">
              <a:spcAft>
                <a:spcPts val="0"/>
              </a:spcAft>
              <a:buChar char="•"/>
              <a:defRPr/>
            </a:pPr>
            <a:r>
              <a:rPr lang="en-US" sz="2400" dirty="0">
                <a:latin typeface="Times New Roman" panose="02020603050405020304" pitchFamily="18" charset="0"/>
                <a:cs typeface="Times New Roman" panose="02020603050405020304" pitchFamily="18" charset="0"/>
              </a:rPr>
              <a:t>The most significant bankruptcy proceedings involve Purdue Pharma (the maker of OxyContin and other opioids), Mallinckrodt plc (one of the largest manufacturers of generic opioids), and Endo International (another manufacturer of generic and name-brand opioids).  </a:t>
            </a:r>
          </a:p>
          <a:p>
            <a:pPr marL="342900" lvl="1" indent="-342900">
              <a:spcAft>
                <a:spcPts val="0"/>
              </a:spcAft>
              <a:buChar char="•"/>
              <a:defRPr/>
            </a:pPr>
            <a:r>
              <a:rPr lang="en-US" sz="2400" dirty="0">
                <a:latin typeface="Times New Roman" panose="02020603050405020304" pitchFamily="18" charset="0"/>
                <a:cs typeface="Times New Roman" panose="02020603050405020304" pitchFamily="18" charset="0"/>
              </a:rPr>
              <a:t>The expected proceeds from these bankruptcies are smaller and less certain than the non-bankruptcy settlements previously discussed, but may result in additional funds for abatement. </a:t>
            </a:r>
          </a:p>
          <a:p>
            <a:pPr marL="342900" lvl="1" indent="-342900">
              <a:spcAft>
                <a:spcPts val="600"/>
              </a:spcAft>
              <a:buChar char="•"/>
              <a:defRPr/>
            </a:pPr>
            <a:endParaRPr lang="en-US" sz="2400" dirty="0">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4219813713"/>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122" name="Title 1"/>
          <p:cNvSpPr>
            <a:spLocks noGrp="1"/>
          </p:cNvSpPr>
          <p:nvPr>
            <p:ph type="title"/>
          </p:nvPr>
        </p:nvSpPr>
        <p:spPr>
          <a:xfrm>
            <a:off x="457200" y="1028700"/>
            <a:ext cx="8229600" cy="723900"/>
          </a:xfrm>
        </p:spPr>
        <p:txBody>
          <a:bodyPr/>
          <a:lstStyle/>
          <a:p>
            <a:r>
              <a:rPr lang="en-US" altLang="en-US" sz="3200" b="1" i="1" dirty="0">
                <a:latin typeface="Times New Roman" panose="02020603050405020304" pitchFamily="18" charset="0"/>
                <a:cs typeface="Times New Roman" panose="02020603050405020304" pitchFamily="18" charset="0"/>
              </a:rPr>
              <a:t>Additional Settlements: Other Defendants?</a:t>
            </a:r>
          </a:p>
        </p:txBody>
      </p:sp>
      <p:sp>
        <p:nvSpPr>
          <p:cNvPr id="3" name="Content Placeholder 2"/>
          <p:cNvSpPr>
            <a:spLocks noGrp="1"/>
          </p:cNvSpPr>
          <p:nvPr>
            <p:ph idx="1"/>
          </p:nvPr>
        </p:nvSpPr>
        <p:spPr>
          <a:xfrm>
            <a:off x="76200" y="2514600"/>
            <a:ext cx="8991600" cy="2895600"/>
          </a:xfrm>
        </p:spPr>
        <p:txBody>
          <a:bodyPr/>
          <a:lstStyle/>
          <a:p>
            <a:pPr>
              <a:spcAft>
                <a:spcPts val="600"/>
              </a:spcAft>
              <a:defRPr/>
            </a:pPr>
            <a:r>
              <a:rPr lang="en-US" sz="2400" dirty="0">
                <a:latin typeface="Times New Roman" panose="02020603050405020304" pitchFamily="18" charset="0"/>
                <a:cs typeface="Times New Roman" panose="02020603050405020304" pitchFamily="18" charset="0"/>
              </a:rPr>
              <a:t>Although these settlements and bankruptcy proceedings represent most of the major defendants involved in the prescription opiate MDL, plaintiffs’ lead counsel is exploring the possibility of settlement with at least a few of the remaining defendants, most of which are manufacturers of generic opioids or regional distributors.  </a:t>
            </a:r>
          </a:p>
          <a:p>
            <a:pPr>
              <a:defRPr/>
            </a:pPr>
            <a:r>
              <a:rPr lang="en-US" sz="2400" dirty="0">
                <a:latin typeface="Times New Roman" panose="02020603050405020304" pitchFamily="18" charset="0"/>
                <a:cs typeface="Times New Roman" panose="02020603050405020304" pitchFamily="18" charset="0"/>
              </a:rPr>
              <a:t>In the meantime, litigation involving these remaining defendants continues.       </a:t>
            </a:r>
          </a:p>
          <a:p>
            <a:pPr>
              <a:defRPr/>
            </a:pPr>
            <a:endParaRPr lang="en-US" sz="2400" dirty="0">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1531338663"/>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2E41CCA-DA3D-45B3-90D2-BDB4EC27DA52}"/>
              </a:ext>
            </a:extLst>
          </p:cNvPr>
          <p:cNvSpPr>
            <a:spLocks noGrp="1"/>
          </p:cNvSpPr>
          <p:nvPr>
            <p:ph type="title"/>
          </p:nvPr>
        </p:nvSpPr>
        <p:spPr>
          <a:xfrm>
            <a:off x="457200" y="1082675"/>
            <a:ext cx="8229600" cy="930275"/>
          </a:xfrm>
        </p:spPr>
        <p:txBody>
          <a:bodyPr/>
          <a:lstStyle/>
          <a:p>
            <a:r>
              <a:rPr lang="en-US" b="1" dirty="0">
                <a:latin typeface="Times New Roman" panose="02020603050405020304" pitchFamily="18" charset="0"/>
                <a:cs typeface="Times New Roman" panose="02020603050405020304" pitchFamily="18" charset="0"/>
              </a:rPr>
              <a:t>Questions? </a:t>
            </a:r>
          </a:p>
        </p:txBody>
      </p:sp>
      <p:sp>
        <p:nvSpPr>
          <p:cNvPr id="3" name="Content Placeholder 2">
            <a:extLst>
              <a:ext uri="{FF2B5EF4-FFF2-40B4-BE49-F238E27FC236}">
                <a16:creationId xmlns:a16="http://schemas.microsoft.com/office/drawing/2014/main" id="{230B0BE9-A938-4429-BF8B-E350CB471418}"/>
              </a:ext>
            </a:extLst>
          </p:cNvPr>
          <p:cNvSpPr>
            <a:spLocks noGrp="1"/>
          </p:cNvSpPr>
          <p:nvPr>
            <p:ph idx="1"/>
          </p:nvPr>
        </p:nvSpPr>
        <p:spPr>
          <a:xfrm>
            <a:off x="457200" y="3048000"/>
            <a:ext cx="8229600" cy="2727325"/>
          </a:xfrm>
        </p:spPr>
        <p:txBody>
          <a:bodyPr/>
          <a:lstStyle/>
          <a:p>
            <a:pPr marL="0" lvl="0" indent="0" algn="ctr">
              <a:buNone/>
            </a:pPr>
            <a:endParaRPr lang="en-US" altLang="en-US" dirty="0">
              <a:solidFill>
                <a:srgbClr val="000000"/>
              </a:solidFill>
              <a:latin typeface="Times New Roman" panose="02020603050405020304" pitchFamily="18" charset="0"/>
              <a:cs typeface="Times New Roman" panose="02020603050405020304" pitchFamily="18" charset="0"/>
            </a:endParaRPr>
          </a:p>
          <a:p>
            <a:pPr marL="0" lvl="0" indent="0" algn="ctr">
              <a:buNone/>
            </a:pPr>
            <a:r>
              <a:rPr lang="it-IT" altLang="en-US" dirty="0">
                <a:solidFill>
                  <a:srgbClr val="000000"/>
                </a:solidFill>
                <a:latin typeface="Times New Roman" panose="02020603050405020304" pitchFamily="18" charset="0"/>
                <a:cs typeface="Times New Roman" panose="02020603050405020304" pitchFamily="18" charset="0"/>
              </a:rPr>
              <a:t>Geoffrey Strommer</a:t>
            </a:r>
            <a:br>
              <a:rPr lang="it-IT" altLang="en-US" dirty="0">
                <a:solidFill>
                  <a:srgbClr val="000000"/>
                </a:solidFill>
                <a:latin typeface="Times New Roman" panose="02020603050405020304" pitchFamily="18" charset="0"/>
                <a:cs typeface="Times New Roman" panose="02020603050405020304" pitchFamily="18" charset="0"/>
              </a:rPr>
            </a:br>
            <a:r>
              <a:rPr lang="it-IT" altLang="en-US" dirty="0">
                <a:solidFill>
                  <a:srgbClr val="000000"/>
                </a:solidFill>
                <a:latin typeface="Times New Roman" panose="02020603050405020304" pitchFamily="18" charset="0"/>
                <a:cs typeface="Times New Roman" panose="02020603050405020304" pitchFamily="18" charset="0"/>
              </a:rPr>
              <a:t>503-242-1745</a:t>
            </a:r>
          </a:p>
          <a:p>
            <a:pPr marL="0" lvl="0" indent="0" algn="ctr">
              <a:buNone/>
            </a:pPr>
            <a:r>
              <a:rPr lang="it-IT" altLang="en-US" dirty="0">
                <a:solidFill>
                  <a:srgbClr val="000000"/>
                </a:solidFill>
                <a:latin typeface="Times New Roman" panose="02020603050405020304" pitchFamily="18" charset="0"/>
                <a:cs typeface="Times New Roman" panose="02020603050405020304" pitchFamily="18" charset="0"/>
              </a:rPr>
              <a:t>gstrommer@hobbsstraus.com</a:t>
            </a:r>
          </a:p>
          <a:p>
            <a:pPr marL="0" lvl="0" indent="0" algn="ctr">
              <a:buNone/>
            </a:pPr>
            <a:endParaRPr lang="en-US" altLang="en-US" dirty="0">
              <a:solidFill>
                <a:srgbClr val="000000"/>
              </a:solidFill>
              <a:latin typeface="Times New Roman" panose="02020603050405020304" pitchFamily="18" charset="0"/>
              <a:cs typeface="Times New Roman" panose="02020603050405020304" pitchFamily="18" charset="0"/>
            </a:endParaRPr>
          </a:p>
          <a:p>
            <a:pPr marL="0" lvl="0" indent="0" algn="ctr">
              <a:buNone/>
            </a:pPr>
            <a:endParaRPr lang="en-US" altLang="en-US" dirty="0">
              <a:solidFill>
                <a:srgbClr val="000000"/>
              </a:solidFill>
              <a:latin typeface="Times New Roman" panose="02020603050405020304" pitchFamily="18" charset="0"/>
              <a:cs typeface="Times New Roman" panose="02020603050405020304" pitchFamily="18" charset="0"/>
            </a:endParaRPr>
          </a:p>
          <a:p>
            <a:pPr marL="0" lvl="0" indent="0" algn="ctr">
              <a:buNone/>
            </a:pPr>
            <a:endParaRPr lang="en-US" altLang="en-US" dirty="0">
              <a:solidFill>
                <a:srgbClr val="000000"/>
              </a:solidFill>
              <a:latin typeface="Times New Roman" panose="02020603050405020304" pitchFamily="18" charset="0"/>
              <a:cs typeface="Times New Roman" panose="02020603050405020304" pitchFamily="18" charset="0"/>
            </a:endParaRPr>
          </a:p>
          <a:p>
            <a:endParaRPr lang="en-US" dirty="0"/>
          </a:p>
        </p:txBody>
      </p:sp>
    </p:spTree>
    <p:extLst>
      <p:ext uri="{BB962C8B-B14F-4D97-AF65-F5344CB8AC3E}">
        <p14:creationId xmlns:p14="http://schemas.microsoft.com/office/powerpoint/2010/main" val="4071155016"/>
      </p:ext>
    </p:extLst>
  </p:cSld>
  <p:clrMapOvr>
    <a:masterClrMapping/>
  </p:clrMapOvr>
</p:sld>
</file>

<file path=ppt/theme/theme1.xml><?xml version="1.0" encoding="utf-8"?>
<a:theme xmlns:a="http://schemas.openxmlformats.org/drawingml/2006/main" name="HSDW_PPT_Template">
  <a:themeElements>
    <a:clrScheme name="Default Design 1">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fontScheme name="Default Design">
      <a:majorFont>
        <a:latin typeface="Arial"/>
        <a:ea typeface=""/>
        <a:cs typeface=""/>
      </a:majorFont>
      <a:minorFont>
        <a:latin typeface="Arial"/>
        <a:ea typeface=""/>
        <a:cs typeface=""/>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extraClrScheme>
      <a:clrScheme name="Default Design 1">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clrMap bg1="lt1" tx1="dk1" bg2="lt2" tx2="dk2" accent1="accent1" accent2="accent2" accent3="accent3" accent4="accent4" accent5="accent5" accent6="accent6" hlink="hlink" folHlink="folHlink"/>
    </a:extraClrScheme>
    <a:extraClrScheme>
      <a:clrScheme name="Default Design 2">
        <a:dk1>
          <a:srgbClr val="000000"/>
        </a:dk1>
        <a:lt1>
          <a:srgbClr val="FFFFFF"/>
        </a:lt1>
        <a:dk2>
          <a:srgbClr val="000000"/>
        </a:dk2>
        <a:lt2>
          <a:srgbClr val="969696"/>
        </a:lt2>
        <a:accent1>
          <a:srgbClr val="FBDF53"/>
        </a:accent1>
        <a:accent2>
          <a:srgbClr val="FF9966"/>
        </a:accent2>
        <a:accent3>
          <a:srgbClr val="FFFFFF"/>
        </a:accent3>
        <a:accent4>
          <a:srgbClr val="000000"/>
        </a:accent4>
        <a:accent5>
          <a:srgbClr val="FDECB3"/>
        </a:accent5>
        <a:accent6>
          <a:srgbClr val="E78A5C"/>
        </a:accent6>
        <a:hlink>
          <a:srgbClr val="CC3300"/>
        </a:hlink>
        <a:folHlink>
          <a:srgbClr val="996600"/>
        </a:folHlink>
      </a:clrScheme>
      <a:clrMap bg1="lt1" tx1="dk1" bg2="lt2" tx2="dk2" accent1="accent1" accent2="accent2" accent3="accent3" accent4="accent4" accent5="accent5" accent6="accent6" hlink="hlink" folHlink="folHlink"/>
    </a:extraClrScheme>
    <a:extraClrScheme>
      <a:clrScheme name="Default Design 3">
        <a:dk1>
          <a:srgbClr val="000000"/>
        </a:dk1>
        <a:lt1>
          <a:srgbClr val="FFFFFF"/>
        </a:lt1>
        <a:dk2>
          <a:srgbClr val="000000"/>
        </a:dk2>
        <a:lt2>
          <a:srgbClr val="808080"/>
        </a:lt2>
        <a:accent1>
          <a:srgbClr val="99CCFF"/>
        </a:accent1>
        <a:accent2>
          <a:srgbClr val="CCCCFF"/>
        </a:accent2>
        <a:accent3>
          <a:srgbClr val="FFFFFF"/>
        </a:accent3>
        <a:accent4>
          <a:srgbClr val="000000"/>
        </a:accent4>
        <a:accent5>
          <a:srgbClr val="CAE2FF"/>
        </a:accent5>
        <a:accent6>
          <a:srgbClr val="B9B9E7"/>
        </a:accent6>
        <a:hlink>
          <a:srgbClr val="3333CC"/>
        </a:hlink>
        <a:folHlink>
          <a:srgbClr val="AF67FF"/>
        </a:folHlink>
      </a:clrScheme>
      <a:clrMap bg1="lt1" tx1="dk1" bg2="lt2" tx2="dk2" accent1="accent1" accent2="accent2" accent3="accent3" accent4="accent4" accent5="accent5" accent6="accent6" hlink="hlink" folHlink="folHlink"/>
    </a:extraClrScheme>
    <a:extraClrScheme>
      <a:clrScheme name="Default Design 4">
        <a:dk1>
          <a:srgbClr val="000000"/>
        </a:dk1>
        <a:lt1>
          <a:srgbClr val="DEF6F1"/>
        </a:lt1>
        <a:dk2>
          <a:srgbClr val="000000"/>
        </a:dk2>
        <a:lt2>
          <a:srgbClr val="969696"/>
        </a:lt2>
        <a:accent1>
          <a:srgbClr val="FFFFFF"/>
        </a:accent1>
        <a:accent2>
          <a:srgbClr val="8DC6FF"/>
        </a:accent2>
        <a:accent3>
          <a:srgbClr val="ECFAF7"/>
        </a:accent3>
        <a:accent4>
          <a:srgbClr val="000000"/>
        </a:accent4>
        <a:accent5>
          <a:srgbClr val="FFFFFF"/>
        </a:accent5>
        <a:accent6>
          <a:srgbClr val="7FB3E7"/>
        </a:accent6>
        <a:hlink>
          <a:srgbClr val="0066CC"/>
        </a:hlink>
        <a:folHlink>
          <a:srgbClr val="00A800"/>
        </a:folHlink>
      </a:clrScheme>
      <a:clrMap bg1="lt1" tx1="dk1" bg2="lt2" tx2="dk2" accent1="accent1" accent2="accent2" accent3="accent3" accent4="accent4" accent5="accent5" accent6="accent6" hlink="hlink" folHlink="folHlink"/>
    </a:extraClrScheme>
    <a:extraClrScheme>
      <a:clrScheme name="Default Design 5">
        <a:dk1>
          <a:srgbClr val="000000"/>
        </a:dk1>
        <a:lt1>
          <a:srgbClr val="FFFFD9"/>
        </a:lt1>
        <a:dk2>
          <a:srgbClr val="000000"/>
        </a:dk2>
        <a:lt2>
          <a:srgbClr val="777777"/>
        </a:lt2>
        <a:accent1>
          <a:srgbClr val="FFFFF7"/>
        </a:accent1>
        <a:accent2>
          <a:srgbClr val="33CCCC"/>
        </a:accent2>
        <a:accent3>
          <a:srgbClr val="FFFFE9"/>
        </a:accent3>
        <a:accent4>
          <a:srgbClr val="000000"/>
        </a:accent4>
        <a:accent5>
          <a:srgbClr val="FFFFFA"/>
        </a:accent5>
        <a:accent6>
          <a:srgbClr val="2DB9B9"/>
        </a:accent6>
        <a:hlink>
          <a:srgbClr val="FF5050"/>
        </a:hlink>
        <a:folHlink>
          <a:srgbClr val="FF9900"/>
        </a:folHlink>
      </a:clrScheme>
      <a:clrMap bg1="lt1" tx1="dk1" bg2="lt2" tx2="dk2" accent1="accent1" accent2="accent2" accent3="accent3" accent4="accent4" accent5="accent5" accent6="accent6" hlink="hlink" folHlink="folHlink"/>
    </a:extraClrScheme>
    <a:extraClrScheme>
      <a:clrScheme name="Default Design 6">
        <a:dk1>
          <a:srgbClr val="005A58"/>
        </a:dk1>
        <a:lt1>
          <a:srgbClr val="FFFFFF"/>
        </a:lt1>
        <a:dk2>
          <a:srgbClr val="008080"/>
        </a:dk2>
        <a:lt2>
          <a:srgbClr val="FFFF99"/>
        </a:lt2>
        <a:accent1>
          <a:srgbClr val="006462"/>
        </a:accent1>
        <a:accent2>
          <a:srgbClr val="6D6FC7"/>
        </a:accent2>
        <a:accent3>
          <a:srgbClr val="AAC0C0"/>
        </a:accent3>
        <a:accent4>
          <a:srgbClr val="DADADA"/>
        </a:accent4>
        <a:accent5>
          <a:srgbClr val="AAB8B7"/>
        </a:accent5>
        <a:accent6>
          <a:srgbClr val="6264B4"/>
        </a:accent6>
        <a:hlink>
          <a:srgbClr val="00FFFF"/>
        </a:hlink>
        <a:folHlink>
          <a:srgbClr val="00FF00"/>
        </a:folHlink>
      </a:clrScheme>
      <a:clrMap bg1="dk2" tx1="lt1" bg2="dk1" tx2="lt2" accent1="accent1" accent2="accent2" accent3="accent3" accent4="accent4" accent5="accent5" accent6="accent6" hlink="hlink" folHlink="folHlink"/>
    </a:extraClrScheme>
    <a:extraClrScheme>
      <a:clrScheme name="Default Design 7">
        <a:dk1>
          <a:srgbClr val="5C1F00"/>
        </a:dk1>
        <a:lt1>
          <a:srgbClr val="FFFFFF"/>
        </a:lt1>
        <a:dk2>
          <a:srgbClr val="800000"/>
        </a:dk2>
        <a:lt2>
          <a:srgbClr val="DFD293"/>
        </a:lt2>
        <a:accent1>
          <a:srgbClr val="CC3300"/>
        </a:accent1>
        <a:accent2>
          <a:srgbClr val="BE7960"/>
        </a:accent2>
        <a:accent3>
          <a:srgbClr val="C0AAAA"/>
        </a:accent3>
        <a:accent4>
          <a:srgbClr val="DADADA"/>
        </a:accent4>
        <a:accent5>
          <a:srgbClr val="E2ADAA"/>
        </a:accent5>
        <a:accent6>
          <a:srgbClr val="AC6D56"/>
        </a:accent6>
        <a:hlink>
          <a:srgbClr val="FFFF99"/>
        </a:hlink>
        <a:folHlink>
          <a:srgbClr val="D3A219"/>
        </a:folHlink>
      </a:clrScheme>
      <a:clrMap bg1="dk2" tx1="lt1" bg2="dk1" tx2="lt2" accent1="accent1" accent2="accent2" accent3="accent3" accent4="accent4" accent5="accent5" accent6="accent6" hlink="hlink" folHlink="folHlink"/>
    </a:extraClrScheme>
    <a:extraClrScheme>
      <a:clrScheme name="Default Design 8">
        <a:dk1>
          <a:srgbClr val="003366"/>
        </a:dk1>
        <a:lt1>
          <a:srgbClr val="FFFFFF"/>
        </a:lt1>
        <a:dk2>
          <a:srgbClr val="000099"/>
        </a:dk2>
        <a:lt2>
          <a:srgbClr val="CCFFFF"/>
        </a:lt2>
        <a:accent1>
          <a:srgbClr val="3366CC"/>
        </a:accent1>
        <a:accent2>
          <a:srgbClr val="00B000"/>
        </a:accent2>
        <a:accent3>
          <a:srgbClr val="AAAACA"/>
        </a:accent3>
        <a:accent4>
          <a:srgbClr val="DADADA"/>
        </a:accent4>
        <a:accent5>
          <a:srgbClr val="ADB8E2"/>
        </a:accent5>
        <a:accent6>
          <a:srgbClr val="009F00"/>
        </a:accent6>
        <a:hlink>
          <a:srgbClr val="66CCFF"/>
        </a:hlink>
        <a:folHlink>
          <a:srgbClr val="FFE701"/>
        </a:folHlink>
      </a:clrScheme>
      <a:clrMap bg1="dk2" tx1="lt1" bg2="dk1" tx2="lt2" accent1="accent1" accent2="accent2" accent3="accent3" accent4="accent4" accent5="accent5" accent6="accent6" hlink="hlink" folHlink="folHlink"/>
    </a:extraClrScheme>
    <a:extraClrScheme>
      <a:clrScheme name="Default Design 9">
        <a:dk1>
          <a:srgbClr val="336699"/>
        </a:dk1>
        <a:lt1>
          <a:srgbClr val="FFFFFF"/>
        </a:lt1>
        <a:dk2>
          <a:srgbClr val="000000"/>
        </a:dk2>
        <a:lt2>
          <a:srgbClr val="E3EBF1"/>
        </a:lt2>
        <a:accent1>
          <a:srgbClr val="003399"/>
        </a:accent1>
        <a:accent2>
          <a:srgbClr val="468A4B"/>
        </a:accent2>
        <a:accent3>
          <a:srgbClr val="AAAAAA"/>
        </a:accent3>
        <a:accent4>
          <a:srgbClr val="DADADA"/>
        </a:accent4>
        <a:accent5>
          <a:srgbClr val="AAADCA"/>
        </a:accent5>
        <a:accent6>
          <a:srgbClr val="3F7D43"/>
        </a:accent6>
        <a:hlink>
          <a:srgbClr val="66CCFF"/>
        </a:hlink>
        <a:folHlink>
          <a:srgbClr val="F0E500"/>
        </a:folHlink>
      </a:clrScheme>
      <a:clrMap bg1="dk2" tx1="lt1" bg2="dk1" tx2="lt2" accent1="accent1" accent2="accent2" accent3="accent3" accent4="accent4" accent5="accent5" accent6="accent6" hlink="hlink" folHlink="folHlink"/>
    </a:extraClrScheme>
    <a:extraClrScheme>
      <a:clrScheme name="Default Design 10">
        <a:dk1>
          <a:srgbClr val="777777"/>
        </a:dk1>
        <a:lt1>
          <a:srgbClr val="FFFFFF"/>
        </a:lt1>
        <a:dk2>
          <a:srgbClr val="686B5D"/>
        </a:dk2>
        <a:lt2>
          <a:srgbClr val="D1D1CB"/>
        </a:lt2>
        <a:accent1>
          <a:srgbClr val="909082"/>
        </a:accent1>
        <a:accent2>
          <a:srgbClr val="809EA8"/>
        </a:accent2>
        <a:accent3>
          <a:srgbClr val="B9BAB6"/>
        </a:accent3>
        <a:accent4>
          <a:srgbClr val="DADADA"/>
        </a:accent4>
        <a:accent5>
          <a:srgbClr val="C6C6C1"/>
        </a:accent5>
        <a:accent6>
          <a:srgbClr val="738F98"/>
        </a:accent6>
        <a:hlink>
          <a:srgbClr val="FFCC66"/>
        </a:hlink>
        <a:folHlink>
          <a:srgbClr val="E9DCB9"/>
        </a:folHlink>
      </a:clrScheme>
      <a:clrMap bg1="dk2" tx1="lt1" bg2="dk1" tx2="lt2" accent1="accent1" accent2="accent2" accent3="accent3" accent4="accent4" accent5="accent5" accent6="accent6" hlink="hlink" folHlink="folHlink"/>
    </a:extraClrScheme>
    <a:extraClrScheme>
      <a:clrScheme name="Default Design 11">
        <a:dk1>
          <a:srgbClr val="3E3E5C"/>
        </a:dk1>
        <a:lt1>
          <a:srgbClr val="FFFFFF"/>
        </a:lt1>
        <a:dk2>
          <a:srgbClr val="666699"/>
        </a:dk2>
        <a:lt2>
          <a:srgbClr val="FFFFFF"/>
        </a:lt2>
        <a:accent1>
          <a:srgbClr val="60597B"/>
        </a:accent1>
        <a:accent2>
          <a:srgbClr val="6666FF"/>
        </a:accent2>
        <a:accent3>
          <a:srgbClr val="B8B8CA"/>
        </a:accent3>
        <a:accent4>
          <a:srgbClr val="DADADA"/>
        </a:accent4>
        <a:accent5>
          <a:srgbClr val="B6B5BF"/>
        </a:accent5>
        <a:accent6>
          <a:srgbClr val="5C5CE7"/>
        </a:accent6>
        <a:hlink>
          <a:srgbClr val="99CCFF"/>
        </a:hlink>
        <a:folHlink>
          <a:srgbClr val="FFFF99"/>
        </a:folHlink>
      </a:clrScheme>
      <a:clrMap bg1="dk2" tx1="lt1" bg2="dk1" tx2="lt2" accent1="accent1" accent2="accent2" accent3="accent3" accent4="accent4" accent5="accent5" accent6="accent6" hlink="hlink" folHlink="folHlink"/>
    </a:extraClrScheme>
    <a:extraClrScheme>
      <a:clrScheme name="Default Design 12">
        <a:dk1>
          <a:srgbClr val="2D2015"/>
        </a:dk1>
        <a:lt1>
          <a:srgbClr val="FFFFFF"/>
        </a:lt1>
        <a:dk2>
          <a:srgbClr val="523E26"/>
        </a:dk2>
        <a:lt2>
          <a:srgbClr val="DFC08D"/>
        </a:lt2>
        <a:accent1>
          <a:srgbClr val="8C7B70"/>
        </a:accent1>
        <a:accent2>
          <a:srgbClr val="8F5F2F"/>
        </a:accent2>
        <a:accent3>
          <a:srgbClr val="B3AFAC"/>
        </a:accent3>
        <a:accent4>
          <a:srgbClr val="DADADA"/>
        </a:accent4>
        <a:accent5>
          <a:srgbClr val="C5BFBB"/>
        </a:accent5>
        <a:accent6>
          <a:srgbClr val="81552A"/>
        </a:accent6>
        <a:hlink>
          <a:srgbClr val="CCB400"/>
        </a:hlink>
        <a:folHlink>
          <a:srgbClr val="8C9EA0"/>
        </a:folHlink>
      </a:clrScheme>
      <a:clrMap bg1="dk2" tx1="lt1" bg2="dk1" tx2="lt2" accent1="accent1" accent2="accent2" accent3="accent3" accent4="accent4" accent5="accent5" accent6="accent6" hlink="hlink" folHlink="folHlink"/>
    </a:extraClrScheme>
  </a:extraClrSchemeLst>
</a:theme>
</file>

<file path=ppt/theme/theme2.xml><?xml version="1.0" encoding="utf-8"?>
<a:theme xmlns:a="http://schemas.openxmlformats.org/drawingml/2006/main" name="Office Theme">
  <a:themeElements>
    <a:clrScheme name="">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3.xml><?xml version="1.0" encoding="utf-8"?>
<a:theme xmlns:a="http://schemas.openxmlformats.org/drawingml/2006/main" name="Office Theme">
  <a:themeElements>
    <a:clrScheme name="">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emplate>4-17-2018 NSHC Board Report mjg DRAFT</Template>
  <TotalTime>4825</TotalTime>
  <Words>1513</Words>
  <Application>Microsoft Office PowerPoint</Application>
  <PresentationFormat>On-screen Show (4:3)</PresentationFormat>
  <Paragraphs>139</Paragraphs>
  <Slides>16</Slides>
  <Notes>7</Notes>
  <HiddenSlides>0</HiddenSlides>
  <MMClips>0</MMClips>
  <ScaleCrop>false</ScaleCrop>
  <HeadingPairs>
    <vt:vector size="6" baseType="variant">
      <vt:variant>
        <vt:lpstr>Fonts Used</vt:lpstr>
      </vt:variant>
      <vt:variant>
        <vt:i4>3</vt:i4>
      </vt:variant>
      <vt:variant>
        <vt:lpstr>Theme</vt:lpstr>
      </vt:variant>
      <vt:variant>
        <vt:i4>1</vt:i4>
      </vt:variant>
      <vt:variant>
        <vt:lpstr>Slide Titles</vt:lpstr>
      </vt:variant>
      <vt:variant>
        <vt:i4>16</vt:i4>
      </vt:variant>
    </vt:vector>
  </HeadingPairs>
  <TitlesOfParts>
    <vt:vector size="20" baseType="lpstr">
      <vt:lpstr>Arial</vt:lpstr>
      <vt:lpstr>Calibri</vt:lpstr>
      <vt:lpstr>Times New Roman</vt:lpstr>
      <vt:lpstr>HSDW_PPT_Template</vt:lpstr>
      <vt:lpstr>  National Prescription Opiate Multidistrict Litigation (MDL) and Settlements  </vt:lpstr>
      <vt:lpstr>PowerPoint Presentation</vt:lpstr>
      <vt:lpstr>PowerPoint Presentation</vt:lpstr>
      <vt:lpstr>PowerPoint Presentation</vt:lpstr>
      <vt:lpstr>MDL Settlements </vt:lpstr>
      <vt:lpstr>Amounts for Distribution Per Year</vt:lpstr>
      <vt:lpstr>Participation Requirements </vt:lpstr>
      <vt:lpstr>Tribal Settlement Allocation</vt:lpstr>
      <vt:lpstr>Tribal Settlement Allocation (cont.)</vt:lpstr>
      <vt:lpstr>Tribal Settlement Allocation (cont.)</vt:lpstr>
      <vt:lpstr>Use Restrictions on Settlement Funds</vt:lpstr>
      <vt:lpstr>Reporting Requirements</vt:lpstr>
      <vt:lpstr>Additional Settlements: McKinsey &amp; Co. MDL</vt:lpstr>
      <vt:lpstr>Additional Settlements: Bankruptcy Settlements</vt:lpstr>
      <vt:lpstr>Additional Settlements: Other Defendants?</vt:lpstr>
      <vt:lpstr>Questions? </vt:lpstr>
    </vt:vector>
  </TitlesOfParts>
  <Company>HSDW</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Slide 1</dc:title>
  <dc:creator>Andrea L. Cohen</dc:creator>
  <cp:lastModifiedBy>Geoffrey D. Strommer</cp:lastModifiedBy>
  <cp:revision>438</cp:revision>
  <cp:lastPrinted>2022-12-27T21:38:15Z</cp:lastPrinted>
  <dcterms:created xsi:type="dcterms:W3CDTF">2008-05-22T19:00:26Z</dcterms:created>
  <dcterms:modified xsi:type="dcterms:W3CDTF">2023-08-31T11:11:00Z</dcterms:modified>
</cp:coreProperties>
</file>