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lsx" ContentType="application/vnd.openxmlformats-officedocument.spreadsheetml.sheet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71" r:id="rId4"/>
    <p:sldMasterId id="2147483660" r:id="rId5"/>
  </p:sldMasterIdLst>
  <p:notesMasterIdLst>
    <p:notesMasterId r:id="rId33"/>
  </p:notesMasterIdLst>
  <p:sldIdLst>
    <p:sldId id="360" r:id="rId6"/>
    <p:sldId id="364" r:id="rId7"/>
    <p:sldId id="265" r:id="rId8"/>
    <p:sldId id="358" r:id="rId9"/>
    <p:sldId id="366" r:id="rId10"/>
    <p:sldId id="365" r:id="rId11"/>
    <p:sldId id="391" r:id="rId12"/>
    <p:sldId id="367" r:id="rId13"/>
    <p:sldId id="371" r:id="rId14"/>
    <p:sldId id="342" r:id="rId15"/>
    <p:sldId id="341" r:id="rId16"/>
    <p:sldId id="386" r:id="rId17"/>
    <p:sldId id="374" r:id="rId18"/>
    <p:sldId id="369" r:id="rId19"/>
    <p:sldId id="370" r:id="rId20"/>
    <p:sldId id="343" r:id="rId21"/>
    <p:sldId id="373" r:id="rId22"/>
    <p:sldId id="388" r:id="rId23"/>
    <p:sldId id="337" r:id="rId24"/>
    <p:sldId id="354" r:id="rId25"/>
    <p:sldId id="326" r:id="rId26"/>
    <p:sldId id="356" r:id="rId27"/>
    <p:sldId id="385" r:id="rId28"/>
    <p:sldId id="270" r:id="rId29"/>
    <p:sldId id="271" r:id="rId30"/>
    <p:sldId id="389" r:id="rId31"/>
    <p:sldId id="393" r:id="rId32"/>
  </p:sldIdLst>
  <p:sldSz cx="9144000" cy="6858000" type="screen4x3"/>
  <p:notesSz cx="6858000" cy="9144000"/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000000"/>
          </p15:clr>
        </p15:guide>
        <p15:guide id="2" pos="2880">
          <p15:clr>
            <a:srgbClr val="000000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1D9A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18603FDC-E32A-4AB5-989C-0864C3EAD2B8}" styleName="Themed Style 2 - Accent 2">
    <a:tblBg>
      <a:fillRef idx="3">
        <a:schemeClr val="accent2"/>
      </a:fillRef>
      <a:effectRef idx="3">
        <a:schemeClr val="accent2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2">
                <a:tint val="50000"/>
              </a:schemeClr>
            </a:lnRef>
          </a:left>
          <a:right>
            <a:lnRef idx="1">
              <a:schemeClr val="accent2">
                <a:tint val="50000"/>
              </a:schemeClr>
            </a:lnRef>
          </a:right>
          <a:top>
            <a:lnRef idx="1">
              <a:schemeClr val="accent2">
                <a:tint val="50000"/>
              </a:schemeClr>
            </a:lnRef>
          </a:top>
          <a:bottom>
            <a:lnRef idx="1">
              <a:schemeClr val="accent2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620"/>
    <p:restoredTop sz="95181" autoAdjust="0"/>
  </p:normalViewPr>
  <p:slideViewPr>
    <p:cSldViewPr snapToGrid="0">
      <p:cViewPr varScale="1">
        <p:scale>
          <a:sx n="87" d="100"/>
          <a:sy n="87" d="100"/>
        </p:scale>
        <p:origin x="1334" y="4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8.xml"/><Relationship Id="rId18" Type="http://schemas.openxmlformats.org/officeDocument/2006/relationships/slide" Target="slides/slide13.xml"/><Relationship Id="rId26" Type="http://schemas.openxmlformats.org/officeDocument/2006/relationships/slide" Target="slides/slide21.xml"/><Relationship Id="rId21" Type="http://schemas.openxmlformats.org/officeDocument/2006/relationships/slide" Target="slides/slide16.xml"/><Relationship Id="rId34" Type="http://schemas.openxmlformats.org/officeDocument/2006/relationships/presProps" Target="presProps.xml"/><Relationship Id="rId7" Type="http://schemas.openxmlformats.org/officeDocument/2006/relationships/slide" Target="slides/slide2.xml"/><Relationship Id="rId12" Type="http://schemas.openxmlformats.org/officeDocument/2006/relationships/slide" Target="slides/slide7.xml"/><Relationship Id="rId17" Type="http://schemas.openxmlformats.org/officeDocument/2006/relationships/slide" Target="slides/slide12.xml"/><Relationship Id="rId25" Type="http://schemas.openxmlformats.org/officeDocument/2006/relationships/slide" Target="slides/slide20.xml"/><Relationship Id="rId33" Type="http://schemas.openxmlformats.org/officeDocument/2006/relationships/notesMaster" Target="notesMasters/notesMaster1.xml"/><Relationship Id="rId2" Type="http://schemas.openxmlformats.org/officeDocument/2006/relationships/customXml" Target="../customXml/item2.xml"/><Relationship Id="rId16" Type="http://schemas.openxmlformats.org/officeDocument/2006/relationships/slide" Target="slides/slide11.xml"/><Relationship Id="rId20" Type="http://schemas.openxmlformats.org/officeDocument/2006/relationships/slide" Target="slides/slide15.xml"/><Relationship Id="rId29" Type="http://schemas.openxmlformats.org/officeDocument/2006/relationships/slide" Target="slides/slide24.xml"/><Relationship Id="rId1" Type="http://schemas.openxmlformats.org/officeDocument/2006/relationships/customXml" Target="../customXml/item1.xml"/><Relationship Id="rId6" Type="http://schemas.openxmlformats.org/officeDocument/2006/relationships/slide" Target="slides/slide1.xml"/><Relationship Id="rId11" Type="http://schemas.openxmlformats.org/officeDocument/2006/relationships/slide" Target="slides/slide6.xml"/><Relationship Id="rId24" Type="http://schemas.openxmlformats.org/officeDocument/2006/relationships/slide" Target="slides/slide19.xml"/><Relationship Id="rId32" Type="http://schemas.openxmlformats.org/officeDocument/2006/relationships/slide" Target="slides/slide27.xml"/><Relationship Id="rId37" Type="http://schemas.openxmlformats.org/officeDocument/2006/relationships/tableStyles" Target="tableStyles.xml"/><Relationship Id="rId5" Type="http://schemas.openxmlformats.org/officeDocument/2006/relationships/slideMaster" Target="slideMasters/slideMaster2.xml"/><Relationship Id="rId15" Type="http://schemas.openxmlformats.org/officeDocument/2006/relationships/slide" Target="slides/slide10.xml"/><Relationship Id="rId23" Type="http://schemas.openxmlformats.org/officeDocument/2006/relationships/slide" Target="slides/slide18.xml"/><Relationship Id="rId28" Type="http://schemas.openxmlformats.org/officeDocument/2006/relationships/slide" Target="slides/slide23.xml"/><Relationship Id="rId36" Type="http://schemas.openxmlformats.org/officeDocument/2006/relationships/theme" Target="theme/theme1.xml"/><Relationship Id="rId10" Type="http://schemas.openxmlformats.org/officeDocument/2006/relationships/slide" Target="slides/slide5.xml"/><Relationship Id="rId19" Type="http://schemas.openxmlformats.org/officeDocument/2006/relationships/slide" Target="slides/slide14.xml"/><Relationship Id="rId31" Type="http://schemas.openxmlformats.org/officeDocument/2006/relationships/slide" Target="slides/slide26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4" Type="http://schemas.openxmlformats.org/officeDocument/2006/relationships/slide" Target="slides/slide9.xml"/><Relationship Id="rId22" Type="http://schemas.openxmlformats.org/officeDocument/2006/relationships/slide" Target="slides/slide17.xml"/><Relationship Id="rId27" Type="http://schemas.openxmlformats.org/officeDocument/2006/relationships/slide" Target="slides/slide22.xml"/><Relationship Id="rId30" Type="http://schemas.openxmlformats.org/officeDocument/2006/relationships/slide" Target="slides/slide25.xml"/><Relationship Id="rId35" Type="http://schemas.openxmlformats.org/officeDocument/2006/relationships/viewProps" Target="viewProps.xml"/><Relationship Id="rId8" Type="http://schemas.openxmlformats.org/officeDocument/2006/relationships/slide" Target="slides/slide3.xml"/><Relationship Id="rId3" Type="http://schemas.openxmlformats.org/officeDocument/2006/relationships/customXml" Target="../customXml/item3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.xlsx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2.3318079340393646E-2"/>
          <c:y val="0"/>
          <c:w val="0.95185596717978749"/>
          <c:h val="0.85436322543015453"/>
        </c:manualLayout>
      </c:layout>
      <c:barChart>
        <c:barDir val="col"/>
        <c:grouping val="cluster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2020</c:v>
                </c:pt>
              </c:strCache>
            </c:strRef>
          </c:tx>
          <c:spPr>
            <a:solidFill>
              <a:schemeClr val="accent2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-5400000" spcFirstLastPara="1" vertOverflow="overflow" horzOverflow="overflow" vert="horz" wrap="square" lIns="38100" tIns="19050" rIns="38100" bIns="19050" anchor="ctr" anchorCtr="1">
                <a:spAutoFit/>
              </a:bodyPr>
              <a:lstStyle/>
              <a:p>
                <a:pPr>
                  <a:defRPr sz="1064" b="0" i="0" u="none" strike="noStrike" kern="1200" baseline="0">
                    <a:solidFill>
                      <a:schemeClr val="tx1">
                        <a:lumMod val="50000"/>
                        <a:lumOff val="50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pPr xmlns:c15="http://schemas.microsoft.com/office/drawing/2012/chart">
                  <a:prstGeom prst="rect">
                    <a:avLst/>
                  </a:prstGeom>
                  <a:noFill/>
                  <a:ln>
                    <a:noFill/>
                  </a:ln>
                </c15:spPr>
                <c15:showLeaderLines val="1"/>
                <c15:leaderLines>
                  <c:spPr>
                    <a:ln w="9525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</a:ln>
                    <a:effectLst/>
                  </c:spPr>
                </c15:leaderLines>
              </c:ext>
            </c:extLst>
          </c:dLbls>
          <c:cat>
            <c:strRef>
              <c:f>Sheet1!$A$2:$A$13</c:f>
              <c:strCache>
                <c:ptCount val="12"/>
                <c:pt idx="0">
                  <c:v>C1: Trainings &amp; Workshops</c:v>
                </c:pt>
                <c:pt idx="1">
                  <c:v>C2: Adaptation Planning</c:v>
                </c:pt>
                <c:pt idx="2">
                  <c:v>C3: Travel Support for Climate Adaptation Planning</c:v>
                </c:pt>
                <c:pt idx="3">
                  <c:v>C4: Ocean and Coastal Management</c:v>
                </c:pt>
                <c:pt idx="4">
                  <c:v>C5: Travel Support for Ocean and Coastal Management</c:v>
                </c:pt>
                <c:pt idx="5">
                  <c:v>C6: Capacity Building</c:v>
                </c:pt>
                <c:pt idx="6">
                  <c:v>C7: RMP Planning</c:v>
                </c:pt>
                <c:pt idx="7">
                  <c:v>C8: Internships</c:v>
                </c:pt>
                <c:pt idx="8">
                  <c:v>C9: Youth Enagagement</c:v>
                </c:pt>
                <c:pt idx="9">
                  <c:v>C10: Implementation of Climate Adaptation Strategies</c:v>
                </c:pt>
                <c:pt idx="10">
                  <c:v>C11: Implementation for RMP Actions</c:v>
                </c:pt>
                <c:pt idx="11">
                  <c:v>C12: RMP Coordinator</c:v>
                </c:pt>
              </c:strCache>
            </c:strRef>
          </c:cat>
          <c:val>
            <c:numRef>
              <c:f>Sheet1!$B$2:$B$13</c:f>
              <c:numCache>
                <c:formatCode>"$"#,##0.00</c:formatCode>
                <c:ptCount val="12"/>
                <c:pt idx="0">
                  <c:v>1851937</c:v>
                </c:pt>
                <c:pt idx="1">
                  <c:v>6753252</c:v>
                </c:pt>
                <c:pt idx="2">
                  <c:v>558984</c:v>
                </c:pt>
                <c:pt idx="3">
                  <c:v>2079154</c:v>
                </c:pt>
                <c:pt idx="4">
                  <c:v>136808</c:v>
                </c:pt>
                <c:pt idx="5">
                  <c:v>864066</c:v>
                </c:pt>
                <c:pt idx="6">
                  <c:v>2203135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76B9-4878-B0A7-139CA56FFFF2}"/>
            </c:ext>
          </c:extLst>
        </c:ser>
        <c:ser>
          <c:idx val="1"/>
          <c:order val="1"/>
          <c:tx>
            <c:strRef>
              <c:f>Sheet1!$C$1</c:f>
              <c:strCache>
                <c:ptCount val="1"/>
                <c:pt idx="0">
                  <c:v>2021</c:v>
                </c:pt>
              </c:strCache>
            </c:strRef>
          </c:tx>
          <c:spPr>
            <a:solidFill>
              <a:schemeClr val="accent3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-5400000" spcFirstLastPara="1" vertOverflow="clip" horzOverflow="clip" vert="horz" wrap="square" lIns="38100" tIns="19050" rIns="38100" bIns="19050" anchor="ctr" anchorCtr="1">
                <a:spAutoFit/>
              </a:bodyPr>
              <a:lstStyle/>
              <a:p>
                <a:pPr>
                  <a:defRPr sz="1064" b="0" i="0" u="none" strike="noStrike" kern="1200" baseline="0">
                    <a:solidFill>
                      <a:schemeClr val="tx1">
                        <a:lumMod val="50000"/>
                        <a:lumOff val="50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</a:ln>
                    <a:effectLst/>
                  </c:spPr>
                </c15:leaderLines>
              </c:ext>
            </c:extLst>
          </c:dLbls>
          <c:cat>
            <c:strRef>
              <c:f>Sheet1!$A$2:$A$13</c:f>
              <c:strCache>
                <c:ptCount val="12"/>
                <c:pt idx="0">
                  <c:v>C1: Trainings &amp; Workshops</c:v>
                </c:pt>
                <c:pt idx="1">
                  <c:v>C2: Adaptation Planning</c:v>
                </c:pt>
                <c:pt idx="2">
                  <c:v>C3: Travel Support for Climate Adaptation Planning</c:v>
                </c:pt>
                <c:pt idx="3">
                  <c:v>C4: Ocean and Coastal Management</c:v>
                </c:pt>
                <c:pt idx="4">
                  <c:v>C5: Travel Support for Ocean and Coastal Management</c:v>
                </c:pt>
                <c:pt idx="5">
                  <c:v>C6: Capacity Building</c:v>
                </c:pt>
                <c:pt idx="6">
                  <c:v>C7: RMP Planning</c:v>
                </c:pt>
                <c:pt idx="7">
                  <c:v>C8: Internships</c:v>
                </c:pt>
                <c:pt idx="8">
                  <c:v>C9: Youth Enagagement</c:v>
                </c:pt>
                <c:pt idx="9">
                  <c:v>C10: Implementation of Climate Adaptation Strategies</c:v>
                </c:pt>
                <c:pt idx="10">
                  <c:v>C11: Implementation for RMP Actions</c:v>
                </c:pt>
                <c:pt idx="11">
                  <c:v>C12: RMP Coordinator</c:v>
                </c:pt>
              </c:strCache>
            </c:strRef>
          </c:cat>
          <c:val>
            <c:numRef>
              <c:f>Sheet1!$C$2:$C$13</c:f>
              <c:numCache>
                <c:formatCode>"$"#,##0.00</c:formatCode>
                <c:ptCount val="12"/>
                <c:pt idx="0">
                  <c:v>1116832</c:v>
                </c:pt>
                <c:pt idx="1">
                  <c:v>6825074</c:v>
                </c:pt>
                <c:pt idx="2">
                  <c:v>203420</c:v>
                </c:pt>
                <c:pt idx="3">
                  <c:v>2055709</c:v>
                </c:pt>
                <c:pt idx="4">
                  <c:v>44958</c:v>
                </c:pt>
                <c:pt idx="5">
                  <c:v>494386</c:v>
                </c:pt>
                <c:pt idx="6">
                  <c:v>2374694</c:v>
                </c:pt>
                <c:pt idx="7">
                  <c:v>348608</c:v>
                </c:pt>
                <c:pt idx="8">
                  <c:v>412192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76B9-4878-B0A7-139CA56FFFF2}"/>
            </c:ext>
          </c:extLst>
        </c:ser>
        <c:ser>
          <c:idx val="2"/>
          <c:order val="2"/>
          <c:tx>
            <c:strRef>
              <c:f>Sheet1!$D$1</c:f>
              <c:strCache>
                <c:ptCount val="1"/>
                <c:pt idx="0">
                  <c:v>2022</c:v>
                </c:pt>
              </c:strCache>
            </c:strRef>
          </c:tx>
          <c:spPr>
            <a:solidFill>
              <a:schemeClr val="accent4"/>
            </a:solidFill>
            <a:ln>
              <a:noFill/>
            </a:ln>
            <a:effectLst/>
          </c:spPr>
          <c:invertIfNegative val="0"/>
          <c:dLbls>
            <c:dLbl>
              <c:idx val="9"/>
              <c:spPr>
                <a:noFill/>
                <a:ln>
                  <a:noFill/>
                </a:ln>
                <a:effectLst/>
              </c:spPr>
              <c:txPr>
                <a:bodyPr rot="-5400000" spcFirstLastPara="1" vertOverflow="clip" horzOverflow="clip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1064" b="0" i="0" u="none" strike="noStrike" kern="1200" baseline="0">
                      <a:solidFill>
                        <a:schemeClr val="bg2"/>
                      </a:solidFill>
                      <a:latin typeface="+mn-lt"/>
                      <a:ea typeface="+mn-ea"/>
                      <a:cs typeface="+mn-cs"/>
                    </a:defRPr>
                  </a:pPr>
                  <a:endParaRPr lang="en-US"/>
                </a:p>
              </c:txPr>
              <c:dLblPos val="in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C-3A74-48C9-95B9-30B46EDE52D9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-5400000" spcFirstLastPara="1" vertOverflow="clip" horzOverflow="clip" vert="horz" wrap="square" lIns="38100" tIns="19050" rIns="38100" bIns="19050" anchor="ctr" anchorCtr="1">
                <a:spAutoFit/>
              </a:bodyPr>
              <a:lstStyle/>
              <a:p>
                <a:pPr>
                  <a:defRPr sz="1064" b="0" i="0" u="none" strike="noStrike" kern="1200" baseline="0">
                    <a:solidFill>
                      <a:schemeClr val="tx1">
                        <a:lumMod val="50000"/>
                        <a:lumOff val="50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</a:ln>
                    <a:effectLst/>
                  </c:spPr>
                </c15:leaderLines>
              </c:ext>
            </c:extLst>
          </c:dLbls>
          <c:cat>
            <c:strRef>
              <c:f>Sheet1!$A$2:$A$13</c:f>
              <c:strCache>
                <c:ptCount val="12"/>
                <c:pt idx="0">
                  <c:v>C1: Trainings &amp; Workshops</c:v>
                </c:pt>
                <c:pt idx="1">
                  <c:v>C2: Adaptation Planning</c:v>
                </c:pt>
                <c:pt idx="2">
                  <c:v>C3: Travel Support for Climate Adaptation Planning</c:v>
                </c:pt>
                <c:pt idx="3">
                  <c:v>C4: Ocean and Coastal Management</c:v>
                </c:pt>
                <c:pt idx="4">
                  <c:v>C5: Travel Support for Ocean and Coastal Management</c:v>
                </c:pt>
                <c:pt idx="5">
                  <c:v>C6: Capacity Building</c:v>
                </c:pt>
                <c:pt idx="6">
                  <c:v>C7: RMP Planning</c:v>
                </c:pt>
                <c:pt idx="7">
                  <c:v>C8: Internships</c:v>
                </c:pt>
                <c:pt idx="8">
                  <c:v>C9: Youth Enagagement</c:v>
                </c:pt>
                <c:pt idx="9">
                  <c:v>C10: Implementation of Climate Adaptation Strategies</c:v>
                </c:pt>
                <c:pt idx="10">
                  <c:v>C11: Implementation for RMP Actions</c:v>
                </c:pt>
                <c:pt idx="11">
                  <c:v>C12: RMP Coordinator</c:v>
                </c:pt>
              </c:strCache>
            </c:strRef>
          </c:cat>
          <c:val>
            <c:numRef>
              <c:f>Sheet1!$D$2:$D$13</c:f>
              <c:numCache>
                <c:formatCode>"$"#,##0.00</c:formatCode>
                <c:ptCount val="12"/>
                <c:pt idx="0">
                  <c:v>1327057</c:v>
                </c:pt>
                <c:pt idx="1">
                  <c:v>6117588</c:v>
                </c:pt>
                <c:pt idx="2">
                  <c:v>163342</c:v>
                </c:pt>
                <c:pt idx="3">
                  <c:v>1730839</c:v>
                </c:pt>
                <c:pt idx="4">
                  <c:v>57336</c:v>
                </c:pt>
                <c:pt idx="5">
                  <c:v>257842</c:v>
                </c:pt>
                <c:pt idx="6">
                  <c:v>3041368</c:v>
                </c:pt>
                <c:pt idx="7">
                  <c:v>249686</c:v>
                </c:pt>
                <c:pt idx="8">
                  <c:v>225975</c:v>
                </c:pt>
                <c:pt idx="9">
                  <c:v>18147653</c:v>
                </c:pt>
                <c:pt idx="10">
                  <c:v>12706418</c:v>
                </c:pt>
                <c:pt idx="11">
                  <c:v>1357744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2-76B9-4878-B0A7-139CA56FFFF2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100"/>
        <c:axId val="1601953072"/>
        <c:axId val="1601970128"/>
      </c:barChart>
      <c:catAx>
        <c:axId val="160195307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600" b="0" i="0" u="none" strike="noStrike" kern="1200" cap="none" spc="120" normalizeH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601970128"/>
        <c:crosses val="autoZero"/>
        <c:auto val="1"/>
        <c:lblAlgn val="ctr"/>
        <c:lblOffset val="100"/>
        <c:noMultiLvlLbl val="0"/>
      </c:catAx>
      <c:valAx>
        <c:axId val="1601970128"/>
        <c:scaling>
          <c:orientation val="minMax"/>
        </c:scaling>
        <c:delete val="1"/>
        <c:axPos val="l"/>
        <c:numFmt formatCode="&quot;$&quot;#,##0.00" sourceLinked="1"/>
        <c:majorTickMark val="none"/>
        <c:minorTickMark val="none"/>
        <c:tickLblPos val="nextTo"/>
        <c:crossAx val="1601953072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0.42565210184154378"/>
          <c:y val="0.92900889472149317"/>
          <c:w val="0.14869571429590833"/>
          <c:h val="3.7657771945173515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197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1">
  <a:schemeClr val="accent1"/>
  <a:schemeClr val="accent3"/>
  <a:schemeClr val="accent5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197" kern="1200" cap="all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64" kern="1200" cap="all" spc="120" normalizeH="0" baseline="0"/>
  </cs:categoryAxis>
  <cs:chartArea mods="allowNoFillOverride allowNoLineOverride">
    <cs:lnRef idx="0"/>
    <cs:fillRef idx="0"/>
    <cs:effectRef idx="0"/>
    <cs:fontRef idx="minor">
      <a:schemeClr val="dk1"/>
    </cs:fontRef>
    <cs:spPr>
      <a:solidFill>
        <a:schemeClr val="lt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50000"/>
        <a:lumOff val="50000"/>
      </a:schemeClr>
    </cs:fontRef>
    <cs:defRPr sz="1064" b="0" i="0" u="none" strike="noStrike" kern="1200" baseline="0"/>
    <cs:bodyPr rot="-5400000" spcFirstLastPara="1" vertOverflow="clip" horzOverflow="clip" vert="horz" wrap="square" lIns="38100" tIns="19050" rIns="38100" bIns="19050" anchor="ctr" anchorCtr="1">
      <a:spAutoFit/>
    </cs:bodyPr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0">
      <cs:styleClr val="auto"/>
    </cs:fillRef>
    <cs:effectRef idx="0"/>
    <cs:fontRef idx="minor">
      <a:schemeClr val="dk1"/>
    </cs:fontRef>
    <cs:spPr>
      <a:solidFill>
        <a:schemeClr val="phClr"/>
      </a:solidFill>
    </cs:spPr>
  </cs:dataPoint>
  <cs:dataPoint3D>
    <cs:lnRef idx="0"/>
    <cs:fillRef idx="0">
      <cs:styleClr val="auto"/>
    </cs:fillRef>
    <cs:effectRef idx="0"/>
    <cs:fontRef idx="minor">
      <a:schemeClr val="dk1"/>
    </cs:fontRef>
    <cs:spPr>
      <a:solidFill>
        <a:schemeClr val="phClr"/>
      </a:solidFill>
    </cs:spPr>
  </cs:dataPoint3D>
  <cs:dataPointLine>
    <cs:lnRef idx="0">
      <cs:styleClr val="auto"/>
    </cs:lnRef>
    <cs:fillRef idx="0"/>
    <cs:effectRef idx="0"/>
    <cs:fontRef idx="minor">
      <a:schemeClr val="dk1"/>
    </cs:fontRef>
    <cs:spPr>
      <a:ln w="2222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0">
      <cs:styleClr val="auto"/>
    </cs:fillRef>
    <cs:effectRef idx="0"/>
    <cs:fontRef idx="minor">
      <a:schemeClr val="dk1"/>
    </cs:fontRef>
    <cs:spPr>
      <a:solidFill>
        <a:schemeClr val="phClr"/>
      </a:solidFill>
      <a:ln w="9525">
        <a:solidFill>
          <a:schemeClr val="phClr"/>
        </a:solidFill>
        <a:round/>
      </a:ln>
    </cs:spPr>
  </cs:dataPointMarker>
  <cs:dataPointMarkerLayout size="6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ln w="9525">
        <a:solidFill>
          <a:schemeClr val="tx1">
            <a:lumMod val="15000"/>
            <a:lumOff val="85000"/>
          </a:schemeClr>
        </a:solidFill>
      </a:ln>
    </cs:spPr>
    <cs:defRPr sz="1197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75000"/>
          <a:lumOff val="25000"/>
        </a:schemeClr>
      </a:solidFill>
      <a:ln w="9525">
        <a:solidFill>
          <a:schemeClr val="tx1">
            <a:lumMod val="15000"/>
            <a:lumOff val="85000"/>
          </a:schemeClr>
        </a:solidFill>
      </a:ln>
    </cs:spPr>
  </cs:downBar>
  <cs:dropLine>
    <cs:lnRef idx="0"/>
    <cs:fillRef idx="0"/>
    <cs:effectRef idx="0"/>
    <cs:fontRef idx="minor">
      <a:schemeClr val="dk1"/>
    </cs:fontRef>
    <cs:spPr>
      <a:ln w="9525">
        <a:solidFill>
          <a:schemeClr val="tx1">
            <a:lumMod val="35000"/>
            <a:lumOff val="65000"/>
          </a:schemeClr>
        </a:solidFill>
      </a:ln>
    </cs:spPr>
  </cs:dropLine>
  <cs:errorBar>
    <cs:lnRef idx="0"/>
    <cs:fillRef idx="0"/>
    <cs:effectRef idx="0"/>
    <cs:fontRef idx="minor">
      <a:schemeClr val="dk1"/>
    </cs:fontRef>
    <cs:spPr>
      <a:ln w="9525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dk1"/>
    </cs:fontRef>
  </cs:floor>
  <cs:gridlineMajor>
    <cs:lnRef idx="0"/>
    <cs:fillRef idx="0"/>
    <cs:effectRef idx="0"/>
    <cs:fontRef idx="minor">
      <a:schemeClr val="dk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dk1"/>
    </cs:fontRef>
    <cs:spPr>
      <a:ln>
        <a:solidFill>
          <a:schemeClr val="tx1">
            <a:lumMod val="5000"/>
            <a:lumOff val="95000"/>
          </a:schemeClr>
        </a:solidFill>
      </a:ln>
    </cs:spPr>
  </cs:gridlineMinor>
  <cs:hiLoLine>
    <cs:lnRef idx="0"/>
    <cs:fillRef idx="0"/>
    <cs:effectRef idx="0"/>
    <cs:fontRef idx="minor">
      <a:schemeClr val="dk1"/>
    </cs:fontRef>
    <cs:spPr>
      <a:ln w="9525">
        <a:solidFill>
          <a:schemeClr val="tx1">
            <a:lumMod val="50000"/>
            <a:lumOff val="50000"/>
          </a:schemeClr>
        </a:solidFill>
      </a:ln>
    </cs:spPr>
  </cs:hiLoLine>
  <cs:leaderLine>
    <cs:lnRef idx="0"/>
    <cs:fillRef idx="0"/>
    <cs:effectRef idx="0"/>
    <cs:fontRef idx="minor">
      <a:schemeClr val="dk1"/>
    </cs:fontRef>
    <cs:spPr>
      <a:ln w="9525">
        <a:solidFill>
          <a:schemeClr val="tx1">
            <a:lumMod val="35000"/>
            <a:lumOff val="65000"/>
          </a:schemeClr>
        </a:solidFill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dk1"/>
    </cs:fontRef>
  </cs:plotArea>
  <cs:plotArea3D mods="allowNoFillOverride allowNoLineOverride">
    <cs:lnRef idx="0"/>
    <cs:fillRef idx="0"/>
    <cs:effectRef idx="0"/>
    <cs:fontRef idx="minor">
      <a:schemeClr val="dk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seriesAxis>
  <cs:seriesLine>
    <cs:lnRef idx="0"/>
    <cs:fillRef idx="0"/>
    <cs:effectRef idx="0"/>
    <cs:fontRef idx="minor">
      <a:schemeClr val="dk1"/>
    </cs:fontRef>
    <cs:spPr>
      <a:ln w="9525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2128" b="1" kern="1200" cap="all" spc="120" normalizeH="0" baseline="0"/>
  </cs:title>
  <cs:trendline>
    <cs:lnRef idx="0">
      <cs:styleClr val="auto"/>
    </cs:lnRef>
    <cs:fillRef idx="0"/>
    <cs:effectRef idx="0"/>
    <cs:fontRef idx="minor">
      <a:schemeClr val="dk1"/>
    </cs:fontRef>
    <cs:spPr>
      <a:ln w="19050" cap="rnd">
        <a:solidFill>
          <a:schemeClr val="phClr"/>
        </a:solidFill>
        <a:prstDash val="sysDash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064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65000"/>
            <a:lumOff val="3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dk1">
            <a:lumMod val="15000"/>
            <a:lumOff val="85000"/>
          </a:schemeClr>
        </a:solidFill>
        <a:round/>
      </a:ln>
    </cs:spPr>
    <cs:defRPr sz="1197" kern="1200"/>
  </cs:valueAxis>
  <cs:wall>
    <cs:lnRef idx="0"/>
    <cs:fillRef idx="0"/>
    <cs:effectRef idx="0"/>
    <cs:fontRef idx="minor">
      <a:schemeClr val="dk1"/>
    </cs:fontRef>
  </cs:wall>
</cs:chartStyl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2_3">
  <dgm:title val=""/>
  <dgm:desc val=""/>
  <dgm:catLst>
    <dgm:cat type="accent2" pri="11300"/>
  </dgm:catLst>
  <dgm:styleLbl name="node0">
    <dgm:fillClrLst meth="repeat">
      <a:schemeClr val="accent2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>
        <a:shade val="80000"/>
      </a:schemeClr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>
        <a:shade val="80000"/>
      </a:schemeClr>
      <a:schemeClr val="accent2">
        <a:tint val="7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/>
    <dgm:txEffectClrLst/>
  </dgm:styleLbl>
  <dgm:styleLbl name="lnNode1">
    <dgm:fillClrLst>
      <a:schemeClr val="accent2">
        <a:shade val="80000"/>
      </a:schemeClr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shade val="80000"/>
        <a:alpha val="50000"/>
      </a:schemeClr>
      <a:schemeClr val="accent2">
        <a:tint val="70000"/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2">
        <a:tint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/>
    <dgm:txEffectClrLst/>
  </dgm:styleLbl>
  <dgm:styleLbl name="fgSibTrans2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 meth="repeat">
      <a:schemeClr val="lt1"/>
    </dgm:txFillClrLst>
    <dgm:txEffectClrLst/>
  </dgm:styleLbl>
  <dgm:styleLbl name="sibTrans1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2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>
        <a:tint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2">
        <a:tint val="90000"/>
      </a:schemeClr>
    </dgm:fillClrLst>
    <dgm:linClrLst meth="repeat">
      <a:schemeClr val="accent2">
        <a:tint val="90000"/>
      </a:schemeClr>
    </dgm:linClrLst>
    <dgm:effectClrLst/>
    <dgm:txLinClrLst/>
    <dgm:txFillClrLst/>
    <dgm:txEffectClrLst/>
  </dgm:styleLbl>
  <dgm:styleLbl name="parChTrans2D3">
    <dgm:fillClrLst meth="repeat">
      <a:schemeClr val="accent2">
        <a:tint val="70000"/>
      </a:schemeClr>
    </dgm:fillClrLst>
    <dgm:linClrLst meth="repeat">
      <a:schemeClr val="accent2">
        <a:tint val="70000"/>
      </a:schemeClr>
    </dgm:linClrLst>
    <dgm:effectClrLst/>
    <dgm:txLinClrLst/>
    <dgm:txFillClrLst/>
    <dgm:txEffectClrLst/>
  </dgm:styleLbl>
  <dgm:styleLbl name="parChTrans2D4">
    <dgm:fillClrLst meth="repeat">
      <a:schemeClr val="accent2">
        <a:tint val="50000"/>
      </a:schemeClr>
    </dgm:fillClrLst>
    <dgm:linClrLst meth="repeat">
      <a:schemeClr val="accent2">
        <a:tint val="50000"/>
      </a:schemeClr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>
        <a:shade val="8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9000"/>
      </a:schemeClr>
    </dgm:fillClrLst>
    <dgm:linClrLst meth="repeat">
      <a:schemeClr val="accent2">
        <a:tint val="99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80000"/>
      </a:schemeClr>
    </dgm:fillClrLst>
    <dgm:linClrLst meth="repeat">
      <a:schemeClr val="accent2">
        <a:tint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70000"/>
      </a:schemeClr>
    </dgm:fillClrLst>
    <dgm:linClrLst meth="repeat">
      <a:schemeClr val="accent2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>
        <a:tint val="99000"/>
      </a:schemeClr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>
        <a:tint val="80000"/>
      </a:schemeClr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ED44CF5F-D30E-4FBD-B365-0CA160B362F0}" type="doc">
      <dgm:prSet loTypeId="urn:microsoft.com/office/officeart/2005/8/layout/default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n-US"/>
        </a:p>
      </dgm:t>
    </dgm:pt>
    <dgm:pt modelId="{953B790D-3011-40E5-9904-7CEBB230B326}">
      <dgm:prSet phldrT="[Text]"/>
      <dgm:spPr/>
      <dgm:t>
        <a:bodyPr/>
        <a:lstStyle/>
        <a:p>
          <a:r>
            <a:rPr lang="en-US"/>
            <a:t>2020</a:t>
          </a:r>
        </a:p>
      </dgm:t>
    </dgm:pt>
    <dgm:pt modelId="{CAA71261-801C-49F5-8F12-882121B84FBE}" type="parTrans" cxnId="{48BF7F4B-58B6-4666-9D20-A17268512087}">
      <dgm:prSet/>
      <dgm:spPr/>
      <dgm:t>
        <a:bodyPr/>
        <a:lstStyle/>
        <a:p>
          <a:endParaRPr lang="en-US"/>
        </a:p>
      </dgm:t>
    </dgm:pt>
    <dgm:pt modelId="{FD1F2DBA-CF3B-4BF0-BFE6-DA4CD47BC3DF}" type="sibTrans" cxnId="{48BF7F4B-58B6-4666-9D20-A17268512087}">
      <dgm:prSet/>
      <dgm:spPr/>
      <dgm:t>
        <a:bodyPr/>
        <a:lstStyle/>
        <a:p>
          <a:endParaRPr lang="en-US"/>
        </a:p>
      </dgm:t>
    </dgm:pt>
    <dgm:pt modelId="{B2A1E654-B55D-4F62-8BB4-95CDAEE41C61}">
      <dgm:prSet phldrT="[Text]"/>
      <dgm:spPr/>
      <dgm:t>
        <a:bodyPr/>
        <a:lstStyle/>
        <a:p>
          <a:r>
            <a:rPr lang="en-US"/>
            <a:t>Total Awards: 159</a:t>
          </a:r>
        </a:p>
      </dgm:t>
    </dgm:pt>
    <dgm:pt modelId="{50D2E38F-6ED4-4969-971B-F3FF26AB9776}" type="parTrans" cxnId="{9B514B4D-FF42-4CC0-ACB5-DAFB6D806F0B}">
      <dgm:prSet/>
      <dgm:spPr/>
      <dgm:t>
        <a:bodyPr/>
        <a:lstStyle/>
        <a:p>
          <a:endParaRPr lang="en-US"/>
        </a:p>
      </dgm:t>
    </dgm:pt>
    <dgm:pt modelId="{F910B955-492E-4822-B007-CD95B0829519}" type="sibTrans" cxnId="{9B514B4D-FF42-4CC0-ACB5-DAFB6D806F0B}">
      <dgm:prSet/>
      <dgm:spPr/>
      <dgm:t>
        <a:bodyPr/>
        <a:lstStyle/>
        <a:p>
          <a:endParaRPr lang="en-US"/>
        </a:p>
      </dgm:t>
    </dgm:pt>
    <dgm:pt modelId="{26D4FEFE-0D7F-4B96-80A6-1698210B388D}">
      <dgm:prSet phldrT="[Text]"/>
      <dgm:spPr/>
      <dgm:t>
        <a:bodyPr/>
        <a:lstStyle/>
        <a:p>
          <a:r>
            <a:rPr lang="en-US"/>
            <a:t>2021</a:t>
          </a:r>
        </a:p>
      </dgm:t>
    </dgm:pt>
    <dgm:pt modelId="{C1960E59-728E-425C-9B19-DD34E81BFB75}" type="parTrans" cxnId="{B0A4BB18-B5F2-461C-966C-9EAE62AEFB5D}">
      <dgm:prSet/>
      <dgm:spPr/>
      <dgm:t>
        <a:bodyPr/>
        <a:lstStyle/>
        <a:p>
          <a:endParaRPr lang="en-US"/>
        </a:p>
      </dgm:t>
    </dgm:pt>
    <dgm:pt modelId="{E4414D19-7702-40A3-920F-A18ED8702EC5}" type="sibTrans" cxnId="{B0A4BB18-B5F2-461C-966C-9EAE62AEFB5D}">
      <dgm:prSet/>
      <dgm:spPr/>
      <dgm:t>
        <a:bodyPr/>
        <a:lstStyle/>
        <a:p>
          <a:endParaRPr lang="en-US"/>
        </a:p>
      </dgm:t>
    </dgm:pt>
    <dgm:pt modelId="{5E75FF9A-7115-4728-8199-88420F7FAB6F}">
      <dgm:prSet phldrT="[Text]"/>
      <dgm:spPr/>
      <dgm:t>
        <a:bodyPr/>
        <a:lstStyle/>
        <a:p>
          <a:r>
            <a:rPr lang="en-US"/>
            <a:t>Total Awards: 135</a:t>
          </a:r>
        </a:p>
      </dgm:t>
    </dgm:pt>
    <dgm:pt modelId="{030F6126-F7D5-44A4-986A-3847095E1E1F}" type="parTrans" cxnId="{0CEF2A56-4883-43E6-A6C6-97DA92BD742A}">
      <dgm:prSet/>
      <dgm:spPr/>
      <dgm:t>
        <a:bodyPr/>
        <a:lstStyle/>
        <a:p>
          <a:endParaRPr lang="en-US"/>
        </a:p>
      </dgm:t>
    </dgm:pt>
    <dgm:pt modelId="{A5EAC8A4-1254-41CC-9557-58D6A092EC23}" type="sibTrans" cxnId="{0CEF2A56-4883-43E6-A6C6-97DA92BD742A}">
      <dgm:prSet/>
      <dgm:spPr/>
      <dgm:t>
        <a:bodyPr/>
        <a:lstStyle/>
        <a:p>
          <a:endParaRPr lang="en-US"/>
        </a:p>
      </dgm:t>
    </dgm:pt>
    <dgm:pt modelId="{5788C18C-3DD9-4A6E-BAA9-A8489B45D120}">
      <dgm:prSet phldrT="[Text]"/>
      <dgm:spPr/>
      <dgm:t>
        <a:bodyPr/>
        <a:lstStyle/>
        <a:p>
          <a:r>
            <a:rPr lang="en-US"/>
            <a:t>Total Amount: $13.8M</a:t>
          </a:r>
        </a:p>
      </dgm:t>
    </dgm:pt>
    <dgm:pt modelId="{9AB4A45C-A69E-4169-A429-7C83D738A5DD}" type="parTrans" cxnId="{246D6126-26C2-4C68-B7C2-A7CD9344C701}">
      <dgm:prSet/>
      <dgm:spPr/>
      <dgm:t>
        <a:bodyPr/>
        <a:lstStyle/>
        <a:p>
          <a:endParaRPr lang="en-US"/>
        </a:p>
      </dgm:t>
    </dgm:pt>
    <dgm:pt modelId="{998BCF92-843A-4080-B8ED-F8000BDB6AF0}" type="sibTrans" cxnId="{246D6126-26C2-4C68-B7C2-A7CD9344C701}">
      <dgm:prSet/>
      <dgm:spPr/>
      <dgm:t>
        <a:bodyPr/>
        <a:lstStyle/>
        <a:p>
          <a:endParaRPr lang="en-US"/>
        </a:p>
      </dgm:t>
    </dgm:pt>
    <dgm:pt modelId="{2D6087FE-4CBC-4B03-922C-F1C0ACE1794E}">
      <dgm:prSet phldrT="[Text]"/>
      <dgm:spPr/>
      <dgm:t>
        <a:bodyPr/>
        <a:lstStyle/>
        <a:p>
          <a:r>
            <a:rPr lang="en-US"/>
            <a:t>2022</a:t>
          </a:r>
        </a:p>
      </dgm:t>
    </dgm:pt>
    <dgm:pt modelId="{7B9BD95C-17D1-48C1-AE38-FD213057605C}" type="parTrans" cxnId="{6DAD6F65-5E4D-4A0F-8BCC-DDA625C53242}">
      <dgm:prSet/>
      <dgm:spPr/>
      <dgm:t>
        <a:bodyPr/>
        <a:lstStyle/>
        <a:p>
          <a:endParaRPr lang="en-US"/>
        </a:p>
      </dgm:t>
    </dgm:pt>
    <dgm:pt modelId="{A992A695-6474-4775-A401-B42B64801CA1}" type="sibTrans" cxnId="{6DAD6F65-5E4D-4A0F-8BCC-DDA625C53242}">
      <dgm:prSet/>
      <dgm:spPr/>
      <dgm:t>
        <a:bodyPr/>
        <a:lstStyle/>
        <a:p>
          <a:endParaRPr lang="en-US"/>
        </a:p>
      </dgm:t>
    </dgm:pt>
    <dgm:pt modelId="{5B82BC7E-C9CD-4EFD-BE52-B05E02979588}">
      <dgm:prSet phldrT="[Text]"/>
      <dgm:spPr/>
      <dgm:t>
        <a:bodyPr/>
        <a:lstStyle/>
        <a:p>
          <a:r>
            <a:rPr lang="en-US"/>
            <a:t>Total Awards: 124</a:t>
          </a:r>
        </a:p>
      </dgm:t>
    </dgm:pt>
    <dgm:pt modelId="{8629385C-5793-4080-B9A6-FD3FB702FA07}" type="parTrans" cxnId="{7AF4C2B7-FACB-4E1D-8BCF-B211AD370E68}">
      <dgm:prSet/>
      <dgm:spPr/>
      <dgm:t>
        <a:bodyPr/>
        <a:lstStyle/>
        <a:p>
          <a:endParaRPr lang="en-US"/>
        </a:p>
      </dgm:t>
    </dgm:pt>
    <dgm:pt modelId="{16C3AE22-24D3-4E47-9031-8F43A2A65679}" type="sibTrans" cxnId="{7AF4C2B7-FACB-4E1D-8BCF-B211AD370E68}">
      <dgm:prSet/>
      <dgm:spPr/>
      <dgm:t>
        <a:bodyPr/>
        <a:lstStyle/>
        <a:p>
          <a:endParaRPr lang="en-US"/>
        </a:p>
      </dgm:t>
    </dgm:pt>
    <dgm:pt modelId="{C4DC68CB-324F-4197-9E49-6658DC564C84}">
      <dgm:prSet phldrT="[Text]"/>
      <dgm:spPr/>
      <dgm:t>
        <a:bodyPr/>
        <a:lstStyle/>
        <a:p>
          <a:r>
            <a:rPr lang="en-US"/>
            <a:t>Total Amount: $45.3M</a:t>
          </a:r>
        </a:p>
      </dgm:t>
    </dgm:pt>
    <dgm:pt modelId="{C9DEC959-7673-4D59-B9A3-E763BD5D75A5}" type="parTrans" cxnId="{A4F1CA46-B68A-4434-8FDF-B81508749DFD}">
      <dgm:prSet/>
      <dgm:spPr/>
      <dgm:t>
        <a:bodyPr/>
        <a:lstStyle/>
        <a:p>
          <a:endParaRPr lang="en-US"/>
        </a:p>
      </dgm:t>
    </dgm:pt>
    <dgm:pt modelId="{7B157B8A-5244-4BEB-B139-3D009B210429}" type="sibTrans" cxnId="{A4F1CA46-B68A-4434-8FDF-B81508749DFD}">
      <dgm:prSet/>
      <dgm:spPr/>
      <dgm:t>
        <a:bodyPr/>
        <a:lstStyle/>
        <a:p>
          <a:endParaRPr lang="en-US"/>
        </a:p>
      </dgm:t>
    </dgm:pt>
    <dgm:pt modelId="{642E8C01-3DF4-4482-AF37-4327A53502A7}">
      <dgm:prSet phldrT="[Text]"/>
      <dgm:spPr/>
      <dgm:t>
        <a:bodyPr/>
        <a:lstStyle/>
        <a:p>
          <a:r>
            <a:rPr lang="en-US"/>
            <a:t>Total Amount: $14.4M</a:t>
          </a:r>
        </a:p>
      </dgm:t>
    </dgm:pt>
    <dgm:pt modelId="{DDAB5E63-7CD0-4BD1-8DE7-4AD587799844}" type="parTrans" cxnId="{31297E1E-F743-4FBB-BAE3-F8FF181F69A7}">
      <dgm:prSet/>
      <dgm:spPr/>
      <dgm:t>
        <a:bodyPr/>
        <a:lstStyle/>
        <a:p>
          <a:endParaRPr lang="en-US"/>
        </a:p>
      </dgm:t>
    </dgm:pt>
    <dgm:pt modelId="{9F38C992-917C-4209-AFB5-750B224775A1}" type="sibTrans" cxnId="{31297E1E-F743-4FBB-BAE3-F8FF181F69A7}">
      <dgm:prSet/>
      <dgm:spPr/>
      <dgm:t>
        <a:bodyPr/>
        <a:lstStyle/>
        <a:p>
          <a:endParaRPr lang="en-US"/>
        </a:p>
      </dgm:t>
    </dgm:pt>
    <dgm:pt modelId="{EA2AB3DE-7C8B-49FB-9D55-D76C2283D064}" type="pres">
      <dgm:prSet presAssocID="{ED44CF5F-D30E-4FBD-B365-0CA160B362F0}" presName="diagram" presStyleCnt="0">
        <dgm:presLayoutVars>
          <dgm:dir/>
          <dgm:resizeHandles val="exact"/>
        </dgm:presLayoutVars>
      </dgm:prSet>
      <dgm:spPr/>
    </dgm:pt>
    <dgm:pt modelId="{CAA2511D-DCD1-4954-AEBB-8873B2C919C2}" type="pres">
      <dgm:prSet presAssocID="{953B790D-3011-40E5-9904-7CEBB230B326}" presName="node" presStyleLbl="node1" presStyleIdx="0" presStyleCnt="3">
        <dgm:presLayoutVars>
          <dgm:bulletEnabled val="1"/>
        </dgm:presLayoutVars>
      </dgm:prSet>
      <dgm:spPr>
        <a:prstGeom prst="roundRect">
          <a:avLst/>
        </a:prstGeom>
      </dgm:spPr>
    </dgm:pt>
    <dgm:pt modelId="{D5F785A1-C37C-469D-932D-1E184567265F}" type="pres">
      <dgm:prSet presAssocID="{FD1F2DBA-CF3B-4BF0-BFE6-DA4CD47BC3DF}" presName="sibTrans" presStyleCnt="0"/>
      <dgm:spPr/>
    </dgm:pt>
    <dgm:pt modelId="{3F223985-7A58-43C8-A68E-7788D29DE5A2}" type="pres">
      <dgm:prSet presAssocID="{26D4FEFE-0D7F-4B96-80A6-1698210B388D}" presName="node" presStyleLbl="node1" presStyleIdx="1" presStyleCnt="3">
        <dgm:presLayoutVars>
          <dgm:bulletEnabled val="1"/>
        </dgm:presLayoutVars>
      </dgm:prSet>
      <dgm:spPr>
        <a:prstGeom prst="roundRect">
          <a:avLst/>
        </a:prstGeom>
      </dgm:spPr>
    </dgm:pt>
    <dgm:pt modelId="{F40BCF5E-4E8A-4FD6-85AE-ACE1431F1FC3}" type="pres">
      <dgm:prSet presAssocID="{E4414D19-7702-40A3-920F-A18ED8702EC5}" presName="sibTrans" presStyleCnt="0"/>
      <dgm:spPr/>
    </dgm:pt>
    <dgm:pt modelId="{F893C75C-CB33-417E-BE48-509FA2ECE91F}" type="pres">
      <dgm:prSet presAssocID="{2D6087FE-4CBC-4B03-922C-F1C0ACE1794E}" presName="node" presStyleLbl="node1" presStyleIdx="2" presStyleCnt="3">
        <dgm:presLayoutVars>
          <dgm:bulletEnabled val="1"/>
        </dgm:presLayoutVars>
      </dgm:prSet>
      <dgm:spPr>
        <a:prstGeom prst="roundRect">
          <a:avLst/>
        </a:prstGeom>
      </dgm:spPr>
    </dgm:pt>
  </dgm:ptLst>
  <dgm:cxnLst>
    <dgm:cxn modelId="{0D234607-6849-44D9-BE30-F66617FF7699}" type="presOf" srcId="{2D6087FE-4CBC-4B03-922C-F1C0ACE1794E}" destId="{F893C75C-CB33-417E-BE48-509FA2ECE91F}" srcOrd="0" destOrd="0" presId="urn:microsoft.com/office/officeart/2005/8/layout/default"/>
    <dgm:cxn modelId="{908AF812-526D-4285-86F0-9F7EE13F26E2}" type="presOf" srcId="{953B790D-3011-40E5-9904-7CEBB230B326}" destId="{CAA2511D-DCD1-4954-AEBB-8873B2C919C2}" srcOrd="0" destOrd="0" presId="urn:microsoft.com/office/officeart/2005/8/layout/default"/>
    <dgm:cxn modelId="{B0A4BB18-B5F2-461C-966C-9EAE62AEFB5D}" srcId="{ED44CF5F-D30E-4FBD-B365-0CA160B362F0}" destId="{26D4FEFE-0D7F-4B96-80A6-1698210B388D}" srcOrd="1" destOrd="0" parTransId="{C1960E59-728E-425C-9B19-DD34E81BFB75}" sibTransId="{E4414D19-7702-40A3-920F-A18ED8702EC5}"/>
    <dgm:cxn modelId="{6481B21A-B082-4EE0-AC0A-6C13A2010183}" type="presOf" srcId="{B2A1E654-B55D-4F62-8BB4-95CDAEE41C61}" destId="{CAA2511D-DCD1-4954-AEBB-8873B2C919C2}" srcOrd="0" destOrd="1" presId="urn:microsoft.com/office/officeart/2005/8/layout/default"/>
    <dgm:cxn modelId="{31297E1E-F743-4FBB-BAE3-F8FF181F69A7}" srcId="{953B790D-3011-40E5-9904-7CEBB230B326}" destId="{642E8C01-3DF4-4482-AF37-4327A53502A7}" srcOrd="1" destOrd="0" parTransId="{DDAB5E63-7CD0-4BD1-8DE7-4AD587799844}" sibTransId="{9F38C992-917C-4209-AFB5-750B224775A1}"/>
    <dgm:cxn modelId="{246D6126-26C2-4C68-B7C2-A7CD9344C701}" srcId="{26D4FEFE-0D7F-4B96-80A6-1698210B388D}" destId="{5788C18C-3DD9-4A6E-BAA9-A8489B45D120}" srcOrd="1" destOrd="0" parTransId="{9AB4A45C-A69E-4169-A429-7C83D738A5DD}" sibTransId="{998BCF92-843A-4080-B8ED-F8000BDB6AF0}"/>
    <dgm:cxn modelId="{6DAD6F65-5E4D-4A0F-8BCC-DDA625C53242}" srcId="{ED44CF5F-D30E-4FBD-B365-0CA160B362F0}" destId="{2D6087FE-4CBC-4B03-922C-F1C0ACE1794E}" srcOrd="2" destOrd="0" parTransId="{7B9BD95C-17D1-48C1-AE38-FD213057605C}" sibTransId="{A992A695-6474-4775-A401-B42B64801CA1}"/>
    <dgm:cxn modelId="{34438846-959A-4D51-9083-349E847938E3}" type="presOf" srcId="{5788C18C-3DD9-4A6E-BAA9-A8489B45D120}" destId="{3F223985-7A58-43C8-A68E-7788D29DE5A2}" srcOrd="0" destOrd="2" presId="urn:microsoft.com/office/officeart/2005/8/layout/default"/>
    <dgm:cxn modelId="{A4F1CA46-B68A-4434-8FDF-B81508749DFD}" srcId="{2D6087FE-4CBC-4B03-922C-F1C0ACE1794E}" destId="{C4DC68CB-324F-4197-9E49-6658DC564C84}" srcOrd="1" destOrd="0" parTransId="{C9DEC959-7673-4D59-B9A3-E763BD5D75A5}" sibTransId="{7B157B8A-5244-4BEB-B139-3D009B210429}"/>
    <dgm:cxn modelId="{48BF7F4B-58B6-4666-9D20-A17268512087}" srcId="{ED44CF5F-D30E-4FBD-B365-0CA160B362F0}" destId="{953B790D-3011-40E5-9904-7CEBB230B326}" srcOrd="0" destOrd="0" parTransId="{CAA71261-801C-49F5-8F12-882121B84FBE}" sibTransId="{FD1F2DBA-CF3B-4BF0-BFE6-DA4CD47BC3DF}"/>
    <dgm:cxn modelId="{9B514B4D-FF42-4CC0-ACB5-DAFB6D806F0B}" srcId="{953B790D-3011-40E5-9904-7CEBB230B326}" destId="{B2A1E654-B55D-4F62-8BB4-95CDAEE41C61}" srcOrd="0" destOrd="0" parTransId="{50D2E38F-6ED4-4969-971B-F3FF26AB9776}" sibTransId="{F910B955-492E-4822-B007-CD95B0829519}"/>
    <dgm:cxn modelId="{38826C6F-505B-4BEE-83C3-9B17E48DCACF}" type="presOf" srcId="{5B82BC7E-C9CD-4EFD-BE52-B05E02979588}" destId="{F893C75C-CB33-417E-BE48-509FA2ECE91F}" srcOrd="0" destOrd="1" presId="urn:microsoft.com/office/officeart/2005/8/layout/default"/>
    <dgm:cxn modelId="{0CEF2A56-4883-43E6-A6C6-97DA92BD742A}" srcId="{26D4FEFE-0D7F-4B96-80A6-1698210B388D}" destId="{5E75FF9A-7115-4728-8199-88420F7FAB6F}" srcOrd="0" destOrd="0" parTransId="{030F6126-F7D5-44A4-986A-3847095E1E1F}" sibTransId="{A5EAC8A4-1254-41CC-9557-58D6A092EC23}"/>
    <dgm:cxn modelId="{88BFFC7E-9C2C-4475-B051-19EE967E6859}" type="presOf" srcId="{ED44CF5F-D30E-4FBD-B365-0CA160B362F0}" destId="{EA2AB3DE-7C8B-49FB-9D55-D76C2283D064}" srcOrd="0" destOrd="0" presId="urn:microsoft.com/office/officeart/2005/8/layout/default"/>
    <dgm:cxn modelId="{0F71AF80-094F-4895-A39A-EE6AACB57D1E}" type="presOf" srcId="{26D4FEFE-0D7F-4B96-80A6-1698210B388D}" destId="{3F223985-7A58-43C8-A68E-7788D29DE5A2}" srcOrd="0" destOrd="0" presId="urn:microsoft.com/office/officeart/2005/8/layout/default"/>
    <dgm:cxn modelId="{E62B9FA0-5BAB-4BA2-9787-E24DE5474A89}" type="presOf" srcId="{C4DC68CB-324F-4197-9E49-6658DC564C84}" destId="{F893C75C-CB33-417E-BE48-509FA2ECE91F}" srcOrd="0" destOrd="2" presId="urn:microsoft.com/office/officeart/2005/8/layout/default"/>
    <dgm:cxn modelId="{7AF4C2B7-FACB-4E1D-8BCF-B211AD370E68}" srcId="{2D6087FE-4CBC-4B03-922C-F1C0ACE1794E}" destId="{5B82BC7E-C9CD-4EFD-BE52-B05E02979588}" srcOrd="0" destOrd="0" parTransId="{8629385C-5793-4080-B9A6-FD3FB702FA07}" sibTransId="{16C3AE22-24D3-4E47-9031-8F43A2A65679}"/>
    <dgm:cxn modelId="{514A60C7-E918-4402-AE3E-25B24200E8F5}" type="presOf" srcId="{5E75FF9A-7115-4728-8199-88420F7FAB6F}" destId="{3F223985-7A58-43C8-A68E-7788D29DE5A2}" srcOrd="0" destOrd="1" presId="urn:microsoft.com/office/officeart/2005/8/layout/default"/>
    <dgm:cxn modelId="{EF1828CD-8CBB-4F99-9E02-809655CBE53C}" type="presOf" srcId="{642E8C01-3DF4-4482-AF37-4327A53502A7}" destId="{CAA2511D-DCD1-4954-AEBB-8873B2C919C2}" srcOrd="0" destOrd="2" presId="urn:microsoft.com/office/officeart/2005/8/layout/default"/>
    <dgm:cxn modelId="{0E640C45-B420-47E6-B9AE-8AF6DF8E6F99}" type="presParOf" srcId="{EA2AB3DE-7C8B-49FB-9D55-D76C2283D064}" destId="{CAA2511D-DCD1-4954-AEBB-8873B2C919C2}" srcOrd="0" destOrd="0" presId="urn:microsoft.com/office/officeart/2005/8/layout/default"/>
    <dgm:cxn modelId="{64444C25-B2D4-4DA9-8FCF-1A17244CD889}" type="presParOf" srcId="{EA2AB3DE-7C8B-49FB-9D55-D76C2283D064}" destId="{D5F785A1-C37C-469D-932D-1E184567265F}" srcOrd="1" destOrd="0" presId="urn:microsoft.com/office/officeart/2005/8/layout/default"/>
    <dgm:cxn modelId="{79567AA3-2E06-484C-9A45-432BD1738560}" type="presParOf" srcId="{EA2AB3DE-7C8B-49FB-9D55-D76C2283D064}" destId="{3F223985-7A58-43C8-A68E-7788D29DE5A2}" srcOrd="2" destOrd="0" presId="urn:microsoft.com/office/officeart/2005/8/layout/default"/>
    <dgm:cxn modelId="{F76DBAF0-6FCB-4D70-A1A0-0FED13609086}" type="presParOf" srcId="{EA2AB3DE-7C8B-49FB-9D55-D76C2283D064}" destId="{F40BCF5E-4E8A-4FD6-85AE-ACE1431F1FC3}" srcOrd="3" destOrd="0" presId="urn:microsoft.com/office/officeart/2005/8/layout/default"/>
    <dgm:cxn modelId="{09C17BD2-D981-4F63-90A5-B2192EE7AE29}" type="presParOf" srcId="{EA2AB3DE-7C8B-49FB-9D55-D76C2283D064}" destId="{F893C75C-CB33-417E-BE48-509FA2ECE91F}" srcOrd="4" destOrd="0" presId="urn:microsoft.com/office/officeart/2005/8/layout/default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5D2DC4AA-F612-4F06-8AB7-ED127263C4E5}" type="doc">
      <dgm:prSet loTypeId="urn:microsoft.com/office/officeart/2005/8/layout/vProcess5" loCatId="process" qsTypeId="urn:microsoft.com/office/officeart/2005/8/quickstyle/simple5" qsCatId="simple" csTypeId="urn:microsoft.com/office/officeart/2005/8/colors/accent2_3" csCatId="accent2"/>
      <dgm:spPr/>
      <dgm:t>
        <a:bodyPr/>
        <a:lstStyle/>
        <a:p>
          <a:endParaRPr lang="en-US"/>
        </a:p>
      </dgm:t>
    </dgm:pt>
    <dgm:pt modelId="{7BE1184E-27D4-4C5F-9495-FF41C83426F2}">
      <dgm:prSet/>
      <dgm:spPr/>
      <dgm:t>
        <a:bodyPr/>
        <a:lstStyle/>
        <a:p>
          <a:r>
            <a:rPr lang="en-US"/>
            <a:t>Create an account on the application portal</a:t>
          </a:r>
        </a:p>
      </dgm:t>
    </dgm:pt>
    <dgm:pt modelId="{B6EBE200-BF05-4852-AE2E-280A04117A71}" type="parTrans" cxnId="{016CF3EF-BF05-4DC4-9215-CAB9D6EE8C00}">
      <dgm:prSet/>
      <dgm:spPr/>
      <dgm:t>
        <a:bodyPr/>
        <a:lstStyle/>
        <a:p>
          <a:endParaRPr lang="en-US"/>
        </a:p>
      </dgm:t>
    </dgm:pt>
    <dgm:pt modelId="{C6E215AB-F7BE-4900-85C3-10202FD148AB}" type="sibTrans" cxnId="{016CF3EF-BF05-4DC4-9215-CAB9D6EE8C00}">
      <dgm:prSet/>
      <dgm:spPr/>
      <dgm:t>
        <a:bodyPr/>
        <a:lstStyle/>
        <a:p>
          <a:endParaRPr lang="en-US"/>
        </a:p>
      </dgm:t>
    </dgm:pt>
    <dgm:pt modelId="{71C5DB4A-C3BE-4538-BF5C-02AFDC2599F6}">
      <dgm:prSet/>
      <dgm:spPr/>
      <dgm:t>
        <a:bodyPr/>
        <a:lstStyle/>
        <a:p>
          <a:r>
            <a:rPr lang="en-US"/>
            <a:t>Login and go to "Submit an Application"</a:t>
          </a:r>
        </a:p>
      </dgm:t>
    </dgm:pt>
    <dgm:pt modelId="{5A6EA816-2550-4A6D-BACB-67013F613EAF}" type="parTrans" cxnId="{E3D62E88-536A-4ED7-877C-45806E311E32}">
      <dgm:prSet/>
      <dgm:spPr/>
      <dgm:t>
        <a:bodyPr/>
        <a:lstStyle/>
        <a:p>
          <a:endParaRPr lang="en-US"/>
        </a:p>
      </dgm:t>
    </dgm:pt>
    <dgm:pt modelId="{9B345A51-F7D5-4794-BE33-07A1C7FEBCE6}" type="sibTrans" cxnId="{E3D62E88-536A-4ED7-877C-45806E311E32}">
      <dgm:prSet/>
      <dgm:spPr/>
      <dgm:t>
        <a:bodyPr/>
        <a:lstStyle/>
        <a:p>
          <a:endParaRPr lang="en-US"/>
        </a:p>
      </dgm:t>
    </dgm:pt>
    <dgm:pt modelId="{BA921982-4103-403A-A362-509080F4891C}">
      <dgm:prSet/>
      <dgm:spPr/>
      <dgm:t>
        <a:bodyPr/>
        <a:lstStyle/>
        <a:p>
          <a:pPr rtl="0"/>
          <a:r>
            <a:rPr lang="en-US"/>
            <a:t>More Information on how to apply: </a:t>
          </a:r>
          <a:r>
            <a:rPr lang="en-US" b="0">
              <a:latin typeface="Elephant"/>
            </a:rPr>
            <a:t>www.bia.gov/service/tcr-annual-awards-program/how-to-apply</a:t>
          </a:r>
          <a:endParaRPr lang="en-US" b="0"/>
        </a:p>
      </dgm:t>
    </dgm:pt>
    <dgm:pt modelId="{1175F405-B22E-42AC-82B8-24242952E892}" type="parTrans" cxnId="{2D5963A3-1034-4645-AD3D-1165234F9109}">
      <dgm:prSet/>
      <dgm:spPr/>
      <dgm:t>
        <a:bodyPr/>
        <a:lstStyle/>
        <a:p>
          <a:endParaRPr lang="en-US"/>
        </a:p>
      </dgm:t>
    </dgm:pt>
    <dgm:pt modelId="{986F0B82-3B09-4FF6-8EE6-F9390AB6C27E}" type="sibTrans" cxnId="{2D5963A3-1034-4645-AD3D-1165234F9109}">
      <dgm:prSet/>
      <dgm:spPr/>
      <dgm:t>
        <a:bodyPr/>
        <a:lstStyle/>
        <a:p>
          <a:endParaRPr lang="en-US"/>
        </a:p>
      </dgm:t>
    </dgm:pt>
    <dgm:pt modelId="{199418CE-5A5E-4563-B098-877CAAD3CBBB}" type="pres">
      <dgm:prSet presAssocID="{5D2DC4AA-F612-4F06-8AB7-ED127263C4E5}" presName="outerComposite" presStyleCnt="0">
        <dgm:presLayoutVars>
          <dgm:chMax val="5"/>
          <dgm:dir/>
          <dgm:resizeHandles val="exact"/>
        </dgm:presLayoutVars>
      </dgm:prSet>
      <dgm:spPr/>
    </dgm:pt>
    <dgm:pt modelId="{58A009A6-D31A-4093-ABE7-AC8A7C4E5EAF}" type="pres">
      <dgm:prSet presAssocID="{5D2DC4AA-F612-4F06-8AB7-ED127263C4E5}" presName="dummyMaxCanvas" presStyleCnt="0">
        <dgm:presLayoutVars/>
      </dgm:prSet>
      <dgm:spPr/>
    </dgm:pt>
    <dgm:pt modelId="{1FF3FD29-55A8-479F-B2C6-F8CDD4AB7670}" type="pres">
      <dgm:prSet presAssocID="{5D2DC4AA-F612-4F06-8AB7-ED127263C4E5}" presName="ThreeNodes_1" presStyleLbl="node1" presStyleIdx="0" presStyleCnt="3">
        <dgm:presLayoutVars>
          <dgm:bulletEnabled val="1"/>
        </dgm:presLayoutVars>
      </dgm:prSet>
      <dgm:spPr/>
    </dgm:pt>
    <dgm:pt modelId="{C19D2CCA-E878-4550-8577-DD94045FDE63}" type="pres">
      <dgm:prSet presAssocID="{5D2DC4AA-F612-4F06-8AB7-ED127263C4E5}" presName="ThreeNodes_2" presStyleLbl="node1" presStyleIdx="1" presStyleCnt="3">
        <dgm:presLayoutVars>
          <dgm:bulletEnabled val="1"/>
        </dgm:presLayoutVars>
      </dgm:prSet>
      <dgm:spPr/>
    </dgm:pt>
    <dgm:pt modelId="{AFA8EBBF-6A63-4BDC-BC3E-AAD1FEEA6EF5}" type="pres">
      <dgm:prSet presAssocID="{5D2DC4AA-F612-4F06-8AB7-ED127263C4E5}" presName="ThreeNodes_3" presStyleLbl="node1" presStyleIdx="2" presStyleCnt="3">
        <dgm:presLayoutVars>
          <dgm:bulletEnabled val="1"/>
        </dgm:presLayoutVars>
      </dgm:prSet>
      <dgm:spPr/>
    </dgm:pt>
    <dgm:pt modelId="{AE93C110-91C2-4214-8A12-CE13C53E12F6}" type="pres">
      <dgm:prSet presAssocID="{5D2DC4AA-F612-4F06-8AB7-ED127263C4E5}" presName="ThreeConn_1-2" presStyleLbl="fgAccFollowNode1" presStyleIdx="0" presStyleCnt="2">
        <dgm:presLayoutVars>
          <dgm:bulletEnabled val="1"/>
        </dgm:presLayoutVars>
      </dgm:prSet>
      <dgm:spPr/>
    </dgm:pt>
    <dgm:pt modelId="{6455E22B-8C2A-4565-A632-8AA69CC1DF31}" type="pres">
      <dgm:prSet presAssocID="{5D2DC4AA-F612-4F06-8AB7-ED127263C4E5}" presName="ThreeConn_2-3" presStyleLbl="fgAccFollowNode1" presStyleIdx="1" presStyleCnt="2">
        <dgm:presLayoutVars>
          <dgm:bulletEnabled val="1"/>
        </dgm:presLayoutVars>
      </dgm:prSet>
      <dgm:spPr/>
    </dgm:pt>
    <dgm:pt modelId="{B26B44AB-9252-4260-9070-8961FBBA74E6}" type="pres">
      <dgm:prSet presAssocID="{5D2DC4AA-F612-4F06-8AB7-ED127263C4E5}" presName="ThreeNodes_1_text" presStyleLbl="node1" presStyleIdx="2" presStyleCnt="3">
        <dgm:presLayoutVars>
          <dgm:bulletEnabled val="1"/>
        </dgm:presLayoutVars>
      </dgm:prSet>
      <dgm:spPr/>
    </dgm:pt>
    <dgm:pt modelId="{33FFD456-094B-4AD4-9BE3-760895D44EC6}" type="pres">
      <dgm:prSet presAssocID="{5D2DC4AA-F612-4F06-8AB7-ED127263C4E5}" presName="ThreeNodes_2_text" presStyleLbl="node1" presStyleIdx="2" presStyleCnt="3">
        <dgm:presLayoutVars>
          <dgm:bulletEnabled val="1"/>
        </dgm:presLayoutVars>
      </dgm:prSet>
      <dgm:spPr/>
    </dgm:pt>
    <dgm:pt modelId="{046F3D8B-CEC9-45ED-83C8-B3224CFE2038}" type="pres">
      <dgm:prSet presAssocID="{5D2DC4AA-F612-4F06-8AB7-ED127263C4E5}" presName="ThreeNodes_3_text" presStyleLbl="node1" presStyleIdx="2" presStyleCnt="3">
        <dgm:presLayoutVars>
          <dgm:bulletEnabled val="1"/>
        </dgm:presLayoutVars>
      </dgm:prSet>
      <dgm:spPr/>
    </dgm:pt>
  </dgm:ptLst>
  <dgm:cxnLst>
    <dgm:cxn modelId="{B8F80827-96D1-4592-AD07-835E821169C6}" type="presOf" srcId="{5D2DC4AA-F612-4F06-8AB7-ED127263C4E5}" destId="{199418CE-5A5E-4563-B098-877CAAD3CBBB}" srcOrd="0" destOrd="0" presId="urn:microsoft.com/office/officeart/2005/8/layout/vProcess5"/>
    <dgm:cxn modelId="{39C6FD64-C1AD-4825-9F2A-3C8894BCDADA}" type="presOf" srcId="{71C5DB4A-C3BE-4538-BF5C-02AFDC2599F6}" destId="{33FFD456-094B-4AD4-9BE3-760895D44EC6}" srcOrd="1" destOrd="0" presId="urn:microsoft.com/office/officeart/2005/8/layout/vProcess5"/>
    <dgm:cxn modelId="{EAFE754E-B434-4EF9-B120-35D6BAEF158F}" type="presOf" srcId="{9B345A51-F7D5-4794-BE33-07A1C7FEBCE6}" destId="{6455E22B-8C2A-4565-A632-8AA69CC1DF31}" srcOrd="0" destOrd="0" presId="urn:microsoft.com/office/officeart/2005/8/layout/vProcess5"/>
    <dgm:cxn modelId="{4A55387F-6AD5-45D2-9FF7-D7CB3354EF45}" type="presOf" srcId="{C6E215AB-F7BE-4900-85C3-10202FD148AB}" destId="{AE93C110-91C2-4214-8A12-CE13C53E12F6}" srcOrd="0" destOrd="0" presId="urn:microsoft.com/office/officeart/2005/8/layout/vProcess5"/>
    <dgm:cxn modelId="{E3D62E88-536A-4ED7-877C-45806E311E32}" srcId="{5D2DC4AA-F612-4F06-8AB7-ED127263C4E5}" destId="{71C5DB4A-C3BE-4538-BF5C-02AFDC2599F6}" srcOrd="1" destOrd="0" parTransId="{5A6EA816-2550-4A6D-BACB-67013F613EAF}" sibTransId="{9B345A51-F7D5-4794-BE33-07A1C7FEBCE6}"/>
    <dgm:cxn modelId="{5BF9B6A1-4092-4BE1-825C-F445E83E15E2}" type="presOf" srcId="{BA921982-4103-403A-A362-509080F4891C}" destId="{AFA8EBBF-6A63-4BDC-BC3E-AAD1FEEA6EF5}" srcOrd="0" destOrd="0" presId="urn:microsoft.com/office/officeart/2005/8/layout/vProcess5"/>
    <dgm:cxn modelId="{2D5963A3-1034-4645-AD3D-1165234F9109}" srcId="{5D2DC4AA-F612-4F06-8AB7-ED127263C4E5}" destId="{BA921982-4103-403A-A362-509080F4891C}" srcOrd="2" destOrd="0" parTransId="{1175F405-B22E-42AC-82B8-24242952E892}" sibTransId="{986F0B82-3B09-4FF6-8EE6-F9390AB6C27E}"/>
    <dgm:cxn modelId="{9F6089A7-EA8F-4757-BD97-2F03C043DEC5}" type="presOf" srcId="{7BE1184E-27D4-4C5F-9495-FF41C83426F2}" destId="{B26B44AB-9252-4260-9070-8961FBBA74E6}" srcOrd="1" destOrd="0" presId="urn:microsoft.com/office/officeart/2005/8/layout/vProcess5"/>
    <dgm:cxn modelId="{898477C6-46D1-408E-86E3-73ADE76C0F14}" type="presOf" srcId="{BA921982-4103-403A-A362-509080F4891C}" destId="{046F3D8B-CEC9-45ED-83C8-B3224CFE2038}" srcOrd="1" destOrd="0" presId="urn:microsoft.com/office/officeart/2005/8/layout/vProcess5"/>
    <dgm:cxn modelId="{74BE9BCD-B68B-4B03-878A-9E9D3B684B6B}" type="presOf" srcId="{71C5DB4A-C3BE-4538-BF5C-02AFDC2599F6}" destId="{C19D2CCA-E878-4550-8577-DD94045FDE63}" srcOrd="0" destOrd="0" presId="urn:microsoft.com/office/officeart/2005/8/layout/vProcess5"/>
    <dgm:cxn modelId="{016CF3EF-BF05-4DC4-9215-CAB9D6EE8C00}" srcId="{5D2DC4AA-F612-4F06-8AB7-ED127263C4E5}" destId="{7BE1184E-27D4-4C5F-9495-FF41C83426F2}" srcOrd="0" destOrd="0" parTransId="{B6EBE200-BF05-4852-AE2E-280A04117A71}" sibTransId="{C6E215AB-F7BE-4900-85C3-10202FD148AB}"/>
    <dgm:cxn modelId="{4C0665FF-025A-4D76-8DC5-E67BFD11F09B}" type="presOf" srcId="{7BE1184E-27D4-4C5F-9495-FF41C83426F2}" destId="{1FF3FD29-55A8-479F-B2C6-F8CDD4AB7670}" srcOrd="0" destOrd="0" presId="urn:microsoft.com/office/officeart/2005/8/layout/vProcess5"/>
    <dgm:cxn modelId="{5C8B054D-E97F-4D22-B7B6-605FAB4743A8}" type="presParOf" srcId="{199418CE-5A5E-4563-B098-877CAAD3CBBB}" destId="{58A009A6-D31A-4093-ABE7-AC8A7C4E5EAF}" srcOrd="0" destOrd="0" presId="urn:microsoft.com/office/officeart/2005/8/layout/vProcess5"/>
    <dgm:cxn modelId="{EA5E04AB-1966-48AF-8CE9-63305E179D41}" type="presParOf" srcId="{199418CE-5A5E-4563-B098-877CAAD3CBBB}" destId="{1FF3FD29-55A8-479F-B2C6-F8CDD4AB7670}" srcOrd="1" destOrd="0" presId="urn:microsoft.com/office/officeart/2005/8/layout/vProcess5"/>
    <dgm:cxn modelId="{C43EC4A4-3955-4B56-8A69-032357B805F8}" type="presParOf" srcId="{199418CE-5A5E-4563-B098-877CAAD3CBBB}" destId="{C19D2CCA-E878-4550-8577-DD94045FDE63}" srcOrd="2" destOrd="0" presId="urn:microsoft.com/office/officeart/2005/8/layout/vProcess5"/>
    <dgm:cxn modelId="{1438375E-D1D5-4357-A7DD-34C68DE048B3}" type="presParOf" srcId="{199418CE-5A5E-4563-B098-877CAAD3CBBB}" destId="{AFA8EBBF-6A63-4BDC-BC3E-AAD1FEEA6EF5}" srcOrd="3" destOrd="0" presId="urn:microsoft.com/office/officeart/2005/8/layout/vProcess5"/>
    <dgm:cxn modelId="{22A6C618-26C8-472A-906A-2B031711CFE2}" type="presParOf" srcId="{199418CE-5A5E-4563-B098-877CAAD3CBBB}" destId="{AE93C110-91C2-4214-8A12-CE13C53E12F6}" srcOrd="4" destOrd="0" presId="urn:microsoft.com/office/officeart/2005/8/layout/vProcess5"/>
    <dgm:cxn modelId="{FBA15FFB-96D4-4D82-AA46-D1F63AC7DDDD}" type="presParOf" srcId="{199418CE-5A5E-4563-B098-877CAAD3CBBB}" destId="{6455E22B-8C2A-4565-A632-8AA69CC1DF31}" srcOrd="5" destOrd="0" presId="urn:microsoft.com/office/officeart/2005/8/layout/vProcess5"/>
    <dgm:cxn modelId="{D848ECB3-925D-483F-B521-0CEBFAB000E6}" type="presParOf" srcId="{199418CE-5A5E-4563-B098-877CAAD3CBBB}" destId="{B26B44AB-9252-4260-9070-8961FBBA74E6}" srcOrd="6" destOrd="0" presId="urn:microsoft.com/office/officeart/2005/8/layout/vProcess5"/>
    <dgm:cxn modelId="{1C13B202-D06C-4E8A-9102-303F2AA7378A}" type="presParOf" srcId="{199418CE-5A5E-4563-B098-877CAAD3CBBB}" destId="{33FFD456-094B-4AD4-9BE3-760895D44EC6}" srcOrd="7" destOrd="0" presId="urn:microsoft.com/office/officeart/2005/8/layout/vProcess5"/>
    <dgm:cxn modelId="{6F55D922-0A55-445F-AB8A-33634B45E878}" type="presParOf" srcId="{199418CE-5A5E-4563-B098-877CAAD3CBBB}" destId="{046F3D8B-CEC9-45ED-83C8-B3224CFE2038}" srcOrd="8" destOrd="0" presId="urn:microsoft.com/office/officeart/2005/8/layout/vProcess5"/>
  </dgm:cxnLst>
  <dgm:bg/>
  <dgm:whole/>
  <dgm:extLst>
    <a:ext uri="http://schemas.microsoft.com/office/drawing/2008/diagram">
      <dsp:dataModelExt xmlns:dsp="http://schemas.microsoft.com/office/drawing/2008/diagram" relId="rId9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CAA2511D-DCD1-4954-AEBB-8873B2C919C2}">
      <dsp:nvSpPr>
        <dsp:cNvPr id="0" name=""/>
        <dsp:cNvSpPr/>
      </dsp:nvSpPr>
      <dsp:spPr>
        <a:xfrm>
          <a:off x="0" y="39785"/>
          <a:ext cx="1855104" cy="1113062"/>
        </a:xfrm>
        <a:prstGeom prst="roundRect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t" anchorCtr="0">
          <a:noAutofit/>
        </a:bodyPr>
        <a:lstStyle/>
        <a:p>
          <a:pPr marL="0" lvl="0" indent="0" algn="l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kern="1200"/>
            <a:t>2020</a:t>
          </a:r>
        </a:p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200" kern="1200"/>
            <a:t>Total Awards: 159</a:t>
          </a:r>
        </a:p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200" kern="1200"/>
            <a:t>Total Amount: $14.4M</a:t>
          </a:r>
        </a:p>
      </dsp:txBody>
      <dsp:txXfrm>
        <a:off x="54335" y="94120"/>
        <a:ext cx="1746434" cy="1004392"/>
      </dsp:txXfrm>
    </dsp:sp>
    <dsp:sp modelId="{3F223985-7A58-43C8-A68E-7788D29DE5A2}">
      <dsp:nvSpPr>
        <dsp:cNvPr id="0" name=""/>
        <dsp:cNvSpPr/>
      </dsp:nvSpPr>
      <dsp:spPr>
        <a:xfrm>
          <a:off x="2040615" y="39785"/>
          <a:ext cx="1855104" cy="1113062"/>
        </a:xfrm>
        <a:prstGeom prst="roundRect">
          <a:avLst/>
        </a:prstGeom>
        <a:solidFill>
          <a:schemeClr val="accent3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t" anchorCtr="0">
          <a:noAutofit/>
        </a:bodyPr>
        <a:lstStyle/>
        <a:p>
          <a:pPr marL="0" lvl="0" indent="0" algn="l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kern="1200"/>
            <a:t>2021</a:t>
          </a:r>
        </a:p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200" kern="1200"/>
            <a:t>Total Awards: 135</a:t>
          </a:r>
        </a:p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200" kern="1200"/>
            <a:t>Total Amount: $13.8M</a:t>
          </a:r>
        </a:p>
      </dsp:txBody>
      <dsp:txXfrm>
        <a:off x="2094950" y="94120"/>
        <a:ext cx="1746434" cy="1004392"/>
      </dsp:txXfrm>
    </dsp:sp>
    <dsp:sp modelId="{F893C75C-CB33-417E-BE48-509FA2ECE91F}">
      <dsp:nvSpPr>
        <dsp:cNvPr id="0" name=""/>
        <dsp:cNvSpPr/>
      </dsp:nvSpPr>
      <dsp:spPr>
        <a:xfrm>
          <a:off x="4081230" y="39785"/>
          <a:ext cx="1855104" cy="1113062"/>
        </a:xfrm>
        <a:prstGeom prst="roundRect">
          <a:avLst/>
        </a:prstGeom>
        <a:solidFill>
          <a:schemeClr val="accent4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t" anchorCtr="0">
          <a:noAutofit/>
        </a:bodyPr>
        <a:lstStyle/>
        <a:p>
          <a:pPr marL="0" lvl="0" indent="0" algn="l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kern="1200"/>
            <a:t>2022</a:t>
          </a:r>
        </a:p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200" kern="1200"/>
            <a:t>Total Awards: 124</a:t>
          </a:r>
        </a:p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200" kern="1200"/>
            <a:t>Total Amount: $45.3M</a:t>
          </a:r>
        </a:p>
      </dsp:txBody>
      <dsp:txXfrm>
        <a:off x="4135565" y="94120"/>
        <a:ext cx="1746434" cy="1004392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1FF3FD29-55A8-479F-B2C6-F8CDD4AB7670}">
      <dsp:nvSpPr>
        <dsp:cNvPr id="0" name=""/>
        <dsp:cNvSpPr/>
      </dsp:nvSpPr>
      <dsp:spPr>
        <a:xfrm>
          <a:off x="0" y="0"/>
          <a:ext cx="4272187" cy="958980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2">
                <a:shade val="80000"/>
                <a:hueOff val="0"/>
                <a:satOff val="0"/>
                <a:lumOff val="0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2">
                <a:shade val="80000"/>
                <a:hueOff val="0"/>
                <a:satOff val="0"/>
                <a:lumOff val="0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2">
                <a:shade val="80000"/>
                <a:hueOff val="0"/>
                <a:satOff val="0"/>
                <a:lumOff val="0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>
          <a:outerShdw blurRad="57150" dist="19050" dir="5400000" algn="ctr" rotWithShape="0">
            <a:srgbClr val="000000">
              <a:alpha val="63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300" kern="1200"/>
            <a:t>Create an account on the application portal</a:t>
          </a:r>
        </a:p>
      </dsp:txBody>
      <dsp:txXfrm>
        <a:off x="28088" y="28088"/>
        <a:ext cx="3237372" cy="902804"/>
      </dsp:txXfrm>
    </dsp:sp>
    <dsp:sp modelId="{C19D2CCA-E878-4550-8577-DD94045FDE63}">
      <dsp:nvSpPr>
        <dsp:cNvPr id="0" name=""/>
        <dsp:cNvSpPr/>
      </dsp:nvSpPr>
      <dsp:spPr>
        <a:xfrm>
          <a:off x="376957" y="1118810"/>
          <a:ext cx="4272187" cy="958980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2">
                <a:shade val="80000"/>
                <a:hueOff val="102214"/>
                <a:satOff val="-26138"/>
                <a:lumOff val="18442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2">
                <a:shade val="80000"/>
                <a:hueOff val="102214"/>
                <a:satOff val="-26138"/>
                <a:lumOff val="18442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2">
                <a:shade val="80000"/>
                <a:hueOff val="102214"/>
                <a:satOff val="-26138"/>
                <a:lumOff val="18442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>
          <a:outerShdw blurRad="57150" dist="19050" dir="5400000" algn="ctr" rotWithShape="0">
            <a:srgbClr val="000000">
              <a:alpha val="63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300" kern="1200"/>
            <a:t>Login and go to "Submit an Application"</a:t>
          </a:r>
        </a:p>
      </dsp:txBody>
      <dsp:txXfrm>
        <a:off x="405045" y="1146898"/>
        <a:ext cx="3215716" cy="902804"/>
      </dsp:txXfrm>
    </dsp:sp>
    <dsp:sp modelId="{AFA8EBBF-6A63-4BDC-BC3E-AAD1FEEA6EF5}">
      <dsp:nvSpPr>
        <dsp:cNvPr id="0" name=""/>
        <dsp:cNvSpPr/>
      </dsp:nvSpPr>
      <dsp:spPr>
        <a:xfrm>
          <a:off x="753915" y="2237620"/>
          <a:ext cx="4272187" cy="958980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2">
                <a:shade val="80000"/>
                <a:hueOff val="204427"/>
                <a:satOff val="-52275"/>
                <a:lumOff val="36884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2">
                <a:shade val="80000"/>
                <a:hueOff val="204427"/>
                <a:satOff val="-52275"/>
                <a:lumOff val="36884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2">
                <a:shade val="80000"/>
                <a:hueOff val="204427"/>
                <a:satOff val="-52275"/>
                <a:lumOff val="36884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>
          <a:outerShdw blurRad="57150" dist="19050" dir="5400000" algn="ctr" rotWithShape="0">
            <a:srgbClr val="000000">
              <a:alpha val="63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 rtl="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300" kern="1200"/>
            <a:t>More Information on how to apply: </a:t>
          </a:r>
          <a:r>
            <a:rPr lang="en-US" sz="1300" b="0" kern="1200">
              <a:latin typeface="Elephant"/>
            </a:rPr>
            <a:t>www.bia.gov/service/tcr-annual-awards-program/how-to-apply</a:t>
          </a:r>
          <a:endParaRPr lang="en-US" sz="1300" b="0" kern="1200"/>
        </a:p>
      </dsp:txBody>
      <dsp:txXfrm>
        <a:off x="782003" y="2265708"/>
        <a:ext cx="3215716" cy="902804"/>
      </dsp:txXfrm>
    </dsp:sp>
    <dsp:sp modelId="{AE93C110-91C2-4214-8A12-CE13C53E12F6}">
      <dsp:nvSpPr>
        <dsp:cNvPr id="0" name=""/>
        <dsp:cNvSpPr/>
      </dsp:nvSpPr>
      <dsp:spPr>
        <a:xfrm>
          <a:off x="3648850" y="727226"/>
          <a:ext cx="623337" cy="623337"/>
        </a:xfrm>
        <a:prstGeom prst="downArrow">
          <a:avLst>
            <a:gd name="adj1" fmla="val 55000"/>
            <a:gd name="adj2" fmla="val 45000"/>
          </a:avLst>
        </a:prstGeom>
        <a:solidFill>
          <a:schemeClr val="accent2">
            <a:alpha val="90000"/>
            <a:tint val="40000"/>
            <a:hueOff val="0"/>
            <a:satOff val="0"/>
            <a:lumOff val="0"/>
            <a:alphaOff val="0"/>
          </a:schemeClr>
        </a:solidFill>
        <a:ln w="6350" cap="flat" cmpd="sng" algn="ctr">
          <a:solidFill>
            <a:schemeClr val="accent2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2800" kern="1200"/>
        </a:p>
      </dsp:txBody>
      <dsp:txXfrm>
        <a:off x="3789101" y="727226"/>
        <a:ext cx="342835" cy="469061"/>
      </dsp:txXfrm>
    </dsp:sp>
    <dsp:sp modelId="{6455E22B-8C2A-4565-A632-8AA69CC1DF31}">
      <dsp:nvSpPr>
        <dsp:cNvPr id="0" name=""/>
        <dsp:cNvSpPr/>
      </dsp:nvSpPr>
      <dsp:spPr>
        <a:xfrm>
          <a:off x="4025808" y="1839643"/>
          <a:ext cx="623337" cy="623337"/>
        </a:xfrm>
        <a:prstGeom prst="downArrow">
          <a:avLst>
            <a:gd name="adj1" fmla="val 55000"/>
            <a:gd name="adj2" fmla="val 45000"/>
          </a:avLst>
        </a:prstGeom>
        <a:solidFill>
          <a:schemeClr val="accent2">
            <a:alpha val="90000"/>
            <a:tint val="40000"/>
            <a:hueOff val="0"/>
            <a:satOff val="0"/>
            <a:lumOff val="0"/>
            <a:alphaOff val="0"/>
          </a:schemeClr>
        </a:solidFill>
        <a:ln w="6350" cap="flat" cmpd="sng" algn="ctr">
          <a:solidFill>
            <a:schemeClr val="accent2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2800" kern="1200"/>
        </a:p>
      </dsp:txBody>
      <dsp:txXfrm>
        <a:off x="4166059" y="1839643"/>
        <a:ext cx="342835" cy="469061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default">
  <dgm:title val=""/>
  <dgm:desc val=""/>
  <dgm:catLst>
    <dgm:cat type="list" pri="4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diagram">
    <dgm:varLst>
      <dgm:dir/>
      <dgm:resizeHandles val="exact"/>
    </dgm:varLst>
    <dgm:choose name="Name0">
      <dgm:if name="Name1" func="var" arg="dir" op="equ" val="norm">
        <dgm:alg type="snake">
          <dgm:param type="grDir" val="tL"/>
          <dgm:param type="flowDir" val="row"/>
          <dgm:param type="contDir" val="sameDir"/>
          <dgm:param type="off" val="ctr"/>
        </dgm:alg>
      </dgm:if>
      <dgm:else name="Name2">
        <dgm:alg type="snake">
          <dgm:param type="grDir" val="tR"/>
          <dgm:param type="flowDir" val="row"/>
          <dgm:param type="contDir" val="sameDir"/>
          <dgm:param type="off" val="ct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node" refType="w"/>
      <dgm:constr type="h" for="ch" forName="node" refType="w" refFor="ch" refForName="node" fact="0.6"/>
      <dgm:constr type="w" for="ch" forName="sibTrans" refType="w" refFor="ch" refForName="node" fact="0.1"/>
      <dgm:constr type="sp" refType="w" refFor="ch" refForName="sibTrans"/>
      <dgm:constr type="primFontSz" for="ch" forName="node" op="equ" val="65"/>
    </dgm:constrLst>
    <dgm:ruleLst/>
    <dgm:forEach name="Name3" axis="ch" ptType="node">
      <dgm:layoutNode name="node">
        <dgm:varLst>
          <dgm:bulletEnabled val="1"/>
        </dgm:varLst>
        <dgm:alg type="tx"/>
        <dgm:shape xmlns:r="http://schemas.openxmlformats.org/officeDocument/2006/relationships" type="rect" r:blip="">
          <dgm:adjLst/>
        </dgm:shape>
        <dgm:presOf axis="desOrSelf" ptType="node"/>
        <dgm:constrLst>
          <dgm:constr type="lMarg" refType="primFontSz" fact="0.3"/>
          <dgm:constr type="rMarg" refType="primFontSz" fact="0.3"/>
          <dgm:constr type="tMarg" refType="primFontSz" fact="0.3"/>
          <dgm:constr type="bMarg" refType="primFontSz" fact="0.3"/>
        </dgm:constrLst>
        <dgm:ruleLst>
          <dgm:rule type="primFontSz" val="5" fact="NaN" max="NaN"/>
        </dgm:ruleLst>
      </dgm:layoutNode>
      <dgm:forEach name="Name4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vProcess5">
  <dgm:title val=""/>
  <dgm:desc val=""/>
  <dgm:catLst>
    <dgm:cat type="process" pri="14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</dgm:cxnLst>
      <dgm:bg/>
      <dgm:whole/>
    </dgm:dataModel>
  </dgm:clrData>
  <dgm:layoutNode name="outerComposite">
    <dgm:varLst>
      <dgm:chMax val="5"/>
      <dgm:dir/>
      <dgm:resizeHandles val="exact"/>
    </dgm:varLst>
    <dgm:alg type="composite"/>
    <dgm:shape xmlns:r="http://schemas.openxmlformats.org/officeDocument/2006/relationships" r:blip="">
      <dgm:adjLst/>
    </dgm:shape>
    <dgm:presOf/>
    <dgm:choose name="Name0">
      <dgm:if name="Name1" func="var" arg="dir" op="equ" val="norm">
        <dgm:constrLst>
          <dgm:constr type="primFontSz" for="ch" ptType="node" op="equ" val="65"/>
          <dgm:constr type="w" for="ch" forName="dummyMaxCanvas" refType="w"/>
          <dgm:constr type="h" for="ch" forName="dummyMaxCanvas" refType="h"/>
          <dgm:constr type="w" for="ch" forName="OneNode_1" refType="w"/>
          <dgm:constr type="h" for="ch" forName="OneNode_1" refType="h" fact="0.5"/>
          <dgm:constr type="ctrY" for="ch" forName="OneNode_1" refType="h" fact="0.5"/>
          <dgm:constr type="w" for="ch" forName="TwoNodes_1" refType="w" fact="0.85"/>
          <dgm:constr type="h" for="ch" forName="TwoNodes_1" refType="h" fact="0.45"/>
          <dgm:constr type="t" for="ch" forName="TwoNodes_1"/>
          <dgm:constr type="l" for="ch" forName="TwoNodes_1"/>
          <dgm:constr type="w" for="ch" forName="TwoNodes_2" refType="w" fact="0.85"/>
          <dgm:constr type="h" for="ch" forName="TwoNodes_2" refType="h" fact="0.45"/>
          <dgm:constr type="b" for="ch" forName="TwoNodes_2" refType="h"/>
          <dgm:constr type="r" for="ch" forName="TwoNodes_2" refType="w"/>
          <dgm:constr type="w" for="ch" forName="TwoConn_1-2" refType="h" refFor="ch" refForName="TwoNodes_1" fact="0.65"/>
          <dgm:constr type="h" for="ch" forName="TwoConn_1-2" refType="h" refFor="ch" refForName="TwoNodes_1" fact="0.65"/>
          <dgm:constr type="ctrY" for="ch" forName="TwoConn_1-2" refType="h" fact="0.5"/>
          <dgm:constr type="r" for="ch" forName="TwoConn_1-2" refType="r" refFor="ch" refForName="TwoNodes_1"/>
          <dgm:constr type="r" for="ch" forName="TwoNodes_1_text" refType="l" refFor="ch" refForName="TwoConn_1-2"/>
          <dgm:constr type="rOff" for="ch" forName="TwoNodes_1_text" refType="w" refFor="ch" refForName="TwoConn_1-2" fact="-0.5"/>
          <dgm:constr type="t" for="ch" forName="TwoNodes_1_text" refType="t" refFor="ch" refForName="TwoNodes_1"/>
          <dgm:constr type="b" for="ch" forName="TwoNodes_1_text" refType="b" refFor="ch" refForName="TwoNodes_1"/>
          <dgm:constr type="l" for="ch" forName="TwoNodes_1_text" refType="l" refFor="ch" refForName="TwoNodes_1"/>
          <dgm:constr type="r" for="ch" forName="TwoNodes_2_text" refType="l" refFor="ch" refForName="TwoConn_1-2"/>
          <dgm:constr type="t" for="ch" forName="TwoNodes_2_text" refType="t" refFor="ch" refForName="TwoNodes_2"/>
          <dgm:constr type="b" for="ch" forName="TwoNodes_2_text" refType="b" refFor="ch" refForName="TwoNodes_2"/>
          <dgm:constr type="l" for="ch" forName="TwoNodes_2_text" refType="l" refFor="ch" refForName="TwoNodes_2"/>
          <dgm:constr type="w" for="ch" forName="ThreeNodes_1" refType="w" fact="0.85"/>
          <dgm:constr type="h" for="ch" forName="ThreeNodes_1" refType="h" fact="0.3"/>
          <dgm:constr type="t" for="ch" forName="ThreeNodes_1"/>
          <dgm:constr type="l" for="ch" forName="ThreeNodes_1"/>
          <dgm:constr type="w" for="ch" forName="ThreeNodes_2" refType="w" fact="0.85"/>
          <dgm:constr type="h" for="ch" forName="ThreeNodes_2" refType="h" fact="0.3"/>
          <dgm:constr type="ctrY" for="ch" forName="ThreeNodes_2" refType="h" fact="0.5"/>
          <dgm:constr type="ctrX" for="ch" forName="ThreeNodes_2" refType="w" fact="0.5"/>
          <dgm:constr type="w" for="ch" forName="ThreeNodes_3" refType="w" fact="0.85"/>
          <dgm:constr type="h" for="ch" forName="ThreeNodes_3" refType="h" fact="0.3"/>
          <dgm:constr type="b" for="ch" forName="ThreeNodes_3" refType="h"/>
          <dgm:constr type="r" for="ch" forName="ThreeNodes_3" refType="w"/>
          <dgm:constr type="w" for="ch" forName="ThreeConn_1-2" refType="h" refFor="ch" refForName="ThreeNodes_1" fact="0.65"/>
          <dgm:constr type="h" for="ch" forName="ThreeConn_1-2" refType="h" refFor="ch" refForName="ThreeNodes_1" fact="0.65"/>
          <dgm:constr type="ctrY" for="ch" forName="ThreeConn_1-2" refType="h" fact="0.325"/>
          <dgm:constr type="r" for="ch" forName="ThreeConn_1-2" refType="r" refFor="ch" refForName="ThreeNodes_1"/>
          <dgm:constr type="w" for="ch" forName="ThreeConn_2-3" refType="h" refFor="ch" refForName="ThreeNodes_2" fact="0.65"/>
          <dgm:constr type="h" for="ch" forName="ThreeConn_2-3" refType="h" refFor="ch" refForName="ThreeNodes_2" fact="0.65"/>
          <dgm:constr type="ctrY" for="ch" forName="ThreeConn_2-3" refType="h" fact="0.673"/>
          <dgm:constr type="r" for="ch" forName="ThreeConn_2-3" refType="r" refFor="ch" refForName="ThreeNodes_2"/>
          <dgm:constr type="r" for="ch" forName="ThreeNodes_1_text" refType="l" refFor="ch" refForName="ThreeConn_1-2"/>
          <dgm:constr type="rOff" for="ch" forName="ThreeNodes_1_text" refType="w" refFor="ch" refForName="ThreeConn_1-2" fact="-0.57"/>
          <dgm:constr type="t" for="ch" forName="ThreeNodes_1_text" refType="t" refFor="ch" refForName="ThreeNodes_1"/>
          <dgm:constr type="b" for="ch" forName="ThreeNodes_1_text" refType="b" refFor="ch" refForName="ThreeNodes_1"/>
          <dgm:constr type="l" for="ch" forName="ThreeNodes_1_text" refType="l" refFor="ch" refForName="ThreeNodes_1"/>
          <dgm:constr type="r" for="ch" forName="ThreeNodes_2_text" refType="l" refFor="ch" refForName="ThreeConn_1-2"/>
          <dgm:constr type="t" for="ch" forName="ThreeNodes_2_text" refType="t" refFor="ch" refForName="ThreeNodes_2"/>
          <dgm:constr type="b" for="ch" forName="ThreeNodes_2_text" refType="b" refFor="ch" refForName="ThreeNodes_2"/>
          <dgm:constr type="l" for="ch" forName="ThreeNodes_2_text" refType="l" refFor="ch" refForName="ThreeNodes_2"/>
          <dgm:constr type="r" for="ch" forName="ThreeNodes_3_text" refType="l" refFor="ch" refForName="ThreeConn_2-3"/>
          <dgm:constr type="t" for="ch" forName="ThreeNodes_3_text" refType="t" refFor="ch" refForName="ThreeNodes_3"/>
          <dgm:constr type="b" for="ch" forName="ThreeNodes_3_text" refType="b" refFor="ch" refForName="ThreeNodes_3"/>
          <dgm:constr type="l" for="ch" forName="ThreeNodes_3_text" refType="l" refFor="ch" refForName="ThreeNodes_3"/>
          <dgm:constr type="w" for="ch" forName="FourNodes_1" refType="w" fact="0.8"/>
          <dgm:constr type="h" for="ch" forName="FourNodes_1" refType="h" fact="0.22"/>
          <dgm:constr type="t" for="ch" forName="FourNodes_1"/>
          <dgm:constr type="l" for="ch" forName="FourNodes_1"/>
          <dgm:constr type="w" for="ch" forName="FourNodes_2" refType="w" fact="0.8"/>
          <dgm:constr type="h" for="ch" forName="FourNodes_2" refType="h" fact="0.22"/>
          <dgm:constr type="ctrY" for="ch" forName="FourNodes_2" refType="h" fact="0.37"/>
          <dgm:constr type="ctrX" for="ch" forName="FourNodes_2" refType="w" fact="0.467"/>
          <dgm:constr type="w" for="ch" forName="FourNodes_3" refType="w" fact="0.8"/>
          <dgm:constr type="h" for="ch" forName="FourNodes_3" refType="h" fact="0.22"/>
          <dgm:constr type="ctrY" for="ch" forName="FourNodes_3" refType="h" fact="0.63"/>
          <dgm:constr type="ctrX" for="ch" forName="FourNodes_3" refType="w" fact="0.533"/>
          <dgm:constr type="w" for="ch" forName="FourNodes_4" refType="w" fact="0.8"/>
          <dgm:constr type="h" for="ch" forName="FourNodes_4" refType="h" fact="0.22"/>
          <dgm:constr type="b" for="ch" forName="FourNodes_4" refType="h"/>
          <dgm:constr type="r" for="ch" forName="FourNodes_4" refType="w"/>
          <dgm:constr type="w" for="ch" forName="FourConn_1-2" refType="h" refFor="ch" refForName="FourNodes_1" fact="0.65"/>
          <dgm:constr type="h" for="ch" forName="FourConn_1-2" refType="h" refFor="ch" refForName="FourNodes_1" fact="0.65"/>
          <dgm:constr type="ctrY" for="ch" forName="FourConn_1-2" refType="h" fact="0.24"/>
          <dgm:constr type="r" for="ch" forName="FourConn_1-2" refType="r" refFor="ch" refForName="FourNodes_1"/>
          <dgm:constr type="w" for="ch" forName="FourConn_2-3" refType="h" refFor="ch" refForName="FourNodes_2" fact="0.65"/>
          <dgm:constr type="h" for="ch" forName="FourConn_2-3" refType="h" refFor="ch" refForName="FourNodes_2" fact="0.65"/>
          <dgm:constr type="ctrY" for="ch" forName="FourConn_2-3" refType="h" fact="0.5"/>
          <dgm:constr type="r" for="ch" forName="FourConn_2-3" refType="r" refFor="ch" refForName="FourNodes_2"/>
          <dgm:constr type="w" for="ch" forName="FourConn_3-4" refType="h" refFor="ch" refForName="FourNodes_3" fact="0.65"/>
          <dgm:constr type="h" for="ch" forName="FourConn_3-4" refType="h" refFor="ch" refForName="FourNodes_3" fact="0.65"/>
          <dgm:constr type="ctrY" for="ch" forName="FourConn_3-4" refType="h" fact="0.76"/>
          <dgm:constr type="r" for="ch" forName="FourConn_3-4" refType="r" refFor="ch" refForName="FourNodes_3"/>
          <dgm:constr type="r" for="ch" forName="FourNodes_1_text" refType="l" refFor="ch" refForName="FourConn_1-2"/>
          <dgm:constr type="rOff" for="ch" forName="FourNodes_1_text" refType="w" refFor="ch" refForName="FourConn_1-2" fact="-0.7"/>
          <dgm:constr type="t" for="ch" forName="FourNodes_1_text" refType="t" refFor="ch" refForName="FourNodes_1"/>
          <dgm:constr type="b" for="ch" forName="FourNodes_1_text" refType="b" refFor="ch" refForName="FourNodes_1"/>
          <dgm:constr type="l" for="ch" forName="FourNodes_1_text" refType="l" refFor="ch" refForName="FourNodes_1"/>
          <dgm:constr type="r" for="ch" forName="FourNodes_2_text" refType="l" refFor="ch" refForName="FourConn_1-2"/>
          <dgm:constr type="t" for="ch" forName="FourNodes_2_text" refType="t" refFor="ch" refForName="FourNodes_2"/>
          <dgm:constr type="b" for="ch" forName="FourNodes_2_text" refType="b" refFor="ch" refForName="FourNodes_2"/>
          <dgm:constr type="l" for="ch" forName="FourNodes_2_text" refType="l" refFor="ch" refForName="FourNodes_2"/>
          <dgm:constr type="r" for="ch" forName="FourNodes_3_text" refType="l" refFor="ch" refForName="FourConn_2-3"/>
          <dgm:constr type="t" for="ch" forName="FourNodes_3_text" refType="t" refFor="ch" refForName="FourNodes_3"/>
          <dgm:constr type="b" for="ch" forName="FourNodes_3_text" refType="b" refFor="ch" refForName="FourNodes_3"/>
          <dgm:constr type="l" for="ch" forName="FourNodes_3_text" refType="l" refFor="ch" refForName="FourNodes_3"/>
          <dgm:constr type="r" for="ch" forName="FourNodes_4_text" refType="l" refFor="ch" refForName="FourConn_3-4"/>
          <dgm:constr type="t" for="ch" forName="FourNodes_4_text" refType="t" refFor="ch" refForName="FourNodes_4"/>
          <dgm:constr type="b" for="ch" forName="FourNodes_4_text" refType="b" refFor="ch" refForName="FourNodes_4"/>
          <dgm:constr type="l" for="ch" forName="FourNodes_4_text" refType="l" refFor="ch" refForName="FourNodes_4"/>
          <dgm:constr type="w" for="ch" forName="FiveNodes_1" refType="w" fact="0.77"/>
          <dgm:constr type="h" for="ch" forName="FiveNodes_1" refType="h" fact="0.18"/>
          <dgm:constr type="t" for="ch" forName="FiveNodes_1"/>
          <dgm:constr type="l" for="ch" forName="FiveNodes_1"/>
          <dgm:constr type="w" for="ch" forName="FiveNodes_2" refType="w" fact="0.77"/>
          <dgm:constr type="h" for="ch" forName="FiveNodes_2" refType="h" fact="0.18"/>
          <dgm:constr type="ctrY" for="ch" forName="FiveNodes_2" refType="h" fact="0.295"/>
          <dgm:constr type="ctrX" for="ch" forName="FiveNodes_2" refType="w" fact="0.4425"/>
          <dgm:constr type="w" for="ch" forName="FiveNodes_3" refType="w" fact="0.77"/>
          <dgm:constr type="h" for="ch" forName="FiveNodes_3" refType="h" fact="0.18"/>
          <dgm:constr type="ctrY" for="ch" forName="FiveNodes_3" refType="h" fact="0.5"/>
          <dgm:constr type="ctrX" for="ch" forName="FiveNodes_3" refType="w" fact="0.5"/>
          <dgm:constr type="w" for="ch" forName="FiveNodes_4" refType="w" fact="0.77"/>
          <dgm:constr type="h" for="ch" forName="FiveNodes_4" refType="h" fact="0.18"/>
          <dgm:constr type="ctrY" for="ch" forName="FiveNodes_4" refType="h" fact="0.705"/>
          <dgm:constr type="ctrX" for="ch" forName="FiveNodes_4" refType="w" fact="0.5575"/>
          <dgm:constr type="w" for="ch" forName="FiveNodes_5" refType="w" fact="0.77"/>
          <dgm:constr type="h" for="ch" forName="FiveNodes_5" refType="h" fact="0.18"/>
          <dgm:constr type="b" for="ch" forName="FiveNodes_5" refType="h"/>
          <dgm:constr type="r" for="ch" forName="FiveNodes_5" refType="w"/>
          <dgm:constr type="w" for="ch" forName="FiveConn_1-2" refType="h" refFor="ch" refForName="FiveNodes_1" fact="0.65"/>
          <dgm:constr type="h" for="ch" forName="FiveConn_1-2" refType="h" refFor="ch" refForName="FiveNodes_1" fact="0.65"/>
          <dgm:constr type="ctrY" for="ch" forName="FiveConn_1-2" refType="h" fact="0.19"/>
          <dgm:constr type="r" for="ch" forName="FiveConn_1-2" refType="r" refFor="ch" refForName="FiveNodes_1"/>
          <dgm:constr type="w" for="ch" forName="FiveConn_2-3" refType="h" refFor="ch" refForName="FiveNodes_2" fact="0.65"/>
          <dgm:constr type="h" for="ch" forName="FiveConn_2-3" refType="h" refFor="ch" refForName="FiveNodes_2" fact="0.65"/>
          <dgm:constr type="ctrY" for="ch" forName="FiveConn_2-3" refType="h" fact="0.395"/>
          <dgm:constr type="r" for="ch" forName="FiveConn_2-3" refType="r" refFor="ch" refForName="FiveNodes_2"/>
          <dgm:constr type="w" for="ch" forName="FiveConn_3-4" refType="h" refFor="ch" refForName="FiveNodes_3" fact="0.65"/>
          <dgm:constr type="h" for="ch" forName="FiveConn_3-4" refType="h" refFor="ch" refForName="FiveNodes_3" fact="0.65"/>
          <dgm:constr type="ctrY" for="ch" forName="FiveConn_3-4" refType="h" fact="0.597"/>
          <dgm:constr type="r" for="ch" forName="FiveConn_3-4" refType="r" refFor="ch" refForName="FiveNodes_3"/>
          <dgm:constr type="w" for="ch" forName="FiveConn_4-5" refType="h" refFor="ch" refForName="FiveNodes_4" fact="0.65"/>
          <dgm:constr type="h" for="ch" forName="FiveConn_4-5" refType="h" refFor="ch" refForName="FiveNodes_4" fact="0.65"/>
          <dgm:constr type="ctrY" for="ch" forName="FiveConn_4-5" refType="h" fact="0.804"/>
          <dgm:constr type="r" for="ch" forName="FiveConn_4-5" refType="r" refFor="ch" refForName="FiveNodes_4"/>
          <dgm:constr type="r" for="ch" forName="FiveNodes_1_text" refType="l" refFor="ch" refForName="FiveConn_1-2"/>
          <dgm:constr type="rOff" for="ch" forName="FiveNodes_1_text" refType="w" refFor="ch" refForName="FiveConn_1-2" fact="-0.75"/>
          <dgm:constr type="t" for="ch" forName="FiveNodes_1_text" refType="t" refFor="ch" refForName="FiveNodes_1"/>
          <dgm:constr type="b" for="ch" forName="FiveNodes_1_text" refType="b" refFor="ch" refForName="FiveNodes_1"/>
          <dgm:constr type="l" for="ch" forName="FiveNodes_1_text" refType="l" refFor="ch" refForName="FiveNodes_1"/>
          <dgm:constr type="r" for="ch" forName="FiveNodes_2_text" refType="l" refFor="ch" refForName="FiveConn_1-2"/>
          <dgm:constr type="t" for="ch" forName="FiveNodes_2_text" refType="t" refFor="ch" refForName="FiveNodes_2"/>
          <dgm:constr type="b" for="ch" forName="FiveNodes_2_text" refType="b" refFor="ch" refForName="FiveNodes_2"/>
          <dgm:constr type="l" for="ch" forName="FiveNodes_2_text" refType="l" refFor="ch" refForName="FiveNodes_2"/>
          <dgm:constr type="r" for="ch" forName="FiveNodes_3_text" refType="l" refFor="ch" refForName="FiveConn_2-3"/>
          <dgm:constr type="t" for="ch" forName="FiveNodes_3_text" refType="t" refFor="ch" refForName="FiveNodes_3"/>
          <dgm:constr type="b" for="ch" forName="FiveNodes_3_text" refType="b" refFor="ch" refForName="FiveNodes_3"/>
          <dgm:constr type="l" for="ch" forName="FiveNodes_3_text" refType="l" refFor="ch" refForName="FiveNodes_3"/>
          <dgm:constr type="r" for="ch" forName="FiveNodes_4_text" refType="l" refFor="ch" refForName="FiveConn_3-4"/>
          <dgm:constr type="t" for="ch" forName="FiveNodes_4_text" refType="t" refFor="ch" refForName="FiveNodes_4"/>
          <dgm:constr type="b" for="ch" forName="FiveNodes_4_text" refType="b" refFor="ch" refForName="FiveNodes_4"/>
          <dgm:constr type="l" for="ch" forName="FiveNodes_4_text" refType="l" refFor="ch" refForName="FiveNodes_4"/>
          <dgm:constr type="r" for="ch" forName="FiveNodes_5_text" refType="l" refFor="ch" refForName="FiveConn_4-5"/>
          <dgm:constr type="t" for="ch" forName="FiveNodes_5_text" refType="t" refFor="ch" refForName="FiveNodes_5"/>
          <dgm:constr type="b" for="ch" forName="FiveNodes_5_text" refType="b" refFor="ch" refForName="FiveNodes_5"/>
          <dgm:constr type="l" for="ch" forName="FiveNodes_5_text" refType="l" refFor="ch" refForName="FiveNodes_5"/>
        </dgm:constrLst>
      </dgm:if>
      <dgm:else name="Name2">
        <dgm:constrLst>
          <dgm:constr type="primFontSz" for="ch" ptType="node" op="equ" val="65"/>
          <dgm:constr type="w" for="ch" forName="dummyMaxCanvas" refType="w"/>
          <dgm:constr type="h" for="ch" forName="dummyMaxCanvas" refType="h"/>
          <dgm:constr type="w" for="ch" forName="OneNode_1" refType="w"/>
          <dgm:constr type="h" for="ch" forName="OneNode_1" refType="h" fact="0.5"/>
          <dgm:constr type="ctrY" for="ch" forName="OneNode_1" refType="h" fact="0.5"/>
          <dgm:constr type="w" for="ch" forName="TwoNodes_1" refType="w" fact="0.85"/>
          <dgm:constr type="h" for="ch" forName="TwoNodes_1" refType="h" fact="0.45"/>
          <dgm:constr type="t" for="ch" forName="TwoNodes_1"/>
          <dgm:constr type="r" for="ch" forName="TwoNodes_1" refType="w"/>
          <dgm:constr type="w" for="ch" forName="TwoNodes_2" refType="w" fact="0.85"/>
          <dgm:constr type="h" for="ch" forName="TwoNodes_2" refType="h" fact="0.45"/>
          <dgm:constr type="b" for="ch" forName="TwoNodes_2" refType="h"/>
          <dgm:constr type="l" for="ch" forName="TwoNodes_2"/>
          <dgm:constr type="w" for="ch" forName="TwoConn_1-2" refType="h" refFor="ch" refForName="TwoNodes_1" fact="0.65"/>
          <dgm:constr type="h" for="ch" forName="TwoConn_1-2" refType="h" refFor="ch" refForName="TwoNodes_1" fact="0.65"/>
          <dgm:constr type="ctrY" for="ch" forName="TwoConn_1-2" refType="h" fact="0.5"/>
          <dgm:constr type="l" for="ch" forName="TwoConn_1-2" refType="l" refFor="ch" refForName="TwoNodes_1"/>
          <dgm:constr type="l" for="ch" forName="TwoNodes_1_text" refType="r" refFor="ch" refForName="TwoConn_1-2"/>
          <dgm:constr type="lOff" for="ch" forName="TwoNodes_1_text" refType="w" refFor="ch" refForName="TwoConn_1-2" fact="0.5"/>
          <dgm:constr type="t" for="ch" forName="TwoNodes_1_text" refType="t" refFor="ch" refForName="TwoNodes_1"/>
          <dgm:constr type="b" for="ch" forName="TwoNodes_1_text" refType="b" refFor="ch" refForName="TwoNodes_1"/>
          <dgm:constr type="r" for="ch" forName="TwoNodes_1_text" refType="r" refFor="ch" refForName="TwoNodes_1"/>
          <dgm:constr type="l" for="ch" forName="TwoNodes_2_text" refType="r" refFor="ch" refForName="TwoConn_1-2"/>
          <dgm:constr type="t" for="ch" forName="TwoNodes_2_text" refType="t" refFor="ch" refForName="TwoNodes_2"/>
          <dgm:constr type="b" for="ch" forName="TwoNodes_2_text" refType="b" refFor="ch" refForName="TwoNodes_2"/>
          <dgm:constr type="r" for="ch" forName="TwoNodes_2_text" refType="r" refFor="ch" refForName="TwoNodes_2"/>
          <dgm:constr type="w" for="ch" forName="ThreeNodes_1" refType="w" fact="0.85"/>
          <dgm:constr type="h" for="ch" forName="ThreeNodes_1" refType="h" fact="0.3"/>
          <dgm:constr type="t" for="ch" forName="ThreeNodes_1"/>
          <dgm:constr type="r" for="ch" forName="ThreeNodes_1" refType="w"/>
          <dgm:constr type="w" for="ch" forName="ThreeNodes_2" refType="w" fact="0.85"/>
          <dgm:constr type="h" for="ch" forName="ThreeNodes_2" refType="h" fact="0.3"/>
          <dgm:constr type="ctrY" for="ch" forName="ThreeNodes_2" refType="h" fact="0.5"/>
          <dgm:constr type="ctrX" for="ch" forName="ThreeNodes_2" refType="w" fact="0.5"/>
          <dgm:constr type="w" for="ch" forName="ThreeNodes_3" refType="w" fact="0.85"/>
          <dgm:constr type="h" for="ch" forName="ThreeNodes_3" refType="h" fact="0.3"/>
          <dgm:constr type="b" for="ch" forName="ThreeNodes_3" refType="h"/>
          <dgm:constr type="l" for="ch" forName="ThreeNodes_3"/>
          <dgm:constr type="w" for="ch" forName="ThreeConn_1-2" refType="h" refFor="ch" refForName="ThreeNodes_1" fact="0.65"/>
          <dgm:constr type="h" for="ch" forName="ThreeConn_1-2" refType="h" refFor="ch" refForName="ThreeNodes_1" fact="0.65"/>
          <dgm:constr type="ctrY" for="ch" forName="ThreeConn_1-2" refType="h" fact="0.325"/>
          <dgm:constr type="l" for="ch" forName="ThreeConn_1-2" refType="l" refFor="ch" refForName="ThreeNodes_1"/>
          <dgm:constr type="w" for="ch" forName="ThreeConn_2-3" refType="h" refFor="ch" refForName="ThreeNodes_2" fact="0.65"/>
          <dgm:constr type="h" for="ch" forName="ThreeConn_2-3" refType="h" refFor="ch" refForName="ThreeNodes_2" fact="0.65"/>
          <dgm:constr type="ctrY" for="ch" forName="ThreeConn_2-3" refType="h" fact="0.673"/>
          <dgm:constr type="l" for="ch" forName="ThreeConn_2-3" refType="l" refFor="ch" refForName="ThreeNodes_2"/>
          <dgm:constr type="l" for="ch" forName="ThreeNodes_1_text" refType="r" refFor="ch" refForName="ThreeConn_1-2"/>
          <dgm:constr type="lOff" for="ch" forName="ThreeNodes_1_text" refType="w" refFor="ch" refForName="ThreeConn_1-2" fact="0.55"/>
          <dgm:constr type="t" for="ch" forName="ThreeNodes_1_text" refType="t" refFor="ch" refForName="ThreeNodes_1"/>
          <dgm:constr type="b" for="ch" forName="ThreeNodes_1_text" refType="b" refFor="ch" refForName="ThreeNodes_1"/>
          <dgm:constr type="r" for="ch" forName="ThreeNodes_1_text" refType="r" refFor="ch" refForName="ThreeNodes_1"/>
          <dgm:constr type="l" for="ch" forName="ThreeNodes_2_text" refType="r" refFor="ch" refForName="ThreeConn_1-2"/>
          <dgm:constr type="t" for="ch" forName="ThreeNodes_2_text" refType="t" refFor="ch" refForName="ThreeNodes_2"/>
          <dgm:constr type="b" for="ch" forName="ThreeNodes_2_text" refType="b" refFor="ch" refForName="ThreeNodes_2"/>
          <dgm:constr type="r" for="ch" forName="ThreeNodes_2_text" refType="r" refFor="ch" refForName="ThreeNodes_2"/>
          <dgm:constr type="l" for="ch" forName="ThreeNodes_3_text" refType="r" refFor="ch" refForName="ThreeConn_2-3"/>
          <dgm:constr type="t" for="ch" forName="ThreeNodes_3_text" refType="t" refFor="ch" refForName="ThreeNodes_3"/>
          <dgm:constr type="b" for="ch" forName="ThreeNodes_3_text" refType="b" refFor="ch" refForName="ThreeNodes_3"/>
          <dgm:constr type="r" for="ch" forName="ThreeNodes_3_text" refType="r" refFor="ch" refForName="ThreeNodes_3"/>
          <dgm:constr type="w" for="ch" forName="FourNodes_1" refType="w" fact="0.8"/>
          <dgm:constr type="h" for="ch" forName="FourNodes_1" refType="h" fact="0.22"/>
          <dgm:constr type="t" for="ch" forName="FourNodes_1"/>
          <dgm:constr type="r" for="ch" forName="FourNodes_1" refType="w"/>
          <dgm:constr type="w" for="ch" forName="FourNodes_2" refType="w" fact="0.8"/>
          <dgm:constr type="h" for="ch" forName="FourNodes_2" refType="h" fact="0.22"/>
          <dgm:constr type="ctrY" for="ch" forName="FourNodes_2" refType="h" fact="0.37"/>
          <dgm:constr type="ctrX" for="ch" forName="FourNodes_2" refType="w" fact="0.533"/>
          <dgm:constr type="w" for="ch" forName="FourNodes_3" refType="w" fact="0.8"/>
          <dgm:constr type="h" for="ch" forName="FourNodes_3" refType="h" fact="0.22"/>
          <dgm:constr type="ctrY" for="ch" forName="FourNodes_3" refType="h" fact="0.63"/>
          <dgm:constr type="ctrX" for="ch" forName="FourNodes_3" refType="w" fact="0.467"/>
          <dgm:constr type="w" for="ch" forName="FourNodes_4" refType="w" fact="0.8"/>
          <dgm:constr type="h" for="ch" forName="FourNodes_4" refType="h" fact="0.22"/>
          <dgm:constr type="b" for="ch" forName="FourNodes_4" refType="h"/>
          <dgm:constr type="l" for="ch" forName="FourNodes_4"/>
          <dgm:constr type="w" for="ch" forName="FourConn_1-2" refType="h" refFor="ch" refForName="FourNodes_1" fact="0.65"/>
          <dgm:constr type="h" for="ch" forName="FourConn_1-2" refType="h" refFor="ch" refForName="FourNodes_1" fact="0.65"/>
          <dgm:constr type="ctrY" for="ch" forName="FourConn_1-2" refType="h" fact="0.24"/>
          <dgm:constr type="l" for="ch" forName="FourConn_1-2" refType="l" refFor="ch" refForName="FourNodes_1"/>
          <dgm:constr type="w" for="ch" forName="FourConn_2-3" refType="h" refFor="ch" refForName="FourNodes_2" fact="0.65"/>
          <dgm:constr type="h" for="ch" forName="FourConn_2-3" refType="h" refFor="ch" refForName="FourNodes_2" fact="0.65"/>
          <dgm:constr type="ctrY" for="ch" forName="FourConn_2-3" refType="h" fact="0.5"/>
          <dgm:constr type="l" for="ch" forName="FourConn_2-3" refType="l" refFor="ch" refForName="FourNodes_2"/>
          <dgm:constr type="w" for="ch" forName="FourConn_3-4" refType="h" refFor="ch" refForName="FourNodes_3" fact="0.65"/>
          <dgm:constr type="h" for="ch" forName="FourConn_3-4" refType="h" refFor="ch" refForName="FourNodes_3" fact="0.65"/>
          <dgm:constr type="ctrY" for="ch" forName="FourConn_3-4" refType="h" fact="0.76"/>
          <dgm:constr type="l" for="ch" forName="FourConn_3-4" refType="l" refFor="ch" refForName="FourNodes_3"/>
          <dgm:constr type="l" for="ch" forName="FourNodes_1_text" refType="r" refFor="ch" refForName="FourConn_1-2"/>
          <dgm:constr type="lOff" for="ch" forName="FourNodes_1_text" refType="w" refFor="ch" refForName="FourConn_1-2" fact="0.69"/>
          <dgm:constr type="t" for="ch" forName="FourNodes_1_text" refType="t" refFor="ch" refForName="FourNodes_1"/>
          <dgm:constr type="b" for="ch" forName="FourNodes_1_text" refType="b" refFor="ch" refForName="FourNodes_1"/>
          <dgm:constr type="r" for="ch" forName="FourNodes_1_text" refType="r" refFor="ch" refForName="FourNodes_1"/>
          <dgm:constr type="l" for="ch" forName="FourNodes_2_text" refType="r" refFor="ch" refForName="FourConn_1-2"/>
          <dgm:constr type="t" for="ch" forName="FourNodes_2_text" refType="t" refFor="ch" refForName="FourNodes_2"/>
          <dgm:constr type="b" for="ch" forName="FourNodes_2_text" refType="b" refFor="ch" refForName="FourNodes_2"/>
          <dgm:constr type="r" for="ch" forName="FourNodes_2_text" refType="r" refFor="ch" refForName="FourNodes_2"/>
          <dgm:constr type="l" for="ch" forName="FourNodes_3_text" refType="r" refFor="ch" refForName="FourConn_2-3"/>
          <dgm:constr type="t" for="ch" forName="FourNodes_3_text" refType="t" refFor="ch" refForName="FourNodes_3"/>
          <dgm:constr type="b" for="ch" forName="FourNodes_3_text" refType="b" refFor="ch" refForName="FourNodes_3"/>
          <dgm:constr type="r" for="ch" forName="FourNodes_3_text" refType="r" refFor="ch" refForName="FourNodes_3"/>
          <dgm:constr type="l" for="ch" forName="FourNodes_4_text" refType="r" refFor="ch" refForName="FourConn_3-4"/>
          <dgm:constr type="t" for="ch" forName="FourNodes_4_text" refType="t" refFor="ch" refForName="FourNodes_4"/>
          <dgm:constr type="b" for="ch" forName="FourNodes_4_text" refType="b" refFor="ch" refForName="FourNodes_4"/>
          <dgm:constr type="r" for="ch" forName="FourNodes_4_text" refType="r" refFor="ch" refForName="FourNodes_4"/>
          <dgm:constr type="w" for="ch" forName="FiveNodes_1" refType="w" fact="0.77"/>
          <dgm:constr type="h" for="ch" forName="FiveNodes_1" refType="h" fact="0.18"/>
          <dgm:constr type="t" for="ch" forName="FiveNodes_1"/>
          <dgm:constr type="r" for="ch" forName="FiveNodes_1" refType="w"/>
          <dgm:constr type="w" for="ch" forName="FiveNodes_2" refType="w" fact="0.77"/>
          <dgm:constr type="h" for="ch" forName="FiveNodes_2" refType="h" fact="0.18"/>
          <dgm:constr type="ctrY" for="ch" forName="FiveNodes_2" refType="h" fact="0.295"/>
          <dgm:constr type="ctrX" for="ch" forName="FiveNodes_2" refType="w" fact="0.5575"/>
          <dgm:constr type="w" for="ch" forName="FiveNodes_3" refType="w" fact="0.77"/>
          <dgm:constr type="h" for="ch" forName="FiveNodes_3" refType="h" fact="0.18"/>
          <dgm:constr type="ctrY" for="ch" forName="FiveNodes_3" refType="h" fact="0.5"/>
          <dgm:constr type="ctrX" for="ch" forName="FiveNodes_3" refType="w" fact="0.5"/>
          <dgm:constr type="w" for="ch" forName="FiveNodes_4" refType="w" fact="0.77"/>
          <dgm:constr type="h" for="ch" forName="FiveNodes_4" refType="h" fact="0.18"/>
          <dgm:constr type="ctrY" for="ch" forName="FiveNodes_4" refType="h" fact="0.705"/>
          <dgm:constr type="ctrX" for="ch" forName="FiveNodes_4" refType="w" fact="0.4425"/>
          <dgm:constr type="w" for="ch" forName="FiveNodes_5" refType="w" fact="0.77"/>
          <dgm:constr type="h" for="ch" forName="FiveNodes_5" refType="h" fact="0.18"/>
          <dgm:constr type="b" for="ch" forName="FiveNodes_5" refType="h"/>
          <dgm:constr type="l" for="ch" forName="FiveNodes_5"/>
          <dgm:constr type="w" for="ch" forName="FiveConn_1-2" refType="h" refFor="ch" refForName="FiveNodes_1" fact="0.65"/>
          <dgm:constr type="h" for="ch" forName="FiveConn_1-2" refType="h" refFor="ch" refForName="FiveNodes_1" fact="0.65"/>
          <dgm:constr type="ctrY" for="ch" forName="FiveConn_1-2" refType="h" fact="0.19"/>
          <dgm:constr type="l" for="ch" forName="FiveConn_1-2" refType="l" refFor="ch" refForName="FiveNodes_1"/>
          <dgm:constr type="w" for="ch" forName="FiveConn_2-3" refType="h" refFor="ch" refForName="FiveNodes_2" fact="0.65"/>
          <dgm:constr type="h" for="ch" forName="FiveConn_2-3" refType="h" refFor="ch" refForName="FiveNodes_2" fact="0.65"/>
          <dgm:constr type="ctrY" for="ch" forName="FiveConn_2-3" refType="h" fact="0.395"/>
          <dgm:constr type="l" for="ch" forName="FiveConn_2-3" refType="l" refFor="ch" refForName="FiveNodes_2"/>
          <dgm:constr type="w" for="ch" forName="FiveConn_3-4" refType="h" refFor="ch" refForName="FiveNodes_3" fact="0.65"/>
          <dgm:constr type="h" for="ch" forName="FiveConn_3-4" refType="h" refFor="ch" refForName="FiveNodes_3" fact="0.65"/>
          <dgm:constr type="ctrY" for="ch" forName="FiveConn_3-4" refType="h" fact="0.597"/>
          <dgm:constr type="l" for="ch" forName="FiveConn_3-4" refType="l" refFor="ch" refForName="FiveNodes_3"/>
          <dgm:constr type="w" for="ch" forName="FiveConn_4-5" refType="h" refFor="ch" refForName="FiveNodes_4" fact="0.65"/>
          <dgm:constr type="h" for="ch" forName="FiveConn_4-5" refType="h" refFor="ch" refForName="FiveNodes_4" fact="0.65"/>
          <dgm:constr type="ctrY" for="ch" forName="FiveConn_4-5" refType="h" fact="0.804"/>
          <dgm:constr type="l" for="ch" forName="FiveConn_4-5" refType="l" refFor="ch" refForName="FiveNodes_4"/>
          <dgm:constr type="l" for="ch" forName="FiveNodes_1_text" refType="r" refFor="ch" refForName="FiveConn_1-2"/>
          <dgm:constr type="lOff" for="ch" forName="FiveNodes_1_text" refType="w" refFor="ch" refForName="FiveConn_1-2" fact="0.73"/>
          <dgm:constr type="t" for="ch" forName="FiveNodes_1_text" refType="t" refFor="ch" refForName="FiveNodes_1"/>
          <dgm:constr type="b" for="ch" forName="FiveNodes_1_text" refType="b" refFor="ch" refForName="FiveNodes_1"/>
          <dgm:constr type="r" for="ch" forName="FiveNodes_1_text" refType="r" refFor="ch" refForName="FiveNodes_1"/>
          <dgm:constr type="l" for="ch" forName="FiveNodes_2_text" refType="r" refFor="ch" refForName="FiveConn_1-2"/>
          <dgm:constr type="t" for="ch" forName="FiveNodes_2_text" refType="t" refFor="ch" refForName="FiveNodes_2"/>
          <dgm:constr type="b" for="ch" forName="FiveNodes_2_text" refType="b" refFor="ch" refForName="FiveNodes_2"/>
          <dgm:constr type="r" for="ch" forName="FiveNodes_2_text" refType="r" refFor="ch" refForName="FiveNodes_2"/>
          <dgm:constr type="l" for="ch" forName="FiveNodes_3_text" refType="r" refFor="ch" refForName="FiveConn_2-3"/>
          <dgm:constr type="t" for="ch" forName="FiveNodes_3_text" refType="t" refFor="ch" refForName="FiveNodes_3"/>
          <dgm:constr type="b" for="ch" forName="FiveNodes_3_text" refType="b" refFor="ch" refForName="FiveNodes_3"/>
          <dgm:constr type="r" for="ch" forName="FiveNodes_3_text" refType="r" refFor="ch" refForName="FiveNodes_3"/>
          <dgm:constr type="l" for="ch" forName="FiveNodes_4_text" refType="r" refFor="ch" refForName="FiveConn_3-4"/>
          <dgm:constr type="t" for="ch" forName="FiveNodes_4_text" refType="t" refFor="ch" refForName="FiveNodes_4"/>
          <dgm:constr type="b" for="ch" forName="FiveNodes_4_text" refType="b" refFor="ch" refForName="FiveNodes_4"/>
          <dgm:constr type="r" for="ch" forName="FiveNodes_4_text" refType="r" refFor="ch" refForName="FiveNodes_4"/>
          <dgm:constr type="l" for="ch" forName="FiveNodes_5_text" refType="r" refFor="ch" refForName="FiveConn_4-5"/>
          <dgm:constr type="t" for="ch" forName="FiveNodes_5_text" refType="t" refFor="ch" refForName="FiveNodes_5"/>
          <dgm:constr type="b" for="ch" forName="FiveNodes_5_text" refType="b" refFor="ch" refForName="FiveNodes_5"/>
          <dgm:constr type="r" for="ch" forName="FiveNodes_5_text" refType="r" refFor="ch" refForName="FiveNodes_5"/>
        </dgm:constrLst>
      </dgm:else>
    </dgm:choose>
    <dgm:ruleLst/>
    <dgm:layoutNode name="dummyMaxCanvas">
      <dgm:varLst/>
      <dgm:alg type="sp"/>
      <dgm:shape xmlns:r="http://schemas.openxmlformats.org/officeDocument/2006/relationships" r:blip="">
        <dgm:adjLst/>
      </dgm:shape>
      <dgm:presOf/>
      <dgm:constrLst/>
      <dgm:ruleLst/>
    </dgm:layoutNode>
    <dgm:choose name="Name3">
      <dgm:if name="Name4" axis="ch" ptType="node" func="cnt" op="equ" val="1">
        <dgm:layoutNode name="OneNode_1">
          <dgm:varLst>
            <dgm:bulletEnabled val="1"/>
          </dgm:varLst>
          <dgm:alg type="tx"/>
          <dgm:shape xmlns:r="http://schemas.openxmlformats.org/officeDocument/2006/relationships" type="roundRect" r:blip="">
            <dgm:adjLst>
              <dgm:adj idx="1" val="0.1"/>
            </dgm:adjLst>
          </dgm:shape>
          <dgm:presOf axis="ch desOrSelf" ptType="node node" st="1 1" cnt="1 0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</dgm:if>
      <dgm:else name="Name5">
        <dgm:choose name="Name6">
          <dgm:if name="Name7" axis="ch" ptType="node" func="cnt" op="equ" val="2">
            <dgm:layoutNode name="TwoNodes_1">
              <dgm:varLst>
                <dgm:bulletEnabled val="1"/>
              </dgm:varLst>
              <dgm:alg type="sp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ch desOrSelf" ptType="node node" st="1 1" cnt="1 0"/>
              <dgm:constrLst/>
              <dgm:ruleLst/>
            </dgm:layoutNode>
            <dgm:layoutNode name="TwoNodes_2">
              <dgm:varLst>
                <dgm:bulletEnabled val="1"/>
              </dgm:varLst>
              <dgm:alg type="sp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ch desOrSelf" ptType="node node" st="2 1" cnt="1 0"/>
              <dgm:constrLst/>
              <dgm:ruleLst/>
            </dgm:layoutNode>
            <dgm:layoutNode name="TwoConn_1-2" styleLbl="fgAccFollowNode1">
              <dgm:varLst>
                <dgm:bulletEnabled val="1"/>
              </dgm:varLst>
              <dgm:alg type="tx"/>
              <dgm:shape xmlns:r="http://schemas.openxmlformats.org/officeDocument/2006/relationships" type="downArrow" r:blip="">
                <dgm:adjLst>
                  <dgm:adj idx="1" val="0.55"/>
                  <dgm:adj idx="2" val="0.45"/>
                </dgm:adjLst>
              </dgm:shape>
              <dgm:presOf axis="ch" ptType="sibTrans" cnt="1"/>
              <dgm:constrLst>
                <dgm:constr type="lMarg" refType="primFontSz" fact="0.1"/>
                <dgm:constr type="rMarg" refType="primFontSz" fact="0.1"/>
                <dgm:constr type="tMarg" refType="primFontSz" fact="0.1"/>
                <dgm:constr type="bMarg" refType="primFontSz" fact="0.1"/>
              </dgm:constrLst>
              <dgm:ruleLst>
                <dgm:rule type="primFontSz" val="5" fact="NaN" max="NaN"/>
              </dgm:ruleLst>
            </dgm:layoutNode>
            <dgm:layoutNode name="TwoNodes_1_text">
              <dgm:varLst>
                <dgm:bulletEnabled val="1"/>
              </dgm:varLst>
              <dgm:alg type="tx">
                <dgm:param type="parTxLTRAlign" val="l"/>
                <dgm:param type="txAnchorVertCh" val="mid"/>
              </dgm:alg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ch desOrSelf" ptType="node node" st="1 1" cnt="1 0"/>
              <dgm:constrLst>
                <dgm:constr type="lMarg" refType="primFontSz" fact="0.3"/>
                <dgm:constr type="rMarg" refType="primFontSz" fact="0.3"/>
                <dgm:constr type="tMarg" refType="primFontSz" fact="0.3"/>
                <dgm:constr type="bMarg" refType="primFontSz" fact="0.3"/>
              </dgm:constrLst>
              <dgm:ruleLst>
                <dgm:rule type="primFontSz" val="5" fact="NaN" max="NaN"/>
              </dgm:ruleLst>
            </dgm:layoutNode>
            <dgm:layoutNode name="TwoNodes_2_text">
              <dgm:varLst>
                <dgm:bulletEnabled val="1"/>
              </dgm:varLst>
              <dgm:alg type="tx">
                <dgm:param type="parTxLTRAlign" val="l"/>
                <dgm:param type="txAnchorVertCh" val="mid"/>
              </dgm:alg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ch desOrSelf" ptType="node node" st="2 1" cnt="1 0"/>
              <dgm:constrLst>
                <dgm:constr type="lMarg" refType="primFontSz" fact="0.3"/>
                <dgm:constr type="rMarg" refType="primFontSz" fact="0.3"/>
                <dgm:constr type="tMarg" refType="primFontSz" fact="0.3"/>
                <dgm:constr type="bMarg" refType="primFontSz" fact="0.3"/>
              </dgm:constrLst>
              <dgm:ruleLst>
                <dgm:rule type="primFontSz" val="5" fact="NaN" max="NaN"/>
              </dgm:ruleLst>
            </dgm:layoutNode>
          </dgm:if>
          <dgm:else name="Name8">
            <dgm:choose name="Name9">
              <dgm:if name="Name10" axis="ch" ptType="node" func="cnt" op="equ" val="3">
                <dgm:layoutNode name="ThreeNodes_1">
                  <dgm:varLst>
                    <dgm:bulletEnabled val="1"/>
                  </dgm:varLst>
                  <dgm:alg type="sp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ch desOrSelf" ptType="node node" st="1 1" cnt="1 0"/>
                  <dgm:constrLst/>
                  <dgm:ruleLst/>
                </dgm:layoutNode>
                <dgm:layoutNode name="ThreeNodes_2">
                  <dgm:varLst>
                    <dgm:bulletEnabled val="1"/>
                  </dgm:varLst>
                  <dgm:alg type="sp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ch desOrSelf" ptType="node node" st="2 1" cnt="1 0"/>
                  <dgm:constrLst/>
                  <dgm:ruleLst/>
                </dgm:layoutNode>
                <dgm:layoutNode name="ThreeNodes_3">
                  <dgm:varLst>
                    <dgm:bulletEnabled val="1"/>
                  </dgm:varLst>
                  <dgm:alg type="sp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ch desOrSelf" ptType="node node" st="3 1" cnt="1 0"/>
                  <dgm:constrLst/>
                  <dgm:ruleLst/>
                </dgm:layoutNode>
                <dgm:layoutNode name="ThreeConn_1-2" styleLbl="fgAccFollowNode1">
                  <dgm:varLst>
                    <dgm:bulletEnabled val="1"/>
                  </dgm:varLst>
                  <dgm:alg type="tx"/>
                  <dgm:shape xmlns:r="http://schemas.openxmlformats.org/officeDocument/2006/relationships" type="downArrow" r:blip="">
                    <dgm:adjLst>
                      <dgm:adj idx="1" val="0.55"/>
                      <dgm:adj idx="2" val="0.45"/>
                    </dgm:adjLst>
                  </dgm:shape>
                  <dgm:presOf axis="ch" ptType="sibTrans" cnt="1"/>
                  <dgm:constrLst>
                    <dgm:constr type="lMarg" refType="primFontSz" fact="0.1"/>
                    <dgm:constr type="rMarg" refType="primFontSz" fact="0.1"/>
                    <dgm:constr type="tMarg" refType="primFontSz" fact="0.1"/>
                    <dgm:constr type="bMarg" refType="primFontSz" fact="0.1"/>
                  </dgm:constrLst>
                  <dgm:ruleLst>
                    <dgm:rule type="primFontSz" val="5" fact="NaN" max="NaN"/>
                  </dgm:ruleLst>
                </dgm:layoutNode>
                <dgm:layoutNode name="ThreeConn_2-3" styleLbl="fgAccFollowNode1">
                  <dgm:varLst>
                    <dgm:bulletEnabled val="1"/>
                  </dgm:varLst>
                  <dgm:alg type="tx"/>
                  <dgm:shape xmlns:r="http://schemas.openxmlformats.org/officeDocument/2006/relationships" type="downArrow" r:blip="">
                    <dgm:adjLst>
                      <dgm:adj idx="1" val="0.55"/>
                      <dgm:adj idx="2" val="0.45"/>
                    </dgm:adjLst>
                  </dgm:shape>
                  <dgm:presOf axis="ch" ptType="sibTrans" st="2" cnt="1"/>
                  <dgm:constrLst>
                    <dgm:constr type="lMarg" refType="primFontSz" fact="0.1"/>
                    <dgm:constr type="rMarg" refType="primFontSz" fact="0.1"/>
                    <dgm:constr type="tMarg" refType="primFontSz" fact="0.1"/>
                    <dgm:constr type="bMarg" refType="primFontSz" fact="0.1"/>
                  </dgm:constrLst>
                  <dgm:ruleLst>
                    <dgm:rule type="primFontSz" val="5" fact="NaN" max="NaN"/>
                  </dgm:ruleLst>
                </dgm:layoutNode>
                <dgm:layoutNode name="ThreeNodes_1_text">
                  <dgm:varLst>
                    <dgm:bulletEnabled val="1"/>
                  </dgm:varLst>
                  <dgm:alg type="tx">
                    <dgm:param type="parTxLTRAlign" val="l"/>
                    <dgm:param type="txAnchorVertCh" val="mid"/>
                  </dgm:alg>
                  <dgm:shape xmlns:r="http://schemas.openxmlformats.org/officeDocument/2006/relationships" type="roundRect" r:blip="" hideGeom="1">
                    <dgm:adjLst>
                      <dgm:adj idx="1" val="0.1"/>
                    </dgm:adjLst>
                  </dgm:shape>
                  <dgm:presOf axis="ch desOrSelf" ptType="node node" st="1 1" cnt="1 0"/>
                  <dgm:constrLst>
                    <dgm:constr type="lMarg" refType="primFontSz" fact="0.3"/>
                    <dgm:constr type="rMarg" refType="primFontSz" fact="0.3"/>
                    <dgm:constr type="tMarg" refType="primFontSz" fact="0.3"/>
                    <dgm:constr type="bMarg" refType="primFontSz" fact="0.3"/>
                  </dgm:constrLst>
                  <dgm:ruleLst>
                    <dgm:rule type="primFontSz" val="5" fact="NaN" max="NaN"/>
                  </dgm:ruleLst>
                </dgm:layoutNode>
                <dgm:layoutNode name="ThreeNodes_2_text">
                  <dgm:varLst>
                    <dgm:bulletEnabled val="1"/>
                  </dgm:varLst>
                  <dgm:alg type="tx">
                    <dgm:param type="parTxLTRAlign" val="l"/>
                    <dgm:param type="txAnchorVertCh" val="mid"/>
                  </dgm:alg>
                  <dgm:shape xmlns:r="http://schemas.openxmlformats.org/officeDocument/2006/relationships" type="roundRect" r:blip="" hideGeom="1">
                    <dgm:adjLst>
                      <dgm:adj idx="1" val="0.1"/>
                    </dgm:adjLst>
                  </dgm:shape>
                  <dgm:presOf axis="ch desOrSelf" ptType="node node" st="2 1" cnt="1 0"/>
                  <dgm:constrLst>
                    <dgm:constr type="lMarg" refType="primFontSz" fact="0.3"/>
                    <dgm:constr type="rMarg" refType="primFontSz" fact="0.3"/>
                    <dgm:constr type="tMarg" refType="primFontSz" fact="0.3"/>
                    <dgm:constr type="bMarg" refType="primFontSz" fact="0.3"/>
                  </dgm:constrLst>
                  <dgm:ruleLst>
                    <dgm:rule type="primFontSz" val="5" fact="NaN" max="NaN"/>
                  </dgm:ruleLst>
                </dgm:layoutNode>
                <dgm:layoutNode name="ThreeNodes_3_text">
                  <dgm:varLst>
                    <dgm:bulletEnabled val="1"/>
                  </dgm:varLst>
                  <dgm:alg type="tx">
                    <dgm:param type="parTxLTRAlign" val="l"/>
                    <dgm:param type="txAnchorVertCh" val="mid"/>
                  </dgm:alg>
                  <dgm:shape xmlns:r="http://schemas.openxmlformats.org/officeDocument/2006/relationships" type="roundRect" r:blip="" hideGeom="1">
                    <dgm:adjLst>
                      <dgm:adj idx="1" val="0.1"/>
                    </dgm:adjLst>
                  </dgm:shape>
                  <dgm:presOf axis="ch desOrSelf" ptType="node node" st="3 1" cnt="1 0"/>
                  <dgm:constrLst>
                    <dgm:constr type="lMarg" refType="primFontSz" fact="0.3"/>
                    <dgm:constr type="rMarg" refType="primFontSz" fact="0.3"/>
                    <dgm:constr type="tMarg" refType="primFontSz" fact="0.3"/>
                    <dgm:constr type="bMarg" refType="primFontSz" fact="0.3"/>
                  </dgm:constrLst>
                  <dgm:ruleLst>
                    <dgm:rule type="primFontSz" val="5" fact="NaN" max="NaN"/>
                  </dgm:ruleLst>
                </dgm:layoutNode>
              </dgm:if>
              <dgm:else name="Name11">
                <dgm:choose name="Name12">
                  <dgm:if name="Name13" axis="ch" ptType="node" func="cnt" op="equ" val="4">
                    <dgm:layoutNode name="FourNodes_1">
                      <dgm:varLst>
                        <dgm:bulletEnabled val="1"/>
                      </dgm:varLst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ch desOrSelf" ptType="node node" st="1 1" cnt="1 0"/>
                      <dgm:constrLst/>
                      <dgm:ruleLst/>
                    </dgm:layoutNode>
                    <dgm:layoutNode name="FourNodes_2">
                      <dgm:varLst>
                        <dgm:bulletEnabled val="1"/>
                      </dgm:varLst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ch desOrSelf" ptType="node node" st="2 1" cnt="1 0"/>
                      <dgm:constrLst/>
                      <dgm:ruleLst/>
                    </dgm:layoutNode>
                    <dgm:layoutNode name="FourNodes_3">
                      <dgm:varLst>
                        <dgm:bulletEnabled val="1"/>
                      </dgm:varLst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ch desOrSelf" ptType="node node" st="3 1" cnt="1 0"/>
                      <dgm:constrLst/>
                      <dgm:ruleLst/>
                    </dgm:layoutNode>
                    <dgm:layoutNode name="FourNodes_4">
                      <dgm:varLst>
                        <dgm:bulletEnabled val="1"/>
                      </dgm:varLst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ch desOrSelf" ptType="node node" st="4 1" cnt="1 0"/>
                      <dgm:constrLst/>
                      <dgm:ruleLst/>
                    </dgm:layoutNode>
                    <dgm:layoutNode name="FourConn_1-2" styleLbl="fgAccFollowNode1">
                      <dgm:varLst>
                        <dgm:bulletEnabled val="1"/>
                      </dgm:varLst>
                      <dgm:alg type="tx"/>
                      <dgm:shape xmlns:r="http://schemas.openxmlformats.org/officeDocument/2006/relationships" type="downArrow" r:blip="">
                        <dgm:adjLst>
                          <dgm:adj idx="1" val="0.55"/>
                          <dgm:adj idx="2" val="0.45"/>
                        </dgm:adjLst>
                      </dgm:shape>
                      <dgm:presOf axis="ch" ptType="sibTrans" cnt="1"/>
                      <dgm:constrLst>
                        <dgm:constr type="lMarg" refType="primFontSz" fact="0.1"/>
                        <dgm:constr type="rMarg" refType="primFontSz" fact="0.1"/>
                        <dgm:constr type="tMarg" refType="primFontSz" fact="0.1"/>
                        <dgm:constr type="bMarg" refType="primFontSz" fact="0.1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Conn_2-3" styleLbl="fgAccFollowNode1">
                      <dgm:varLst>
                        <dgm:bulletEnabled val="1"/>
                      </dgm:varLst>
                      <dgm:alg type="tx"/>
                      <dgm:shape xmlns:r="http://schemas.openxmlformats.org/officeDocument/2006/relationships" type="downArrow" r:blip="">
                        <dgm:adjLst>
                          <dgm:adj idx="1" val="0.55"/>
                          <dgm:adj idx="2" val="0.45"/>
                        </dgm:adjLst>
                      </dgm:shape>
                      <dgm:presOf axis="ch" ptType="sibTrans" st="2" cnt="1"/>
                      <dgm:constrLst>
                        <dgm:constr type="lMarg" refType="primFontSz" fact="0.1"/>
                        <dgm:constr type="rMarg" refType="primFontSz" fact="0.1"/>
                        <dgm:constr type="tMarg" refType="primFontSz" fact="0.1"/>
                        <dgm:constr type="bMarg" refType="primFontSz" fact="0.1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Conn_3-4" styleLbl="fgAccFollowNode1">
                      <dgm:varLst>
                        <dgm:bulletEnabled val="1"/>
                      </dgm:varLst>
                      <dgm:alg type="tx"/>
                      <dgm:shape xmlns:r="http://schemas.openxmlformats.org/officeDocument/2006/relationships" type="downArrow" r:blip="">
                        <dgm:adjLst>
                          <dgm:adj idx="1" val="0.55"/>
                          <dgm:adj idx="2" val="0.45"/>
                        </dgm:adjLst>
                      </dgm:shape>
                      <dgm:presOf axis="ch" ptType="sibTrans" st="3" cnt="1"/>
                      <dgm:constrLst>
                        <dgm:constr type="lMarg" refType="primFontSz" fact="0.1"/>
                        <dgm:constr type="rMarg" refType="primFontSz" fact="0.1"/>
                        <dgm:constr type="tMarg" refType="primFontSz" fact="0.1"/>
                        <dgm:constr type="bMarg" refType="primFontSz" fact="0.1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Nodes_1_text">
                      <dgm:varLst>
                        <dgm:bulletEnabled val="1"/>
                      </dgm:varLst>
                      <dgm:alg type="tx">
                        <dgm:param type="parTxLTRAlign" val="l"/>
                        <dgm:param type="txAnchorVertCh" val="mid"/>
                      </dgm:alg>
                      <dgm:shape xmlns:r="http://schemas.openxmlformats.org/officeDocument/2006/relationships" type="roundRect" r:blip="" hideGeom="1">
                        <dgm:adjLst>
                          <dgm:adj idx="1" val="0.1"/>
                        </dgm:adjLst>
                      </dgm:shape>
                      <dgm:presOf axis="ch desOrSelf" ptType="node node" st="1 1" cnt="1 0"/>
                      <dgm:constrLst>
                        <dgm:constr type="lMarg" refType="primFontSz" fact="0.3"/>
                        <dgm:constr type="rMarg" refType="primFontSz" fact="0.3"/>
                        <dgm:constr type="tMarg" refType="primFontSz" fact="0.3"/>
                        <dgm:constr type="b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Nodes_2_text">
                      <dgm:varLst>
                        <dgm:bulletEnabled val="1"/>
                      </dgm:varLst>
                      <dgm:alg type="tx">
                        <dgm:param type="parTxLTRAlign" val="l"/>
                        <dgm:param type="txAnchorVertCh" val="mid"/>
                      </dgm:alg>
                      <dgm:shape xmlns:r="http://schemas.openxmlformats.org/officeDocument/2006/relationships" type="roundRect" r:blip="" hideGeom="1">
                        <dgm:adjLst>
                          <dgm:adj idx="1" val="0.1"/>
                        </dgm:adjLst>
                      </dgm:shape>
                      <dgm:presOf axis="ch desOrSelf" ptType="node node" st="2 1" cnt="1 0"/>
                      <dgm:constrLst>
                        <dgm:constr type="lMarg" refType="primFontSz" fact="0.3"/>
                        <dgm:constr type="rMarg" refType="primFontSz" fact="0.3"/>
                        <dgm:constr type="tMarg" refType="primFontSz" fact="0.3"/>
                        <dgm:constr type="b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Nodes_3_text">
                      <dgm:varLst>
                        <dgm:bulletEnabled val="1"/>
                      </dgm:varLst>
                      <dgm:alg type="tx">
                        <dgm:param type="parTxLTRAlign" val="l"/>
                        <dgm:param type="txAnchorVertCh" val="mid"/>
                      </dgm:alg>
                      <dgm:shape xmlns:r="http://schemas.openxmlformats.org/officeDocument/2006/relationships" type="roundRect" r:blip="" hideGeom="1">
                        <dgm:adjLst>
                          <dgm:adj idx="1" val="0.1"/>
                        </dgm:adjLst>
                      </dgm:shape>
                      <dgm:presOf axis="ch desOrSelf" ptType="node node" st="3 1" cnt="1 0"/>
                      <dgm:constrLst>
                        <dgm:constr type="lMarg" refType="primFontSz" fact="0.3"/>
                        <dgm:constr type="rMarg" refType="primFontSz" fact="0.3"/>
                        <dgm:constr type="tMarg" refType="primFontSz" fact="0.3"/>
                        <dgm:constr type="b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Nodes_4_text">
                      <dgm:varLst>
                        <dgm:bulletEnabled val="1"/>
                      </dgm:varLst>
                      <dgm:alg type="tx">
                        <dgm:param type="parTxLTRAlign" val="l"/>
                        <dgm:param type="txAnchorVertCh" val="mid"/>
                      </dgm:alg>
                      <dgm:shape xmlns:r="http://schemas.openxmlformats.org/officeDocument/2006/relationships" type="roundRect" r:blip="" hideGeom="1">
                        <dgm:adjLst>
                          <dgm:adj idx="1" val="0.1"/>
                        </dgm:adjLst>
                      </dgm:shape>
                      <dgm:presOf axis="ch desOrSelf" ptType="node node" st="4 1" cnt="1 0"/>
                      <dgm:constrLst>
                        <dgm:constr type="lMarg" refType="primFontSz" fact="0.3"/>
                        <dgm:constr type="rMarg" refType="primFontSz" fact="0.3"/>
                        <dgm:constr type="tMarg" refType="primFontSz" fact="0.3"/>
                        <dgm:constr type="b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</dgm:if>
                  <dgm:else name="Name14">
                    <dgm:choose name="Name15">
                      <dgm:if name="Name16" axis="ch" ptType="node" func="cnt" op="gte" val="5">
                        <dgm:layoutNode name="FiveNodes_1">
                          <dgm:varLst>
                            <dgm:bulletEnabled val="1"/>
                          </dgm:varLst>
                          <dgm:alg type="sp"/>
                          <dgm:shape xmlns:r="http://schemas.openxmlformats.org/officeDocument/2006/relationships" type="roundRect" r:blip="">
                            <dgm:adjLst>
                              <dgm:adj idx="1" val="0.1"/>
                            </dgm:adjLst>
                          </dgm:shape>
                          <dgm:presOf axis="ch desOrSelf" ptType="node node" st="1 1" cnt="1 0"/>
                          <dgm:constrLst/>
                          <dgm:ruleLst/>
                        </dgm:layoutNode>
                        <dgm:layoutNode name="FiveNodes_2">
                          <dgm:varLst>
                            <dgm:bulletEnabled val="1"/>
                          </dgm:varLst>
                          <dgm:alg type="sp"/>
                          <dgm:shape xmlns:r="http://schemas.openxmlformats.org/officeDocument/2006/relationships" type="roundRect" r:blip="">
                            <dgm:adjLst>
                              <dgm:adj idx="1" val="0.1"/>
                            </dgm:adjLst>
                          </dgm:shape>
                          <dgm:presOf axis="ch desOrSelf" ptType="node node" st="2 1" cnt="1 0"/>
                          <dgm:constrLst/>
                          <dgm:ruleLst/>
                        </dgm:layoutNode>
                        <dgm:layoutNode name="FiveNodes_3">
                          <dgm:varLst>
                            <dgm:bulletEnabled val="1"/>
                          </dgm:varLst>
                          <dgm:alg type="sp"/>
                          <dgm:shape xmlns:r="http://schemas.openxmlformats.org/officeDocument/2006/relationships" type="roundRect" r:blip="">
                            <dgm:adjLst>
                              <dgm:adj idx="1" val="0.1"/>
                            </dgm:adjLst>
                          </dgm:shape>
                          <dgm:presOf axis="ch desOrSelf" ptType="node node" st="3 1" cnt="1 0"/>
                          <dgm:constrLst/>
                          <dgm:ruleLst/>
                        </dgm:layoutNode>
                        <dgm:layoutNode name="FiveNodes_4">
                          <dgm:varLst>
                            <dgm:bulletEnabled val="1"/>
                          </dgm:varLst>
                          <dgm:alg type="sp"/>
                          <dgm:shape xmlns:r="http://schemas.openxmlformats.org/officeDocument/2006/relationships" type="roundRect" r:blip="">
                            <dgm:adjLst>
                              <dgm:adj idx="1" val="0.1"/>
                            </dgm:adjLst>
                          </dgm:shape>
                          <dgm:presOf axis="ch desOrSelf" ptType="node node" st="4 1" cnt="1 0"/>
                          <dgm:constrLst/>
                          <dgm:ruleLst/>
                        </dgm:layoutNode>
                        <dgm:layoutNode name="FiveNodes_5">
                          <dgm:varLst>
                            <dgm:bulletEnabled val="1"/>
                          </dgm:varLst>
                          <dgm:alg type="sp"/>
                          <dgm:shape xmlns:r="http://schemas.openxmlformats.org/officeDocument/2006/relationships" type="roundRect" r:blip="">
                            <dgm:adjLst>
                              <dgm:adj idx="1" val="0.1"/>
                            </dgm:adjLst>
                          </dgm:shape>
                          <dgm:presOf axis="ch desOrSelf" ptType="node node" st="5 1" cnt="1 0"/>
                          <dgm:constrLst/>
                          <dgm:ruleLst/>
                        </dgm:layoutNode>
                        <dgm:layoutNode name="FiveConn_1-2" styleLbl="fgAccFollowNode1">
                          <dgm:varLst>
                            <dgm:bulletEnabled val="1"/>
                          </dgm:varLst>
                          <dgm:alg type="tx"/>
                          <dgm:shape xmlns:r="http://schemas.openxmlformats.org/officeDocument/2006/relationships" type="downArrow" r:blip="">
                            <dgm:adjLst>
                              <dgm:adj idx="1" val="0.55"/>
                              <dgm:adj idx="2" val="0.45"/>
                            </dgm:adjLst>
                          </dgm:shape>
                          <dgm:presOf axis="ch" ptType="sibTrans" cnt="1"/>
                          <dgm:constrLst>
                            <dgm:constr type="lMarg" refType="primFontSz" fact="0.1"/>
                            <dgm:constr type="rMarg" refType="primFontSz" fact="0.1"/>
                            <dgm:constr type="tMarg" refType="primFontSz" fact="0.1"/>
                            <dgm:constr type="bMarg" refType="primFontSz" fact="0.1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Conn_2-3" styleLbl="fgAccFollowNode1">
                          <dgm:varLst>
                            <dgm:bulletEnabled val="1"/>
                          </dgm:varLst>
                          <dgm:alg type="tx"/>
                          <dgm:shape xmlns:r="http://schemas.openxmlformats.org/officeDocument/2006/relationships" type="downArrow" r:blip="">
                            <dgm:adjLst>
                              <dgm:adj idx="1" val="0.55"/>
                              <dgm:adj idx="2" val="0.45"/>
                            </dgm:adjLst>
                          </dgm:shape>
                          <dgm:presOf axis="ch" ptType="sibTrans" st="2" cnt="1"/>
                          <dgm:constrLst>
                            <dgm:constr type="lMarg" refType="primFontSz" fact="0.1"/>
                            <dgm:constr type="rMarg" refType="primFontSz" fact="0.1"/>
                            <dgm:constr type="tMarg" refType="primFontSz" fact="0.1"/>
                            <dgm:constr type="bMarg" refType="primFontSz" fact="0.1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Conn_3-4" styleLbl="fgAccFollowNode1">
                          <dgm:varLst>
                            <dgm:bulletEnabled val="1"/>
                          </dgm:varLst>
                          <dgm:alg type="tx"/>
                          <dgm:shape xmlns:r="http://schemas.openxmlformats.org/officeDocument/2006/relationships" type="downArrow" r:blip="">
                            <dgm:adjLst>
                              <dgm:adj idx="1" val="0.55"/>
                              <dgm:adj idx="2" val="0.45"/>
                            </dgm:adjLst>
                          </dgm:shape>
                          <dgm:presOf axis="ch" ptType="sibTrans" st="3" cnt="1"/>
                          <dgm:constrLst>
                            <dgm:constr type="lMarg" refType="primFontSz" fact="0.1"/>
                            <dgm:constr type="rMarg" refType="primFontSz" fact="0.1"/>
                            <dgm:constr type="tMarg" refType="primFontSz" fact="0.1"/>
                            <dgm:constr type="bMarg" refType="primFontSz" fact="0.1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Conn_4-5" styleLbl="fgAccFollowNode1">
                          <dgm:varLst>
                            <dgm:bulletEnabled val="1"/>
                          </dgm:varLst>
                          <dgm:alg type="tx"/>
                          <dgm:shape xmlns:r="http://schemas.openxmlformats.org/officeDocument/2006/relationships" type="downArrow" r:blip="">
                            <dgm:adjLst>
                              <dgm:adj idx="1" val="0.55"/>
                              <dgm:adj idx="2" val="0.45"/>
                            </dgm:adjLst>
                          </dgm:shape>
                          <dgm:presOf axis="ch" ptType="sibTrans" st="4" cnt="1"/>
                          <dgm:constrLst>
                            <dgm:constr type="lMarg" refType="primFontSz" fact="0.1"/>
                            <dgm:constr type="rMarg" refType="primFontSz" fact="0.1"/>
                            <dgm:constr type="tMarg" refType="primFontSz" fact="0.1"/>
                            <dgm:constr type="bMarg" refType="primFontSz" fact="0.1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Nodes_1_text">
                          <dgm:varLst>
                            <dgm:bulletEnabled val="1"/>
                          </dgm:varLst>
                          <dgm:alg type="tx">
                            <dgm:param type="parTxLTRAlign" val="l"/>
                            <dgm:param type="txAnchorVertCh" val="mid"/>
                          </dgm:alg>
                          <dgm:shape xmlns:r="http://schemas.openxmlformats.org/officeDocument/2006/relationships" type="roundRect" r:blip="" hideGeom="1">
                            <dgm:adjLst>
                              <dgm:adj idx="1" val="0.1"/>
                            </dgm:adjLst>
                          </dgm:shape>
                          <dgm:presOf axis="ch desOrSelf" ptType="node node" st="1 1" cnt="1 0"/>
                          <dgm:constrLst>
                            <dgm:constr type="lMarg" refType="primFontSz" fact="0.3"/>
                            <dgm:constr type="rMarg" refType="primFontSz" fact="0.3"/>
                            <dgm:constr type="tMarg" refType="primFontSz" fact="0.3"/>
                            <dgm:constr type="bMarg" refType="primFontSz" fact="0.3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Nodes_2_text">
                          <dgm:varLst>
                            <dgm:bulletEnabled val="1"/>
                          </dgm:varLst>
                          <dgm:alg type="tx">
                            <dgm:param type="parTxLTRAlign" val="l"/>
                            <dgm:param type="txAnchorVertCh" val="mid"/>
                          </dgm:alg>
                          <dgm:shape xmlns:r="http://schemas.openxmlformats.org/officeDocument/2006/relationships" type="roundRect" r:blip="" hideGeom="1">
                            <dgm:adjLst>
                              <dgm:adj idx="1" val="0.1"/>
                            </dgm:adjLst>
                          </dgm:shape>
                          <dgm:presOf axis="ch desOrSelf" ptType="node node" st="2 1" cnt="1 0"/>
                          <dgm:constrLst>
                            <dgm:constr type="lMarg" refType="primFontSz" fact="0.3"/>
                            <dgm:constr type="rMarg" refType="primFontSz" fact="0.3"/>
                            <dgm:constr type="tMarg" refType="primFontSz" fact="0.3"/>
                            <dgm:constr type="bMarg" refType="primFontSz" fact="0.3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Nodes_3_text">
                          <dgm:varLst>
                            <dgm:bulletEnabled val="1"/>
                          </dgm:varLst>
                          <dgm:alg type="tx">
                            <dgm:param type="parTxLTRAlign" val="l"/>
                            <dgm:param type="txAnchorVertCh" val="mid"/>
                          </dgm:alg>
                          <dgm:shape xmlns:r="http://schemas.openxmlformats.org/officeDocument/2006/relationships" type="roundRect" r:blip="" hideGeom="1">
                            <dgm:adjLst>
                              <dgm:adj idx="1" val="0.1"/>
                            </dgm:adjLst>
                          </dgm:shape>
                          <dgm:presOf axis="ch desOrSelf" ptType="node node" st="3 1" cnt="1 0"/>
                          <dgm:constrLst>
                            <dgm:constr type="lMarg" refType="primFontSz" fact="0.3"/>
                            <dgm:constr type="rMarg" refType="primFontSz" fact="0.3"/>
                            <dgm:constr type="tMarg" refType="primFontSz" fact="0.3"/>
                            <dgm:constr type="bMarg" refType="primFontSz" fact="0.3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Nodes_4_text">
                          <dgm:varLst>
                            <dgm:bulletEnabled val="1"/>
                          </dgm:varLst>
                          <dgm:alg type="tx">
                            <dgm:param type="parTxLTRAlign" val="l"/>
                            <dgm:param type="txAnchorVertCh" val="mid"/>
                          </dgm:alg>
                          <dgm:shape xmlns:r="http://schemas.openxmlformats.org/officeDocument/2006/relationships" type="roundRect" r:blip="" hideGeom="1">
                            <dgm:adjLst>
                              <dgm:adj idx="1" val="0.1"/>
                            </dgm:adjLst>
                          </dgm:shape>
                          <dgm:presOf axis="ch desOrSelf" ptType="node node" st="4 1" cnt="1 0"/>
                          <dgm:constrLst>
                            <dgm:constr type="lMarg" refType="primFontSz" fact="0.3"/>
                            <dgm:constr type="rMarg" refType="primFontSz" fact="0.3"/>
                            <dgm:constr type="tMarg" refType="primFontSz" fact="0.3"/>
                            <dgm:constr type="bMarg" refType="primFontSz" fact="0.3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Nodes_5_text">
                          <dgm:varLst>
                            <dgm:bulletEnabled val="1"/>
                          </dgm:varLst>
                          <dgm:alg type="tx">
                            <dgm:param type="parTxLTRAlign" val="l"/>
                            <dgm:param type="txAnchorVertCh" val="mid"/>
                          </dgm:alg>
                          <dgm:shape xmlns:r="http://schemas.openxmlformats.org/officeDocument/2006/relationships" type="roundRect" r:blip="" hideGeom="1">
                            <dgm:adjLst>
                              <dgm:adj idx="1" val="0.1"/>
                            </dgm:adjLst>
                          </dgm:shape>
                          <dgm:presOf axis="ch desOrSelf" ptType="node node" st="5 1" cnt="1 0"/>
                          <dgm:constrLst>
                            <dgm:constr type="lMarg" refType="primFontSz" fact="0.3"/>
                            <dgm:constr type="rMarg" refType="primFontSz" fact="0.3"/>
                            <dgm:constr type="tMarg" refType="primFontSz" fact="0.3"/>
                            <dgm:constr type="bMarg" refType="primFontSz" fact="0.3"/>
                          </dgm:constrLst>
                          <dgm:ruleLst>
                            <dgm:rule type="primFontSz" val="5" fact="NaN" max="NaN"/>
                          </dgm:ruleLst>
                        </dgm:layoutNode>
                      </dgm:if>
                      <dgm:else name="Name17"/>
                    </dgm:choose>
                  </dgm:else>
                </dgm:choose>
              </dgm:else>
            </dgm:choose>
          </dgm:else>
        </dgm:choose>
      </dgm:else>
    </dgm:choos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5">
  <dgm:title val=""/>
  <dgm:desc val=""/>
  <dgm:catLst>
    <dgm:cat type="simple" pri="105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>
            <a:spLocks noGrp="1"/>
          </p:cNvSpPr>
          <p:nvPr>
            <p:ph type="hdr" idx="2"/>
          </p:nvPr>
        </p:nvSpPr>
        <p:spPr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4" name="Google Shape;4;n"/>
          <p:cNvSpPr txBox="1">
            <a:spLocks noGrp="1"/>
          </p:cNvSpPr>
          <p:nvPr>
            <p:ph type="dt" idx="10"/>
          </p:nvPr>
        </p:nvSpPr>
        <p:spPr>
          <a:xfrm>
            <a:off x="3884613" y="0"/>
            <a:ext cx="2971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5" name="Google Shape;5;n"/>
          <p:cNvSpPr>
            <a:spLocks noGrp="1" noRot="1" noChangeAspect="1"/>
          </p:cNvSpPr>
          <p:nvPr>
            <p:ph type="sldImg" idx="3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6" name="Google Shape;6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7" name="Google Shape;7;n"/>
          <p:cNvSpPr txBox="1">
            <a:spLocks noGrp="1"/>
          </p:cNvSpPr>
          <p:nvPr>
            <p:ph type="ftr" idx="11"/>
          </p:nvPr>
        </p:nvSpPr>
        <p:spPr>
          <a:xfrm>
            <a:off x="0" y="8685213"/>
            <a:ext cx="2971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" name="Google Shape;8;n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944933952"/>
      </p:ext>
    </p:extLst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1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68176356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2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57364609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9" name="Google Shape;169;p1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indent="0"/>
            <a:endParaRPr lang="en-US" dirty="0"/>
          </a:p>
        </p:txBody>
      </p:sp>
      <p:sp>
        <p:nvSpPr>
          <p:cNvPr id="170" name="Google Shape;170;p1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4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92695058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5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518485911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6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15080929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9" name="Google Shape;169;p1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indent="0"/>
            <a:endParaRPr lang="en-US" dirty="0"/>
          </a:p>
        </p:txBody>
      </p:sp>
      <p:sp>
        <p:nvSpPr>
          <p:cNvPr id="170" name="Google Shape;170;p1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3385594746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8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81346166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9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528330072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10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65565945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Coral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11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233421342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12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067071513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9" name="Google Shape;169;p1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indent="0"/>
            <a:endParaRPr lang="en-US" dirty="0"/>
          </a:p>
        </p:txBody>
      </p:sp>
      <p:sp>
        <p:nvSpPr>
          <p:cNvPr id="170" name="Google Shape;170;p1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4094408627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14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385806794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15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678511739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16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575914399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9" name="Google Shape;169;p1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indent="0"/>
            <a:endParaRPr lang="en-US" dirty="0"/>
          </a:p>
        </p:txBody>
      </p:sp>
      <p:sp>
        <p:nvSpPr>
          <p:cNvPr id="170" name="Google Shape;170;p1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2176404693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18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428721673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9" name="Google Shape;169;p1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indent="0"/>
            <a:r>
              <a:rPr lang="en-US" dirty="0"/>
              <a:t>C</a:t>
            </a:r>
          </a:p>
        </p:txBody>
      </p:sp>
      <p:sp>
        <p:nvSpPr>
          <p:cNvPr id="170" name="Google Shape;170;p1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4231022519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2BF9438-3EEF-4192-9815-F6F44770AEF7}" type="slidenum">
              <a:rPr lang="en-US" smtClean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98545822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7" name="Google Shape;117;p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indent="0"/>
            <a:endParaRPr lang="en-US" dirty="0"/>
          </a:p>
        </p:txBody>
      </p:sp>
      <p:sp>
        <p:nvSpPr>
          <p:cNvPr id="118" name="Google Shape;118;p3:notes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2194767493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22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271018200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23</a:t>
            </a:fld>
            <a:endParaRPr lang="en-US"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652735618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2" name="Google Shape;222;p1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223" name="Google Shape;223;p14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9" name="Google Shape;229;p1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230" name="Google Shape;230;p16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2" name="Google Shape;252;p1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indent="0"/>
            <a:endParaRPr lang="en-US" dirty="0"/>
          </a:p>
        </p:txBody>
      </p:sp>
      <p:sp>
        <p:nvSpPr>
          <p:cNvPr id="253" name="Google Shape;253;p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138896537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2382" y="6400800"/>
            <a:ext cx="9141619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2" y="6334316"/>
            <a:ext cx="9141619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22960" y="758952"/>
            <a:ext cx="75438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25038" y="4455621"/>
            <a:ext cx="75438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DFF08F-DC6B-4601-B491-B0F83F6DD2DA}" type="datetimeFigureOut">
              <a:rPr lang="en-US" dirty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/>
          </a:p>
        </p:txBody>
      </p:sp>
      <p:cxnSp>
        <p:nvCxnSpPr>
          <p:cNvPr id="9" name="Straight Connector 8"/>
          <p:cNvCxnSpPr/>
          <p:nvPr/>
        </p:nvCxnSpPr>
        <p:spPr>
          <a:xfrm>
            <a:off x="905744" y="4343400"/>
            <a:ext cx="740664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96371953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E28D29-1ECB-41DF-951B-2A23F95AD026}" type="datetimeFigureOut">
              <a:rPr lang="en-US" dirty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8E3F4F-51B2-42EE-AFA2-40C4572185CC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243895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2382" y="6400800"/>
            <a:ext cx="9141619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2" y="6334316"/>
            <a:ext cx="9141619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22960" y="758952"/>
            <a:ext cx="75438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22960" y="4453128"/>
            <a:ext cx="75438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DFF08F-DC6B-4601-B491-B0F83F6DD2DA}" type="datetimeFigureOut">
              <a:rPr lang="en-US" dirty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/>
          </a:p>
        </p:txBody>
      </p:sp>
      <p:cxnSp>
        <p:nvCxnSpPr>
          <p:cNvPr id="9" name="Straight Connector 8"/>
          <p:cNvCxnSpPr/>
          <p:nvPr/>
        </p:nvCxnSpPr>
        <p:spPr>
          <a:xfrm>
            <a:off x="905744" y="4343400"/>
            <a:ext cx="740664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3661074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822960" y="286604"/>
            <a:ext cx="7543800" cy="1450757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22960" y="1845734"/>
            <a:ext cx="3703320" cy="402336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63440" y="1845736"/>
            <a:ext cx="3703320" cy="402335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DFF08F-DC6B-4601-B491-B0F83F6DD2DA}" type="datetimeFigureOut">
              <a:rPr lang="en-US" dirty="0"/>
              <a:t>8/28/2023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888408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822960" y="286604"/>
            <a:ext cx="7543800" cy="1450757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22960" y="1846052"/>
            <a:ext cx="370332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22960" y="2582334"/>
            <a:ext cx="3703320" cy="328676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63440" y="1846052"/>
            <a:ext cx="370332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63440" y="2582334"/>
            <a:ext cx="3703320" cy="328676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DFF08F-DC6B-4601-B491-B0F83F6DD2DA}" type="datetimeFigureOut">
              <a:rPr lang="en-US" dirty="0"/>
              <a:t>8/28/2023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347289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DFF08F-DC6B-4601-B491-B0F83F6DD2DA}" type="datetimeFigureOut">
              <a:rPr lang="en-US" dirty="0"/>
              <a:t>8/28/2023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900933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2382" y="6400800"/>
            <a:ext cx="9141619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2" y="6334316"/>
            <a:ext cx="9141619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DFF08F-DC6B-4601-B491-B0F83F6DD2DA}" type="datetimeFigureOut">
              <a:rPr lang="en-US" dirty="0"/>
              <a:pPr/>
              <a:t>8/28/2023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226381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3" y="0"/>
            <a:ext cx="3038093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3030053" y="0"/>
            <a:ext cx="48006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594359"/>
            <a:ext cx="24003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460237" y="731520"/>
            <a:ext cx="5009393" cy="52578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42900" y="2926080"/>
            <a:ext cx="24003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349134" y="6459786"/>
            <a:ext cx="1963883" cy="365125"/>
          </a:xfrm>
        </p:spPr>
        <p:txBody>
          <a:bodyPr/>
          <a:lstStyle>
            <a:lvl1pPr algn="l">
              <a:defRPr/>
            </a:lvl1pPr>
          </a:lstStyle>
          <a:p>
            <a:fld id="{96DFF08F-DC6B-4601-B491-B0F83F6DD2DA}" type="datetimeFigureOut">
              <a:rPr lang="en-US" dirty="0"/>
              <a:pPr/>
              <a:t>8/28/2023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600450" y="6459786"/>
            <a:ext cx="348615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9825465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9141619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2" y="4915076"/>
            <a:ext cx="9141619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22960" y="5074920"/>
            <a:ext cx="7589520" cy="822960"/>
          </a:xfrm>
        </p:spPr>
        <p:txBody>
          <a:bodyPr tIns="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2" y="0"/>
            <a:ext cx="9143989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22959" y="5907024"/>
            <a:ext cx="7589520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DFF08F-DC6B-4601-B491-B0F83F6DD2DA}" type="datetimeFigureOut">
              <a:rPr lang="en-US" dirty="0"/>
              <a:t>8/28/2023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0731504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DFF08F-DC6B-4601-B491-B0F83F6DD2DA}" type="datetimeFigureOut">
              <a:rPr lang="en-US" dirty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977938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2382" y="6400800"/>
            <a:ext cx="9141619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2" y="6334316"/>
            <a:ext cx="9141619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414779"/>
            <a:ext cx="1971675" cy="5757421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414779"/>
            <a:ext cx="5800725" cy="5757420"/>
          </a:xfrm>
        </p:spPr>
        <p:txBody>
          <a:bodyPr vert="eaVert" lIns="45720" tIns="0" rIns="45720" bIns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DFF08F-DC6B-4601-B491-B0F83F6DD2DA}" type="datetimeFigureOut">
              <a:rPr lang="en-US" dirty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559241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Picture Placeholder 33">
            <a:extLst>
              <a:ext uri="{FF2B5EF4-FFF2-40B4-BE49-F238E27FC236}">
                <a16:creationId xmlns:a16="http://schemas.microsoft.com/office/drawing/2014/main" id="{FD177CC8-001B-43AD-8769-8F49681EBEDD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1" y="0"/>
            <a:ext cx="8454836" cy="6858000"/>
          </a:xfrm>
          <a:custGeom>
            <a:avLst/>
            <a:gdLst>
              <a:gd name="connsiteX0" fmla="*/ 3348090 w 11273115"/>
              <a:gd name="connsiteY0" fmla="*/ 0 h 6858000"/>
              <a:gd name="connsiteX1" fmla="*/ 3350669 w 11273115"/>
              <a:gd name="connsiteY1" fmla="*/ 66 h 6858000"/>
              <a:gd name="connsiteX2" fmla="*/ 3350669 w 11273115"/>
              <a:gd name="connsiteY2" fmla="*/ 0 h 6858000"/>
              <a:gd name="connsiteX3" fmla="*/ 11272195 w 11273115"/>
              <a:gd name="connsiteY3" fmla="*/ 0 h 6858000"/>
              <a:gd name="connsiteX4" fmla="*/ 11272195 w 11273115"/>
              <a:gd name="connsiteY4" fmla="*/ 2961216 h 6858000"/>
              <a:gd name="connsiteX5" fmla="*/ 11271695 w 11273115"/>
              <a:gd name="connsiteY5" fmla="*/ 2961216 h 6858000"/>
              <a:gd name="connsiteX6" fmla="*/ 11273115 w 11273115"/>
              <a:gd name="connsiteY6" fmla="*/ 3017366 h 6858000"/>
              <a:gd name="connsiteX7" fmla="*/ 7818094 w 11273115"/>
              <a:gd name="connsiteY7" fmla="*/ 6846005 h 6858000"/>
              <a:gd name="connsiteX8" fmla="*/ 7660345 w 11273115"/>
              <a:gd name="connsiteY8" fmla="*/ 6858000 h 6858000"/>
              <a:gd name="connsiteX9" fmla="*/ 0 w 11273115"/>
              <a:gd name="connsiteY9" fmla="*/ 6858000 h 6858000"/>
              <a:gd name="connsiteX10" fmla="*/ 0 w 11273115"/>
              <a:gd name="connsiteY10" fmla="*/ 3105006 h 6858000"/>
              <a:gd name="connsiteX11" fmla="*/ 1984 w 11273115"/>
              <a:gd name="connsiteY11" fmla="*/ 3078405 h 6858000"/>
              <a:gd name="connsiteX12" fmla="*/ 3348090 w 11273115"/>
              <a:gd name="connsiteY12" fmla="*/ 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</a:cxnLst>
            <a:rect l="l" t="t" r="r" b="b"/>
            <a:pathLst>
              <a:path w="11273115" h="6858000">
                <a:moveTo>
                  <a:pt x="3348090" y="0"/>
                </a:moveTo>
                <a:lnTo>
                  <a:pt x="3350669" y="66"/>
                </a:lnTo>
                <a:lnTo>
                  <a:pt x="3350669" y="0"/>
                </a:lnTo>
                <a:lnTo>
                  <a:pt x="11272195" y="0"/>
                </a:lnTo>
                <a:lnTo>
                  <a:pt x="11272195" y="2961216"/>
                </a:lnTo>
                <a:lnTo>
                  <a:pt x="11271695" y="2961216"/>
                </a:lnTo>
                <a:lnTo>
                  <a:pt x="11273115" y="3017366"/>
                </a:lnTo>
                <a:cubicBezTo>
                  <a:pt x="11273115" y="5009996"/>
                  <a:pt x="9758729" y="6648923"/>
                  <a:pt x="7818094" y="6846005"/>
                </a:cubicBezTo>
                <a:lnTo>
                  <a:pt x="7660345" y="6858000"/>
                </a:lnTo>
                <a:lnTo>
                  <a:pt x="0" y="6858000"/>
                </a:lnTo>
                <a:lnTo>
                  <a:pt x="0" y="3105006"/>
                </a:lnTo>
                <a:lnTo>
                  <a:pt x="1984" y="3078405"/>
                </a:lnTo>
                <a:cubicBezTo>
                  <a:pt x="174228" y="1349311"/>
                  <a:pt x="1606596" y="0"/>
                  <a:pt x="3348090" y="0"/>
                </a:cubicBezTo>
                <a:close/>
              </a:path>
            </a:pathLst>
          </a:custGeom>
          <a:solidFill>
            <a:schemeClr val="accent6"/>
          </a:solidFill>
        </p:spPr>
        <p:txBody>
          <a:bodyPr wrap="square" anchor="ctr">
            <a:noAutofit/>
          </a:bodyPr>
          <a:lstStyle>
            <a:lvl1pPr algn="ctr">
              <a:defRPr/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9" name="Freeform: Shape 8">
            <a:extLst>
              <a:ext uri="{FF2B5EF4-FFF2-40B4-BE49-F238E27FC236}">
                <a16:creationId xmlns:a16="http://schemas.microsoft.com/office/drawing/2014/main" id="{ED724945-48CE-43AA-A2D7-D18FC7CB735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 flipH="1" flipV="1">
            <a:off x="0" y="0"/>
            <a:ext cx="2514145" cy="3125440"/>
          </a:xfrm>
          <a:custGeom>
            <a:avLst/>
            <a:gdLst>
              <a:gd name="connsiteX0" fmla="*/ 0 w 3352193"/>
              <a:gd name="connsiteY0" fmla="*/ 3125374 h 3125440"/>
              <a:gd name="connsiteX1" fmla="*/ 2579 w 3352193"/>
              <a:gd name="connsiteY1" fmla="*/ 3125440 h 3125440"/>
              <a:gd name="connsiteX2" fmla="*/ 0 w 3352193"/>
              <a:gd name="connsiteY2" fmla="*/ 3125440 h 3125440"/>
              <a:gd name="connsiteX3" fmla="*/ 3352193 w 3352193"/>
              <a:gd name="connsiteY3" fmla="*/ 0 h 3125440"/>
              <a:gd name="connsiteX4" fmla="*/ 3352193 w 3352193"/>
              <a:gd name="connsiteY4" fmla="*/ 3125440 h 3125440"/>
              <a:gd name="connsiteX5" fmla="*/ 2579 w 3352193"/>
              <a:gd name="connsiteY5" fmla="*/ 3125440 h 3125440"/>
              <a:gd name="connsiteX6" fmla="*/ 3348685 w 3352193"/>
              <a:gd name="connsiteY6" fmla="*/ 47035 h 31254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352193" h="3125440">
                <a:moveTo>
                  <a:pt x="0" y="3125374"/>
                </a:moveTo>
                <a:lnTo>
                  <a:pt x="2579" y="3125440"/>
                </a:lnTo>
                <a:lnTo>
                  <a:pt x="0" y="3125440"/>
                </a:lnTo>
                <a:close/>
                <a:moveTo>
                  <a:pt x="3352193" y="0"/>
                </a:moveTo>
                <a:lnTo>
                  <a:pt x="3352193" y="3125440"/>
                </a:lnTo>
                <a:lnTo>
                  <a:pt x="2579" y="3125440"/>
                </a:lnTo>
                <a:cubicBezTo>
                  <a:pt x="1744073" y="3125440"/>
                  <a:pt x="3176441" y="1776129"/>
                  <a:pt x="3348685" y="47035"/>
                </a:cubicBezTo>
                <a:close/>
              </a:path>
            </a:pathLst>
          </a:custGeom>
          <a:solidFill>
            <a:schemeClr val="accent2">
              <a:lumMod val="75000"/>
              <a:alpha val="3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135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F4C4F21-0086-44BC-AE2C-731756B16DC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57141" y="4330696"/>
            <a:ext cx="8686859" cy="2527304"/>
          </a:xfrm>
          <a:custGeom>
            <a:avLst/>
            <a:gdLst>
              <a:gd name="connsiteX0" fmla="*/ 326075 w 8600365"/>
              <a:gd name="connsiteY0" fmla="*/ 0 h 1224926"/>
              <a:gd name="connsiteX1" fmla="*/ 8274290 w 8600365"/>
              <a:gd name="connsiteY1" fmla="*/ 0 h 1224926"/>
              <a:gd name="connsiteX2" fmla="*/ 8600365 w 8600365"/>
              <a:gd name="connsiteY2" fmla="*/ 326075 h 1224926"/>
              <a:gd name="connsiteX3" fmla="*/ 8600365 w 8600365"/>
              <a:gd name="connsiteY3" fmla="*/ 1224926 h 1224926"/>
              <a:gd name="connsiteX4" fmla="*/ 8600365 w 8600365"/>
              <a:gd name="connsiteY4" fmla="*/ 1224926 h 1224926"/>
              <a:gd name="connsiteX5" fmla="*/ 0 w 8600365"/>
              <a:gd name="connsiteY5" fmla="*/ 1224926 h 1224926"/>
              <a:gd name="connsiteX6" fmla="*/ 0 w 8600365"/>
              <a:gd name="connsiteY6" fmla="*/ 1224926 h 1224926"/>
              <a:gd name="connsiteX7" fmla="*/ 0 w 8600365"/>
              <a:gd name="connsiteY7" fmla="*/ 326075 h 1224926"/>
              <a:gd name="connsiteX8" fmla="*/ 326075 w 8600365"/>
              <a:gd name="connsiteY8" fmla="*/ 0 h 1224926"/>
              <a:gd name="connsiteX0" fmla="*/ 326075 w 8687289"/>
              <a:gd name="connsiteY0" fmla="*/ 0 h 1224926"/>
              <a:gd name="connsiteX1" fmla="*/ 8609570 w 8687289"/>
              <a:gd name="connsiteY1" fmla="*/ 0 h 1224926"/>
              <a:gd name="connsiteX2" fmla="*/ 8600365 w 8687289"/>
              <a:gd name="connsiteY2" fmla="*/ 326075 h 1224926"/>
              <a:gd name="connsiteX3" fmla="*/ 8600365 w 8687289"/>
              <a:gd name="connsiteY3" fmla="*/ 1224926 h 1224926"/>
              <a:gd name="connsiteX4" fmla="*/ 8600365 w 8687289"/>
              <a:gd name="connsiteY4" fmla="*/ 1224926 h 1224926"/>
              <a:gd name="connsiteX5" fmla="*/ 0 w 8687289"/>
              <a:gd name="connsiteY5" fmla="*/ 1224926 h 1224926"/>
              <a:gd name="connsiteX6" fmla="*/ 0 w 8687289"/>
              <a:gd name="connsiteY6" fmla="*/ 1224926 h 1224926"/>
              <a:gd name="connsiteX7" fmla="*/ 0 w 8687289"/>
              <a:gd name="connsiteY7" fmla="*/ 326075 h 1224926"/>
              <a:gd name="connsiteX8" fmla="*/ 326075 w 8687289"/>
              <a:gd name="connsiteY8" fmla="*/ 0 h 1224926"/>
              <a:gd name="connsiteX0" fmla="*/ 326075 w 8635417"/>
              <a:gd name="connsiteY0" fmla="*/ 0 h 1224926"/>
              <a:gd name="connsiteX1" fmla="*/ 8533370 w 8635417"/>
              <a:gd name="connsiteY1" fmla="*/ 0 h 1224926"/>
              <a:gd name="connsiteX2" fmla="*/ 8600365 w 8635417"/>
              <a:gd name="connsiteY2" fmla="*/ 326075 h 1224926"/>
              <a:gd name="connsiteX3" fmla="*/ 8600365 w 8635417"/>
              <a:gd name="connsiteY3" fmla="*/ 1224926 h 1224926"/>
              <a:gd name="connsiteX4" fmla="*/ 8600365 w 8635417"/>
              <a:gd name="connsiteY4" fmla="*/ 1224926 h 1224926"/>
              <a:gd name="connsiteX5" fmla="*/ 0 w 8635417"/>
              <a:gd name="connsiteY5" fmla="*/ 1224926 h 1224926"/>
              <a:gd name="connsiteX6" fmla="*/ 0 w 8635417"/>
              <a:gd name="connsiteY6" fmla="*/ 1224926 h 1224926"/>
              <a:gd name="connsiteX7" fmla="*/ 0 w 8635417"/>
              <a:gd name="connsiteY7" fmla="*/ 326075 h 1224926"/>
              <a:gd name="connsiteX8" fmla="*/ 326075 w 8635417"/>
              <a:gd name="connsiteY8" fmla="*/ 0 h 1224926"/>
              <a:gd name="connsiteX0" fmla="*/ 326075 w 8626903"/>
              <a:gd name="connsiteY0" fmla="*/ 0 h 1224926"/>
              <a:gd name="connsiteX1" fmla="*/ 8518130 w 8626903"/>
              <a:gd name="connsiteY1" fmla="*/ 0 h 1224926"/>
              <a:gd name="connsiteX2" fmla="*/ 8600365 w 8626903"/>
              <a:gd name="connsiteY2" fmla="*/ 326075 h 1224926"/>
              <a:gd name="connsiteX3" fmla="*/ 8600365 w 8626903"/>
              <a:gd name="connsiteY3" fmla="*/ 1224926 h 1224926"/>
              <a:gd name="connsiteX4" fmla="*/ 8600365 w 8626903"/>
              <a:gd name="connsiteY4" fmla="*/ 1224926 h 1224926"/>
              <a:gd name="connsiteX5" fmla="*/ 0 w 8626903"/>
              <a:gd name="connsiteY5" fmla="*/ 1224926 h 1224926"/>
              <a:gd name="connsiteX6" fmla="*/ 0 w 8626903"/>
              <a:gd name="connsiteY6" fmla="*/ 1224926 h 1224926"/>
              <a:gd name="connsiteX7" fmla="*/ 0 w 8626903"/>
              <a:gd name="connsiteY7" fmla="*/ 326075 h 1224926"/>
              <a:gd name="connsiteX8" fmla="*/ 326075 w 8626903"/>
              <a:gd name="connsiteY8" fmla="*/ 0 h 1224926"/>
              <a:gd name="connsiteX0" fmla="*/ 326075 w 8600365"/>
              <a:gd name="connsiteY0" fmla="*/ 0 h 1224926"/>
              <a:gd name="connsiteX1" fmla="*/ 8518130 w 8600365"/>
              <a:gd name="connsiteY1" fmla="*/ 0 h 1224926"/>
              <a:gd name="connsiteX2" fmla="*/ 8600365 w 8600365"/>
              <a:gd name="connsiteY2" fmla="*/ 326075 h 1224926"/>
              <a:gd name="connsiteX3" fmla="*/ 8600365 w 8600365"/>
              <a:gd name="connsiteY3" fmla="*/ 1224926 h 1224926"/>
              <a:gd name="connsiteX4" fmla="*/ 8600365 w 8600365"/>
              <a:gd name="connsiteY4" fmla="*/ 1224926 h 1224926"/>
              <a:gd name="connsiteX5" fmla="*/ 0 w 8600365"/>
              <a:gd name="connsiteY5" fmla="*/ 1224926 h 1224926"/>
              <a:gd name="connsiteX6" fmla="*/ 0 w 8600365"/>
              <a:gd name="connsiteY6" fmla="*/ 1224926 h 1224926"/>
              <a:gd name="connsiteX7" fmla="*/ 0 w 8600365"/>
              <a:gd name="connsiteY7" fmla="*/ 326075 h 1224926"/>
              <a:gd name="connsiteX8" fmla="*/ 326075 w 8600365"/>
              <a:gd name="connsiteY8" fmla="*/ 0 h 1224926"/>
              <a:gd name="connsiteX0" fmla="*/ 326075 w 8600365"/>
              <a:gd name="connsiteY0" fmla="*/ 0 h 1224926"/>
              <a:gd name="connsiteX1" fmla="*/ 8518130 w 8600365"/>
              <a:gd name="connsiteY1" fmla="*/ 0 h 1224926"/>
              <a:gd name="connsiteX2" fmla="*/ 8600365 w 8600365"/>
              <a:gd name="connsiteY2" fmla="*/ 764225 h 1224926"/>
              <a:gd name="connsiteX3" fmla="*/ 8600365 w 8600365"/>
              <a:gd name="connsiteY3" fmla="*/ 1224926 h 1224926"/>
              <a:gd name="connsiteX4" fmla="*/ 8600365 w 8600365"/>
              <a:gd name="connsiteY4" fmla="*/ 1224926 h 1224926"/>
              <a:gd name="connsiteX5" fmla="*/ 0 w 8600365"/>
              <a:gd name="connsiteY5" fmla="*/ 1224926 h 1224926"/>
              <a:gd name="connsiteX6" fmla="*/ 0 w 8600365"/>
              <a:gd name="connsiteY6" fmla="*/ 1224926 h 1224926"/>
              <a:gd name="connsiteX7" fmla="*/ 0 w 8600365"/>
              <a:gd name="connsiteY7" fmla="*/ 326075 h 1224926"/>
              <a:gd name="connsiteX8" fmla="*/ 326075 w 8600365"/>
              <a:gd name="connsiteY8" fmla="*/ 0 h 1224926"/>
              <a:gd name="connsiteX0" fmla="*/ 326075 w 8611111"/>
              <a:gd name="connsiteY0" fmla="*/ 0 h 1224926"/>
              <a:gd name="connsiteX1" fmla="*/ 8603855 w 8611111"/>
              <a:gd name="connsiteY1" fmla="*/ 0 h 1224926"/>
              <a:gd name="connsiteX2" fmla="*/ 8600365 w 8611111"/>
              <a:gd name="connsiteY2" fmla="*/ 764225 h 1224926"/>
              <a:gd name="connsiteX3" fmla="*/ 8600365 w 8611111"/>
              <a:gd name="connsiteY3" fmla="*/ 1224926 h 1224926"/>
              <a:gd name="connsiteX4" fmla="*/ 8600365 w 8611111"/>
              <a:gd name="connsiteY4" fmla="*/ 1224926 h 1224926"/>
              <a:gd name="connsiteX5" fmla="*/ 0 w 8611111"/>
              <a:gd name="connsiteY5" fmla="*/ 1224926 h 1224926"/>
              <a:gd name="connsiteX6" fmla="*/ 0 w 8611111"/>
              <a:gd name="connsiteY6" fmla="*/ 1224926 h 1224926"/>
              <a:gd name="connsiteX7" fmla="*/ 0 w 8611111"/>
              <a:gd name="connsiteY7" fmla="*/ 326075 h 1224926"/>
              <a:gd name="connsiteX8" fmla="*/ 326075 w 8611111"/>
              <a:gd name="connsiteY8" fmla="*/ 0 h 1224926"/>
              <a:gd name="connsiteX0" fmla="*/ 326075 w 8611111"/>
              <a:gd name="connsiteY0" fmla="*/ 0 h 1224926"/>
              <a:gd name="connsiteX1" fmla="*/ 8603855 w 8611111"/>
              <a:gd name="connsiteY1" fmla="*/ 0 h 1224926"/>
              <a:gd name="connsiteX2" fmla="*/ 8600365 w 8611111"/>
              <a:gd name="connsiteY2" fmla="*/ 764225 h 1224926"/>
              <a:gd name="connsiteX3" fmla="*/ 8600365 w 8611111"/>
              <a:gd name="connsiteY3" fmla="*/ 1224926 h 1224926"/>
              <a:gd name="connsiteX4" fmla="*/ 8600365 w 8611111"/>
              <a:gd name="connsiteY4" fmla="*/ 1224926 h 1224926"/>
              <a:gd name="connsiteX5" fmla="*/ 0 w 8611111"/>
              <a:gd name="connsiteY5" fmla="*/ 1224926 h 1224926"/>
              <a:gd name="connsiteX6" fmla="*/ 0 w 8611111"/>
              <a:gd name="connsiteY6" fmla="*/ 1224926 h 1224926"/>
              <a:gd name="connsiteX7" fmla="*/ 0 w 8611111"/>
              <a:gd name="connsiteY7" fmla="*/ 326075 h 1224926"/>
              <a:gd name="connsiteX8" fmla="*/ 326075 w 8611111"/>
              <a:gd name="connsiteY8" fmla="*/ 0 h 1224926"/>
              <a:gd name="connsiteX0" fmla="*/ 326075 w 8606958"/>
              <a:gd name="connsiteY0" fmla="*/ 0 h 1224926"/>
              <a:gd name="connsiteX1" fmla="*/ 8603855 w 8606958"/>
              <a:gd name="connsiteY1" fmla="*/ 0 h 1224926"/>
              <a:gd name="connsiteX2" fmla="*/ 8600365 w 8606958"/>
              <a:gd name="connsiteY2" fmla="*/ 764225 h 1224926"/>
              <a:gd name="connsiteX3" fmla="*/ 8600365 w 8606958"/>
              <a:gd name="connsiteY3" fmla="*/ 1224926 h 1224926"/>
              <a:gd name="connsiteX4" fmla="*/ 8600365 w 8606958"/>
              <a:gd name="connsiteY4" fmla="*/ 1224926 h 1224926"/>
              <a:gd name="connsiteX5" fmla="*/ 0 w 8606958"/>
              <a:gd name="connsiteY5" fmla="*/ 1224926 h 1224926"/>
              <a:gd name="connsiteX6" fmla="*/ 0 w 8606958"/>
              <a:gd name="connsiteY6" fmla="*/ 1224926 h 1224926"/>
              <a:gd name="connsiteX7" fmla="*/ 0 w 8606958"/>
              <a:gd name="connsiteY7" fmla="*/ 326075 h 1224926"/>
              <a:gd name="connsiteX8" fmla="*/ 326075 w 8606958"/>
              <a:gd name="connsiteY8" fmla="*/ 0 h 1224926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0 w 8606958"/>
              <a:gd name="connsiteY6" fmla="*/ 1237299 h 1237299"/>
              <a:gd name="connsiteX7" fmla="*/ 0 w 8606958"/>
              <a:gd name="connsiteY7" fmla="*/ 338448 h 1237299"/>
              <a:gd name="connsiteX8" fmla="*/ 1722819 w 8606958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0 w 8606958"/>
              <a:gd name="connsiteY6" fmla="*/ 1237299 h 1237299"/>
              <a:gd name="connsiteX7" fmla="*/ 405811 w 8606958"/>
              <a:gd name="connsiteY7" fmla="*/ 480737 h 1237299"/>
              <a:gd name="connsiteX8" fmla="*/ 1722819 w 8606958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0 w 8606958"/>
              <a:gd name="connsiteY6" fmla="*/ 1237299 h 1237299"/>
              <a:gd name="connsiteX7" fmla="*/ 405811 w 8606958"/>
              <a:gd name="connsiteY7" fmla="*/ 480737 h 1237299"/>
              <a:gd name="connsiteX8" fmla="*/ 1722819 w 8606958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585122 w 8606958"/>
              <a:gd name="connsiteY6" fmla="*/ 909415 h 1237299"/>
              <a:gd name="connsiteX7" fmla="*/ 405811 w 8606958"/>
              <a:gd name="connsiteY7" fmla="*/ 480737 h 1237299"/>
              <a:gd name="connsiteX8" fmla="*/ 1722819 w 8606958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585122 w 8606958"/>
              <a:gd name="connsiteY6" fmla="*/ 909415 h 1237299"/>
              <a:gd name="connsiteX7" fmla="*/ 405811 w 8606958"/>
              <a:gd name="connsiteY7" fmla="*/ 480737 h 1237299"/>
              <a:gd name="connsiteX8" fmla="*/ 1722819 w 8606958"/>
              <a:gd name="connsiteY8" fmla="*/ 0 h 1237299"/>
              <a:gd name="connsiteX0" fmla="*/ 1932911 w 8817050"/>
              <a:gd name="connsiteY0" fmla="*/ 0 h 1237299"/>
              <a:gd name="connsiteX1" fmla="*/ 8813947 w 8817050"/>
              <a:gd name="connsiteY1" fmla="*/ 12373 h 1237299"/>
              <a:gd name="connsiteX2" fmla="*/ 8810457 w 8817050"/>
              <a:gd name="connsiteY2" fmla="*/ 776598 h 1237299"/>
              <a:gd name="connsiteX3" fmla="*/ 8810457 w 8817050"/>
              <a:gd name="connsiteY3" fmla="*/ 1237299 h 1237299"/>
              <a:gd name="connsiteX4" fmla="*/ 8810457 w 8817050"/>
              <a:gd name="connsiteY4" fmla="*/ 1237299 h 1237299"/>
              <a:gd name="connsiteX5" fmla="*/ 210092 w 8817050"/>
              <a:gd name="connsiteY5" fmla="*/ 1237299 h 1237299"/>
              <a:gd name="connsiteX6" fmla="*/ 313904 w 8817050"/>
              <a:gd name="connsiteY6" fmla="*/ 810431 h 1237299"/>
              <a:gd name="connsiteX7" fmla="*/ 615903 w 8817050"/>
              <a:gd name="connsiteY7" fmla="*/ 480737 h 1237299"/>
              <a:gd name="connsiteX8" fmla="*/ 1932911 w 8817050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103812 w 8606958"/>
              <a:gd name="connsiteY6" fmla="*/ 810431 h 1237299"/>
              <a:gd name="connsiteX7" fmla="*/ 405811 w 8606958"/>
              <a:gd name="connsiteY7" fmla="*/ 480737 h 1237299"/>
              <a:gd name="connsiteX8" fmla="*/ 1722819 w 8606958"/>
              <a:gd name="connsiteY8" fmla="*/ 0 h 1237299"/>
              <a:gd name="connsiteX0" fmla="*/ 1731342 w 8615481"/>
              <a:gd name="connsiteY0" fmla="*/ 0 h 1237299"/>
              <a:gd name="connsiteX1" fmla="*/ 8612378 w 8615481"/>
              <a:gd name="connsiteY1" fmla="*/ 12373 h 1237299"/>
              <a:gd name="connsiteX2" fmla="*/ 8608888 w 8615481"/>
              <a:gd name="connsiteY2" fmla="*/ 776598 h 1237299"/>
              <a:gd name="connsiteX3" fmla="*/ 8608888 w 8615481"/>
              <a:gd name="connsiteY3" fmla="*/ 1237299 h 1237299"/>
              <a:gd name="connsiteX4" fmla="*/ 8608888 w 8615481"/>
              <a:gd name="connsiteY4" fmla="*/ 1237299 h 1237299"/>
              <a:gd name="connsiteX5" fmla="*/ 8523 w 8615481"/>
              <a:gd name="connsiteY5" fmla="*/ 1237299 h 1237299"/>
              <a:gd name="connsiteX6" fmla="*/ 112335 w 8615481"/>
              <a:gd name="connsiteY6" fmla="*/ 810431 h 1237299"/>
              <a:gd name="connsiteX7" fmla="*/ 414334 w 8615481"/>
              <a:gd name="connsiteY7" fmla="*/ 480737 h 1237299"/>
              <a:gd name="connsiteX8" fmla="*/ 1731342 w 8615481"/>
              <a:gd name="connsiteY8" fmla="*/ 0 h 1237299"/>
              <a:gd name="connsiteX0" fmla="*/ 1731342 w 8615481"/>
              <a:gd name="connsiteY0" fmla="*/ 0 h 1237299"/>
              <a:gd name="connsiteX1" fmla="*/ 8612378 w 8615481"/>
              <a:gd name="connsiteY1" fmla="*/ 12373 h 1237299"/>
              <a:gd name="connsiteX2" fmla="*/ 8608888 w 8615481"/>
              <a:gd name="connsiteY2" fmla="*/ 776598 h 1237299"/>
              <a:gd name="connsiteX3" fmla="*/ 8608888 w 8615481"/>
              <a:gd name="connsiteY3" fmla="*/ 1237299 h 1237299"/>
              <a:gd name="connsiteX4" fmla="*/ 8608888 w 8615481"/>
              <a:gd name="connsiteY4" fmla="*/ 1237299 h 1237299"/>
              <a:gd name="connsiteX5" fmla="*/ 8523 w 8615481"/>
              <a:gd name="connsiteY5" fmla="*/ 1237299 h 1237299"/>
              <a:gd name="connsiteX6" fmla="*/ 112335 w 8615481"/>
              <a:gd name="connsiteY6" fmla="*/ 810431 h 1237299"/>
              <a:gd name="connsiteX7" fmla="*/ 782395 w 8615481"/>
              <a:gd name="connsiteY7" fmla="*/ 251837 h 1237299"/>
              <a:gd name="connsiteX8" fmla="*/ 1731342 w 8615481"/>
              <a:gd name="connsiteY8" fmla="*/ 0 h 1237299"/>
              <a:gd name="connsiteX0" fmla="*/ 1731342 w 8615481"/>
              <a:gd name="connsiteY0" fmla="*/ 0 h 1237299"/>
              <a:gd name="connsiteX1" fmla="*/ 8612378 w 8615481"/>
              <a:gd name="connsiteY1" fmla="*/ 12373 h 1237299"/>
              <a:gd name="connsiteX2" fmla="*/ 8608888 w 8615481"/>
              <a:gd name="connsiteY2" fmla="*/ 776598 h 1237299"/>
              <a:gd name="connsiteX3" fmla="*/ 8608888 w 8615481"/>
              <a:gd name="connsiteY3" fmla="*/ 1237299 h 1237299"/>
              <a:gd name="connsiteX4" fmla="*/ 8608888 w 8615481"/>
              <a:gd name="connsiteY4" fmla="*/ 1237299 h 1237299"/>
              <a:gd name="connsiteX5" fmla="*/ 8523 w 8615481"/>
              <a:gd name="connsiteY5" fmla="*/ 1237299 h 1237299"/>
              <a:gd name="connsiteX6" fmla="*/ 112335 w 8615481"/>
              <a:gd name="connsiteY6" fmla="*/ 810431 h 1237299"/>
              <a:gd name="connsiteX7" fmla="*/ 782395 w 8615481"/>
              <a:gd name="connsiteY7" fmla="*/ 251837 h 1237299"/>
              <a:gd name="connsiteX8" fmla="*/ 1731342 w 8615481"/>
              <a:gd name="connsiteY8" fmla="*/ 0 h 1237299"/>
              <a:gd name="connsiteX0" fmla="*/ 1731342 w 8615481"/>
              <a:gd name="connsiteY0" fmla="*/ 0 h 1237299"/>
              <a:gd name="connsiteX1" fmla="*/ 8612378 w 8615481"/>
              <a:gd name="connsiteY1" fmla="*/ 12373 h 1237299"/>
              <a:gd name="connsiteX2" fmla="*/ 8608888 w 8615481"/>
              <a:gd name="connsiteY2" fmla="*/ 776598 h 1237299"/>
              <a:gd name="connsiteX3" fmla="*/ 8608888 w 8615481"/>
              <a:gd name="connsiteY3" fmla="*/ 1237299 h 1237299"/>
              <a:gd name="connsiteX4" fmla="*/ 8608888 w 8615481"/>
              <a:gd name="connsiteY4" fmla="*/ 1237299 h 1237299"/>
              <a:gd name="connsiteX5" fmla="*/ 8523 w 8615481"/>
              <a:gd name="connsiteY5" fmla="*/ 1237299 h 1237299"/>
              <a:gd name="connsiteX6" fmla="*/ 112335 w 8615481"/>
              <a:gd name="connsiteY6" fmla="*/ 810431 h 1237299"/>
              <a:gd name="connsiteX7" fmla="*/ 782395 w 8615481"/>
              <a:gd name="connsiteY7" fmla="*/ 251837 h 1237299"/>
              <a:gd name="connsiteX8" fmla="*/ 1731342 w 8615481"/>
              <a:gd name="connsiteY8" fmla="*/ 0 h 1237299"/>
              <a:gd name="connsiteX0" fmla="*/ 1727632 w 8611771"/>
              <a:gd name="connsiteY0" fmla="*/ 0 h 1237299"/>
              <a:gd name="connsiteX1" fmla="*/ 8608668 w 8611771"/>
              <a:gd name="connsiteY1" fmla="*/ 12373 h 1237299"/>
              <a:gd name="connsiteX2" fmla="*/ 8605178 w 8611771"/>
              <a:gd name="connsiteY2" fmla="*/ 776598 h 1237299"/>
              <a:gd name="connsiteX3" fmla="*/ 8605178 w 8611771"/>
              <a:gd name="connsiteY3" fmla="*/ 1237299 h 1237299"/>
              <a:gd name="connsiteX4" fmla="*/ 8605178 w 8611771"/>
              <a:gd name="connsiteY4" fmla="*/ 1237299 h 1237299"/>
              <a:gd name="connsiteX5" fmla="*/ 4813 w 8611771"/>
              <a:gd name="connsiteY5" fmla="*/ 1237299 h 1237299"/>
              <a:gd name="connsiteX6" fmla="*/ 108625 w 8611771"/>
              <a:gd name="connsiteY6" fmla="*/ 810431 h 1237299"/>
              <a:gd name="connsiteX7" fmla="*/ 778685 w 8611771"/>
              <a:gd name="connsiteY7" fmla="*/ 251837 h 1237299"/>
              <a:gd name="connsiteX8" fmla="*/ 1727632 w 8611771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103812 w 8606958"/>
              <a:gd name="connsiteY6" fmla="*/ 810431 h 1237299"/>
              <a:gd name="connsiteX7" fmla="*/ 773872 w 8606958"/>
              <a:gd name="connsiteY7" fmla="*/ 251837 h 1237299"/>
              <a:gd name="connsiteX8" fmla="*/ 1722819 w 8606958"/>
              <a:gd name="connsiteY8" fmla="*/ 0 h 1237299"/>
              <a:gd name="connsiteX0" fmla="*/ 1726697 w 8610836"/>
              <a:gd name="connsiteY0" fmla="*/ 0 h 1237299"/>
              <a:gd name="connsiteX1" fmla="*/ 8607733 w 8610836"/>
              <a:gd name="connsiteY1" fmla="*/ 12373 h 1237299"/>
              <a:gd name="connsiteX2" fmla="*/ 8604243 w 8610836"/>
              <a:gd name="connsiteY2" fmla="*/ 776598 h 1237299"/>
              <a:gd name="connsiteX3" fmla="*/ 8604243 w 8610836"/>
              <a:gd name="connsiteY3" fmla="*/ 1237299 h 1237299"/>
              <a:gd name="connsiteX4" fmla="*/ 8604243 w 8610836"/>
              <a:gd name="connsiteY4" fmla="*/ 1237299 h 1237299"/>
              <a:gd name="connsiteX5" fmla="*/ 3878 w 8610836"/>
              <a:gd name="connsiteY5" fmla="*/ 1237299 h 1237299"/>
              <a:gd name="connsiteX6" fmla="*/ 88815 w 8610836"/>
              <a:gd name="connsiteY6" fmla="*/ 810431 h 1237299"/>
              <a:gd name="connsiteX7" fmla="*/ 777750 w 8610836"/>
              <a:gd name="connsiteY7" fmla="*/ 251837 h 1237299"/>
              <a:gd name="connsiteX8" fmla="*/ 1726697 w 8610836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84937 w 8606958"/>
              <a:gd name="connsiteY6" fmla="*/ 810431 h 1237299"/>
              <a:gd name="connsiteX7" fmla="*/ 773872 w 8606958"/>
              <a:gd name="connsiteY7" fmla="*/ 251837 h 1237299"/>
              <a:gd name="connsiteX8" fmla="*/ 1722819 w 8606958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84937 w 8606958"/>
              <a:gd name="connsiteY6" fmla="*/ 810431 h 1237299"/>
              <a:gd name="connsiteX7" fmla="*/ 773872 w 8606958"/>
              <a:gd name="connsiteY7" fmla="*/ 251837 h 1237299"/>
              <a:gd name="connsiteX8" fmla="*/ 1722819 w 8606958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84937 w 8606958"/>
              <a:gd name="connsiteY6" fmla="*/ 810431 h 1237299"/>
              <a:gd name="connsiteX7" fmla="*/ 773872 w 8606958"/>
              <a:gd name="connsiteY7" fmla="*/ 251837 h 1237299"/>
              <a:gd name="connsiteX8" fmla="*/ 1722819 w 8606958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84937 w 8606958"/>
              <a:gd name="connsiteY6" fmla="*/ 810431 h 1237299"/>
              <a:gd name="connsiteX7" fmla="*/ 773872 w 8606958"/>
              <a:gd name="connsiteY7" fmla="*/ 251837 h 1237299"/>
              <a:gd name="connsiteX8" fmla="*/ 1722819 w 8606958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84937 w 8606958"/>
              <a:gd name="connsiteY6" fmla="*/ 810431 h 1237299"/>
              <a:gd name="connsiteX7" fmla="*/ 745560 w 8606958"/>
              <a:gd name="connsiteY7" fmla="*/ 239464 h 1237299"/>
              <a:gd name="connsiteX8" fmla="*/ 1722819 w 8606958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84937 w 8606958"/>
              <a:gd name="connsiteY6" fmla="*/ 810431 h 1237299"/>
              <a:gd name="connsiteX7" fmla="*/ 745560 w 8606958"/>
              <a:gd name="connsiteY7" fmla="*/ 239464 h 1237299"/>
              <a:gd name="connsiteX8" fmla="*/ 1722819 w 8606958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84937 w 8606958"/>
              <a:gd name="connsiteY6" fmla="*/ 810431 h 1237299"/>
              <a:gd name="connsiteX7" fmla="*/ 745560 w 8606958"/>
              <a:gd name="connsiteY7" fmla="*/ 239464 h 1237299"/>
              <a:gd name="connsiteX8" fmla="*/ 1722819 w 8606958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84937 w 8606958"/>
              <a:gd name="connsiteY6" fmla="*/ 810431 h 1237299"/>
              <a:gd name="connsiteX7" fmla="*/ 745560 w 8606958"/>
              <a:gd name="connsiteY7" fmla="*/ 239464 h 1237299"/>
              <a:gd name="connsiteX8" fmla="*/ 1722819 w 8606958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84937 w 8606958"/>
              <a:gd name="connsiteY6" fmla="*/ 810431 h 1237299"/>
              <a:gd name="connsiteX7" fmla="*/ 745560 w 8606958"/>
              <a:gd name="connsiteY7" fmla="*/ 239464 h 1237299"/>
              <a:gd name="connsiteX8" fmla="*/ 1722819 w 8606958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84937 w 8606958"/>
              <a:gd name="connsiteY6" fmla="*/ 810431 h 1237299"/>
              <a:gd name="connsiteX7" fmla="*/ 745560 w 8606958"/>
              <a:gd name="connsiteY7" fmla="*/ 239464 h 1237299"/>
              <a:gd name="connsiteX8" fmla="*/ 1722819 w 8606958"/>
              <a:gd name="connsiteY8" fmla="*/ 0 h 1237299"/>
              <a:gd name="connsiteX0" fmla="*/ 1722819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84937 w 8606958"/>
              <a:gd name="connsiteY6" fmla="*/ 810431 h 1237299"/>
              <a:gd name="connsiteX7" fmla="*/ 745560 w 8606958"/>
              <a:gd name="connsiteY7" fmla="*/ 239464 h 1237299"/>
              <a:gd name="connsiteX8" fmla="*/ 1722819 w 8606958"/>
              <a:gd name="connsiteY8" fmla="*/ 0 h 1237299"/>
              <a:gd name="connsiteX0" fmla="*/ 1637882 w 8606958"/>
              <a:gd name="connsiteY0" fmla="*/ 0 h 1237299"/>
              <a:gd name="connsiteX1" fmla="*/ 8603855 w 8606958"/>
              <a:gd name="connsiteY1" fmla="*/ 12373 h 1237299"/>
              <a:gd name="connsiteX2" fmla="*/ 8600365 w 8606958"/>
              <a:gd name="connsiteY2" fmla="*/ 776598 h 1237299"/>
              <a:gd name="connsiteX3" fmla="*/ 8600365 w 8606958"/>
              <a:gd name="connsiteY3" fmla="*/ 1237299 h 1237299"/>
              <a:gd name="connsiteX4" fmla="*/ 8600365 w 8606958"/>
              <a:gd name="connsiteY4" fmla="*/ 1237299 h 1237299"/>
              <a:gd name="connsiteX5" fmla="*/ 0 w 8606958"/>
              <a:gd name="connsiteY5" fmla="*/ 1237299 h 1237299"/>
              <a:gd name="connsiteX6" fmla="*/ 84937 w 8606958"/>
              <a:gd name="connsiteY6" fmla="*/ 810431 h 1237299"/>
              <a:gd name="connsiteX7" fmla="*/ 745560 w 8606958"/>
              <a:gd name="connsiteY7" fmla="*/ 239464 h 1237299"/>
              <a:gd name="connsiteX8" fmla="*/ 1637882 w 8606958"/>
              <a:gd name="connsiteY8" fmla="*/ 0 h 1237299"/>
              <a:gd name="connsiteX0" fmla="*/ 2298504 w 8606958"/>
              <a:gd name="connsiteY0" fmla="*/ 0 h 1249672"/>
              <a:gd name="connsiteX1" fmla="*/ 8603855 w 8606958"/>
              <a:gd name="connsiteY1" fmla="*/ 24746 h 1249672"/>
              <a:gd name="connsiteX2" fmla="*/ 8600365 w 8606958"/>
              <a:gd name="connsiteY2" fmla="*/ 788971 h 1249672"/>
              <a:gd name="connsiteX3" fmla="*/ 8600365 w 8606958"/>
              <a:gd name="connsiteY3" fmla="*/ 1249672 h 1249672"/>
              <a:gd name="connsiteX4" fmla="*/ 8600365 w 8606958"/>
              <a:gd name="connsiteY4" fmla="*/ 1249672 h 1249672"/>
              <a:gd name="connsiteX5" fmla="*/ 0 w 8606958"/>
              <a:gd name="connsiteY5" fmla="*/ 1249672 h 1249672"/>
              <a:gd name="connsiteX6" fmla="*/ 84937 w 8606958"/>
              <a:gd name="connsiteY6" fmla="*/ 822804 h 1249672"/>
              <a:gd name="connsiteX7" fmla="*/ 745560 w 8606958"/>
              <a:gd name="connsiteY7" fmla="*/ 251837 h 1249672"/>
              <a:gd name="connsiteX8" fmla="*/ 2298504 w 8606958"/>
              <a:gd name="connsiteY8" fmla="*/ 0 h 1249672"/>
              <a:gd name="connsiteX0" fmla="*/ 2298504 w 8606958"/>
              <a:gd name="connsiteY0" fmla="*/ 0 h 1249672"/>
              <a:gd name="connsiteX1" fmla="*/ 8603855 w 8606958"/>
              <a:gd name="connsiteY1" fmla="*/ 24746 h 1249672"/>
              <a:gd name="connsiteX2" fmla="*/ 8600365 w 8606958"/>
              <a:gd name="connsiteY2" fmla="*/ 788971 h 1249672"/>
              <a:gd name="connsiteX3" fmla="*/ 8600365 w 8606958"/>
              <a:gd name="connsiteY3" fmla="*/ 1249672 h 1249672"/>
              <a:gd name="connsiteX4" fmla="*/ 8600365 w 8606958"/>
              <a:gd name="connsiteY4" fmla="*/ 1249672 h 1249672"/>
              <a:gd name="connsiteX5" fmla="*/ 0 w 8606958"/>
              <a:gd name="connsiteY5" fmla="*/ 1249672 h 1249672"/>
              <a:gd name="connsiteX6" fmla="*/ 84937 w 8606958"/>
              <a:gd name="connsiteY6" fmla="*/ 822804 h 1249672"/>
              <a:gd name="connsiteX7" fmla="*/ 745560 w 8606958"/>
              <a:gd name="connsiteY7" fmla="*/ 251837 h 1249672"/>
              <a:gd name="connsiteX8" fmla="*/ 2298504 w 8606958"/>
              <a:gd name="connsiteY8" fmla="*/ 0 h 1249672"/>
              <a:gd name="connsiteX0" fmla="*/ 2298504 w 8606958"/>
              <a:gd name="connsiteY0" fmla="*/ 0 h 1249672"/>
              <a:gd name="connsiteX1" fmla="*/ 8603855 w 8606958"/>
              <a:gd name="connsiteY1" fmla="*/ 24746 h 1249672"/>
              <a:gd name="connsiteX2" fmla="*/ 8600365 w 8606958"/>
              <a:gd name="connsiteY2" fmla="*/ 788971 h 1249672"/>
              <a:gd name="connsiteX3" fmla="*/ 8600365 w 8606958"/>
              <a:gd name="connsiteY3" fmla="*/ 1249672 h 1249672"/>
              <a:gd name="connsiteX4" fmla="*/ 8600365 w 8606958"/>
              <a:gd name="connsiteY4" fmla="*/ 1249672 h 1249672"/>
              <a:gd name="connsiteX5" fmla="*/ 0 w 8606958"/>
              <a:gd name="connsiteY5" fmla="*/ 1249672 h 1249672"/>
              <a:gd name="connsiteX6" fmla="*/ 84937 w 8606958"/>
              <a:gd name="connsiteY6" fmla="*/ 822804 h 1249672"/>
              <a:gd name="connsiteX7" fmla="*/ 2298504 w 8606958"/>
              <a:gd name="connsiteY7" fmla="*/ 0 h 1249672"/>
              <a:gd name="connsiteX0" fmla="*/ 2600441 w 8908895"/>
              <a:gd name="connsiteY0" fmla="*/ 0 h 1249672"/>
              <a:gd name="connsiteX1" fmla="*/ 8905792 w 8908895"/>
              <a:gd name="connsiteY1" fmla="*/ 24746 h 1249672"/>
              <a:gd name="connsiteX2" fmla="*/ 8902302 w 8908895"/>
              <a:gd name="connsiteY2" fmla="*/ 788971 h 1249672"/>
              <a:gd name="connsiteX3" fmla="*/ 8902302 w 8908895"/>
              <a:gd name="connsiteY3" fmla="*/ 1249672 h 1249672"/>
              <a:gd name="connsiteX4" fmla="*/ 8902302 w 8908895"/>
              <a:gd name="connsiteY4" fmla="*/ 1249672 h 1249672"/>
              <a:gd name="connsiteX5" fmla="*/ 301937 w 8908895"/>
              <a:gd name="connsiteY5" fmla="*/ 1249672 h 1249672"/>
              <a:gd name="connsiteX6" fmla="*/ 2600441 w 8908895"/>
              <a:gd name="connsiteY6" fmla="*/ 0 h 1249672"/>
              <a:gd name="connsiteX0" fmla="*/ 2600441 w 8908895"/>
              <a:gd name="connsiteY0" fmla="*/ 0 h 1231113"/>
              <a:gd name="connsiteX1" fmla="*/ 8905792 w 8908895"/>
              <a:gd name="connsiteY1" fmla="*/ 6187 h 1231113"/>
              <a:gd name="connsiteX2" fmla="*/ 8902302 w 8908895"/>
              <a:gd name="connsiteY2" fmla="*/ 770412 h 1231113"/>
              <a:gd name="connsiteX3" fmla="*/ 8902302 w 8908895"/>
              <a:gd name="connsiteY3" fmla="*/ 1231113 h 1231113"/>
              <a:gd name="connsiteX4" fmla="*/ 8902302 w 8908895"/>
              <a:gd name="connsiteY4" fmla="*/ 1231113 h 1231113"/>
              <a:gd name="connsiteX5" fmla="*/ 301937 w 8908895"/>
              <a:gd name="connsiteY5" fmla="*/ 1231113 h 1231113"/>
              <a:gd name="connsiteX6" fmla="*/ 2600441 w 8908895"/>
              <a:gd name="connsiteY6" fmla="*/ 0 h 1231113"/>
              <a:gd name="connsiteX0" fmla="*/ 2716264 w 9024718"/>
              <a:gd name="connsiteY0" fmla="*/ 0 h 1231113"/>
              <a:gd name="connsiteX1" fmla="*/ 9021615 w 9024718"/>
              <a:gd name="connsiteY1" fmla="*/ 6187 h 1231113"/>
              <a:gd name="connsiteX2" fmla="*/ 9018125 w 9024718"/>
              <a:gd name="connsiteY2" fmla="*/ 770412 h 1231113"/>
              <a:gd name="connsiteX3" fmla="*/ 9018125 w 9024718"/>
              <a:gd name="connsiteY3" fmla="*/ 1231113 h 1231113"/>
              <a:gd name="connsiteX4" fmla="*/ 9018125 w 9024718"/>
              <a:gd name="connsiteY4" fmla="*/ 1231113 h 1231113"/>
              <a:gd name="connsiteX5" fmla="*/ 417760 w 9024718"/>
              <a:gd name="connsiteY5" fmla="*/ 1231113 h 1231113"/>
              <a:gd name="connsiteX6" fmla="*/ 2716264 w 9024718"/>
              <a:gd name="connsiteY6" fmla="*/ 0 h 1231113"/>
              <a:gd name="connsiteX0" fmla="*/ 2300894 w 8609348"/>
              <a:gd name="connsiteY0" fmla="*/ 0 h 1231113"/>
              <a:gd name="connsiteX1" fmla="*/ 8606245 w 8609348"/>
              <a:gd name="connsiteY1" fmla="*/ 6187 h 1231113"/>
              <a:gd name="connsiteX2" fmla="*/ 8602755 w 8609348"/>
              <a:gd name="connsiteY2" fmla="*/ 770412 h 1231113"/>
              <a:gd name="connsiteX3" fmla="*/ 8602755 w 8609348"/>
              <a:gd name="connsiteY3" fmla="*/ 1231113 h 1231113"/>
              <a:gd name="connsiteX4" fmla="*/ 8602755 w 8609348"/>
              <a:gd name="connsiteY4" fmla="*/ 1231113 h 1231113"/>
              <a:gd name="connsiteX5" fmla="*/ 2390 w 8609348"/>
              <a:gd name="connsiteY5" fmla="*/ 1231113 h 1231113"/>
              <a:gd name="connsiteX6" fmla="*/ 2300894 w 8609348"/>
              <a:gd name="connsiteY6" fmla="*/ 0 h 1231113"/>
              <a:gd name="connsiteX0" fmla="*/ 2299332 w 8607786"/>
              <a:gd name="connsiteY0" fmla="*/ 0 h 1231113"/>
              <a:gd name="connsiteX1" fmla="*/ 8604683 w 8607786"/>
              <a:gd name="connsiteY1" fmla="*/ 6187 h 1231113"/>
              <a:gd name="connsiteX2" fmla="*/ 8601193 w 8607786"/>
              <a:gd name="connsiteY2" fmla="*/ 770412 h 1231113"/>
              <a:gd name="connsiteX3" fmla="*/ 8601193 w 8607786"/>
              <a:gd name="connsiteY3" fmla="*/ 1231113 h 1231113"/>
              <a:gd name="connsiteX4" fmla="*/ 8601193 w 8607786"/>
              <a:gd name="connsiteY4" fmla="*/ 1231113 h 1231113"/>
              <a:gd name="connsiteX5" fmla="*/ 828 w 8607786"/>
              <a:gd name="connsiteY5" fmla="*/ 1231113 h 1231113"/>
              <a:gd name="connsiteX6" fmla="*/ 2299332 w 8607786"/>
              <a:gd name="connsiteY6" fmla="*/ 0 h 1231113"/>
              <a:gd name="connsiteX0" fmla="*/ 2298564 w 8607018"/>
              <a:gd name="connsiteY0" fmla="*/ 0 h 1231113"/>
              <a:gd name="connsiteX1" fmla="*/ 8603915 w 8607018"/>
              <a:gd name="connsiteY1" fmla="*/ 6187 h 1231113"/>
              <a:gd name="connsiteX2" fmla="*/ 8600425 w 8607018"/>
              <a:gd name="connsiteY2" fmla="*/ 770412 h 1231113"/>
              <a:gd name="connsiteX3" fmla="*/ 8600425 w 8607018"/>
              <a:gd name="connsiteY3" fmla="*/ 1231113 h 1231113"/>
              <a:gd name="connsiteX4" fmla="*/ 8600425 w 8607018"/>
              <a:gd name="connsiteY4" fmla="*/ 1231113 h 1231113"/>
              <a:gd name="connsiteX5" fmla="*/ 60 w 8607018"/>
              <a:gd name="connsiteY5" fmla="*/ 1231113 h 1231113"/>
              <a:gd name="connsiteX6" fmla="*/ 2298564 w 8607018"/>
              <a:gd name="connsiteY6" fmla="*/ 0 h 123111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8607018" h="1231113">
                <a:moveTo>
                  <a:pt x="2298564" y="0"/>
                </a:moveTo>
                <a:lnTo>
                  <a:pt x="8603915" y="6187"/>
                </a:lnTo>
                <a:cubicBezTo>
                  <a:pt x="8612551" y="339562"/>
                  <a:pt x="8600425" y="590326"/>
                  <a:pt x="8600425" y="770412"/>
                </a:cubicBezTo>
                <a:lnTo>
                  <a:pt x="8600425" y="1231113"/>
                </a:lnTo>
                <a:lnTo>
                  <a:pt x="8600425" y="1231113"/>
                </a:lnTo>
                <a:lnTo>
                  <a:pt x="60" y="1231113"/>
                </a:lnTo>
                <a:cubicBezTo>
                  <a:pt x="-2693" y="979529"/>
                  <a:pt x="81279" y="0"/>
                  <a:pt x="2298564" y="0"/>
                </a:cubicBezTo>
                <a:close/>
              </a:path>
            </a:pathLst>
          </a:custGeom>
          <a:solidFill>
            <a:schemeClr val="accent2">
              <a:alpha val="80000"/>
            </a:schemeClr>
          </a:solidFill>
        </p:spPr>
        <p:txBody>
          <a:bodyPr anchor="t">
            <a:noAutofit/>
          </a:bodyPr>
          <a:lstStyle>
            <a:lvl1pPr marL="1028700">
              <a:lnSpc>
                <a:spcPct val="280000"/>
              </a:lnSpc>
              <a:spcBef>
                <a:spcPts val="1350"/>
              </a:spcBef>
              <a:defRPr>
                <a:solidFill>
                  <a:schemeClr val="bg2"/>
                </a:solidFill>
              </a:defRPr>
            </a:lvl1pPr>
          </a:lstStyle>
          <a:p>
            <a:r>
              <a:rPr lang="en-US" sz="3300">
                <a:solidFill>
                  <a:srgbClr val="FFFFFF"/>
                </a:solidFill>
              </a:rPr>
              <a:t>Click to edit Master title style</a:t>
            </a:r>
          </a:p>
        </p:txBody>
      </p:sp>
      <p:sp>
        <p:nvSpPr>
          <p:cNvPr id="36" name="Freeform: Shape 35">
            <a:extLst>
              <a:ext uri="{FF2B5EF4-FFF2-40B4-BE49-F238E27FC236}">
                <a16:creationId xmlns:a16="http://schemas.microsoft.com/office/drawing/2014/main" id="{9A0315CC-EC7D-4E65-936E-03F3BE2200E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5607844" y="0"/>
            <a:ext cx="3536156" cy="6858000"/>
          </a:xfrm>
          <a:custGeom>
            <a:avLst/>
            <a:gdLst>
              <a:gd name="connsiteX0" fmla="*/ 3611850 w 4528607"/>
              <a:gd name="connsiteY0" fmla="*/ 0 h 6858000"/>
              <a:gd name="connsiteX1" fmla="*/ 4528607 w 4528607"/>
              <a:gd name="connsiteY1" fmla="*/ 0 h 6858000"/>
              <a:gd name="connsiteX2" fmla="*/ 4528607 w 4528607"/>
              <a:gd name="connsiteY2" fmla="*/ 6858000 h 6858000"/>
              <a:gd name="connsiteX3" fmla="*/ 0 w 4528607"/>
              <a:gd name="connsiteY3" fmla="*/ 6858000 h 6858000"/>
              <a:gd name="connsiteX4" fmla="*/ 157749 w 4528607"/>
              <a:gd name="connsiteY4" fmla="*/ 6846005 h 6858000"/>
              <a:gd name="connsiteX5" fmla="*/ 3612770 w 4528607"/>
              <a:gd name="connsiteY5" fmla="*/ 3017366 h 6858000"/>
              <a:gd name="connsiteX6" fmla="*/ 3611350 w 4528607"/>
              <a:gd name="connsiteY6" fmla="*/ 2961216 h 6858000"/>
              <a:gd name="connsiteX7" fmla="*/ 3611850 w 4528607"/>
              <a:gd name="connsiteY7" fmla="*/ 2961216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4528607" h="6858000">
                <a:moveTo>
                  <a:pt x="3611850" y="0"/>
                </a:moveTo>
                <a:lnTo>
                  <a:pt x="4528607" y="0"/>
                </a:lnTo>
                <a:lnTo>
                  <a:pt x="4528607" y="6858000"/>
                </a:lnTo>
                <a:lnTo>
                  <a:pt x="0" y="6858000"/>
                </a:lnTo>
                <a:lnTo>
                  <a:pt x="157749" y="6846005"/>
                </a:lnTo>
                <a:cubicBezTo>
                  <a:pt x="2098384" y="6648923"/>
                  <a:pt x="3612770" y="5009996"/>
                  <a:pt x="3612770" y="3017366"/>
                </a:cubicBezTo>
                <a:lnTo>
                  <a:pt x="3611350" y="2961216"/>
                </a:lnTo>
                <a:lnTo>
                  <a:pt x="3611850" y="2961216"/>
                </a:lnTo>
                <a:close/>
              </a:path>
            </a:pathLst>
          </a:custGeom>
          <a:solidFill>
            <a:schemeClr val="accent2">
              <a:lumMod val="75000"/>
              <a:alpha val="60000"/>
            </a:schemeClr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1DAB5A3B-4D59-4E0D-9EA9-FAFC9BFBB574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1500461" y="5920740"/>
            <a:ext cx="4107384" cy="723900"/>
          </a:xfrm>
        </p:spPr>
        <p:txBody>
          <a:bodyPr>
            <a:noAutofit/>
          </a:bodyPr>
          <a:lstStyle>
            <a:lvl1pPr>
              <a:buNone/>
              <a:defRPr sz="1500">
                <a:solidFill>
                  <a:schemeClr val="bg2"/>
                </a:solidFill>
              </a:defRPr>
            </a:lvl1pPr>
            <a:lvl2pPr>
              <a:buNone/>
              <a:defRPr sz="1500">
                <a:solidFill>
                  <a:schemeClr val="bg2"/>
                </a:solidFill>
              </a:defRPr>
            </a:lvl2pPr>
            <a:lvl3pPr>
              <a:buNone/>
              <a:defRPr sz="1500">
                <a:solidFill>
                  <a:schemeClr val="bg2"/>
                </a:solidFill>
              </a:defRPr>
            </a:lvl3pPr>
            <a:lvl4pPr>
              <a:buNone/>
              <a:defRPr sz="1500">
                <a:solidFill>
                  <a:schemeClr val="bg2"/>
                </a:solidFill>
              </a:defRPr>
            </a:lvl4pPr>
            <a:lvl5pPr>
              <a:buNone/>
              <a:defRPr sz="1500">
                <a:solidFill>
                  <a:schemeClr val="bg2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755382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Agenda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15">
            <a:extLst>
              <a:ext uri="{FF2B5EF4-FFF2-40B4-BE49-F238E27FC236}">
                <a16:creationId xmlns:a16="http://schemas.microsoft.com/office/drawing/2014/main" id="{E6C91E54-DBE4-467A-A827-2C5C88E612F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0" y="2880244"/>
            <a:ext cx="9144000" cy="3977756"/>
          </a:xfrm>
          <a:prstGeom prst="rect">
            <a:avLst/>
          </a:prstGeom>
          <a:solidFill>
            <a:schemeClr val="bg2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18" name="Title 1">
            <a:extLst>
              <a:ext uri="{FF2B5EF4-FFF2-40B4-BE49-F238E27FC236}">
                <a16:creationId xmlns:a16="http://schemas.microsoft.com/office/drawing/2014/main" id="{DBAED78D-8293-4554-BA23-D14EC617A4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1" y="525440"/>
            <a:ext cx="4043237" cy="1963318"/>
          </a:xfrm>
        </p:spPr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r>
              <a:rPr lang="en-US">
                <a:solidFill>
                  <a:srgbClr val="FFFFFF"/>
                </a:solidFill>
              </a:rPr>
              <a:t>Click to edit Master title style</a:t>
            </a:r>
          </a:p>
        </p:txBody>
      </p:sp>
      <p:sp>
        <p:nvSpPr>
          <p:cNvPr id="20" name="Content Placeholder 2">
            <a:extLst>
              <a:ext uri="{FF2B5EF4-FFF2-40B4-BE49-F238E27FC236}">
                <a16:creationId xmlns:a16="http://schemas.microsoft.com/office/drawing/2014/main" id="{A9EFAE44-6509-43CD-AB03-7B4944875BE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1" y="3377821"/>
            <a:ext cx="3886200" cy="2799142"/>
          </a:xfrm>
        </p:spPr>
        <p:txBody>
          <a:bodyPr>
            <a:normAutofit/>
          </a:bodyPr>
          <a:lstStyle>
            <a:lvl1pPr>
              <a:buNone/>
              <a:defRPr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9753C5C-8415-4BF0-810D-A4C22F695EC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4" name="Picture Placeholder 23">
            <a:extLst>
              <a:ext uri="{FF2B5EF4-FFF2-40B4-BE49-F238E27FC236}">
                <a16:creationId xmlns:a16="http://schemas.microsoft.com/office/drawing/2014/main" id="{D5749D8A-F20A-4228-9136-5891AE0352B9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4885624" y="-1798"/>
            <a:ext cx="2134925" cy="2872294"/>
          </a:xfrm>
          <a:custGeom>
            <a:avLst/>
            <a:gdLst>
              <a:gd name="connsiteX0" fmla="*/ 2797 w 2846566"/>
              <a:gd name="connsiteY0" fmla="*/ 0 h 2838450"/>
              <a:gd name="connsiteX1" fmla="*/ 2846566 w 2846566"/>
              <a:gd name="connsiteY1" fmla="*/ 0 h 2838450"/>
              <a:gd name="connsiteX2" fmla="*/ 2846566 w 2846566"/>
              <a:gd name="connsiteY2" fmla="*/ 2838450 h 2838450"/>
              <a:gd name="connsiteX3" fmla="*/ 2091122 w 2846566"/>
              <a:gd name="connsiteY3" fmla="*/ 2838450 h 2838450"/>
              <a:gd name="connsiteX4" fmla="*/ 1974232 w 2846566"/>
              <a:gd name="connsiteY4" fmla="*/ 2820914 h 2838450"/>
              <a:gd name="connsiteX5" fmla="*/ 0 w 2846566"/>
              <a:gd name="connsiteY5" fmla="*/ 404262 h 2838450"/>
              <a:gd name="connsiteX6" fmla="*/ 2797 w 2846566"/>
              <a:gd name="connsiteY6" fmla="*/ 293225 h 28384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2846566" h="2838450">
                <a:moveTo>
                  <a:pt x="2797" y="0"/>
                </a:moveTo>
                <a:lnTo>
                  <a:pt x="2846566" y="0"/>
                </a:lnTo>
                <a:lnTo>
                  <a:pt x="2846566" y="2838450"/>
                </a:lnTo>
                <a:lnTo>
                  <a:pt x="2091122" y="2838450"/>
                </a:lnTo>
                <a:lnTo>
                  <a:pt x="1974232" y="2820914"/>
                </a:lnTo>
                <a:cubicBezTo>
                  <a:pt x="848632" y="2597020"/>
                  <a:pt x="0" y="1600146"/>
                  <a:pt x="0" y="404262"/>
                </a:cubicBezTo>
                <a:lnTo>
                  <a:pt x="2797" y="293225"/>
                </a:lnTo>
                <a:close/>
              </a:path>
            </a:pathLst>
          </a:custGeom>
          <a:solidFill>
            <a:schemeClr val="accent6"/>
          </a:solidFill>
        </p:spPr>
        <p:txBody>
          <a:bodyPr wrap="square">
            <a:noAutofit/>
          </a:bodyPr>
          <a:lstStyle>
            <a:lvl1pPr algn="r">
              <a:defRPr/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27" name="Picture Placeholder 26">
            <a:extLst>
              <a:ext uri="{FF2B5EF4-FFF2-40B4-BE49-F238E27FC236}">
                <a16:creationId xmlns:a16="http://schemas.microsoft.com/office/drawing/2014/main" id="{4A3C6DC1-25FD-4947-8211-89B20E599AE3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7020550" y="-1798"/>
            <a:ext cx="2120243" cy="2854594"/>
          </a:xfrm>
          <a:custGeom>
            <a:avLst/>
            <a:gdLst>
              <a:gd name="connsiteX0" fmla="*/ 0 w 2826990"/>
              <a:gd name="connsiteY0" fmla="*/ 0 h 2854594"/>
              <a:gd name="connsiteX1" fmla="*/ 2826990 w 2826990"/>
              <a:gd name="connsiteY1" fmla="*/ 0 h 2854594"/>
              <a:gd name="connsiteX2" fmla="*/ 2826990 w 2826990"/>
              <a:gd name="connsiteY2" fmla="*/ 2854594 h 2854594"/>
              <a:gd name="connsiteX3" fmla="*/ 0 w 2826990"/>
              <a:gd name="connsiteY3" fmla="*/ 2854594 h 28545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826990" h="2854594">
                <a:moveTo>
                  <a:pt x="0" y="0"/>
                </a:moveTo>
                <a:lnTo>
                  <a:pt x="2826990" y="0"/>
                </a:lnTo>
                <a:lnTo>
                  <a:pt x="2826990" y="2854594"/>
                </a:lnTo>
                <a:lnTo>
                  <a:pt x="0" y="2854594"/>
                </a:lnTo>
                <a:close/>
              </a:path>
            </a:pathLst>
          </a:custGeom>
          <a:solidFill>
            <a:schemeClr val="accent6">
              <a:lumMod val="60000"/>
              <a:lumOff val="40000"/>
            </a:schemeClr>
          </a:solidFill>
        </p:spPr>
        <p:txBody>
          <a:bodyPr wrap="square">
            <a:noAutofit/>
          </a:bodyPr>
          <a:lstStyle/>
          <a:p>
            <a:r>
              <a:rPr lang="en-US"/>
              <a:t>Click icon to add picture</a:t>
            </a:r>
          </a:p>
        </p:txBody>
      </p:sp>
      <p:sp>
        <p:nvSpPr>
          <p:cNvPr id="30" name="Picture Placeholder 29">
            <a:extLst>
              <a:ext uri="{FF2B5EF4-FFF2-40B4-BE49-F238E27FC236}">
                <a16:creationId xmlns:a16="http://schemas.microsoft.com/office/drawing/2014/main" id="{53C819AA-E73C-44C7-9928-5E1A8A22BC5F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4885627" y="2856392"/>
            <a:ext cx="2134924" cy="4001609"/>
          </a:xfrm>
          <a:custGeom>
            <a:avLst/>
            <a:gdLst>
              <a:gd name="connsiteX0" fmla="*/ 2436721 w 2846565"/>
              <a:gd name="connsiteY0" fmla="*/ 0 h 4001609"/>
              <a:gd name="connsiteX1" fmla="*/ 2846565 w 2846565"/>
              <a:gd name="connsiteY1" fmla="*/ 0 h 4001609"/>
              <a:gd name="connsiteX2" fmla="*/ 2846565 w 2846565"/>
              <a:gd name="connsiteY2" fmla="*/ 4001609 h 4001609"/>
              <a:gd name="connsiteX3" fmla="*/ 2796 w 2846565"/>
              <a:gd name="connsiteY3" fmla="*/ 4001608 h 4001609"/>
              <a:gd name="connsiteX4" fmla="*/ 2796 w 2846565"/>
              <a:gd name="connsiteY4" fmla="*/ 2564348 h 4001609"/>
              <a:gd name="connsiteX5" fmla="*/ 0 w 2846565"/>
              <a:gd name="connsiteY5" fmla="*/ 2453758 h 4001609"/>
              <a:gd name="connsiteX6" fmla="*/ 2202875 w 2846565"/>
              <a:gd name="connsiteY6" fmla="*/ 12668 h 4001609"/>
              <a:gd name="connsiteX7" fmla="*/ 2436721 w 2846565"/>
              <a:gd name="connsiteY7" fmla="*/ 860 h 400160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846565" h="4001609">
                <a:moveTo>
                  <a:pt x="2436721" y="0"/>
                </a:moveTo>
                <a:lnTo>
                  <a:pt x="2846565" y="0"/>
                </a:lnTo>
                <a:lnTo>
                  <a:pt x="2846565" y="4001609"/>
                </a:lnTo>
                <a:lnTo>
                  <a:pt x="2796" y="4001608"/>
                </a:lnTo>
                <a:lnTo>
                  <a:pt x="2796" y="2564348"/>
                </a:lnTo>
                <a:lnTo>
                  <a:pt x="0" y="2453758"/>
                </a:lnTo>
                <a:cubicBezTo>
                  <a:pt x="0" y="1183283"/>
                  <a:pt x="965553" y="138326"/>
                  <a:pt x="2202875" y="12668"/>
                </a:cubicBezTo>
                <a:lnTo>
                  <a:pt x="2436721" y="860"/>
                </a:lnTo>
                <a:close/>
              </a:path>
            </a:pathLst>
          </a:custGeom>
          <a:solidFill>
            <a:schemeClr val="accent6">
              <a:lumMod val="60000"/>
              <a:lumOff val="40000"/>
            </a:schemeClr>
          </a:solidFill>
        </p:spPr>
        <p:txBody>
          <a:bodyPr wrap="square">
            <a:noAutofit/>
          </a:bodyPr>
          <a:lstStyle>
            <a:lvl1pPr algn="r">
              <a:defRPr/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33" name="Picture Placeholder 32">
            <a:extLst>
              <a:ext uri="{FF2B5EF4-FFF2-40B4-BE49-F238E27FC236}">
                <a16:creationId xmlns:a16="http://schemas.microsoft.com/office/drawing/2014/main" id="{64635F40-0058-44E0-95CD-8FFAE1876473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7017342" y="2828944"/>
            <a:ext cx="2126658" cy="4038805"/>
          </a:xfrm>
          <a:custGeom>
            <a:avLst/>
            <a:gdLst>
              <a:gd name="connsiteX0" fmla="*/ 0 w 2835544"/>
              <a:gd name="connsiteY0" fmla="*/ 0 h 4038805"/>
              <a:gd name="connsiteX1" fmla="*/ 2835544 w 2835544"/>
              <a:gd name="connsiteY1" fmla="*/ 0 h 4038805"/>
              <a:gd name="connsiteX2" fmla="*/ 2835544 w 2835544"/>
              <a:gd name="connsiteY2" fmla="*/ 4038805 h 4038805"/>
              <a:gd name="connsiteX3" fmla="*/ 0 w 2835544"/>
              <a:gd name="connsiteY3" fmla="*/ 4038805 h 403880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835544" h="4038805">
                <a:moveTo>
                  <a:pt x="0" y="0"/>
                </a:moveTo>
                <a:lnTo>
                  <a:pt x="2835544" y="0"/>
                </a:lnTo>
                <a:lnTo>
                  <a:pt x="2835544" y="4038805"/>
                </a:lnTo>
                <a:lnTo>
                  <a:pt x="0" y="4038805"/>
                </a:lnTo>
                <a:close/>
              </a:path>
            </a:pathLst>
          </a:custGeom>
          <a:solidFill>
            <a:schemeClr val="accent6"/>
          </a:solidFill>
        </p:spPr>
        <p:txBody>
          <a:bodyPr wrap="square">
            <a:noAutofit/>
          </a:bodyPr>
          <a:lstStyle/>
          <a:p>
            <a:r>
              <a:rPr lang="en-US"/>
              <a:t>Click icon to add picture</a:t>
            </a:r>
          </a:p>
        </p:txBody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2A2485D4-41D3-4182-8DFE-2E0713EC0B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45EBFEA-4321-48C4-9CA1-43517540C6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057845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3_Introdu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7" name="Rectangle 6">
            <a:extLst>
              <a:ext uri="{FF2B5EF4-FFF2-40B4-BE49-F238E27FC236}">
                <a16:creationId xmlns:a16="http://schemas.microsoft.com/office/drawing/2014/main" id="{7624BCA1-E0EF-42A1-B762-D68E4B98481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05C258CF-58AC-4C7A-A953-392693E5538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0" y="-3537"/>
            <a:ext cx="9144000" cy="4463002"/>
          </a:xfrm>
          <a:custGeom>
            <a:avLst/>
            <a:gdLst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9747766 w 12192000"/>
              <a:gd name="connsiteY7" fmla="*/ 2210393 h 4463002"/>
              <a:gd name="connsiteX8" fmla="*/ 8245750 w 12192000"/>
              <a:gd name="connsiteY8" fmla="*/ 2210393 h 4463002"/>
              <a:gd name="connsiteX9" fmla="*/ 7449050 w 12192000"/>
              <a:gd name="connsiteY9" fmla="*/ 2210393 h 4463002"/>
              <a:gd name="connsiteX10" fmla="*/ 7294008 w 12192000"/>
              <a:gd name="connsiteY10" fmla="*/ 2210393 h 4463002"/>
              <a:gd name="connsiteX11" fmla="*/ 6051190 w 12192000"/>
              <a:gd name="connsiteY11" fmla="*/ 2210393 h 4463002"/>
              <a:gd name="connsiteX12" fmla="*/ 5343524 w 12192000"/>
              <a:gd name="connsiteY12" fmla="*/ 2210393 h 4463002"/>
              <a:gd name="connsiteX13" fmla="*/ 5343524 w 12192000"/>
              <a:gd name="connsiteY13" fmla="*/ 2209238 h 4463002"/>
              <a:gd name="connsiteX14" fmla="*/ 0 w 12192000"/>
              <a:gd name="connsiteY14" fmla="*/ 2209238 h 4463002"/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9747766 w 12192000"/>
              <a:gd name="connsiteY7" fmla="*/ 2210393 h 4463002"/>
              <a:gd name="connsiteX8" fmla="*/ 8245750 w 12192000"/>
              <a:gd name="connsiteY8" fmla="*/ 2210393 h 4463002"/>
              <a:gd name="connsiteX9" fmla="*/ 7449050 w 12192000"/>
              <a:gd name="connsiteY9" fmla="*/ 2210393 h 4463002"/>
              <a:gd name="connsiteX10" fmla="*/ 7294008 w 12192000"/>
              <a:gd name="connsiteY10" fmla="*/ 2210393 h 4463002"/>
              <a:gd name="connsiteX11" fmla="*/ 5343524 w 12192000"/>
              <a:gd name="connsiteY11" fmla="*/ 2210393 h 4463002"/>
              <a:gd name="connsiteX12" fmla="*/ 5343524 w 12192000"/>
              <a:gd name="connsiteY12" fmla="*/ 2209238 h 4463002"/>
              <a:gd name="connsiteX13" fmla="*/ 0 w 12192000"/>
              <a:gd name="connsiteY13" fmla="*/ 2209238 h 4463002"/>
              <a:gd name="connsiteX14" fmla="*/ 0 w 12192000"/>
              <a:gd name="connsiteY14" fmla="*/ 0 h 4463002"/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9747766 w 12192000"/>
              <a:gd name="connsiteY7" fmla="*/ 2210393 h 4463002"/>
              <a:gd name="connsiteX8" fmla="*/ 8245750 w 12192000"/>
              <a:gd name="connsiteY8" fmla="*/ 2210393 h 4463002"/>
              <a:gd name="connsiteX9" fmla="*/ 7449050 w 12192000"/>
              <a:gd name="connsiteY9" fmla="*/ 2210393 h 4463002"/>
              <a:gd name="connsiteX10" fmla="*/ 5343524 w 12192000"/>
              <a:gd name="connsiteY10" fmla="*/ 2210393 h 4463002"/>
              <a:gd name="connsiteX11" fmla="*/ 5343524 w 12192000"/>
              <a:gd name="connsiteY11" fmla="*/ 2209238 h 4463002"/>
              <a:gd name="connsiteX12" fmla="*/ 0 w 12192000"/>
              <a:gd name="connsiteY12" fmla="*/ 2209238 h 4463002"/>
              <a:gd name="connsiteX13" fmla="*/ 0 w 12192000"/>
              <a:gd name="connsiteY13" fmla="*/ 0 h 4463002"/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9747766 w 12192000"/>
              <a:gd name="connsiteY7" fmla="*/ 2210393 h 4463002"/>
              <a:gd name="connsiteX8" fmla="*/ 8245750 w 12192000"/>
              <a:gd name="connsiteY8" fmla="*/ 2210393 h 4463002"/>
              <a:gd name="connsiteX9" fmla="*/ 5343524 w 12192000"/>
              <a:gd name="connsiteY9" fmla="*/ 2210393 h 4463002"/>
              <a:gd name="connsiteX10" fmla="*/ 5343524 w 12192000"/>
              <a:gd name="connsiteY10" fmla="*/ 2209238 h 4463002"/>
              <a:gd name="connsiteX11" fmla="*/ 0 w 12192000"/>
              <a:gd name="connsiteY11" fmla="*/ 2209238 h 4463002"/>
              <a:gd name="connsiteX12" fmla="*/ 0 w 12192000"/>
              <a:gd name="connsiteY12" fmla="*/ 0 h 4463002"/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9747766 w 12192000"/>
              <a:gd name="connsiteY7" fmla="*/ 2210393 h 4463002"/>
              <a:gd name="connsiteX8" fmla="*/ 5343524 w 12192000"/>
              <a:gd name="connsiteY8" fmla="*/ 2210393 h 4463002"/>
              <a:gd name="connsiteX9" fmla="*/ 5343524 w 12192000"/>
              <a:gd name="connsiteY9" fmla="*/ 2209238 h 4463002"/>
              <a:gd name="connsiteX10" fmla="*/ 0 w 12192000"/>
              <a:gd name="connsiteY10" fmla="*/ 2209238 h 4463002"/>
              <a:gd name="connsiteX11" fmla="*/ 0 w 12192000"/>
              <a:gd name="connsiteY11" fmla="*/ 0 h 4463002"/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9747766 w 12192000"/>
              <a:gd name="connsiteY7" fmla="*/ 2210393 h 4463002"/>
              <a:gd name="connsiteX8" fmla="*/ 5343524 w 12192000"/>
              <a:gd name="connsiteY8" fmla="*/ 2210393 h 4463002"/>
              <a:gd name="connsiteX9" fmla="*/ 0 w 12192000"/>
              <a:gd name="connsiteY9" fmla="*/ 2209238 h 4463002"/>
              <a:gd name="connsiteX10" fmla="*/ 0 w 12192000"/>
              <a:gd name="connsiteY10" fmla="*/ 0 h 4463002"/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9747766 w 12192000"/>
              <a:gd name="connsiteY7" fmla="*/ 2210393 h 4463002"/>
              <a:gd name="connsiteX8" fmla="*/ 0 w 12192000"/>
              <a:gd name="connsiteY8" fmla="*/ 2209238 h 4463002"/>
              <a:gd name="connsiteX9" fmla="*/ 0 w 12192000"/>
              <a:gd name="connsiteY9" fmla="*/ 0 h 4463002"/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0 w 12192000"/>
              <a:gd name="connsiteY7" fmla="*/ 2209238 h 4463002"/>
              <a:gd name="connsiteX8" fmla="*/ 0 w 12192000"/>
              <a:gd name="connsiteY8" fmla="*/ 0 h 446300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2192000" h="4463002">
                <a:moveTo>
                  <a:pt x="0" y="0"/>
                </a:moveTo>
                <a:lnTo>
                  <a:pt x="12192000" y="0"/>
                </a:lnTo>
                <a:lnTo>
                  <a:pt x="12192000" y="4463002"/>
                </a:lnTo>
                <a:cubicBezTo>
                  <a:pt x="12191459" y="4451584"/>
                  <a:pt x="12190919" y="4440167"/>
                  <a:pt x="12190378" y="4428749"/>
                </a:cubicBezTo>
                <a:cubicBezTo>
                  <a:pt x="12079768" y="3266647"/>
                  <a:pt x="11158638" y="2340865"/>
                  <a:pt x="9998648" y="2223060"/>
                </a:cubicBezTo>
                <a:lnTo>
                  <a:pt x="9764803" y="2211252"/>
                </a:lnTo>
                <a:lnTo>
                  <a:pt x="9764803" y="2210393"/>
                </a:lnTo>
                <a:lnTo>
                  <a:pt x="0" y="2209238"/>
                </a:lnTo>
                <a:lnTo>
                  <a:pt x="0" y="0"/>
                </a:lnTo>
                <a:close/>
              </a:path>
            </a:pathLst>
          </a:custGeom>
          <a:solidFill>
            <a:schemeClr val="accent2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9" name="Freeform: Shape 8">
            <a:extLst>
              <a:ext uri="{FF2B5EF4-FFF2-40B4-BE49-F238E27FC236}">
                <a16:creationId xmlns:a16="http://schemas.microsoft.com/office/drawing/2014/main" id="{5F9CDC83-34B8-4E32-84EC-92854CEE499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0" y="-3537"/>
            <a:ext cx="9144000" cy="4463002"/>
          </a:xfrm>
          <a:custGeom>
            <a:avLst/>
            <a:gdLst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9747766 w 12192000"/>
              <a:gd name="connsiteY7" fmla="*/ 2210393 h 4463002"/>
              <a:gd name="connsiteX8" fmla="*/ 8245750 w 12192000"/>
              <a:gd name="connsiteY8" fmla="*/ 2210393 h 4463002"/>
              <a:gd name="connsiteX9" fmla="*/ 7449050 w 12192000"/>
              <a:gd name="connsiteY9" fmla="*/ 2210393 h 4463002"/>
              <a:gd name="connsiteX10" fmla="*/ 7294008 w 12192000"/>
              <a:gd name="connsiteY10" fmla="*/ 2210393 h 4463002"/>
              <a:gd name="connsiteX11" fmla="*/ 6051190 w 12192000"/>
              <a:gd name="connsiteY11" fmla="*/ 2210393 h 4463002"/>
              <a:gd name="connsiteX12" fmla="*/ 5343524 w 12192000"/>
              <a:gd name="connsiteY12" fmla="*/ 2210393 h 4463002"/>
              <a:gd name="connsiteX13" fmla="*/ 5343524 w 12192000"/>
              <a:gd name="connsiteY13" fmla="*/ 2209238 h 4463002"/>
              <a:gd name="connsiteX14" fmla="*/ 0 w 12192000"/>
              <a:gd name="connsiteY14" fmla="*/ 2209238 h 4463002"/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9747766 w 12192000"/>
              <a:gd name="connsiteY7" fmla="*/ 2210393 h 4463002"/>
              <a:gd name="connsiteX8" fmla="*/ 8245750 w 12192000"/>
              <a:gd name="connsiteY8" fmla="*/ 2210393 h 4463002"/>
              <a:gd name="connsiteX9" fmla="*/ 7449050 w 12192000"/>
              <a:gd name="connsiteY9" fmla="*/ 2210393 h 4463002"/>
              <a:gd name="connsiteX10" fmla="*/ 7294008 w 12192000"/>
              <a:gd name="connsiteY10" fmla="*/ 2210393 h 4463002"/>
              <a:gd name="connsiteX11" fmla="*/ 5343524 w 12192000"/>
              <a:gd name="connsiteY11" fmla="*/ 2210393 h 4463002"/>
              <a:gd name="connsiteX12" fmla="*/ 5343524 w 12192000"/>
              <a:gd name="connsiteY12" fmla="*/ 2209238 h 4463002"/>
              <a:gd name="connsiteX13" fmla="*/ 0 w 12192000"/>
              <a:gd name="connsiteY13" fmla="*/ 2209238 h 4463002"/>
              <a:gd name="connsiteX14" fmla="*/ 0 w 12192000"/>
              <a:gd name="connsiteY14" fmla="*/ 0 h 4463002"/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9747766 w 12192000"/>
              <a:gd name="connsiteY7" fmla="*/ 2210393 h 4463002"/>
              <a:gd name="connsiteX8" fmla="*/ 8245750 w 12192000"/>
              <a:gd name="connsiteY8" fmla="*/ 2210393 h 4463002"/>
              <a:gd name="connsiteX9" fmla="*/ 7449050 w 12192000"/>
              <a:gd name="connsiteY9" fmla="*/ 2210393 h 4463002"/>
              <a:gd name="connsiteX10" fmla="*/ 5343524 w 12192000"/>
              <a:gd name="connsiteY10" fmla="*/ 2210393 h 4463002"/>
              <a:gd name="connsiteX11" fmla="*/ 5343524 w 12192000"/>
              <a:gd name="connsiteY11" fmla="*/ 2209238 h 4463002"/>
              <a:gd name="connsiteX12" fmla="*/ 0 w 12192000"/>
              <a:gd name="connsiteY12" fmla="*/ 2209238 h 4463002"/>
              <a:gd name="connsiteX13" fmla="*/ 0 w 12192000"/>
              <a:gd name="connsiteY13" fmla="*/ 0 h 4463002"/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9747766 w 12192000"/>
              <a:gd name="connsiteY7" fmla="*/ 2210393 h 4463002"/>
              <a:gd name="connsiteX8" fmla="*/ 8245750 w 12192000"/>
              <a:gd name="connsiteY8" fmla="*/ 2210393 h 4463002"/>
              <a:gd name="connsiteX9" fmla="*/ 5343524 w 12192000"/>
              <a:gd name="connsiteY9" fmla="*/ 2210393 h 4463002"/>
              <a:gd name="connsiteX10" fmla="*/ 5343524 w 12192000"/>
              <a:gd name="connsiteY10" fmla="*/ 2209238 h 4463002"/>
              <a:gd name="connsiteX11" fmla="*/ 0 w 12192000"/>
              <a:gd name="connsiteY11" fmla="*/ 2209238 h 4463002"/>
              <a:gd name="connsiteX12" fmla="*/ 0 w 12192000"/>
              <a:gd name="connsiteY12" fmla="*/ 0 h 4463002"/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9747766 w 12192000"/>
              <a:gd name="connsiteY7" fmla="*/ 2210393 h 4463002"/>
              <a:gd name="connsiteX8" fmla="*/ 5343524 w 12192000"/>
              <a:gd name="connsiteY8" fmla="*/ 2210393 h 4463002"/>
              <a:gd name="connsiteX9" fmla="*/ 5343524 w 12192000"/>
              <a:gd name="connsiteY9" fmla="*/ 2209238 h 4463002"/>
              <a:gd name="connsiteX10" fmla="*/ 0 w 12192000"/>
              <a:gd name="connsiteY10" fmla="*/ 2209238 h 4463002"/>
              <a:gd name="connsiteX11" fmla="*/ 0 w 12192000"/>
              <a:gd name="connsiteY11" fmla="*/ 0 h 4463002"/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9747766 w 12192000"/>
              <a:gd name="connsiteY7" fmla="*/ 2210393 h 4463002"/>
              <a:gd name="connsiteX8" fmla="*/ 5343524 w 12192000"/>
              <a:gd name="connsiteY8" fmla="*/ 2210393 h 4463002"/>
              <a:gd name="connsiteX9" fmla="*/ 0 w 12192000"/>
              <a:gd name="connsiteY9" fmla="*/ 2209238 h 4463002"/>
              <a:gd name="connsiteX10" fmla="*/ 0 w 12192000"/>
              <a:gd name="connsiteY10" fmla="*/ 0 h 4463002"/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9747766 w 12192000"/>
              <a:gd name="connsiteY7" fmla="*/ 2210393 h 4463002"/>
              <a:gd name="connsiteX8" fmla="*/ 0 w 12192000"/>
              <a:gd name="connsiteY8" fmla="*/ 2209238 h 4463002"/>
              <a:gd name="connsiteX9" fmla="*/ 0 w 12192000"/>
              <a:gd name="connsiteY9" fmla="*/ 0 h 4463002"/>
              <a:gd name="connsiteX0" fmla="*/ 0 w 12192000"/>
              <a:gd name="connsiteY0" fmla="*/ 0 h 4463002"/>
              <a:gd name="connsiteX1" fmla="*/ 12192000 w 12192000"/>
              <a:gd name="connsiteY1" fmla="*/ 0 h 4463002"/>
              <a:gd name="connsiteX2" fmla="*/ 12192000 w 12192000"/>
              <a:gd name="connsiteY2" fmla="*/ 4463002 h 4463002"/>
              <a:gd name="connsiteX3" fmla="*/ 12190378 w 12192000"/>
              <a:gd name="connsiteY3" fmla="*/ 4428749 h 4463002"/>
              <a:gd name="connsiteX4" fmla="*/ 9998648 w 12192000"/>
              <a:gd name="connsiteY4" fmla="*/ 2223060 h 4463002"/>
              <a:gd name="connsiteX5" fmla="*/ 9764803 w 12192000"/>
              <a:gd name="connsiteY5" fmla="*/ 2211252 h 4463002"/>
              <a:gd name="connsiteX6" fmla="*/ 9764803 w 12192000"/>
              <a:gd name="connsiteY6" fmla="*/ 2210393 h 4463002"/>
              <a:gd name="connsiteX7" fmla="*/ 0 w 12192000"/>
              <a:gd name="connsiteY7" fmla="*/ 2209238 h 4463002"/>
              <a:gd name="connsiteX8" fmla="*/ 0 w 12192000"/>
              <a:gd name="connsiteY8" fmla="*/ 0 h 446300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2192000" h="4463002">
                <a:moveTo>
                  <a:pt x="0" y="0"/>
                </a:moveTo>
                <a:lnTo>
                  <a:pt x="12192000" y="0"/>
                </a:lnTo>
                <a:lnTo>
                  <a:pt x="12192000" y="4463002"/>
                </a:lnTo>
                <a:cubicBezTo>
                  <a:pt x="12191459" y="4451584"/>
                  <a:pt x="12190919" y="4440167"/>
                  <a:pt x="12190378" y="4428749"/>
                </a:cubicBezTo>
                <a:cubicBezTo>
                  <a:pt x="12079768" y="3266647"/>
                  <a:pt x="11158638" y="2340865"/>
                  <a:pt x="9998648" y="2223060"/>
                </a:cubicBezTo>
                <a:lnTo>
                  <a:pt x="9764803" y="2211252"/>
                </a:lnTo>
                <a:lnTo>
                  <a:pt x="9764803" y="2210393"/>
                </a:lnTo>
                <a:lnTo>
                  <a:pt x="0" y="2209238"/>
                </a:lnTo>
                <a:lnTo>
                  <a:pt x="0" y="0"/>
                </a:lnTo>
                <a:close/>
              </a:path>
            </a:pathLst>
          </a:custGeom>
          <a:solidFill>
            <a:schemeClr val="accent2">
              <a:lumMod val="75000"/>
              <a:alpha val="70000"/>
            </a:schemeClr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13" name="Title 1">
            <a:extLst>
              <a:ext uri="{FF2B5EF4-FFF2-40B4-BE49-F238E27FC236}">
                <a16:creationId xmlns:a16="http://schemas.microsoft.com/office/drawing/2014/main" id="{21E215A6-E6FC-4D5A-9881-E87CC750741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57401" y="1"/>
            <a:ext cx="7074236" cy="2198972"/>
          </a:xfrm>
          <a:custGeom>
            <a:avLst/>
            <a:gdLst>
              <a:gd name="connsiteX0" fmla="*/ 0 w 10240035"/>
              <a:gd name="connsiteY0" fmla="*/ 0 h 2198971"/>
              <a:gd name="connsiteX1" fmla="*/ 10240035 w 10240035"/>
              <a:gd name="connsiteY1" fmla="*/ 0 h 2198971"/>
              <a:gd name="connsiteX2" fmla="*/ 10240035 w 10240035"/>
              <a:gd name="connsiteY2" fmla="*/ 0 h 2198971"/>
              <a:gd name="connsiteX3" fmla="*/ 10240035 w 10240035"/>
              <a:gd name="connsiteY3" fmla="*/ 1099486 h 2198971"/>
              <a:gd name="connsiteX4" fmla="*/ 9140549 w 10240035"/>
              <a:gd name="connsiteY4" fmla="*/ 2198972 h 2198971"/>
              <a:gd name="connsiteX5" fmla="*/ 1099486 w 10240035"/>
              <a:gd name="connsiteY5" fmla="*/ 2198971 h 2198971"/>
              <a:gd name="connsiteX6" fmla="*/ 0 w 10240035"/>
              <a:gd name="connsiteY6" fmla="*/ 1099485 h 2198971"/>
              <a:gd name="connsiteX7" fmla="*/ 0 w 10240035"/>
              <a:gd name="connsiteY7" fmla="*/ 0 h 2198971"/>
              <a:gd name="connsiteX8" fmla="*/ 0 w 10240035"/>
              <a:gd name="connsiteY8" fmla="*/ 0 h 2198971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10240035 w 10240035"/>
              <a:gd name="connsiteY2" fmla="*/ 0 h 2198972"/>
              <a:gd name="connsiteX3" fmla="*/ 9140549 w 10240035"/>
              <a:gd name="connsiteY3" fmla="*/ 2198972 h 2198972"/>
              <a:gd name="connsiteX4" fmla="*/ 1099486 w 10240035"/>
              <a:gd name="connsiteY4" fmla="*/ 2198971 h 2198972"/>
              <a:gd name="connsiteX5" fmla="*/ 0 w 10240035"/>
              <a:gd name="connsiteY5" fmla="*/ 1099485 h 2198972"/>
              <a:gd name="connsiteX6" fmla="*/ 0 w 10240035"/>
              <a:gd name="connsiteY6" fmla="*/ 0 h 2198972"/>
              <a:gd name="connsiteX7" fmla="*/ 0 w 10240035"/>
              <a:gd name="connsiteY7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10240035 w 10240035"/>
              <a:gd name="connsiteY2" fmla="*/ 0 h 2198972"/>
              <a:gd name="connsiteX3" fmla="*/ 9140549 w 10240035"/>
              <a:gd name="connsiteY3" fmla="*/ 2198972 h 2198972"/>
              <a:gd name="connsiteX4" fmla="*/ 1099486 w 10240035"/>
              <a:gd name="connsiteY4" fmla="*/ 2198971 h 2198972"/>
              <a:gd name="connsiteX5" fmla="*/ 0 w 10240035"/>
              <a:gd name="connsiteY5" fmla="*/ 1099485 h 2198972"/>
              <a:gd name="connsiteX6" fmla="*/ 0 w 10240035"/>
              <a:gd name="connsiteY6" fmla="*/ 0 h 2198972"/>
              <a:gd name="connsiteX7" fmla="*/ 0 w 10240035"/>
              <a:gd name="connsiteY7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10240035 w 10240035"/>
              <a:gd name="connsiteY2" fmla="*/ 0 h 2198972"/>
              <a:gd name="connsiteX3" fmla="*/ 8896709 w 10240035"/>
              <a:gd name="connsiteY3" fmla="*/ 2198972 h 2198972"/>
              <a:gd name="connsiteX4" fmla="*/ 1099486 w 10240035"/>
              <a:gd name="connsiteY4" fmla="*/ 2198971 h 2198972"/>
              <a:gd name="connsiteX5" fmla="*/ 0 w 10240035"/>
              <a:gd name="connsiteY5" fmla="*/ 1099485 h 2198972"/>
              <a:gd name="connsiteX6" fmla="*/ 0 w 10240035"/>
              <a:gd name="connsiteY6" fmla="*/ 0 h 2198972"/>
              <a:gd name="connsiteX7" fmla="*/ 0 w 10240035"/>
              <a:gd name="connsiteY7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10240035 w 10240035"/>
              <a:gd name="connsiteY2" fmla="*/ 0 h 2198972"/>
              <a:gd name="connsiteX3" fmla="*/ 8698589 w 10240035"/>
              <a:gd name="connsiteY3" fmla="*/ 2198972 h 2198972"/>
              <a:gd name="connsiteX4" fmla="*/ 1099486 w 10240035"/>
              <a:gd name="connsiteY4" fmla="*/ 2198971 h 2198972"/>
              <a:gd name="connsiteX5" fmla="*/ 0 w 10240035"/>
              <a:gd name="connsiteY5" fmla="*/ 1099485 h 2198972"/>
              <a:gd name="connsiteX6" fmla="*/ 0 w 10240035"/>
              <a:gd name="connsiteY6" fmla="*/ 0 h 2198972"/>
              <a:gd name="connsiteX7" fmla="*/ 0 w 10240035"/>
              <a:gd name="connsiteY7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10240035 w 10240035"/>
              <a:gd name="connsiteY2" fmla="*/ 0 h 2198972"/>
              <a:gd name="connsiteX3" fmla="*/ 8317589 w 10240035"/>
              <a:gd name="connsiteY3" fmla="*/ 2198972 h 2198972"/>
              <a:gd name="connsiteX4" fmla="*/ 1099486 w 10240035"/>
              <a:gd name="connsiteY4" fmla="*/ 2198971 h 2198972"/>
              <a:gd name="connsiteX5" fmla="*/ 0 w 10240035"/>
              <a:gd name="connsiteY5" fmla="*/ 1099485 h 2198972"/>
              <a:gd name="connsiteX6" fmla="*/ 0 w 10240035"/>
              <a:gd name="connsiteY6" fmla="*/ 0 h 2198972"/>
              <a:gd name="connsiteX7" fmla="*/ 0 w 10240035"/>
              <a:gd name="connsiteY7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10240035 w 10240035"/>
              <a:gd name="connsiteY2" fmla="*/ 0 h 2198972"/>
              <a:gd name="connsiteX3" fmla="*/ 7951829 w 10240035"/>
              <a:gd name="connsiteY3" fmla="*/ 2198972 h 2198972"/>
              <a:gd name="connsiteX4" fmla="*/ 1099486 w 10240035"/>
              <a:gd name="connsiteY4" fmla="*/ 2198971 h 2198972"/>
              <a:gd name="connsiteX5" fmla="*/ 0 w 10240035"/>
              <a:gd name="connsiteY5" fmla="*/ 1099485 h 2198972"/>
              <a:gd name="connsiteX6" fmla="*/ 0 w 10240035"/>
              <a:gd name="connsiteY6" fmla="*/ 0 h 2198972"/>
              <a:gd name="connsiteX7" fmla="*/ 0 w 10240035"/>
              <a:gd name="connsiteY7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10240035 w 10240035"/>
              <a:gd name="connsiteY2" fmla="*/ 0 h 2198972"/>
              <a:gd name="connsiteX3" fmla="*/ 7951829 w 10240035"/>
              <a:gd name="connsiteY3" fmla="*/ 2198972 h 2198972"/>
              <a:gd name="connsiteX4" fmla="*/ 1099486 w 10240035"/>
              <a:gd name="connsiteY4" fmla="*/ 2198971 h 2198972"/>
              <a:gd name="connsiteX5" fmla="*/ 0 w 10240035"/>
              <a:gd name="connsiteY5" fmla="*/ 1099485 h 2198972"/>
              <a:gd name="connsiteX6" fmla="*/ 0 w 10240035"/>
              <a:gd name="connsiteY6" fmla="*/ 0 h 2198972"/>
              <a:gd name="connsiteX7" fmla="*/ 0 w 10240035"/>
              <a:gd name="connsiteY7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9371355 w 10240035"/>
              <a:gd name="connsiteY2" fmla="*/ 152400 h 2198972"/>
              <a:gd name="connsiteX3" fmla="*/ 7951829 w 10240035"/>
              <a:gd name="connsiteY3" fmla="*/ 2198972 h 2198972"/>
              <a:gd name="connsiteX4" fmla="*/ 1099486 w 10240035"/>
              <a:gd name="connsiteY4" fmla="*/ 2198971 h 2198972"/>
              <a:gd name="connsiteX5" fmla="*/ 0 w 10240035"/>
              <a:gd name="connsiteY5" fmla="*/ 1099485 h 2198972"/>
              <a:gd name="connsiteX6" fmla="*/ 0 w 10240035"/>
              <a:gd name="connsiteY6" fmla="*/ 0 h 2198972"/>
              <a:gd name="connsiteX7" fmla="*/ 0 w 10240035"/>
              <a:gd name="connsiteY7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9371355 w 10240035"/>
              <a:gd name="connsiteY2" fmla="*/ 152400 h 2198972"/>
              <a:gd name="connsiteX3" fmla="*/ 7951829 w 10240035"/>
              <a:gd name="connsiteY3" fmla="*/ 2198972 h 2198972"/>
              <a:gd name="connsiteX4" fmla="*/ 1099486 w 10240035"/>
              <a:gd name="connsiteY4" fmla="*/ 2198971 h 2198972"/>
              <a:gd name="connsiteX5" fmla="*/ 0 w 10240035"/>
              <a:gd name="connsiteY5" fmla="*/ 1099485 h 2198972"/>
              <a:gd name="connsiteX6" fmla="*/ 0 w 10240035"/>
              <a:gd name="connsiteY6" fmla="*/ 0 h 2198972"/>
              <a:gd name="connsiteX7" fmla="*/ 0 w 10240035"/>
              <a:gd name="connsiteY7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9371355 w 10240035"/>
              <a:gd name="connsiteY2" fmla="*/ 152400 h 2198972"/>
              <a:gd name="connsiteX3" fmla="*/ 7951829 w 10240035"/>
              <a:gd name="connsiteY3" fmla="*/ 2198972 h 2198972"/>
              <a:gd name="connsiteX4" fmla="*/ 1099486 w 10240035"/>
              <a:gd name="connsiteY4" fmla="*/ 2198971 h 2198972"/>
              <a:gd name="connsiteX5" fmla="*/ 0 w 10240035"/>
              <a:gd name="connsiteY5" fmla="*/ 1099485 h 2198972"/>
              <a:gd name="connsiteX6" fmla="*/ 0 w 10240035"/>
              <a:gd name="connsiteY6" fmla="*/ 0 h 2198972"/>
              <a:gd name="connsiteX7" fmla="*/ 0 w 10240035"/>
              <a:gd name="connsiteY7" fmla="*/ 0 h 2198972"/>
              <a:gd name="connsiteX0" fmla="*/ 0 w 10661291"/>
              <a:gd name="connsiteY0" fmla="*/ 0 h 2198972"/>
              <a:gd name="connsiteX1" fmla="*/ 10240035 w 10661291"/>
              <a:gd name="connsiteY1" fmla="*/ 0 h 2198972"/>
              <a:gd name="connsiteX2" fmla="*/ 7951829 w 10661291"/>
              <a:gd name="connsiteY2" fmla="*/ 2198972 h 2198972"/>
              <a:gd name="connsiteX3" fmla="*/ 1099486 w 10661291"/>
              <a:gd name="connsiteY3" fmla="*/ 2198971 h 2198972"/>
              <a:gd name="connsiteX4" fmla="*/ 0 w 10661291"/>
              <a:gd name="connsiteY4" fmla="*/ 1099485 h 2198972"/>
              <a:gd name="connsiteX5" fmla="*/ 0 w 10661291"/>
              <a:gd name="connsiteY5" fmla="*/ 0 h 2198972"/>
              <a:gd name="connsiteX6" fmla="*/ 0 w 10661291"/>
              <a:gd name="connsiteY6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7951829 w 10240035"/>
              <a:gd name="connsiteY2" fmla="*/ 2198972 h 2198972"/>
              <a:gd name="connsiteX3" fmla="*/ 1099486 w 10240035"/>
              <a:gd name="connsiteY3" fmla="*/ 2198971 h 2198972"/>
              <a:gd name="connsiteX4" fmla="*/ 0 w 10240035"/>
              <a:gd name="connsiteY4" fmla="*/ 1099485 h 2198972"/>
              <a:gd name="connsiteX5" fmla="*/ 0 w 10240035"/>
              <a:gd name="connsiteY5" fmla="*/ 0 h 2198972"/>
              <a:gd name="connsiteX6" fmla="*/ 0 w 10240035"/>
              <a:gd name="connsiteY6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7951829 w 10240035"/>
              <a:gd name="connsiteY2" fmla="*/ 2198972 h 2198972"/>
              <a:gd name="connsiteX3" fmla="*/ 1099486 w 10240035"/>
              <a:gd name="connsiteY3" fmla="*/ 2198971 h 2198972"/>
              <a:gd name="connsiteX4" fmla="*/ 0 w 10240035"/>
              <a:gd name="connsiteY4" fmla="*/ 1099485 h 2198972"/>
              <a:gd name="connsiteX5" fmla="*/ 0 w 10240035"/>
              <a:gd name="connsiteY5" fmla="*/ 0 h 2198972"/>
              <a:gd name="connsiteX6" fmla="*/ 0 w 10240035"/>
              <a:gd name="connsiteY6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7951829 w 10240035"/>
              <a:gd name="connsiteY2" fmla="*/ 2198972 h 2198972"/>
              <a:gd name="connsiteX3" fmla="*/ 1099486 w 10240035"/>
              <a:gd name="connsiteY3" fmla="*/ 2198971 h 2198972"/>
              <a:gd name="connsiteX4" fmla="*/ 0 w 10240035"/>
              <a:gd name="connsiteY4" fmla="*/ 1099485 h 2198972"/>
              <a:gd name="connsiteX5" fmla="*/ 0 w 10240035"/>
              <a:gd name="connsiteY5" fmla="*/ 0 h 2198972"/>
              <a:gd name="connsiteX6" fmla="*/ 0 w 10240035"/>
              <a:gd name="connsiteY6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7951829 w 10240035"/>
              <a:gd name="connsiteY2" fmla="*/ 2198972 h 2198972"/>
              <a:gd name="connsiteX3" fmla="*/ 1099486 w 10240035"/>
              <a:gd name="connsiteY3" fmla="*/ 2198971 h 2198972"/>
              <a:gd name="connsiteX4" fmla="*/ 0 w 10240035"/>
              <a:gd name="connsiteY4" fmla="*/ 1099485 h 2198972"/>
              <a:gd name="connsiteX5" fmla="*/ 0 w 10240035"/>
              <a:gd name="connsiteY5" fmla="*/ 0 h 2198972"/>
              <a:gd name="connsiteX6" fmla="*/ 0 w 10240035"/>
              <a:gd name="connsiteY6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7951829 w 10240035"/>
              <a:gd name="connsiteY2" fmla="*/ 2198972 h 2198972"/>
              <a:gd name="connsiteX3" fmla="*/ 1099486 w 10240035"/>
              <a:gd name="connsiteY3" fmla="*/ 2198971 h 2198972"/>
              <a:gd name="connsiteX4" fmla="*/ 0 w 10240035"/>
              <a:gd name="connsiteY4" fmla="*/ 1099485 h 2198972"/>
              <a:gd name="connsiteX5" fmla="*/ 0 w 10240035"/>
              <a:gd name="connsiteY5" fmla="*/ 0 h 2198972"/>
              <a:gd name="connsiteX6" fmla="*/ 0 w 10240035"/>
              <a:gd name="connsiteY6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7951829 w 10240035"/>
              <a:gd name="connsiteY2" fmla="*/ 2198972 h 2198972"/>
              <a:gd name="connsiteX3" fmla="*/ 1099486 w 10240035"/>
              <a:gd name="connsiteY3" fmla="*/ 2198971 h 2198972"/>
              <a:gd name="connsiteX4" fmla="*/ 0 w 10240035"/>
              <a:gd name="connsiteY4" fmla="*/ 1099485 h 2198972"/>
              <a:gd name="connsiteX5" fmla="*/ 0 w 10240035"/>
              <a:gd name="connsiteY5" fmla="*/ 0 h 2198972"/>
              <a:gd name="connsiteX6" fmla="*/ 0 w 10240035"/>
              <a:gd name="connsiteY6" fmla="*/ 0 h 2198972"/>
              <a:gd name="connsiteX0" fmla="*/ 0 w 10240035"/>
              <a:gd name="connsiteY0" fmla="*/ 0 h 2198972"/>
              <a:gd name="connsiteX1" fmla="*/ 10240035 w 10240035"/>
              <a:gd name="connsiteY1" fmla="*/ 0 h 2198972"/>
              <a:gd name="connsiteX2" fmla="*/ 7951829 w 10240035"/>
              <a:gd name="connsiteY2" fmla="*/ 2198972 h 2198972"/>
              <a:gd name="connsiteX3" fmla="*/ 1099486 w 10240035"/>
              <a:gd name="connsiteY3" fmla="*/ 2198971 h 2198972"/>
              <a:gd name="connsiteX4" fmla="*/ 0 w 10240035"/>
              <a:gd name="connsiteY4" fmla="*/ 0 h 2198972"/>
              <a:gd name="connsiteX5" fmla="*/ 0 w 10240035"/>
              <a:gd name="connsiteY5" fmla="*/ 0 h 2198972"/>
              <a:gd name="connsiteX0" fmla="*/ 807720 w 10240035"/>
              <a:gd name="connsiteY0" fmla="*/ 0 h 2198972"/>
              <a:gd name="connsiteX1" fmla="*/ 10240035 w 10240035"/>
              <a:gd name="connsiteY1" fmla="*/ 0 h 2198972"/>
              <a:gd name="connsiteX2" fmla="*/ 7951829 w 10240035"/>
              <a:gd name="connsiteY2" fmla="*/ 2198972 h 2198972"/>
              <a:gd name="connsiteX3" fmla="*/ 1099486 w 10240035"/>
              <a:gd name="connsiteY3" fmla="*/ 2198971 h 2198972"/>
              <a:gd name="connsiteX4" fmla="*/ 0 w 10240035"/>
              <a:gd name="connsiteY4" fmla="*/ 0 h 2198972"/>
              <a:gd name="connsiteX5" fmla="*/ 807720 w 10240035"/>
              <a:gd name="connsiteY5" fmla="*/ 0 h 2198972"/>
              <a:gd name="connsiteX0" fmla="*/ 900020 w 10332335"/>
              <a:gd name="connsiteY0" fmla="*/ 0 h 2198972"/>
              <a:gd name="connsiteX1" fmla="*/ 10332335 w 10332335"/>
              <a:gd name="connsiteY1" fmla="*/ 0 h 2198972"/>
              <a:gd name="connsiteX2" fmla="*/ 8044129 w 10332335"/>
              <a:gd name="connsiteY2" fmla="*/ 2198972 h 2198972"/>
              <a:gd name="connsiteX3" fmla="*/ 1191786 w 10332335"/>
              <a:gd name="connsiteY3" fmla="*/ 2198971 h 2198972"/>
              <a:gd name="connsiteX4" fmla="*/ 900020 w 10332335"/>
              <a:gd name="connsiteY4" fmla="*/ 0 h 2198972"/>
              <a:gd name="connsiteX0" fmla="*/ 325154 w 9757469"/>
              <a:gd name="connsiteY0" fmla="*/ 0 h 2198972"/>
              <a:gd name="connsiteX1" fmla="*/ 9757469 w 9757469"/>
              <a:gd name="connsiteY1" fmla="*/ 0 h 2198972"/>
              <a:gd name="connsiteX2" fmla="*/ 7469263 w 9757469"/>
              <a:gd name="connsiteY2" fmla="*/ 2198972 h 2198972"/>
              <a:gd name="connsiteX3" fmla="*/ 616920 w 9757469"/>
              <a:gd name="connsiteY3" fmla="*/ 2198971 h 2198972"/>
              <a:gd name="connsiteX4" fmla="*/ 325154 w 9757469"/>
              <a:gd name="connsiteY4" fmla="*/ 0 h 2198972"/>
              <a:gd name="connsiteX0" fmla="*/ 0 w 9432315"/>
              <a:gd name="connsiteY0" fmla="*/ 0 h 2198972"/>
              <a:gd name="connsiteX1" fmla="*/ 9432315 w 9432315"/>
              <a:gd name="connsiteY1" fmla="*/ 0 h 2198972"/>
              <a:gd name="connsiteX2" fmla="*/ 7144109 w 9432315"/>
              <a:gd name="connsiteY2" fmla="*/ 2198972 h 2198972"/>
              <a:gd name="connsiteX3" fmla="*/ 291766 w 9432315"/>
              <a:gd name="connsiteY3" fmla="*/ 2198971 h 2198972"/>
              <a:gd name="connsiteX4" fmla="*/ 0 w 9432315"/>
              <a:gd name="connsiteY4" fmla="*/ 0 h 2198972"/>
              <a:gd name="connsiteX0" fmla="*/ 69347 w 9501662"/>
              <a:gd name="connsiteY0" fmla="*/ 0 h 2198972"/>
              <a:gd name="connsiteX1" fmla="*/ 9501662 w 9501662"/>
              <a:gd name="connsiteY1" fmla="*/ 0 h 2198972"/>
              <a:gd name="connsiteX2" fmla="*/ 7213456 w 9501662"/>
              <a:gd name="connsiteY2" fmla="*/ 2198972 h 2198972"/>
              <a:gd name="connsiteX3" fmla="*/ 86793 w 9501662"/>
              <a:gd name="connsiteY3" fmla="*/ 2198971 h 2198972"/>
              <a:gd name="connsiteX4" fmla="*/ 69347 w 9501662"/>
              <a:gd name="connsiteY4" fmla="*/ 0 h 2198972"/>
              <a:gd name="connsiteX0" fmla="*/ 0 w 9432315"/>
              <a:gd name="connsiteY0" fmla="*/ 0 h 2198972"/>
              <a:gd name="connsiteX1" fmla="*/ 9432315 w 9432315"/>
              <a:gd name="connsiteY1" fmla="*/ 0 h 2198972"/>
              <a:gd name="connsiteX2" fmla="*/ 7144109 w 9432315"/>
              <a:gd name="connsiteY2" fmla="*/ 2198972 h 2198972"/>
              <a:gd name="connsiteX3" fmla="*/ 17446 w 9432315"/>
              <a:gd name="connsiteY3" fmla="*/ 2198971 h 2198972"/>
              <a:gd name="connsiteX4" fmla="*/ 0 w 9432315"/>
              <a:gd name="connsiteY4" fmla="*/ 0 h 219897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9432315" h="2198972">
                <a:moveTo>
                  <a:pt x="0" y="0"/>
                </a:moveTo>
                <a:lnTo>
                  <a:pt x="9432315" y="0"/>
                </a:lnTo>
                <a:cubicBezTo>
                  <a:pt x="9248860" y="1235175"/>
                  <a:pt x="8210334" y="2137277"/>
                  <a:pt x="7144109" y="2198972"/>
                </a:cubicBezTo>
                <a:lnTo>
                  <a:pt x="17446" y="2198971"/>
                </a:lnTo>
                <a:cubicBezTo>
                  <a:pt x="30721" y="1146676"/>
                  <a:pt x="575" y="838935"/>
                  <a:pt x="0" y="0"/>
                </a:cubicBezTo>
                <a:close/>
              </a:path>
            </a:pathLst>
          </a:custGeom>
          <a:solidFill>
            <a:schemeClr val="accent2">
              <a:alpha val="80000"/>
            </a:schemeClr>
          </a:solidFill>
        </p:spPr>
        <p:txBody>
          <a:bodyPr/>
          <a:lstStyle>
            <a:lvl1pPr marL="411480">
              <a:lnSpc>
                <a:spcPct val="100000"/>
              </a:lnSpc>
              <a:defRPr>
                <a:solidFill>
                  <a:schemeClr val="bg2"/>
                </a:solidFill>
              </a:defRPr>
            </a:lvl1pPr>
          </a:lstStyle>
          <a:p>
            <a:r>
              <a:rPr lang="en-US">
                <a:solidFill>
                  <a:srgbClr val="FFFFFF"/>
                </a:solidFill>
              </a:rPr>
              <a:t>Click to edit Master title style</a:t>
            </a:r>
          </a:p>
        </p:txBody>
      </p:sp>
      <p:sp>
        <p:nvSpPr>
          <p:cNvPr id="18" name="Picture Placeholder 17">
            <a:extLst>
              <a:ext uri="{FF2B5EF4-FFF2-40B4-BE49-F238E27FC236}">
                <a16:creationId xmlns:a16="http://schemas.microsoft.com/office/drawing/2014/main" id="{704EC18E-B48D-4AD7-A5B5-3D57255D1A23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-12362" y="0"/>
            <a:ext cx="2079999" cy="2202508"/>
          </a:xfrm>
          <a:custGeom>
            <a:avLst/>
            <a:gdLst>
              <a:gd name="connsiteX0" fmla="*/ 0 w 2773332"/>
              <a:gd name="connsiteY0" fmla="*/ 0 h 2202508"/>
              <a:gd name="connsiteX1" fmla="*/ 2773332 w 2773332"/>
              <a:gd name="connsiteY1" fmla="*/ 0 h 2202508"/>
              <a:gd name="connsiteX2" fmla="*/ 2773332 w 2773332"/>
              <a:gd name="connsiteY2" fmla="*/ 2202508 h 2202508"/>
              <a:gd name="connsiteX3" fmla="*/ 0 w 2773332"/>
              <a:gd name="connsiteY3" fmla="*/ 2202508 h 220250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773332" h="2202508">
                <a:moveTo>
                  <a:pt x="0" y="0"/>
                </a:moveTo>
                <a:lnTo>
                  <a:pt x="2773332" y="0"/>
                </a:lnTo>
                <a:lnTo>
                  <a:pt x="2773332" y="2202508"/>
                </a:lnTo>
                <a:lnTo>
                  <a:pt x="0" y="2202508"/>
                </a:lnTo>
                <a:close/>
              </a:path>
            </a:pathLst>
          </a:custGeom>
          <a:solidFill>
            <a:schemeClr val="accent6"/>
          </a:solidFill>
        </p:spPr>
        <p:txBody>
          <a:bodyPr wrap="square">
            <a:noAutofit/>
          </a:bodyPr>
          <a:lstStyle/>
          <a:p>
            <a:r>
              <a:rPr lang="en-US"/>
              <a:t>Click icon to add picture</a:t>
            </a:r>
          </a:p>
        </p:txBody>
      </p:sp>
      <p:sp>
        <p:nvSpPr>
          <p:cNvPr id="21" name="Picture Placeholder 20">
            <a:extLst>
              <a:ext uri="{FF2B5EF4-FFF2-40B4-BE49-F238E27FC236}">
                <a16:creationId xmlns:a16="http://schemas.microsoft.com/office/drawing/2014/main" id="{FAE5A08C-2BA6-4754-806E-3BEAE8D2EC19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-12363" y="2202508"/>
            <a:ext cx="2079999" cy="2327746"/>
          </a:xfrm>
          <a:custGeom>
            <a:avLst/>
            <a:gdLst>
              <a:gd name="connsiteX0" fmla="*/ 0 w 2773332"/>
              <a:gd name="connsiteY0" fmla="*/ 0 h 2327746"/>
              <a:gd name="connsiteX1" fmla="*/ 2773332 w 2773332"/>
              <a:gd name="connsiteY1" fmla="*/ 0 h 2327746"/>
              <a:gd name="connsiteX2" fmla="*/ 2773332 w 2773332"/>
              <a:gd name="connsiteY2" fmla="*/ 2327746 h 2327746"/>
              <a:gd name="connsiteX3" fmla="*/ 0 w 2773332"/>
              <a:gd name="connsiteY3" fmla="*/ 2327746 h 232774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773332" h="2327746">
                <a:moveTo>
                  <a:pt x="0" y="0"/>
                </a:moveTo>
                <a:lnTo>
                  <a:pt x="2773332" y="0"/>
                </a:lnTo>
                <a:lnTo>
                  <a:pt x="2773332" y="2327746"/>
                </a:lnTo>
                <a:lnTo>
                  <a:pt x="0" y="2327746"/>
                </a:lnTo>
                <a:close/>
              </a:path>
            </a:pathLst>
          </a:custGeom>
          <a:solidFill>
            <a:schemeClr val="accent6">
              <a:lumMod val="60000"/>
              <a:lumOff val="40000"/>
            </a:schemeClr>
          </a:solidFill>
        </p:spPr>
        <p:txBody>
          <a:bodyPr wrap="square">
            <a:noAutofit/>
          </a:bodyPr>
          <a:lstStyle/>
          <a:p>
            <a:r>
              <a:rPr lang="en-US"/>
              <a:t>Click icon to add picture</a:t>
            </a:r>
          </a:p>
        </p:txBody>
      </p:sp>
      <p:sp>
        <p:nvSpPr>
          <p:cNvPr id="25" name="Picture Placeholder 24">
            <a:extLst>
              <a:ext uri="{FF2B5EF4-FFF2-40B4-BE49-F238E27FC236}">
                <a16:creationId xmlns:a16="http://schemas.microsoft.com/office/drawing/2014/main" id="{BBE1FA0E-416C-4623-840A-A04A5237BCF4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-12363" y="4530254"/>
            <a:ext cx="2079999" cy="2327746"/>
          </a:xfrm>
          <a:custGeom>
            <a:avLst/>
            <a:gdLst>
              <a:gd name="connsiteX0" fmla="*/ 0 w 2773332"/>
              <a:gd name="connsiteY0" fmla="*/ 0 h 2327746"/>
              <a:gd name="connsiteX1" fmla="*/ 2773332 w 2773332"/>
              <a:gd name="connsiteY1" fmla="*/ 0 h 2327746"/>
              <a:gd name="connsiteX2" fmla="*/ 2773332 w 2773332"/>
              <a:gd name="connsiteY2" fmla="*/ 2327746 h 2327746"/>
              <a:gd name="connsiteX3" fmla="*/ 0 w 2773332"/>
              <a:gd name="connsiteY3" fmla="*/ 2327746 h 232774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773332" h="2327746">
                <a:moveTo>
                  <a:pt x="0" y="0"/>
                </a:moveTo>
                <a:lnTo>
                  <a:pt x="2773332" y="0"/>
                </a:lnTo>
                <a:lnTo>
                  <a:pt x="2773332" y="2327746"/>
                </a:lnTo>
                <a:lnTo>
                  <a:pt x="0" y="2327746"/>
                </a:lnTo>
                <a:close/>
              </a:path>
            </a:pathLst>
          </a:custGeom>
          <a:solidFill>
            <a:schemeClr val="accent6"/>
          </a:solidFill>
        </p:spPr>
        <p:txBody>
          <a:bodyPr wrap="square">
            <a:noAutofit/>
          </a:bodyPr>
          <a:lstStyle/>
          <a:p>
            <a:r>
              <a:rPr lang="en-US"/>
              <a:t>Click icon to add picture</a:t>
            </a:r>
          </a:p>
        </p:txBody>
      </p:sp>
      <p:sp>
        <p:nvSpPr>
          <p:cNvPr id="17" name="Content Placeholder 2">
            <a:extLst>
              <a:ext uri="{FF2B5EF4-FFF2-40B4-BE49-F238E27FC236}">
                <a16:creationId xmlns:a16="http://schemas.microsoft.com/office/drawing/2014/main" id="{03BD1FF0-3229-401F-AEC3-09AE70428EF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514600" y="2794177"/>
            <a:ext cx="5607345" cy="3382786"/>
          </a:xfrm>
        </p:spPr>
        <p:txBody>
          <a:bodyPr/>
          <a:lstStyle>
            <a:lvl1pPr marL="0" indent="0">
              <a:buNone/>
              <a:defRPr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9753C5C-8415-4BF0-810D-A4C22F695EC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2A2485D4-41D3-4182-8DFE-2E0713EC0B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accent2"/>
                </a:solidFill>
              </a:defRPr>
            </a:lvl1pPr>
          </a:lstStyle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45EBFEA-4321-48C4-9CA1-43517540C6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accent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80524037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Section brea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7" name="Rectangle 6">
            <a:extLst>
              <a:ext uri="{FF2B5EF4-FFF2-40B4-BE49-F238E27FC236}">
                <a16:creationId xmlns:a16="http://schemas.microsoft.com/office/drawing/2014/main" id="{C755B30B-7677-4AAC-9890-81A7EFF6BF4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36E5F686-1654-4CE7-8DA0-0D626B36E1E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CAA6281C-6C47-45BE-9BDA-1518A016E93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85801" y="685799"/>
            <a:ext cx="3578087" cy="3217461"/>
          </a:xfrm>
        </p:spPr>
        <p:txBody>
          <a:bodyPr>
            <a:normAutofit/>
          </a:bodyPr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pPr algn="l"/>
            <a:r>
              <a:rPr lang="en-US">
                <a:solidFill>
                  <a:srgbClr val="FFFFFF"/>
                </a:solidFill>
              </a:rPr>
              <a:t>Click to edit Master title style</a:t>
            </a:r>
          </a:p>
        </p:txBody>
      </p:sp>
      <p:sp>
        <p:nvSpPr>
          <p:cNvPr id="15" name="Picture Placeholder 14">
            <a:extLst>
              <a:ext uri="{FF2B5EF4-FFF2-40B4-BE49-F238E27FC236}">
                <a16:creationId xmlns:a16="http://schemas.microsoft.com/office/drawing/2014/main" id="{AC1FE5B8-D695-49EA-BEA4-B9282CC4EF89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4543426" y="2"/>
            <a:ext cx="4600574" cy="6857999"/>
          </a:xfrm>
          <a:custGeom>
            <a:avLst/>
            <a:gdLst>
              <a:gd name="connsiteX0" fmla="*/ 2378699 w 6134099"/>
              <a:gd name="connsiteY0" fmla="*/ 0 h 6857999"/>
              <a:gd name="connsiteX1" fmla="*/ 6134099 w 6134099"/>
              <a:gd name="connsiteY1" fmla="*/ 0 h 6857999"/>
              <a:gd name="connsiteX2" fmla="*/ 6134099 w 6134099"/>
              <a:gd name="connsiteY2" fmla="*/ 6857999 h 6857999"/>
              <a:gd name="connsiteX3" fmla="*/ 2401766 w 6134099"/>
              <a:gd name="connsiteY3" fmla="*/ 6857999 h 6857999"/>
              <a:gd name="connsiteX4" fmla="*/ 2397402 w 6134099"/>
              <a:gd name="connsiteY4" fmla="*/ 6856523 h 6857999"/>
              <a:gd name="connsiteX5" fmla="*/ 0 w 6134099"/>
              <a:gd name="connsiteY5" fmla="*/ 3424574 h 6857999"/>
              <a:gd name="connsiteX6" fmla="*/ 2231484 w 6134099"/>
              <a:gd name="connsiteY6" fmla="*/ 58045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6134099" h="6857999">
                <a:moveTo>
                  <a:pt x="2378699" y="0"/>
                </a:moveTo>
                <a:lnTo>
                  <a:pt x="6134099" y="0"/>
                </a:lnTo>
                <a:lnTo>
                  <a:pt x="6134099" y="6857999"/>
                </a:lnTo>
                <a:lnTo>
                  <a:pt x="2401766" y="6857999"/>
                </a:lnTo>
                <a:lnTo>
                  <a:pt x="2397402" y="6856523"/>
                </a:lnTo>
                <a:cubicBezTo>
                  <a:pt x="998410" y="6344283"/>
                  <a:pt x="0" y="5001024"/>
                  <a:pt x="0" y="3424574"/>
                </a:cubicBezTo>
                <a:cubicBezTo>
                  <a:pt x="0" y="1911182"/>
                  <a:pt x="920134" y="612699"/>
                  <a:pt x="2231484" y="58045"/>
                </a:cubicBezTo>
                <a:close/>
              </a:path>
            </a:pathLst>
          </a:custGeom>
          <a:solidFill>
            <a:schemeClr val="accent6"/>
          </a:solidFill>
        </p:spPr>
        <p:txBody>
          <a:bodyPr wrap="square" anchor="ctr">
            <a:noAutofit/>
          </a:bodyPr>
          <a:lstStyle>
            <a:lvl1pPr algn="ctr">
              <a:defRPr/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4" name="Subtitle 2">
            <a:extLst>
              <a:ext uri="{FF2B5EF4-FFF2-40B4-BE49-F238E27FC236}">
                <a16:creationId xmlns:a16="http://schemas.microsoft.com/office/drawing/2014/main" id="{E24FC61A-6DA9-444C-9D55-2FE464BD581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0" y="4327140"/>
            <a:ext cx="8682651" cy="2530860"/>
          </a:xfrm>
          <a:custGeom>
            <a:avLst/>
            <a:gdLst>
              <a:gd name="connsiteX0" fmla="*/ 0 w 11576868"/>
              <a:gd name="connsiteY0" fmla="*/ 0 h 2500380"/>
              <a:gd name="connsiteX1" fmla="*/ 10326678 w 11576868"/>
              <a:gd name="connsiteY1" fmla="*/ 0 h 2500380"/>
              <a:gd name="connsiteX2" fmla="*/ 11576868 w 11576868"/>
              <a:gd name="connsiteY2" fmla="*/ 1250190 h 2500380"/>
              <a:gd name="connsiteX3" fmla="*/ 11576868 w 11576868"/>
              <a:gd name="connsiteY3" fmla="*/ 2500380 h 2500380"/>
              <a:gd name="connsiteX4" fmla="*/ 0 w 11576868"/>
              <a:gd name="connsiteY4" fmla="*/ 2500380 h 2500380"/>
              <a:gd name="connsiteX5" fmla="*/ 0 w 11576868"/>
              <a:gd name="connsiteY5" fmla="*/ 0 h 2500380"/>
              <a:gd name="connsiteX0" fmla="*/ 0 w 12449160"/>
              <a:gd name="connsiteY0" fmla="*/ 0 h 2500380"/>
              <a:gd name="connsiteX1" fmla="*/ 10326678 w 12449160"/>
              <a:gd name="connsiteY1" fmla="*/ 0 h 2500380"/>
              <a:gd name="connsiteX2" fmla="*/ 11576868 w 12449160"/>
              <a:gd name="connsiteY2" fmla="*/ 2500380 h 2500380"/>
              <a:gd name="connsiteX3" fmla="*/ 0 w 12449160"/>
              <a:gd name="connsiteY3" fmla="*/ 2500380 h 2500380"/>
              <a:gd name="connsiteX4" fmla="*/ 0 w 12449160"/>
              <a:gd name="connsiteY4" fmla="*/ 0 h 2500380"/>
              <a:gd name="connsiteX0" fmla="*/ 0 w 11640738"/>
              <a:gd name="connsiteY0" fmla="*/ 0 h 2500380"/>
              <a:gd name="connsiteX1" fmla="*/ 10326678 w 11640738"/>
              <a:gd name="connsiteY1" fmla="*/ 0 h 2500380"/>
              <a:gd name="connsiteX2" fmla="*/ 11576868 w 11640738"/>
              <a:gd name="connsiteY2" fmla="*/ 2500380 h 2500380"/>
              <a:gd name="connsiteX3" fmla="*/ 0 w 11640738"/>
              <a:gd name="connsiteY3" fmla="*/ 2500380 h 2500380"/>
              <a:gd name="connsiteX4" fmla="*/ 0 w 11640738"/>
              <a:gd name="connsiteY4" fmla="*/ 0 h 2500380"/>
              <a:gd name="connsiteX0" fmla="*/ 0 w 11576868"/>
              <a:gd name="connsiteY0" fmla="*/ 0 h 2500380"/>
              <a:gd name="connsiteX1" fmla="*/ 10326678 w 11576868"/>
              <a:gd name="connsiteY1" fmla="*/ 0 h 2500380"/>
              <a:gd name="connsiteX2" fmla="*/ 11576868 w 11576868"/>
              <a:gd name="connsiteY2" fmla="*/ 2500380 h 2500380"/>
              <a:gd name="connsiteX3" fmla="*/ 0 w 11576868"/>
              <a:gd name="connsiteY3" fmla="*/ 2500380 h 2500380"/>
              <a:gd name="connsiteX4" fmla="*/ 0 w 11576868"/>
              <a:gd name="connsiteY4" fmla="*/ 0 h 2500380"/>
              <a:gd name="connsiteX0" fmla="*/ 0 w 11576868"/>
              <a:gd name="connsiteY0" fmla="*/ 0 h 2500380"/>
              <a:gd name="connsiteX1" fmla="*/ 9732318 w 11576868"/>
              <a:gd name="connsiteY1" fmla="*/ 0 h 2500380"/>
              <a:gd name="connsiteX2" fmla="*/ 11576868 w 11576868"/>
              <a:gd name="connsiteY2" fmla="*/ 2500380 h 2500380"/>
              <a:gd name="connsiteX3" fmla="*/ 0 w 11576868"/>
              <a:gd name="connsiteY3" fmla="*/ 2500380 h 2500380"/>
              <a:gd name="connsiteX4" fmla="*/ 0 w 11576868"/>
              <a:gd name="connsiteY4" fmla="*/ 0 h 2500380"/>
              <a:gd name="connsiteX0" fmla="*/ 0 w 11576868"/>
              <a:gd name="connsiteY0" fmla="*/ 0 h 2500380"/>
              <a:gd name="connsiteX1" fmla="*/ 9092238 w 11576868"/>
              <a:gd name="connsiteY1" fmla="*/ 0 h 2500380"/>
              <a:gd name="connsiteX2" fmla="*/ 11576868 w 11576868"/>
              <a:gd name="connsiteY2" fmla="*/ 2500380 h 2500380"/>
              <a:gd name="connsiteX3" fmla="*/ 0 w 11576868"/>
              <a:gd name="connsiteY3" fmla="*/ 2500380 h 2500380"/>
              <a:gd name="connsiteX4" fmla="*/ 0 w 11576868"/>
              <a:gd name="connsiteY4" fmla="*/ 0 h 2500380"/>
              <a:gd name="connsiteX0" fmla="*/ 0 w 11576868"/>
              <a:gd name="connsiteY0" fmla="*/ 0 h 2500380"/>
              <a:gd name="connsiteX1" fmla="*/ 8817918 w 11576868"/>
              <a:gd name="connsiteY1" fmla="*/ 0 h 2500380"/>
              <a:gd name="connsiteX2" fmla="*/ 11576868 w 11576868"/>
              <a:gd name="connsiteY2" fmla="*/ 2500380 h 2500380"/>
              <a:gd name="connsiteX3" fmla="*/ 0 w 11576868"/>
              <a:gd name="connsiteY3" fmla="*/ 2500380 h 2500380"/>
              <a:gd name="connsiteX4" fmla="*/ 0 w 11576868"/>
              <a:gd name="connsiteY4" fmla="*/ 0 h 2500380"/>
              <a:gd name="connsiteX0" fmla="*/ 0 w 11576868"/>
              <a:gd name="connsiteY0" fmla="*/ 0 h 2500380"/>
              <a:gd name="connsiteX1" fmla="*/ 8558838 w 11576868"/>
              <a:gd name="connsiteY1" fmla="*/ 0 h 2500380"/>
              <a:gd name="connsiteX2" fmla="*/ 11576868 w 11576868"/>
              <a:gd name="connsiteY2" fmla="*/ 2500380 h 2500380"/>
              <a:gd name="connsiteX3" fmla="*/ 0 w 11576868"/>
              <a:gd name="connsiteY3" fmla="*/ 2500380 h 2500380"/>
              <a:gd name="connsiteX4" fmla="*/ 0 w 11576868"/>
              <a:gd name="connsiteY4" fmla="*/ 0 h 2500380"/>
              <a:gd name="connsiteX0" fmla="*/ 0 w 11576868"/>
              <a:gd name="connsiteY0" fmla="*/ 10567 h 2510947"/>
              <a:gd name="connsiteX1" fmla="*/ 8558838 w 11576868"/>
              <a:gd name="connsiteY1" fmla="*/ 10567 h 2510947"/>
              <a:gd name="connsiteX2" fmla="*/ 11576868 w 11576868"/>
              <a:gd name="connsiteY2" fmla="*/ 2510947 h 2510947"/>
              <a:gd name="connsiteX3" fmla="*/ 0 w 11576868"/>
              <a:gd name="connsiteY3" fmla="*/ 2510947 h 2510947"/>
              <a:gd name="connsiteX4" fmla="*/ 0 w 11576868"/>
              <a:gd name="connsiteY4" fmla="*/ 10567 h 2510947"/>
              <a:gd name="connsiteX0" fmla="*/ 0 w 11576868"/>
              <a:gd name="connsiteY0" fmla="*/ 462 h 2500842"/>
              <a:gd name="connsiteX1" fmla="*/ 8558838 w 11576868"/>
              <a:gd name="connsiteY1" fmla="*/ 462 h 2500842"/>
              <a:gd name="connsiteX2" fmla="*/ 11576868 w 11576868"/>
              <a:gd name="connsiteY2" fmla="*/ 2500842 h 2500842"/>
              <a:gd name="connsiteX3" fmla="*/ 0 w 11576868"/>
              <a:gd name="connsiteY3" fmla="*/ 2500842 h 2500842"/>
              <a:gd name="connsiteX4" fmla="*/ 0 w 11576868"/>
              <a:gd name="connsiteY4" fmla="*/ 462 h 2500842"/>
              <a:gd name="connsiteX0" fmla="*/ 0 w 11576868"/>
              <a:gd name="connsiteY0" fmla="*/ 30928 h 2531308"/>
              <a:gd name="connsiteX1" fmla="*/ 8558838 w 11576868"/>
              <a:gd name="connsiteY1" fmla="*/ 448 h 2531308"/>
              <a:gd name="connsiteX2" fmla="*/ 11576868 w 11576868"/>
              <a:gd name="connsiteY2" fmla="*/ 2531308 h 2531308"/>
              <a:gd name="connsiteX3" fmla="*/ 0 w 11576868"/>
              <a:gd name="connsiteY3" fmla="*/ 2531308 h 2531308"/>
              <a:gd name="connsiteX4" fmla="*/ 0 w 11576868"/>
              <a:gd name="connsiteY4" fmla="*/ 30928 h 2531308"/>
              <a:gd name="connsiteX0" fmla="*/ 0 w 11576868"/>
              <a:gd name="connsiteY0" fmla="*/ 30480 h 2530860"/>
              <a:gd name="connsiteX1" fmla="*/ 8558838 w 11576868"/>
              <a:gd name="connsiteY1" fmla="*/ 0 h 2530860"/>
              <a:gd name="connsiteX2" fmla="*/ 11576868 w 11576868"/>
              <a:gd name="connsiteY2" fmla="*/ 2530860 h 2530860"/>
              <a:gd name="connsiteX3" fmla="*/ 0 w 11576868"/>
              <a:gd name="connsiteY3" fmla="*/ 2530860 h 2530860"/>
              <a:gd name="connsiteX4" fmla="*/ 0 w 11576868"/>
              <a:gd name="connsiteY4" fmla="*/ 30480 h 2530860"/>
              <a:gd name="connsiteX0" fmla="*/ 0 w 11576868"/>
              <a:gd name="connsiteY0" fmla="*/ 30480 h 2530860"/>
              <a:gd name="connsiteX1" fmla="*/ 8558838 w 11576868"/>
              <a:gd name="connsiteY1" fmla="*/ 0 h 2530860"/>
              <a:gd name="connsiteX2" fmla="*/ 11576868 w 11576868"/>
              <a:gd name="connsiteY2" fmla="*/ 2530860 h 2530860"/>
              <a:gd name="connsiteX3" fmla="*/ 0 w 11576868"/>
              <a:gd name="connsiteY3" fmla="*/ 2530860 h 2530860"/>
              <a:gd name="connsiteX4" fmla="*/ 0 w 11576868"/>
              <a:gd name="connsiteY4" fmla="*/ 30480 h 25308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1576868" h="2530860">
                <a:moveTo>
                  <a:pt x="0" y="30480"/>
                </a:moveTo>
                <a:lnTo>
                  <a:pt x="8558838" y="0"/>
                </a:lnTo>
                <a:cubicBezTo>
                  <a:pt x="10335916" y="20490"/>
                  <a:pt x="11453941" y="1016850"/>
                  <a:pt x="11576868" y="2530860"/>
                </a:cubicBezTo>
                <a:lnTo>
                  <a:pt x="0" y="2530860"/>
                </a:lnTo>
                <a:lnTo>
                  <a:pt x="0" y="30480"/>
                </a:lnTo>
                <a:close/>
              </a:path>
            </a:pathLst>
          </a:custGeom>
          <a:solidFill>
            <a:schemeClr val="accent2">
              <a:lumMod val="75000"/>
              <a:alpha val="80000"/>
            </a:schemeClr>
          </a:solidFill>
        </p:spPr>
        <p:txBody>
          <a:bodyPr anchor="t"/>
          <a:lstStyle>
            <a:lvl1pPr marL="685800" indent="0">
              <a:lnSpc>
                <a:spcPct val="400000"/>
              </a:lnSpc>
              <a:buNone/>
              <a:defRPr>
                <a:solidFill>
                  <a:schemeClr val="bg2"/>
                </a:solidFill>
              </a:defRPr>
            </a:lvl1pPr>
          </a:lstStyle>
          <a:p>
            <a:r>
              <a:rPr lang="en-US">
                <a:solidFill>
                  <a:srgbClr val="FFFFFF"/>
                </a:solidFill>
              </a:rPr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306390186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5_Chart Table TImeli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99839C-7D7A-49F1-8BFE-85C6C7D78BE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8943" y="448056"/>
            <a:ext cx="7436144" cy="1329004"/>
          </a:xfrm>
        </p:spPr>
        <p:txBody>
          <a:bodyPr>
            <a:normAutofit/>
          </a:bodyPr>
          <a:lstStyle>
            <a:lvl1pPr>
              <a:lnSpc>
                <a:spcPct val="100000"/>
              </a:lnSpc>
              <a:defRPr sz="3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7E748DC-EBB9-44C6-8566-38F87FF7FD5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1919673"/>
            <a:ext cx="7436145" cy="4123318"/>
          </a:xfrm>
        </p:spPr>
        <p:txBody>
          <a:bodyPr>
            <a:normAutofit/>
          </a:bodyPr>
          <a:lstStyle>
            <a:lvl1pPr>
              <a:defRPr sz="1500"/>
            </a:lvl1pPr>
            <a:lvl2pPr>
              <a:defRPr sz="1350"/>
            </a:lvl2pPr>
            <a:lvl3pPr>
              <a:defRPr sz="1200"/>
            </a:lvl3pPr>
            <a:lvl4pPr>
              <a:defRPr sz="1050"/>
            </a:lvl4pPr>
            <a:lvl5pPr>
              <a:defRPr sz="105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FA2F5AB-D8C6-4AE1-8FAE-CD0499CB6D0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85800" y="6437377"/>
            <a:ext cx="2831936" cy="365125"/>
          </a:xfrm>
        </p:spPr>
        <p:txBody>
          <a:bodyPr/>
          <a:lstStyle>
            <a:lvl1pPr algn="l">
              <a:defRPr>
                <a:solidFill>
                  <a:schemeClr val="accent2"/>
                </a:solidFill>
              </a:defRPr>
            </a:lvl1pPr>
          </a:lstStyle>
          <a:p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7342198-F50F-4C8A-9BD9-4CC3950F8FA8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992464" y="6434525"/>
            <a:ext cx="1550900" cy="365125"/>
          </a:xfrm>
        </p:spPr>
        <p:txBody>
          <a:bodyPr/>
          <a:lstStyle>
            <a:lvl1pPr algn="r"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75C58D8-B582-4DB3-A94D-05624019975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543364" y="6434525"/>
            <a:ext cx="519946" cy="365125"/>
          </a:xfrm>
        </p:spPr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695444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6_Chart Table TImeli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99839C-7D7A-49F1-8BFE-85C6C7D78BE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8943" y="448056"/>
            <a:ext cx="7436144" cy="1329004"/>
          </a:xfrm>
        </p:spPr>
        <p:txBody>
          <a:bodyPr>
            <a:normAutofit/>
          </a:bodyPr>
          <a:lstStyle>
            <a:lvl1pPr>
              <a:lnSpc>
                <a:spcPct val="100000"/>
              </a:lnSpc>
              <a:defRPr sz="3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7E748DC-EBB9-44C6-8566-38F87FF7FD5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40080" y="1825625"/>
            <a:ext cx="7875270" cy="4351338"/>
          </a:xfrm>
        </p:spPr>
        <p:txBody>
          <a:bodyPr>
            <a:normAutofit/>
          </a:bodyPr>
          <a:lstStyle>
            <a:lvl1pPr>
              <a:defRPr sz="1500"/>
            </a:lvl1pPr>
            <a:lvl2pPr>
              <a:defRPr sz="1350"/>
            </a:lvl2pPr>
            <a:lvl3pPr>
              <a:defRPr sz="1200"/>
            </a:lvl3pPr>
            <a:lvl4pPr>
              <a:defRPr sz="1050"/>
            </a:lvl4pPr>
            <a:lvl5pPr>
              <a:defRPr sz="105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FA2F5AB-D8C6-4AE1-8FAE-CD0499CB6D0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85800" y="6437377"/>
            <a:ext cx="2831936" cy="365125"/>
          </a:xfrm>
        </p:spPr>
        <p:txBody>
          <a:bodyPr/>
          <a:lstStyle>
            <a:lvl1pPr algn="l">
              <a:defRPr>
                <a:solidFill>
                  <a:schemeClr val="accent2"/>
                </a:solidFill>
              </a:defRPr>
            </a:lvl1pPr>
          </a:lstStyle>
          <a:p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7342198-F50F-4C8A-9BD9-4CC3950F8FA8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992464" y="6434525"/>
            <a:ext cx="1550900" cy="365125"/>
          </a:xfrm>
        </p:spPr>
        <p:txBody>
          <a:bodyPr/>
          <a:lstStyle>
            <a:lvl1pPr algn="r"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75C58D8-B582-4DB3-A94D-05624019975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543364" y="6434525"/>
            <a:ext cx="519946" cy="365125"/>
          </a:xfrm>
        </p:spPr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4635946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7_Quote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9F47EA1B-2641-431A-B894-4A66FC5A048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 rot="16200000">
            <a:off x="4265650" y="-922936"/>
            <a:ext cx="3354778" cy="5200650"/>
          </a:xfrm>
          <a:custGeom>
            <a:avLst/>
            <a:gdLst>
              <a:gd name="connsiteX0" fmla="*/ 2352312 w 2353172"/>
              <a:gd name="connsiteY0" fmla="*/ 0 h 4863918"/>
              <a:gd name="connsiteX1" fmla="*/ 2353172 w 2353172"/>
              <a:gd name="connsiteY1" fmla="*/ 0 h 4863918"/>
              <a:gd name="connsiteX2" fmla="*/ 2353172 w 2353172"/>
              <a:gd name="connsiteY2" fmla="*/ 4863918 h 4863918"/>
              <a:gd name="connsiteX3" fmla="*/ 2352312 w 2353172"/>
              <a:gd name="connsiteY3" fmla="*/ 4863918 h 4863918"/>
              <a:gd name="connsiteX4" fmla="*/ 2340504 w 2353172"/>
              <a:gd name="connsiteY4" fmla="*/ 4630072 h 4863918"/>
              <a:gd name="connsiteX5" fmla="*/ 134816 w 2353172"/>
              <a:gd name="connsiteY5" fmla="*/ 2438342 h 4863918"/>
              <a:gd name="connsiteX6" fmla="*/ 0 w 2353172"/>
              <a:gd name="connsiteY6" fmla="*/ 2431959 h 4863918"/>
              <a:gd name="connsiteX7" fmla="*/ 134816 w 2353172"/>
              <a:gd name="connsiteY7" fmla="*/ 2425576 h 4863918"/>
              <a:gd name="connsiteX8" fmla="*/ 2340504 w 2353172"/>
              <a:gd name="connsiteY8" fmla="*/ 233845 h 48639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3172" h="4863918">
                <a:moveTo>
                  <a:pt x="2352312" y="0"/>
                </a:moveTo>
                <a:lnTo>
                  <a:pt x="2353172" y="0"/>
                </a:lnTo>
                <a:lnTo>
                  <a:pt x="2353172" y="4863918"/>
                </a:lnTo>
                <a:lnTo>
                  <a:pt x="2352312" y="4863918"/>
                </a:lnTo>
                <a:lnTo>
                  <a:pt x="2340504" y="4630072"/>
                </a:lnTo>
                <a:cubicBezTo>
                  <a:pt x="2222700" y="3470082"/>
                  <a:pt x="1296917" y="2548952"/>
                  <a:pt x="134816" y="2438342"/>
                </a:cubicBezTo>
                <a:lnTo>
                  <a:pt x="0" y="2431959"/>
                </a:lnTo>
                <a:lnTo>
                  <a:pt x="134816" y="2425576"/>
                </a:lnTo>
                <a:cubicBezTo>
                  <a:pt x="1296917" y="2314966"/>
                  <a:pt x="2222700" y="1393835"/>
                  <a:pt x="2340504" y="233845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1350"/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F21A2820-A76E-454D-9A0E-F8F7B213676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936995" y="919717"/>
            <a:ext cx="4320806" cy="3423684"/>
          </a:xfrm>
        </p:spPr>
        <p:txBody>
          <a:bodyPr anchor="b"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r>
              <a:rPr lang="en-US">
                <a:solidFill>
                  <a:srgbClr val="FFFFFF"/>
                </a:solidFill>
              </a:rPr>
              <a:t>Click to edit Master title style</a:t>
            </a:r>
          </a:p>
        </p:txBody>
      </p:sp>
      <p:sp>
        <p:nvSpPr>
          <p:cNvPr id="9" name="Subtitle 2">
            <a:extLst>
              <a:ext uri="{FF2B5EF4-FFF2-40B4-BE49-F238E27FC236}">
                <a16:creationId xmlns:a16="http://schemas.microsoft.com/office/drawing/2014/main" id="{0ED9A69A-6A32-4722-924D-7FEFEA9195B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936995" y="4795284"/>
            <a:ext cx="3635006" cy="1084522"/>
          </a:xfrm>
        </p:spPr>
        <p:txBody>
          <a:bodyPr/>
          <a:lstStyle>
            <a:lvl1pPr>
              <a:buNone/>
              <a:defRPr>
                <a:solidFill>
                  <a:schemeClr val="bg2"/>
                </a:solidFill>
              </a:defRPr>
            </a:lvl1pPr>
          </a:lstStyle>
          <a:p>
            <a:r>
              <a:rPr lang="en-US">
                <a:solidFill>
                  <a:srgbClr val="FFFFFF"/>
                </a:solidFill>
              </a:rPr>
              <a:t>Click to edit Master subtitle style</a:t>
            </a:r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F1587820-C6FA-402E-9F8D-2DAE5BF9588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 rot="5400000">
            <a:off x="2966049" y="3880449"/>
            <a:ext cx="3354778" cy="2600325"/>
          </a:xfrm>
          <a:custGeom>
            <a:avLst/>
            <a:gdLst>
              <a:gd name="connsiteX0" fmla="*/ 0 w 2353172"/>
              <a:gd name="connsiteY0" fmla="*/ 0 h 2431959"/>
              <a:gd name="connsiteX1" fmla="*/ 2353172 w 2353172"/>
              <a:gd name="connsiteY1" fmla="*/ 0 h 2431959"/>
              <a:gd name="connsiteX2" fmla="*/ 2353172 w 2353172"/>
              <a:gd name="connsiteY2" fmla="*/ 2431959 h 2431959"/>
              <a:gd name="connsiteX3" fmla="*/ 2352312 w 2353172"/>
              <a:gd name="connsiteY3" fmla="*/ 2431959 h 2431959"/>
              <a:gd name="connsiteX4" fmla="*/ 2340504 w 2353172"/>
              <a:gd name="connsiteY4" fmla="*/ 2198113 h 2431959"/>
              <a:gd name="connsiteX5" fmla="*/ 134816 w 2353172"/>
              <a:gd name="connsiteY5" fmla="*/ 6383 h 24319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353172" h="2431959">
                <a:moveTo>
                  <a:pt x="0" y="0"/>
                </a:moveTo>
                <a:lnTo>
                  <a:pt x="2353172" y="0"/>
                </a:lnTo>
                <a:lnTo>
                  <a:pt x="2353172" y="2431959"/>
                </a:lnTo>
                <a:lnTo>
                  <a:pt x="2352312" y="2431959"/>
                </a:lnTo>
                <a:lnTo>
                  <a:pt x="2340504" y="2198113"/>
                </a:lnTo>
                <a:cubicBezTo>
                  <a:pt x="2222700" y="1038123"/>
                  <a:pt x="1296917" y="116993"/>
                  <a:pt x="134816" y="6383"/>
                </a:cubicBezTo>
                <a:close/>
              </a:path>
            </a:pathLst>
          </a:custGeom>
          <a:solidFill>
            <a:schemeClr val="accent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135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9753C5C-8415-4BF0-810D-A4C22F695EC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939546" y="6434561"/>
            <a:ext cx="2571009" cy="365125"/>
          </a:xfrm>
        </p:spPr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19" name="Picture Placeholder 18">
            <a:extLst>
              <a:ext uri="{FF2B5EF4-FFF2-40B4-BE49-F238E27FC236}">
                <a16:creationId xmlns:a16="http://schemas.microsoft.com/office/drawing/2014/main" id="{31E70801-1BA4-4276-9934-E418115C0325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5943600" y="1"/>
            <a:ext cx="3200400" cy="6858000"/>
          </a:xfrm>
          <a:custGeom>
            <a:avLst/>
            <a:gdLst>
              <a:gd name="connsiteX0" fmla="*/ 3466352 w 4267200"/>
              <a:gd name="connsiteY0" fmla="*/ 0 h 6858000"/>
              <a:gd name="connsiteX1" fmla="*/ 4267200 w 4267200"/>
              <a:gd name="connsiteY1" fmla="*/ 0 h 6858000"/>
              <a:gd name="connsiteX2" fmla="*/ 4267200 w 4267200"/>
              <a:gd name="connsiteY2" fmla="*/ 6858000 h 6858000"/>
              <a:gd name="connsiteX3" fmla="*/ 0 w 4267200"/>
              <a:gd name="connsiteY3" fmla="*/ 6858000 h 6858000"/>
              <a:gd name="connsiteX4" fmla="*/ 0 w 4267200"/>
              <a:gd name="connsiteY4" fmla="*/ 3338980 h 6858000"/>
              <a:gd name="connsiteX5" fmla="*/ 8352 w 4267200"/>
              <a:gd name="connsiteY5" fmla="*/ 3162578 h 6858000"/>
              <a:gd name="connsiteX6" fmla="*/ 3132972 w 4267200"/>
              <a:gd name="connsiteY6" fmla="*/ 18059 h 6858000"/>
              <a:gd name="connsiteX7" fmla="*/ 3466352 w 4267200"/>
              <a:gd name="connsiteY7" fmla="*/ 1225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4267200" h="6858000">
                <a:moveTo>
                  <a:pt x="3466352" y="0"/>
                </a:moveTo>
                <a:lnTo>
                  <a:pt x="4267200" y="0"/>
                </a:lnTo>
                <a:lnTo>
                  <a:pt x="4267200" y="6858000"/>
                </a:lnTo>
                <a:lnTo>
                  <a:pt x="0" y="6858000"/>
                </a:lnTo>
                <a:lnTo>
                  <a:pt x="0" y="3338980"/>
                </a:lnTo>
                <a:lnTo>
                  <a:pt x="8352" y="3162578"/>
                </a:lnTo>
                <a:cubicBezTo>
                  <a:pt x="166042" y="1505839"/>
                  <a:pt x="1479242" y="186005"/>
                  <a:pt x="3132972" y="18059"/>
                </a:cubicBezTo>
                <a:lnTo>
                  <a:pt x="3466352" y="1225"/>
                </a:lnTo>
                <a:close/>
              </a:path>
            </a:pathLst>
          </a:custGeom>
          <a:solidFill>
            <a:schemeClr val="accent6"/>
          </a:solidFill>
        </p:spPr>
        <p:txBody>
          <a:bodyPr wrap="square" anchor="ctr">
            <a:noAutofit/>
          </a:bodyPr>
          <a:lstStyle/>
          <a:p>
            <a:r>
              <a:rPr lang="en-US"/>
              <a:t>Click icon to add picture</a:t>
            </a:r>
          </a:p>
        </p:txBody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2A2485D4-41D3-4182-8DFE-2E0713EC0B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45EBFEA-4321-48C4-9CA1-43517540C6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9277002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8_Team">
    <p:bg>
      <p:bgPr>
        <a:solidFill>
          <a:schemeClr val="accent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7" name="Rectangle 6">
            <a:extLst>
              <a:ext uri="{FF2B5EF4-FFF2-40B4-BE49-F238E27FC236}">
                <a16:creationId xmlns:a16="http://schemas.microsoft.com/office/drawing/2014/main" id="{BCA75F14-4851-4FA1-AF45-240D9124B95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9AE08278-E6C4-4B25-8343-43C881C0071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7383638" y="2"/>
            <a:ext cx="1760363" cy="4454343"/>
          </a:xfrm>
          <a:custGeom>
            <a:avLst/>
            <a:gdLst>
              <a:gd name="connsiteX0" fmla="*/ 2329738 w 2347151"/>
              <a:gd name="connsiteY0" fmla="*/ 0 h 4454343"/>
              <a:gd name="connsiteX1" fmla="*/ 2347151 w 2347151"/>
              <a:gd name="connsiteY1" fmla="*/ 0 h 4454343"/>
              <a:gd name="connsiteX2" fmla="*/ 2347151 w 2347151"/>
              <a:gd name="connsiteY2" fmla="*/ 4454343 h 4454343"/>
              <a:gd name="connsiteX3" fmla="*/ 2340504 w 2347151"/>
              <a:gd name="connsiteY3" fmla="*/ 4322705 h 4454343"/>
              <a:gd name="connsiteX4" fmla="*/ 134816 w 2347151"/>
              <a:gd name="connsiteY4" fmla="*/ 2130974 h 4454343"/>
              <a:gd name="connsiteX5" fmla="*/ 0 w 2347151"/>
              <a:gd name="connsiteY5" fmla="*/ 2124591 h 4454343"/>
              <a:gd name="connsiteX6" fmla="*/ 134816 w 2347151"/>
              <a:gd name="connsiteY6" fmla="*/ 2118208 h 4454343"/>
              <a:gd name="connsiteX7" fmla="*/ 2309087 w 2347151"/>
              <a:gd name="connsiteY7" fmla="*/ 141037 h 44543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347151" h="4454343">
                <a:moveTo>
                  <a:pt x="2329738" y="0"/>
                </a:moveTo>
                <a:lnTo>
                  <a:pt x="2347151" y="0"/>
                </a:lnTo>
                <a:lnTo>
                  <a:pt x="2347151" y="4454343"/>
                </a:lnTo>
                <a:lnTo>
                  <a:pt x="2340504" y="4322705"/>
                </a:lnTo>
                <a:cubicBezTo>
                  <a:pt x="2222700" y="3162715"/>
                  <a:pt x="1296917" y="2241584"/>
                  <a:pt x="134816" y="2130974"/>
                </a:cubicBezTo>
                <a:lnTo>
                  <a:pt x="0" y="2124591"/>
                </a:lnTo>
                <a:lnTo>
                  <a:pt x="134816" y="2118208"/>
                </a:lnTo>
                <a:cubicBezTo>
                  <a:pt x="1224286" y="2014511"/>
                  <a:pt x="2106054" y="1198443"/>
                  <a:pt x="2309087" y="141037"/>
                </a:cubicBezTo>
                <a:close/>
              </a:path>
            </a:pathLst>
          </a:custGeom>
          <a:solidFill>
            <a:schemeClr val="accent2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1350"/>
          </a:p>
        </p:txBody>
      </p:sp>
      <p:sp>
        <p:nvSpPr>
          <p:cNvPr id="15" name="Freeform: Shape 14">
            <a:extLst>
              <a:ext uri="{FF2B5EF4-FFF2-40B4-BE49-F238E27FC236}">
                <a16:creationId xmlns:a16="http://schemas.microsoft.com/office/drawing/2014/main" id="{20CC2109-6984-401D-BF1D-B4F0C35B03C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7383638" y="-770"/>
            <a:ext cx="1760363" cy="4454343"/>
          </a:xfrm>
          <a:custGeom>
            <a:avLst/>
            <a:gdLst>
              <a:gd name="connsiteX0" fmla="*/ 2329738 w 2347151"/>
              <a:gd name="connsiteY0" fmla="*/ 0 h 4454343"/>
              <a:gd name="connsiteX1" fmla="*/ 2347151 w 2347151"/>
              <a:gd name="connsiteY1" fmla="*/ 0 h 4454343"/>
              <a:gd name="connsiteX2" fmla="*/ 2347151 w 2347151"/>
              <a:gd name="connsiteY2" fmla="*/ 4454343 h 4454343"/>
              <a:gd name="connsiteX3" fmla="*/ 2340504 w 2347151"/>
              <a:gd name="connsiteY3" fmla="*/ 4322705 h 4454343"/>
              <a:gd name="connsiteX4" fmla="*/ 134816 w 2347151"/>
              <a:gd name="connsiteY4" fmla="*/ 2130974 h 4454343"/>
              <a:gd name="connsiteX5" fmla="*/ 0 w 2347151"/>
              <a:gd name="connsiteY5" fmla="*/ 2124591 h 4454343"/>
              <a:gd name="connsiteX6" fmla="*/ 134816 w 2347151"/>
              <a:gd name="connsiteY6" fmla="*/ 2118208 h 4454343"/>
              <a:gd name="connsiteX7" fmla="*/ 2309087 w 2347151"/>
              <a:gd name="connsiteY7" fmla="*/ 141037 h 44543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347151" h="4454343">
                <a:moveTo>
                  <a:pt x="2329738" y="0"/>
                </a:moveTo>
                <a:lnTo>
                  <a:pt x="2347151" y="0"/>
                </a:lnTo>
                <a:lnTo>
                  <a:pt x="2347151" y="4454343"/>
                </a:lnTo>
                <a:lnTo>
                  <a:pt x="2340504" y="4322705"/>
                </a:lnTo>
                <a:cubicBezTo>
                  <a:pt x="2222700" y="3162715"/>
                  <a:pt x="1296917" y="2241584"/>
                  <a:pt x="134816" y="2130974"/>
                </a:cubicBezTo>
                <a:lnTo>
                  <a:pt x="0" y="2124591"/>
                </a:lnTo>
                <a:lnTo>
                  <a:pt x="134816" y="2118208"/>
                </a:lnTo>
                <a:cubicBezTo>
                  <a:pt x="1224286" y="2014511"/>
                  <a:pt x="2106054" y="1198443"/>
                  <a:pt x="2309087" y="141037"/>
                </a:cubicBezTo>
                <a:close/>
              </a:path>
            </a:pathLst>
          </a:custGeom>
          <a:solidFill>
            <a:schemeClr val="accent2">
              <a:lumMod val="60000"/>
              <a:lumOff val="40000"/>
              <a:alpha val="20000"/>
            </a:schemeClr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1350"/>
          </a:p>
        </p:txBody>
      </p:sp>
      <p:sp>
        <p:nvSpPr>
          <p:cNvPr id="16" name="Title 1">
            <a:extLst>
              <a:ext uri="{FF2B5EF4-FFF2-40B4-BE49-F238E27FC236}">
                <a16:creationId xmlns:a16="http://schemas.microsoft.com/office/drawing/2014/main" id="{4510ECF1-6DD2-4E35-8398-66D7638971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" y="10160"/>
            <a:ext cx="9143999" cy="2128731"/>
          </a:xfrm>
          <a:custGeom>
            <a:avLst/>
            <a:gdLst>
              <a:gd name="connsiteX0" fmla="*/ 0 w 12191999"/>
              <a:gd name="connsiteY0" fmla="*/ 0 h 2123863"/>
              <a:gd name="connsiteX1" fmla="*/ 12191999 w 12191999"/>
              <a:gd name="connsiteY1" fmla="*/ 0 h 2123863"/>
              <a:gd name="connsiteX2" fmla="*/ 12191999 w 12191999"/>
              <a:gd name="connsiteY2" fmla="*/ 0 h 2123863"/>
              <a:gd name="connsiteX3" fmla="*/ 12191999 w 12191999"/>
              <a:gd name="connsiteY3" fmla="*/ 1061932 h 2123863"/>
              <a:gd name="connsiteX4" fmla="*/ 11130067 w 12191999"/>
              <a:gd name="connsiteY4" fmla="*/ 2123864 h 2123863"/>
              <a:gd name="connsiteX5" fmla="*/ 1061932 w 12191999"/>
              <a:gd name="connsiteY5" fmla="*/ 2123863 h 2123863"/>
              <a:gd name="connsiteX6" fmla="*/ 0 w 12191999"/>
              <a:gd name="connsiteY6" fmla="*/ 1061931 h 2123863"/>
              <a:gd name="connsiteX7" fmla="*/ 0 w 12191999"/>
              <a:gd name="connsiteY7" fmla="*/ 0 h 2123863"/>
              <a:gd name="connsiteX8" fmla="*/ 0 w 12191999"/>
              <a:gd name="connsiteY8" fmla="*/ 0 h 2123863"/>
              <a:gd name="connsiteX0" fmla="*/ 0 w 12191999"/>
              <a:gd name="connsiteY0" fmla="*/ 0 h 2123864"/>
              <a:gd name="connsiteX1" fmla="*/ 12191999 w 12191999"/>
              <a:gd name="connsiteY1" fmla="*/ 0 h 2123864"/>
              <a:gd name="connsiteX2" fmla="*/ 12191999 w 12191999"/>
              <a:gd name="connsiteY2" fmla="*/ 0 h 2123864"/>
              <a:gd name="connsiteX3" fmla="*/ 11130067 w 12191999"/>
              <a:gd name="connsiteY3" fmla="*/ 2123864 h 2123864"/>
              <a:gd name="connsiteX4" fmla="*/ 1061932 w 12191999"/>
              <a:gd name="connsiteY4" fmla="*/ 2123863 h 2123864"/>
              <a:gd name="connsiteX5" fmla="*/ 0 w 12191999"/>
              <a:gd name="connsiteY5" fmla="*/ 1061931 h 2123864"/>
              <a:gd name="connsiteX6" fmla="*/ 0 w 12191999"/>
              <a:gd name="connsiteY6" fmla="*/ 0 h 2123864"/>
              <a:gd name="connsiteX7" fmla="*/ 0 w 12191999"/>
              <a:gd name="connsiteY7" fmla="*/ 0 h 2123864"/>
              <a:gd name="connsiteX0" fmla="*/ 0 w 12191999"/>
              <a:gd name="connsiteY0" fmla="*/ 0 h 2123863"/>
              <a:gd name="connsiteX1" fmla="*/ 12191999 w 12191999"/>
              <a:gd name="connsiteY1" fmla="*/ 0 h 2123863"/>
              <a:gd name="connsiteX2" fmla="*/ 12191999 w 12191999"/>
              <a:gd name="connsiteY2" fmla="*/ 0 h 2123863"/>
              <a:gd name="connsiteX3" fmla="*/ 10261387 w 12191999"/>
              <a:gd name="connsiteY3" fmla="*/ 2108624 h 2123863"/>
              <a:gd name="connsiteX4" fmla="*/ 1061932 w 12191999"/>
              <a:gd name="connsiteY4" fmla="*/ 2123863 h 2123863"/>
              <a:gd name="connsiteX5" fmla="*/ 0 w 12191999"/>
              <a:gd name="connsiteY5" fmla="*/ 1061931 h 2123863"/>
              <a:gd name="connsiteX6" fmla="*/ 0 w 12191999"/>
              <a:gd name="connsiteY6" fmla="*/ 0 h 2123863"/>
              <a:gd name="connsiteX7" fmla="*/ 0 w 12191999"/>
              <a:gd name="connsiteY7" fmla="*/ 0 h 2123863"/>
              <a:gd name="connsiteX0" fmla="*/ 0 w 12191999"/>
              <a:gd name="connsiteY0" fmla="*/ 0 h 2123863"/>
              <a:gd name="connsiteX1" fmla="*/ 12191999 w 12191999"/>
              <a:gd name="connsiteY1" fmla="*/ 0 h 2123863"/>
              <a:gd name="connsiteX2" fmla="*/ 12191999 w 12191999"/>
              <a:gd name="connsiteY2" fmla="*/ 0 h 2123863"/>
              <a:gd name="connsiteX3" fmla="*/ 9758467 w 12191999"/>
              <a:gd name="connsiteY3" fmla="*/ 2108624 h 2123863"/>
              <a:gd name="connsiteX4" fmla="*/ 1061932 w 12191999"/>
              <a:gd name="connsiteY4" fmla="*/ 2123863 h 2123863"/>
              <a:gd name="connsiteX5" fmla="*/ 0 w 12191999"/>
              <a:gd name="connsiteY5" fmla="*/ 1061931 h 2123863"/>
              <a:gd name="connsiteX6" fmla="*/ 0 w 12191999"/>
              <a:gd name="connsiteY6" fmla="*/ 0 h 2123863"/>
              <a:gd name="connsiteX7" fmla="*/ 0 w 12191999"/>
              <a:gd name="connsiteY7" fmla="*/ 0 h 2123863"/>
              <a:gd name="connsiteX0" fmla="*/ 0 w 12191999"/>
              <a:gd name="connsiteY0" fmla="*/ 0 h 2123864"/>
              <a:gd name="connsiteX1" fmla="*/ 12191999 w 12191999"/>
              <a:gd name="connsiteY1" fmla="*/ 0 h 2123864"/>
              <a:gd name="connsiteX2" fmla="*/ 12191999 w 12191999"/>
              <a:gd name="connsiteY2" fmla="*/ 0 h 2123864"/>
              <a:gd name="connsiteX3" fmla="*/ 9636547 w 12191999"/>
              <a:gd name="connsiteY3" fmla="*/ 2123864 h 2123864"/>
              <a:gd name="connsiteX4" fmla="*/ 1061932 w 12191999"/>
              <a:gd name="connsiteY4" fmla="*/ 2123863 h 2123864"/>
              <a:gd name="connsiteX5" fmla="*/ 0 w 12191999"/>
              <a:gd name="connsiteY5" fmla="*/ 1061931 h 2123864"/>
              <a:gd name="connsiteX6" fmla="*/ 0 w 12191999"/>
              <a:gd name="connsiteY6" fmla="*/ 0 h 2123864"/>
              <a:gd name="connsiteX7" fmla="*/ 0 w 12191999"/>
              <a:gd name="connsiteY7" fmla="*/ 0 h 2123864"/>
              <a:gd name="connsiteX0" fmla="*/ 0 w 12191999"/>
              <a:gd name="connsiteY0" fmla="*/ 0 h 2123864"/>
              <a:gd name="connsiteX1" fmla="*/ 12191999 w 12191999"/>
              <a:gd name="connsiteY1" fmla="*/ 0 h 2123864"/>
              <a:gd name="connsiteX2" fmla="*/ 12191999 w 12191999"/>
              <a:gd name="connsiteY2" fmla="*/ 0 h 2123864"/>
              <a:gd name="connsiteX3" fmla="*/ 9636547 w 12191999"/>
              <a:gd name="connsiteY3" fmla="*/ 2123864 h 2123864"/>
              <a:gd name="connsiteX4" fmla="*/ 1061932 w 12191999"/>
              <a:gd name="connsiteY4" fmla="*/ 2123863 h 2123864"/>
              <a:gd name="connsiteX5" fmla="*/ 0 w 12191999"/>
              <a:gd name="connsiteY5" fmla="*/ 1061931 h 2123864"/>
              <a:gd name="connsiteX6" fmla="*/ 0 w 12191999"/>
              <a:gd name="connsiteY6" fmla="*/ 0 h 2123864"/>
              <a:gd name="connsiteX7" fmla="*/ 0 w 12191999"/>
              <a:gd name="connsiteY7" fmla="*/ 0 h 2123864"/>
              <a:gd name="connsiteX0" fmla="*/ 0 w 12191999"/>
              <a:gd name="connsiteY0" fmla="*/ 0 h 2123864"/>
              <a:gd name="connsiteX1" fmla="*/ 12191999 w 12191999"/>
              <a:gd name="connsiteY1" fmla="*/ 0 h 2123864"/>
              <a:gd name="connsiteX2" fmla="*/ 11612879 w 12191999"/>
              <a:gd name="connsiteY2" fmla="*/ 381000 h 2123864"/>
              <a:gd name="connsiteX3" fmla="*/ 9636547 w 12191999"/>
              <a:gd name="connsiteY3" fmla="*/ 2123864 h 2123864"/>
              <a:gd name="connsiteX4" fmla="*/ 1061932 w 12191999"/>
              <a:gd name="connsiteY4" fmla="*/ 2123863 h 2123864"/>
              <a:gd name="connsiteX5" fmla="*/ 0 w 12191999"/>
              <a:gd name="connsiteY5" fmla="*/ 1061931 h 2123864"/>
              <a:gd name="connsiteX6" fmla="*/ 0 w 12191999"/>
              <a:gd name="connsiteY6" fmla="*/ 0 h 2123864"/>
              <a:gd name="connsiteX7" fmla="*/ 0 w 12191999"/>
              <a:gd name="connsiteY7" fmla="*/ 0 h 2123864"/>
              <a:gd name="connsiteX0" fmla="*/ 0 w 12191999"/>
              <a:gd name="connsiteY0" fmla="*/ 0 h 2123864"/>
              <a:gd name="connsiteX1" fmla="*/ 12191999 w 12191999"/>
              <a:gd name="connsiteY1" fmla="*/ 0 h 2123864"/>
              <a:gd name="connsiteX2" fmla="*/ 11612879 w 12191999"/>
              <a:gd name="connsiteY2" fmla="*/ 381000 h 2123864"/>
              <a:gd name="connsiteX3" fmla="*/ 9636547 w 12191999"/>
              <a:gd name="connsiteY3" fmla="*/ 2123864 h 2123864"/>
              <a:gd name="connsiteX4" fmla="*/ 1061932 w 12191999"/>
              <a:gd name="connsiteY4" fmla="*/ 2123863 h 2123864"/>
              <a:gd name="connsiteX5" fmla="*/ 0 w 12191999"/>
              <a:gd name="connsiteY5" fmla="*/ 1061931 h 2123864"/>
              <a:gd name="connsiteX6" fmla="*/ 0 w 12191999"/>
              <a:gd name="connsiteY6" fmla="*/ 0 h 2123864"/>
              <a:gd name="connsiteX7" fmla="*/ 0 w 12191999"/>
              <a:gd name="connsiteY7" fmla="*/ 0 h 2123864"/>
              <a:gd name="connsiteX0" fmla="*/ 0 w 12732723"/>
              <a:gd name="connsiteY0" fmla="*/ 0 h 2123864"/>
              <a:gd name="connsiteX1" fmla="*/ 12191999 w 12732723"/>
              <a:gd name="connsiteY1" fmla="*/ 0 h 2123864"/>
              <a:gd name="connsiteX2" fmla="*/ 9636547 w 12732723"/>
              <a:gd name="connsiteY2" fmla="*/ 2123864 h 2123864"/>
              <a:gd name="connsiteX3" fmla="*/ 1061932 w 12732723"/>
              <a:gd name="connsiteY3" fmla="*/ 2123863 h 2123864"/>
              <a:gd name="connsiteX4" fmla="*/ 0 w 12732723"/>
              <a:gd name="connsiteY4" fmla="*/ 1061931 h 2123864"/>
              <a:gd name="connsiteX5" fmla="*/ 0 w 12732723"/>
              <a:gd name="connsiteY5" fmla="*/ 0 h 2123864"/>
              <a:gd name="connsiteX6" fmla="*/ 0 w 12732723"/>
              <a:gd name="connsiteY6" fmla="*/ 0 h 2123864"/>
              <a:gd name="connsiteX0" fmla="*/ 0 w 12191999"/>
              <a:gd name="connsiteY0" fmla="*/ 0 h 2123864"/>
              <a:gd name="connsiteX1" fmla="*/ 12191999 w 12191999"/>
              <a:gd name="connsiteY1" fmla="*/ 0 h 2123864"/>
              <a:gd name="connsiteX2" fmla="*/ 9636547 w 12191999"/>
              <a:gd name="connsiteY2" fmla="*/ 2123864 h 2123864"/>
              <a:gd name="connsiteX3" fmla="*/ 1061932 w 12191999"/>
              <a:gd name="connsiteY3" fmla="*/ 2123863 h 2123864"/>
              <a:gd name="connsiteX4" fmla="*/ 0 w 12191999"/>
              <a:gd name="connsiteY4" fmla="*/ 1061931 h 2123864"/>
              <a:gd name="connsiteX5" fmla="*/ 0 w 12191999"/>
              <a:gd name="connsiteY5" fmla="*/ 0 h 2123864"/>
              <a:gd name="connsiteX6" fmla="*/ 0 w 12191999"/>
              <a:gd name="connsiteY6" fmla="*/ 0 h 2123864"/>
              <a:gd name="connsiteX0" fmla="*/ 0 w 12191999"/>
              <a:gd name="connsiteY0" fmla="*/ 0 h 2123864"/>
              <a:gd name="connsiteX1" fmla="*/ 12191999 w 12191999"/>
              <a:gd name="connsiteY1" fmla="*/ 0 h 2123864"/>
              <a:gd name="connsiteX2" fmla="*/ 9636547 w 12191999"/>
              <a:gd name="connsiteY2" fmla="*/ 2123864 h 2123864"/>
              <a:gd name="connsiteX3" fmla="*/ 1061932 w 12191999"/>
              <a:gd name="connsiteY3" fmla="*/ 2123863 h 2123864"/>
              <a:gd name="connsiteX4" fmla="*/ 0 w 12191999"/>
              <a:gd name="connsiteY4" fmla="*/ 1061931 h 2123864"/>
              <a:gd name="connsiteX5" fmla="*/ 0 w 12191999"/>
              <a:gd name="connsiteY5" fmla="*/ 0 h 2123864"/>
              <a:gd name="connsiteX6" fmla="*/ 0 w 12191999"/>
              <a:gd name="connsiteY6" fmla="*/ 0 h 2123864"/>
              <a:gd name="connsiteX0" fmla="*/ 0 w 12191999"/>
              <a:gd name="connsiteY0" fmla="*/ 0 h 2123864"/>
              <a:gd name="connsiteX1" fmla="*/ 12191999 w 12191999"/>
              <a:gd name="connsiteY1" fmla="*/ 0 h 2123864"/>
              <a:gd name="connsiteX2" fmla="*/ 9636547 w 12191999"/>
              <a:gd name="connsiteY2" fmla="*/ 2123864 h 2123864"/>
              <a:gd name="connsiteX3" fmla="*/ 1061932 w 12191999"/>
              <a:gd name="connsiteY3" fmla="*/ 2123863 h 2123864"/>
              <a:gd name="connsiteX4" fmla="*/ 0 w 12191999"/>
              <a:gd name="connsiteY4" fmla="*/ 1061931 h 2123864"/>
              <a:gd name="connsiteX5" fmla="*/ 0 w 12191999"/>
              <a:gd name="connsiteY5" fmla="*/ 0 h 2123864"/>
              <a:gd name="connsiteX6" fmla="*/ 0 w 12191999"/>
              <a:gd name="connsiteY6" fmla="*/ 0 h 2123864"/>
              <a:gd name="connsiteX0" fmla="*/ 0 w 12191999"/>
              <a:gd name="connsiteY0" fmla="*/ 0 h 2126534"/>
              <a:gd name="connsiteX1" fmla="*/ 12191999 w 12191999"/>
              <a:gd name="connsiteY1" fmla="*/ 0 h 2126534"/>
              <a:gd name="connsiteX2" fmla="*/ 9636547 w 12191999"/>
              <a:gd name="connsiteY2" fmla="*/ 2123864 h 2126534"/>
              <a:gd name="connsiteX3" fmla="*/ 1061932 w 12191999"/>
              <a:gd name="connsiteY3" fmla="*/ 2123863 h 2126534"/>
              <a:gd name="connsiteX4" fmla="*/ 0 w 12191999"/>
              <a:gd name="connsiteY4" fmla="*/ 1061931 h 2126534"/>
              <a:gd name="connsiteX5" fmla="*/ 0 w 12191999"/>
              <a:gd name="connsiteY5" fmla="*/ 0 h 2126534"/>
              <a:gd name="connsiteX6" fmla="*/ 0 w 12191999"/>
              <a:gd name="connsiteY6" fmla="*/ 0 h 2126534"/>
              <a:gd name="connsiteX0" fmla="*/ 0 w 12191999"/>
              <a:gd name="connsiteY0" fmla="*/ 0 h 2388136"/>
              <a:gd name="connsiteX1" fmla="*/ 12191999 w 12191999"/>
              <a:gd name="connsiteY1" fmla="*/ 0 h 2388136"/>
              <a:gd name="connsiteX2" fmla="*/ 9636547 w 12191999"/>
              <a:gd name="connsiteY2" fmla="*/ 2123864 h 2388136"/>
              <a:gd name="connsiteX3" fmla="*/ 1061932 w 12191999"/>
              <a:gd name="connsiteY3" fmla="*/ 2123863 h 2388136"/>
              <a:gd name="connsiteX4" fmla="*/ 0 w 12191999"/>
              <a:gd name="connsiteY4" fmla="*/ 2128731 h 2388136"/>
              <a:gd name="connsiteX5" fmla="*/ 0 w 12191999"/>
              <a:gd name="connsiteY5" fmla="*/ 0 h 2388136"/>
              <a:gd name="connsiteX6" fmla="*/ 0 w 12191999"/>
              <a:gd name="connsiteY6" fmla="*/ 0 h 2388136"/>
              <a:gd name="connsiteX0" fmla="*/ 0 w 12191999"/>
              <a:gd name="connsiteY0" fmla="*/ 0 h 2128731"/>
              <a:gd name="connsiteX1" fmla="*/ 12191999 w 12191999"/>
              <a:gd name="connsiteY1" fmla="*/ 0 h 2128731"/>
              <a:gd name="connsiteX2" fmla="*/ 9636547 w 12191999"/>
              <a:gd name="connsiteY2" fmla="*/ 2123864 h 2128731"/>
              <a:gd name="connsiteX3" fmla="*/ 0 w 12191999"/>
              <a:gd name="connsiteY3" fmla="*/ 2128731 h 2128731"/>
              <a:gd name="connsiteX4" fmla="*/ 0 w 12191999"/>
              <a:gd name="connsiteY4" fmla="*/ 0 h 2128731"/>
              <a:gd name="connsiteX5" fmla="*/ 0 w 12191999"/>
              <a:gd name="connsiteY5" fmla="*/ 0 h 2128731"/>
              <a:gd name="connsiteX0" fmla="*/ 0 w 12191999"/>
              <a:gd name="connsiteY0" fmla="*/ 0 h 2128731"/>
              <a:gd name="connsiteX1" fmla="*/ 12191999 w 12191999"/>
              <a:gd name="connsiteY1" fmla="*/ 0 h 2128731"/>
              <a:gd name="connsiteX2" fmla="*/ 9636547 w 12191999"/>
              <a:gd name="connsiteY2" fmla="*/ 2123864 h 2128731"/>
              <a:gd name="connsiteX3" fmla="*/ 0 w 12191999"/>
              <a:gd name="connsiteY3" fmla="*/ 2128731 h 2128731"/>
              <a:gd name="connsiteX4" fmla="*/ 0 w 12191999"/>
              <a:gd name="connsiteY4" fmla="*/ 0 h 2128731"/>
              <a:gd name="connsiteX5" fmla="*/ 0 w 12191999"/>
              <a:gd name="connsiteY5" fmla="*/ 0 h 2128731"/>
              <a:gd name="connsiteX0" fmla="*/ 0 w 12191999"/>
              <a:gd name="connsiteY0" fmla="*/ 0 h 2128731"/>
              <a:gd name="connsiteX1" fmla="*/ 12191999 w 12191999"/>
              <a:gd name="connsiteY1" fmla="*/ 0 h 2128731"/>
              <a:gd name="connsiteX2" fmla="*/ 9636547 w 12191999"/>
              <a:gd name="connsiteY2" fmla="*/ 2123864 h 2128731"/>
              <a:gd name="connsiteX3" fmla="*/ 0 w 12191999"/>
              <a:gd name="connsiteY3" fmla="*/ 2128731 h 2128731"/>
              <a:gd name="connsiteX4" fmla="*/ 0 w 12191999"/>
              <a:gd name="connsiteY4" fmla="*/ 0 h 2128731"/>
              <a:gd name="connsiteX5" fmla="*/ 0 w 12191999"/>
              <a:gd name="connsiteY5" fmla="*/ 0 h 212873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2191999" h="2128731">
                <a:moveTo>
                  <a:pt x="0" y="0"/>
                </a:moveTo>
                <a:lnTo>
                  <a:pt x="12191999" y="0"/>
                </a:lnTo>
                <a:cubicBezTo>
                  <a:pt x="12045490" y="887377"/>
                  <a:pt x="11262958" y="2196607"/>
                  <a:pt x="9636547" y="2123864"/>
                </a:cubicBezTo>
                <a:lnTo>
                  <a:pt x="0" y="2128731"/>
                </a:lnTo>
                <a:lnTo>
                  <a:pt x="0" y="0"/>
                </a:lnTo>
                <a:lnTo>
                  <a:pt x="0" y="0"/>
                </a:lnTo>
                <a:close/>
              </a:path>
            </a:pathLst>
          </a:custGeom>
          <a:solidFill>
            <a:schemeClr val="accent2">
              <a:alpha val="80000"/>
            </a:schemeClr>
          </a:solidFill>
        </p:spPr>
        <p:txBody>
          <a:bodyPr/>
          <a:lstStyle>
            <a:lvl1pPr marL="685800">
              <a:lnSpc>
                <a:spcPct val="100000"/>
              </a:lnSpc>
              <a:defRPr>
                <a:solidFill>
                  <a:schemeClr val="bg2"/>
                </a:solidFill>
              </a:defRPr>
            </a:lvl1pPr>
          </a:lstStyle>
          <a:p>
            <a:r>
              <a:rPr lang="en-US">
                <a:solidFill>
                  <a:srgbClr val="FFFFFF"/>
                </a:solidFill>
              </a:rPr>
              <a:t>Click to edit Master title style</a:t>
            </a:r>
          </a:p>
        </p:txBody>
      </p:sp>
      <p:sp>
        <p:nvSpPr>
          <p:cNvPr id="25" name="Picture Placeholder 36">
            <a:extLst>
              <a:ext uri="{FF2B5EF4-FFF2-40B4-BE49-F238E27FC236}">
                <a16:creationId xmlns:a16="http://schemas.microsoft.com/office/drawing/2014/main" id="{22F784D1-8CE5-4710-ADC3-2F70D5766F77}"/>
              </a:ext>
            </a:extLst>
          </p:cNvPr>
          <p:cNvSpPr>
            <a:spLocks noGrp="1"/>
          </p:cNvSpPr>
          <p:nvPr>
            <p:ph type="pic" sz="quarter" idx="21"/>
          </p:nvPr>
        </p:nvSpPr>
        <p:spPr>
          <a:xfrm>
            <a:off x="647700" y="2185416"/>
            <a:ext cx="1714500" cy="1746504"/>
          </a:xfrm>
          <a:solidFill>
            <a:schemeClr val="accent6"/>
          </a:solidFill>
        </p:spPr>
        <p:txBody>
          <a:bodyPr/>
          <a:lstStyle/>
          <a:p>
            <a:r>
              <a:rPr lang="en-US"/>
              <a:t>Click icon to add picture</a:t>
            </a:r>
          </a:p>
        </p:txBody>
      </p:sp>
      <p:sp>
        <p:nvSpPr>
          <p:cNvPr id="24" name="Text Placeholder 30">
            <a:extLst>
              <a:ext uri="{FF2B5EF4-FFF2-40B4-BE49-F238E27FC236}">
                <a16:creationId xmlns:a16="http://schemas.microsoft.com/office/drawing/2014/main" id="{1F2D6BF5-159D-4F01-BDEB-0FBD75D3F498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53474" y="3970230"/>
            <a:ext cx="1714500" cy="877824"/>
          </a:xfrm>
        </p:spPr>
        <p:txBody>
          <a:bodyPr anchor="b" anchorCtr="0"/>
          <a:lstStyle>
            <a:lvl1pPr>
              <a:buNone/>
              <a:defRPr sz="1500" b="1">
                <a:solidFill>
                  <a:schemeClr val="bg2"/>
                </a:solidFill>
              </a:defRPr>
            </a:lvl1pPr>
          </a:lstStyle>
          <a:p>
            <a:pPr lvl="0"/>
            <a:r>
              <a:rPr lang="en-US"/>
              <a:t>Name</a:t>
            </a:r>
          </a:p>
        </p:txBody>
      </p:sp>
      <p:sp>
        <p:nvSpPr>
          <p:cNvPr id="17" name="Text Placeholder 2">
            <a:extLst>
              <a:ext uri="{FF2B5EF4-FFF2-40B4-BE49-F238E27FC236}">
                <a16:creationId xmlns:a16="http://schemas.microsoft.com/office/drawing/2014/main" id="{518C033F-CC28-477A-8A72-AD0398D3680F}"/>
              </a:ext>
            </a:extLst>
          </p:cNvPr>
          <p:cNvSpPr>
            <a:spLocks noGrp="1"/>
          </p:cNvSpPr>
          <p:nvPr>
            <p:ph type="body" idx="13" hasCustomPrompt="1"/>
          </p:nvPr>
        </p:nvSpPr>
        <p:spPr>
          <a:xfrm>
            <a:off x="648136" y="4948171"/>
            <a:ext cx="1714500" cy="741904"/>
          </a:xfrm>
        </p:spPr>
        <p:txBody>
          <a:bodyPr>
            <a:noAutofit/>
          </a:bodyPr>
          <a:lstStyle>
            <a:lvl1pPr marL="0" indent="0">
              <a:buNone/>
              <a:defRPr sz="1350">
                <a:solidFill>
                  <a:schemeClr val="bg2"/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Title</a:t>
            </a:r>
          </a:p>
        </p:txBody>
      </p:sp>
      <p:sp>
        <p:nvSpPr>
          <p:cNvPr id="26" name="Picture Placeholder 36">
            <a:extLst>
              <a:ext uri="{FF2B5EF4-FFF2-40B4-BE49-F238E27FC236}">
                <a16:creationId xmlns:a16="http://schemas.microsoft.com/office/drawing/2014/main" id="{599604B7-B0E5-4112-9123-341EB9C62675}"/>
              </a:ext>
            </a:extLst>
          </p:cNvPr>
          <p:cNvSpPr>
            <a:spLocks noGrp="1"/>
          </p:cNvSpPr>
          <p:nvPr>
            <p:ph type="pic" sz="quarter" idx="22"/>
          </p:nvPr>
        </p:nvSpPr>
        <p:spPr>
          <a:xfrm>
            <a:off x="2695194" y="2185416"/>
            <a:ext cx="1714500" cy="1746504"/>
          </a:xfrm>
          <a:solidFill>
            <a:schemeClr val="accent6"/>
          </a:solidFill>
        </p:spPr>
        <p:txBody>
          <a:bodyPr/>
          <a:lstStyle/>
          <a:p>
            <a:r>
              <a:rPr lang="en-US"/>
              <a:t>Click icon to add picture</a:t>
            </a:r>
          </a:p>
        </p:txBody>
      </p:sp>
      <p:sp>
        <p:nvSpPr>
          <p:cNvPr id="21" name="Text Placeholder 30">
            <a:extLst>
              <a:ext uri="{FF2B5EF4-FFF2-40B4-BE49-F238E27FC236}">
                <a16:creationId xmlns:a16="http://schemas.microsoft.com/office/drawing/2014/main" id="{B4836FAA-F9D8-465B-8985-A5A10F5F2E29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2695194" y="3971853"/>
            <a:ext cx="1714500" cy="877824"/>
          </a:xfrm>
        </p:spPr>
        <p:txBody>
          <a:bodyPr anchor="b" anchorCtr="0"/>
          <a:lstStyle>
            <a:lvl1pPr>
              <a:buNone/>
              <a:defRPr sz="1500" b="1">
                <a:solidFill>
                  <a:schemeClr val="bg2"/>
                </a:solidFill>
              </a:defRPr>
            </a:lvl1pPr>
          </a:lstStyle>
          <a:p>
            <a:pPr lvl="0"/>
            <a:r>
              <a:rPr lang="en-US"/>
              <a:t>Name</a:t>
            </a:r>
          </a:p>
        </p:txBody>
      </p:sp>
      <p:sp>
        <p:nvSpPr>
          <p:cNvPr id="18" name="Text Placeholder 2">
            <a:extLst>
              <a:ext uri="{FF2B5EF4-FFF2-40B4-BE49-F238E27FC236}">
                <a16:creationId xmlns:a16="http://schemas.microsoft.com/office/drawing/2014/main" id="{83A2A0BF-0F76-4FDC-97BF-55EBAD5FFFE7}"/>
              </a:ext>
            </a:extLst>
          </p:cNvPr>
          <p:cNvSpPr>
            <a:spLocks noGrp="1"/>
          </p:cNvSpPr>
          <p:nvPr>
            <p:ph type="body" idx="14" hasCustomPrompt="1"/>
          </p:nvPr>
        </p:nvSpPr>
        <p:spPr>
          <a:xfrm>
            <a:off x="2695194" y="4948171"/>
            <a:ext cx="1714500" cy="741904"/>
          </a:xfrm>
        </p:spPr>
        <p:txBody>
          <a:bodyPr>
            <a:noAutofit/>
          </a:bodyPr>
          <a:lstStyle>
            <a:lvl1pPr marL="0" indent="0">
              <a:buNone/>
              <a:defRPr sz="1350">
                <a:solidFill>
                  <a:schemeClr val="bg2"/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Title</a:t>
            </a:r>
          </a:p>
        </p:txBody>
      </p:sp>
      <p:sp>
        <p:nvSpPr>
          <p:cNvPr id="27" name="Picture Placeholder 36">
            <a:extLst>
              <a:ext uri="{FF2B5EF4-FFF2-40B4-BE49-F238E27FC236}">
                <a16:creationId xmlns:a16="http://schemas.microsoft.com/office/drawing/2014/main" id="{811A58E2-70B8-4F18-AF4A-136F58682C43}"/>
              </a:ext>
            </a:extLst>
          </p:cNvPr>
          <p:cNvSpPr>
            <a:spLocks noGrp="1"/>
          </p:cNvSpPr>
          <p:nvPr>
            <p:ph type="pic" sz="quarter" idx="23"/>
          </p:nvPr>
        </p:nvSpPr>
        <p:spPr>
          <a:xfrm>
            <a:off x="4732020" y="2185416"/>
            <a:ext cx="1714500" cy="1746504"/>
          </a:xfrm>
          <a:solidFill>
            <a:schemeClr val="accent6"/>
          </a:solidFill>
        </p:spPr>
        <p:txBody>
          <a:bodyPr/>
          <a:lstStyle/>
          <a:p>
            <a:r>
              <a:rPr lang="en-US"/>
              <a:t>Click icon to add picture</a:t>
            </a:r>
          </a:p>
        </p:txBody>
      </p:sp>
      <p:sp>
        <p:nvSpPr>
          <p:cNvPr id="22" name="Text Placeholder 30">
            <a:extLst>
              <a:ext uri="{FF2B5EF4-FFF2-40B4-BE49-F238E27FC236}">
                <a16:creationId xmlns:a16="http://schemas.microsoft.com/office/drawing/2014/main" id="{51A90A66-376F-4665-B6E9-475C686D7971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732020" y="3971853"/>
            <a:ext cx="1714500" cy="877824"/>
          </a:xfrm>
        </p:spPr>
        <p:txBody>
          <a:bodyPr anchor="b" anchorCtr="0"/>
          <a:lstStyle>
            <a:lvl1pPr>
              <a:buNone/>
              <a:defRPr sz="1500" b="1">
                <a:solidFill>
                  <a:schemeClr val="bg2"/>
                </a:solidFill>
              </a:defRPr>
            </a:lvl1pPr>
          </a:lstStyle>
          <a:p>
            <a:pPr lvl="0"/>
            <a:r>
              <a:rPr lang="en-US"/>
              <a:t>Name</a:t>
            </a:r>
          </a:p>
        </p:txBody>
      </p:sp>
      <p:sp>
        <p:nvSpPr>
          <p:cNvPr id="19" name="Text Placeholder 2">
            <a:extLst>
              <a:ext uri="{FF2B5EF4-FFF2-40B4-BE49-F238E27FC236}">
                <a16:creationId xmlns:a16="http://schemas.microsoft.com/office/drawing/2014/main" id="{7FD8E69F-7035-465B-98F7-47AAF27D3AD7}"/>
              </a:ext>
            </a:extLst>
          </p:cNvPr>
          <p:cNvSpPr>
            <a:spLocks noGrp="1"/>
          </p:cNvSpPr>
          <p:nvPr>
            <p:ph type="body" idx="15" hasCustomPrompt="1"/>
          </p:nvPr>
        </p:nvSpPr>
        <p:spPr>
          <a:xfrm>
            <a:off x="4732020" y="4949098"/>
            <a:ext cx="1714500" cy="741904"/>
          </a:xfrm>
        </p:spPr>
        <p:txBody>
          <a:bodyPr>
            <a:noAutofit/>
          </a:bodyPr>
          <a:lstStyle>
            <a:lvl1pPr marL="0" indent="0">
              <a:buNone/>
              <a:defRPr sz="1350">
                <a:solidFill>
                  <a:schemeClr val="bg2"/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Title</a:t>
            </a:r>
          </a:p>
        </p:txBody>
      </p:sp>
      <p:sp>
        <p:nvSpPr>
          <p:cNvPr id="28" name="Picture Placeholder 36">
            <a:extLst>
              <a:ext uri="{FF2B5EF4-FFF2-40B4-BE49-F238E27FC236}">
                <a16:creationId xmlns:a16="http://schemas.microsoft.com/office/drawing/2014/main" id="{D390D85C-0A55-413E-9301-4F451686AB8B}"/>
              </a:ext>
            </a:extLst>
          </p:cNvPr>
          <p:cNvSpPr>
            <a:spLocks noGrp="1"/>
          </p:cNvSpPr>
          <p:nvPr>
            <p:ph type="pic" sz="quarter" idx="24"/>
          </p:nvPr>
        </p:nvSpPr>
        <p:spPr>
          <a:xfrm>
            <a:off x="6761988" y="2185416"/>
            <a:ext cx="1714500" cy="1746504"/>
          </a:xfrm>
          <a:solidFill>
            <a:schemeClr val="accent6"/>
          </a:solidFill>
        </p:spPr>
        <p:txBody>
          <a:bodyPr/>
          <a:lstStyle/>
          <a:p>
            <a:r>
              <a:rPr lang="en-US"/>
              <a:t>Click icon to add picture</a:t>
            </a:r>
          </a:p>
        </p:txBody>
      </p:sp>
      <p:sp>
        <p:nvSpPr>
          <p:cNvPr id="23" name="Text Placeholder 30">
            <a:extLst>
              <a:ext uri="{FF2B5EF4-FFF2-40B4-BE49-F238E27FC236}">
                <a16:creationId xmlns:a16="http://schemas.microsoft.com/office/drawing/2014/main" id="{4C70777F-7849-4350-9858-AB46DD43F28E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6761988" y="3976192"/>
            <a:ext cx="1714500" cy="877824"/>
          </a:xfrm>
        </p:spPr>
        <p:txBody>
          <a:bodyPr anchor="b" anchorCtr="0"/>
          <a:lstStyle>
            <a:lvl1pPr>
              <a:buNone/>
              <a:defRPr sz="1500" b="1">
                <a:solidFill>
                  <a:schemeClr val="bg2"/>
                </a:solidFill>
              </a:defRPr>
            </a:lvl1pPr>
          </a:lstStyle>
          <a:p>
            <a:pPr lvl="0"/>
            <a:r>
              <a:rPr lang="en-US"/>
              <a:t>Name</a:t>
            </a:r>
          </a:p>
        </p:txBody>
      </p:sp>
      <p:sp>
        <p:nvSpPr>
          <p:cNvPr id="20" name="Text Placeholder 2">
            <a:extLst>
              <a:ext uri="{FF2B5EF4-FFF2-40B4-BE49-F238E27FC236}">
                <a16:creationId xmlns:a16="http://schemas.microsoft.com/office/drawing/2014/main" id="{08918885-EB29-485A-A99A-D589B7ABAD71}"/>
              </a:ext>
            </a:extLst>
          </p:cNvPr>
          <p:cNvSpPr>
            <a:spLocks noGrp="1"/>
          </p:cNvSpPr>
          <p:nvPr>
            <p:ph type="body" idx="16" hasCustomPrompt="1"/>
          </p:nvPr>
        </p:nvSpPr>
        <p:spPr>
          <a:xfrm>
            <a:off x="6761988" y="4945456"/>
            <a:ext cx="1714500" cy="741904"/>
          </a:xfrm>
        </p:spPr>
        <p:txBody>
          <a:bodyPr>
            <a:noAutofit/>
          </a:bodyPr>
          <a:lstStyle>
            <a:lvl1pPr marL="0" indent="0">
              <a:buNone/>
              <a:defRPr sz="1350">
                <a:solidFill>
                  <a:schemeClr val="bg2"/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Title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9753C5C-8415-4BF0-810D-A4C22F695EC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2A2485D4-41D3-4182-8DFE-2E0713EC0B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45EBFEA-4321-48C4-9CA1-43517540C6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9113311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10_Content 2 column (comparison slide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C51886-4F39-4E3E-948D-DBC73F267AE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448057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B2C7B2A-B6BE-46FD-9278-A5246BF7EEB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>
            <a:normAutofit/>
          </a:bodyPr>
          <a:lstStyle>
            <a:lvl1pPr marL="0" indent="0">
              <a:buNone/>
              <a:defRPr sz="1350" b="1" cap="all" spc="225" baseline="0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AE85295-E4B5-4D75-954F-B07A2F4CABF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2" y="2635624"/>
            <a:ext cx="3868340" cy="3554039"/>
          </a:xfrm>
        </p:spPr>
        <p:txBody>
          <a:bodyPr>
            <a:noAutofit/>
          </a:bodyPr>
          <a:lstStyle>
            <a:lvl1pPr marL="212598" indent="-212598">
              <a:defRPr sz="1500"/>
            </a:lvl1pPr>
            <a:lvl2pPr marL="212598" indent="-212598">
              <a:defRPr sz="1350"/>
            </a:lvl2pPr>
            <a:lvl3pPr marL="212598" indent="-212598">
              <a:defRPr sz="1200"/>
            </a:lvl3pPr>
            <a:lvl4pPr marL="212598" indent="-212598">
              <a:defRPr sz="1050"/>
            </a:lvl4pPr>
            <a:lvl5pPr marL="212598" indent="-212598">
              <a:defRPr sz="105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687ABF0-C78D-4589-8FA5-0D6238B4B084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>
            <a:normAutofit/>
          </a:bodyPr>
          <a:lstStyle>
            <a:lvl1pPr marL="0" indent="0">
              <a:buNone/>
              <a:defRPr sz="1350" b="1" cap="all" spc="225" baseline="0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EC6A4064-2E0A-4FC3-837B-14EC0EF3A652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2635623"/>
            <a:ext cx="3887391" cy="3554040"/>
          </a:xfrm>
        </p:spPr>
        <p:txBody>
          <a:bodyPr>
            <a:noAutofit/>
          </a:bodyPr>
          <a:lstStyle>
            <a:lvl1pPr marL="212598" indent="-212598">
              <a:defRPr sz="1500"/>
            </a:lvl1pPr>
            <a:lvl2pPr marL="212598" indent="-212598">
              <a:defRPr sz="1350"/>
            </a:lvl2pPr>
            <a:lvl3pPr marL="212598" indent="-212598">
              <a:defRPr sz="1200"/>
            </a:lvl3pPr>
            <a:lvl4pPr marL="212598" indent="-212598">
              <a:defRPr sz="1050"/>
            </a:lvl4pPr>
            <a:lvl5pPr marL="212598" indent="-212598">
              <a:defRPr sz="105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F14EC709-AAD9-475C-AC6A-943A8E872A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38E3C169-8D29-4CC4-9581-748178F3C0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020C0E3E-587D-46EB-AAF5-011C137B03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95568762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1_Content 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C51886-4F39-4E3E-948D-DBC73F267AE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448057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B2C7B2A-B6BE-46FD-9278-A5246BF7EEB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9841" y="1681163"/>
            <a:ext cx="2400300" cy="823912"/>
          </a:xfrm>
        </p:spPr>
        <p:txBody>
          <a:bodyPr anchor="b">
            <a:normAutofit/>
          </a:bodyPr>
          <a:lstStyle>
            <a:lvl1pPr marL="0" indent="0">
              <a:buNone/>
              <a:defRPr sz="1350" b="1" cap="all" spc="225" baseline="0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AE85295-E4B5-4D75-954F-B07A2F4CABF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1" y="2635624"/>
            <a:ext cx="2400300" cy="3554039"/>
          </a:xfrm>
        </p:spPr>
        <p:txBody>
          <a:bodyPr>
            <a:normAutofit/>
          </a:bodyPr>
          <a:lstStyle>
            <a:lvl1pPr marL="212598" indent="-212598">
              <a:defRPr sz="1050"/>
            </a:lvl1pPr>
            <a:lvl2pPr marL="212598" indent="-212598">
              <a:defRPr sz="1050"/>
            </a:lvl2pPr>
            <a:lvl3pPr marL="212598" indent="-212598">
              <a:defRPr sz="1050"/>
            </a:lvl3pPr>
            <a:lvl4pPr marL="212598" indent="-212598">
              <a:defRPr sz="1050"/>
            </a:lvl4pPr>
            <a:lvl5pPr marL="212598" indent="-212598">
              <a:defRPr sz="105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687ABF0-C78D-4589-8FA5-0D6238B4B084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3372448" y="1679012"/>
            <a:ext cx="2400300" cy="823912"/>
          </a:xfrm>
        </p:spPr>
        <p:txBody>
          <a:bodyPr anchor="b">
            <a:normAutofit/>
          </a:bodyPr>
          <a:lstStyle>
            <a:lvl1pPr marL="0" indent="0">
              <a:buNone/>
              <a:defRPr sz="1350" b="1" cap="all" spc="225" baseline="0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EC6A4064-2E0A-4FC3-837B-14EC0EF3A652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3372448" y="2633472"/>
            <a:ext cx="2400300" cy="3554040"/>
          </a:xfrm>
        </p:spPr>
        <p:txBody>
          <a:bodyPr>
            <a:normAutofit/>
          </a:bodyPr>
          <a:lstStyle>
            <a:lvl1pPr marL="212598" indent="-212598">
              <a:defRPr sz="1050"/>
            </a:lvl1pPr>
            <a:lvl2pPr marL="212598" indent="-212598">
              <a:defRPr sz="1050"/>
            </a:lvl2pPr>
            <a:lvl3pPr marL="212598" indent="-212598">
              <a:defRPr sz="1050"/>
            </a:lvl3pPr>
            <a:lvl4pPr marL="212598" indent="-212598">
              <a:defRPr sz="1050"/>
            </a:lvl4pPr>
            <a:lvl5pPr marL="212598" indent="-212598">
              <a:defRPr sz="105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" name="Text Placeholder 4">
            <a:extLst>
              <a:ext uri="{FF2B5EF4-FFF2-40B4-BE49-F238E27FC236}">
                <a16:creationId xmlns:a16="http://schemas.microsoft.com/office/drawing/2014/main" id="{255FA165-37DF-4E15-9395-3DD34C0F1CC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115055" y="1682496"/>
            <a:ext cx="2400300" cy="823912"/>
          </a:xfrm>
        </p:spPr>
        <p:txBody>
          <a:bodyPr anchor="b">
            <a:normAutofit/>
          </a:bodyPr>
          <a:lstStyle>
            <a:lvl1pPr marL="0" indent="0">
              <a:buNone/>
              <a:defRPr sz="1350" b="1" cap="all" spc="225" baseline="0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Content Placeholder 5">
            <a:extLst>
              <a:ext uri="{FF2B5EF4-FFF2-40B4-BE49-F238E27FC236}">
                <a16:creationId xmlns:a16="http://schemas.microsoft.com/office/drawing/2014/main" id="{CAFAE5B4-E9C2-4CEE-AE3C-EAD0E4227781}"/>
              </a:ext>
            </a:extLst>
          </p:cNvPr>
          <p:cNvSpPr>
            <a:spLocks noGrp="1"/>
          </p:cNvSpPr>
          <p:nvPr>
            <p:ph sz="quarter" idx="14"/>
          </p:nvPr>
        </p:nvSpPr>
        <p:spPr>
          <a:xfrm>
            <a:off x="6115055" y="2633472"/>
            <a:ext cx="2400300" cy="3554040"/>
          </a:xfrm>
        </p:spPr>
        <p:txBody>
          <a:bodyPr>
            <a:normAutofit/>
          </a:bodyPr>
          <a:lstStyle>
            <a:lvl1pPr marL="212598" indent="-212598">
              <a:defRPr sz="1050"/>
            </a:lvl1pPr>
            <a:lvl2pPr marL="212598" indent="-212598">
              <a:defRPr sz="1050"/>
            </a:lvl2pPr>
            <a:lvl3pPr marL="212598" indent="-212598">
              <a:defRPr sz="1050"/>
            </a:lvl3pPr>
            <a:lvl4pPr marL="212598" indent="-212598">
              <a:defRPr sz="1050"/>
            </a:lvl4pPr>
            <a:lvl5pPr marL="212598" indent="-212598">
              <a:defRPr sz="105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F14EC709-AAD9-475C-AC6A-943A8E872A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38E3C169-8D29-4CC4-9581-748178F3C0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020C0E3E-587D-46EB-AAF5-011C137B03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41797437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12_Summar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B8F77B68-7FA5-4C67-BB5E-544A66A7475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0" y="0"/>
            <a:ext cx="9144000" cy="2128964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0459E3D4-4913-4324-9732-B962CCA5DA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1" y="443553"/>
            <a:ext cx="7436144" cy="1325880"/>
          </a:xfrm>
        </p:spPr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r>
              <a:rPr lang="en-US">
                <a:solidFill>
                  <a:srgbClr val="FFFFFF"/>
                </a:solidFill>
              </a:rPr>
              <a:t>Click to edit Master title style</a:t>
            </a:r>
          </a:p>
        </p:txBody>
      </p:sp>
      <p:sp>
        <p:nvSpPr>
          <p:cNvPr id="12" name="Content Placeholder 9">
            <a:extLst>
              <a:ext uri="{FF2B5EF4-FFF2-40B4-BE49-F238E27FC236}">
                <a16:creationId xmlns:a16="http://schemas.microsoft.com/office/drawing/2014/main" id="{FE71C6AE-BA35-4C02-9C7B-2A2D9775DFE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709081"/>
            <a:ext cx="4401403" cy="3467881"/>
          </a:xfrm>
        </p:spPr>
        <p:txBody>
          <a:bodyPr/>
          <a:lstStyle>
            <a:lvl1pPr marL="0" indent="0">
              <a:buNone/>
              <a:defRPr baseline="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7" name="Freeform: Shape 16">
            <a:extLst>
              <a:ext uri="{FF2B5EF4-FFF2-40B4-BE49-F238E27FC236}">
                <a16:creationId xmlns:a16="http://schemas.microsoft.com/office/drawing/2014/main" id="{2F8E2564-CCE3-4E5F-BA7A-BE1CD195CC4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7383638" y="2"/>
            <a:ext cx="1760363" cy="4454343"/>
          </a:xfrm>
          <a:custGeom>
            <a:avLst/>
            <a:gdLst>
              <a:gd name="connsiteX0" fmla="*/ 2329738 w 2347151"/>
              <a:gd name="connsiteY0" fmla="*/ 0 h 4454343"/>
              <a:gd name="connsiteX1" fmla="*/ 2347151 w 2347151"/>
              <a:gd name="connsiteY1" fmla="*/ 0 h 4454343"/>
              <a:gd name="connsiteX2" fmla="*/ 2347151 w 2347151"/>
              <a:gd name="connsiteY2" fmla="*/ 4454343 h 4454343"/>
              <a:gd name="connsiteX3" fmla="*/ 2340504 w 2347151"/>
              <a:gd name="connsiteY3" fmla="*/ 4322705 h 4454343"/>
              <a:gd name="connsiteX4" fmla="*/ 134816 w 2347151"/>
              <a:gd name="connsiteY4" fmla="*/ 2130974 h 4454343"/>
              <a:gd name="connsiteX5" fmla="*/ 0 w 2347151"/>
              <a:gd name="connsiteY5" fmla="*/ 2124591 h 4454343"/>
              <a:gd name="connsiteX6" fmla="*/ 134816 w 2347151"/>
              <a:gd name="connsiteY6" fmla="*/ 2118208 h 4454343"/>
              <a:gd name="connsiteX7" fmla="*/ 2309087 w 2347151"/>
              <a:gd name="connsiteY7" fmla="*/ 141037 h 44543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347151" h="4454343">
                <a:moveTo>
                  <a:pt x="2329738" y="0"/>
                </a:moveTo>
                <a:lnTo>
                  <a:pt x="2347151" y="0"/>
                </a:lnTo>
                <a:lnTo>
                  <a:pt x="2347151" y="4454343"/>
                </a:lnTo>
                <a:lnTo>
                  <a:pt x="2340504" y="4322705"/>
                </a:lnTo>
                <a:cubicBezTo>
                  <a:pt x="2222700" y="3162715"/>
                  <a:pt x="1296917" y="2241584"/>
                  <a:pt x="134816" y="2130974"/>
                </a:cubicBezTo>
                <a:lnTo>
                  <a:pt x="0" y="2124591"/>
                </a:lnTo>
                <a:lnTo>
                  <a:pt x="134816" y="2118208"/>
                </a:lnTo>
                <a:cubicBezTo>
                  <a:pt x="1224286" y="2014511"/>
                  <a:pt x="2106054" y="1198443"/>
                  <a:pt x="2309087" y="141037"/>
                </a:cubicBezTo>
                <a:close/>
              </a:path>
            </a:pathLst>
          </a:custGeom>
          <a:solidFill>
            <a:schemeClr val="accent2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1350"/>
          </a:p>
        </p:txBody>
      </p:sp>
      <p:sp>
        <p:nvSpPr>
          <p:cNvPr id="24" name="Picture Placeholder 23">
            <a:extLst>
              <a:ext uri="{FF2B5EF4-FFF2-40B4-BE49-F238E27FC236}">
                <a16:creationId xmlns:a16="http://schemas.microsoft.com/office/drawing/2014/main" id="{70E4796D-B53A-4567-BE9E-482FEC3EDB2A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5494638" y="2126134"/>
            <a:ext cx="1825967" cy="2503056"/>
          </a:xfrm>
          <a:custGeom>
            <a:avLst/>
            <a:gdLst>
              <a:gd name="connsiteX0" fmla="*/ 0 w 2434622"/>
              <a:gd name="connsiteY0" fmla="*/ 0 h 2381427"/>
              <a:gd name="connsiteX1" fmla="*/ 2434622 w 2434622"/>
              <a:gd name="connsiteY1" fmla="*/ 0 h 2381427"/>
              <a:gd name="connsiteX2" fmla="*/ 2434622 w 2434622"/>
              <a:gd name="connsiteY2" fmla="*/ 2381427 h 2381427"/>
              <a:gd name="connsiteX3" fmla="*/ 0 w 2434622"/>
              <a:gd name="connsiteY3" fmla="*/ 2381427 h 238142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434622" h="2381427">
                <a:moveTo>
                  <a:pt x="0" y="0"/>
                </a:moveTo>
                <a:lnTo>
                  <a:pt x="2434622" y="0"/>
                </a:lnTo>
                <a:lnTo>
                  <a:pt x="2434622" y="2381427"/>
                </a:lnTo>
                <a:lnTo>
                  <a:pt x="0" y="2381427"/>
                </a:lnTo>
                <a:close/>
              </a:path>
            </a:pathLst>
          </a:custGeom>
          <a:solidFill>
            <a:schemeClr val="accent6"/>
          </a:solidFill>
        </p:spPr>
        <p:txBody>
          <a:bodyPr wrap="square">
            <a:noAutofit/>
          </a:bodyPr>
          <a:lstStyle/>
          <a:p>
            <a:r>
              <a:rPr lang="en-US"/>
              <a:t>Click icon to add picture</a:t>
            </a:r>
          </a:p>
        </p:txBody>
      </p:sp>
      <p:sp>
        <p:nvSpPr>
          <p:cNvPr id="30" name="Picture Placeholder 29">
            <a:extLst>
              <a:ext uri="{FF2B5EF4-FFF2-40B4-BE49-F238E27FC236}">
                <a16:creationId xmlns:a16="http://schemas.microsoft.com/office/drawing/2014/main" id="{1FD357AB-C536-40A5-BB4E-AD59A1D930C4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7319319" y="2118839"/>
            <a:ext cx="1824681" cy="2498880"/>
          </a:xfrm>
          <a:custGeom>
            <a:avLst/>
            <a:gdLst>
              <a:gd name="connsiteX0" fmla="*/ 0 w 2425326"/>
              <a:gd name="connsiteY0" fmla="*/ 0 h 2381426"/>
              <a:gd name="connsiteX1" fmla="*/ 254330 w 2425326"/>
              <a:gd name="connsiteY1" fmla="*/ 0 h 2381426"/>
              <a:gd name="connsiteX2" fmla="*/ 433844 w 2425326"/>
              <a:gd name="connsiteY2" fmla="*/ 25132 h 2381426"/>
              <a:gd name="connsiteX3" fmla="*/ 2424547 w 2425326"/>
              <a:gd name="connsiteY3" fmla="*/ 2186765 h 2381426"/>
              <a:gd name="connsiteX4" fmla="*/ 2425326 w 2425326"/>
              <a:gd name="connsiteY4" fmla="*/ 2202193 h 2381426"/>
              <a:gd name="connsiteX5" fmla="*/ 2425326 w 2425326"/>
              <a:gd name="connsiteY5" fmla="*/ 2381426 h 2381426"/>
              <a:gd name="connsiteX6" fmla="*/ 0 w 2425326"/>
              <a:gd name="connsiteY6" fmla="*/ 2381426 h 2381426"/>
              <a:gd name="connsiteX0" fmla="*/ 0 w 2701627"/>
              <a:gd name="connsiteY0" fmla="*/ 0 h 2419519"/>
              <a:gd name="connsiteX1" fmla="*/ 254330 w 2701627"/>
              <a:gd name="connsiteY1" fmla="*/ 0 h 2419519"/>
              <a:gd name="connsiteX2" fmla="*/ 433844 w 2701627"/>
              <a:gd name="connsiteY2" fmla="*/ 25132 h 2419519"/>
              <a:gd name="connsiteX3" fmla="*/ 2424547 w 2701627"/>
              <a:gd name="connsiteY3" fmla="*/ 2186765 h 2419519"/>
              <a:gd name="connsiteX4" fmla="*/ 2425326 w 2701627"/>
              <a:gd name="connsiteY4" fmla="*/ 2381426 h 2419519"/>
              <a:gd name="connsiteX5" fmla="*/ 0 w 2701627"/>
              <a:gd name="connsiteY5" fmla="*/ 2381426 h 2419519"/>
              <a:gd name="connsiteX6" fmla="*/ 0 w 2701627"/>
              <a:gd name="connsiteY6" fmla="*/ 0 h 2419519"/>
              <a:gd name="connsiteX0" fmla="*/ 0 w 2427563"/>
              <a:gd name="connsiteY0" fmla="*/ 0 h 2381426"/>
              <a:gd name="connsiteX1" fmla="*/ 254330 w 2427563"/>
              <a:gd name="connsiteY1" fmla="*/ 0 h 2381426"/>
              <a:gd name="connsiteX2" fmla="*/ 433844 w 2427563"/>
              <a:gd name="connsiteY2" fmla="*/ 25132 h 2381426"/>
              <a:gd name="connsiteX3" fmla="*/ 2425326 w 2427563"/>
              <a:gd name="connsiteY3" fmla="*/ 2381426 h 2381426"/>
              <a:gd name="connsiteX4" fmla="*/ 0 w 2427563"/>
              <a:gd name="connsiteY4" fmla="*/ 2381426 h 2381426"/>
              <a:gd name="connsiteX5" fmla="*/ 0 w 2427563"/>
              <a:gd name="connsiteY5" fmla="*/ 0 h 2381426"/>
              <a:gd name="connsiteX0" fmla="*/ 0 w 2425384"/>
              <a:gd name="connsiteY0" fmla="*/ 0 h 2381426"/>
              <a:gd name="connsiteX1" fmla="*/ 254330 w 2425384"/>
              <a:gd name="connsiteY1" fmla="*/ 0 h 2381426"/>
              <a:gd name="connsiteX2" fmla="*/ 433844 w 2425384"/>
              <a:gd name="connsiteY2" fmla="*/ 25132 h 2381426"/>
              <a:gd name="connsiteX3" fmla="*/ 2425326 w 2425384"/>
              <a:gd name="connsiteY3" fmla="*/ 2381426 h 2381426"/>
              <a:gd name="connsiteX4" fmla="*/ 0 w 2425384"/>
              <a:gd name="connsiteY4" fmla="*/ 2381426 h 2381426"/>
              <a:gd name="connsiteX5" fmla="*/ 0 w 2425384"/>
              <a:gd name="connsiteY5" fmla="*/ 0 h 2381426"/>
              <a:gd name="connsiteX0" fmla="*/ 0 w 2425326"/>
              <a:gd name="connsiteY0" fmla="*/ 0 h 2381426"/>
              <a:gd name="connsiteX1" fmla="*/ 254330 w 2425326"/>
              <a:gd name="connsiteY1" fmla="*/ 0 h 2381426"/>
              <a:gd name="connsiteX2" fmla="*/ 2425326 w 2425326"/>
              <a:gd name="connsiteY2" fmla="*/ 2381426 h 2381426"/>
              <a:gd name="connsiteX3" fmla="*/ 0 w 2425326"/>
              <a:gd name="connsiteY3" fmla="*/ 2381426 h 2381426"/>
              <a:gd name="connsiteX4" fmla="*/ 0 w 2425326"/>
              <a:gd name="connsiteY4" fmla="*/ 0 h 2381426"/>
              <a:gd name="connsiteX0" fmla="*/ 0 w 2425326"/>
              <a:gd name="connsiteY0" fmla="*/ 0 h 2381426"/>
              <a:gd name="connsiteX1" fmla="*/ 2425326 w 2425326"/>
              <a:gd name="connsiteY1" fmla="*/ 2381426 h 2381426"/>
              <a:gd name="connsiteX2" fmla="*/ 0 w 2425326"/>
              <a:gd name="connsiteY2" fmla="*/ 2381426 h 2381426"/>
              <a:gd name="connsiteX3" fmla="*/ 0 w 2425326"/>
              <a:gd name="connsiteY3" fmla="*/ 0 h 2381426"/>
              <a:gd name="connsiteX0" fmla="*/ 0 w 2425326"/>
              <a:gd name="connsiteY0" fmla="*/ 0 h 2381426"/>
              <a:gd name="connsiteX1" fmla="*/ 2425326 w 2425326"/>
              <a:gd name="connsiteY1" fmla="*/ 2381426 h 2381426"/>
              <a:gd name="connsiteX2" fmla="*/ 0 w 2425326"/>
              <a:gd name="connsiteY2" fmla="*/ 2381426 h 2381426"/>
              <a:gd name="connsiteX3" fmla="*/ 0 w 2425326"/>
              <a:gd name="connsiteY3" fmla="*/ 0 h 2381426"/>
              <a:gd name="connsiteX0" fmla="*/ 0 w 2425326"/>
              <a:gd name="connsiteY0" fmla="*/ 0 h 2381426"/>
              <a:gd name="connsiteX1" fmla="*/ 2425326 w 2425326"/>
              <a:gd name="connsiteY1" fmla="*/ 2381426 h 2381426"/>
              <a:gd name="connsiteX2" fmla="*/ 0 w 2425326"/>
              <a:gd name="connsiteY2" fmla="*/ 2381426 h 2381426"/>
              <a:gd name="connsiteX3" fmla="*/ 0 w 2425326"/>
              <a:gd name="connsiteY3" fmla="*/ 0 h 2381426"/>
              <a:gd name="connsiteX0" fmla="*/ 0 w 2425326"/>
              <a:gd name="connsiteY0" fmla="*/ 0 h 2381426"/>
              <a:gd name="connsiteX1" fmla="*/ 2425326 w 2425326"/>
              <a:gd name="connsiteY1" fmla="*/ 2381426 h 2381426"/>
              <a:gd name="connsiteX2" fmla="*/ 0 w 2425326"/>
              <a:gd name="connsiteY2" fmla="*/ 2381426 h 2381426"/>
              <a:gd name="connsiteX3" fmla="*/ 0 w 2425326"/>
              <a:gd name="connsiteY3" fmla="*/ 0 h 2381426"/>
              <a:gd name="connsiteX0" fmla="*/ 0 w 2425326"/>
              <a:gd name="connsiteY0" fmla="*/ 14 h 2381440"/>
              <a:gd name="connsiteX1" fmla="*/ 2425326 w 2425326"/>
              <a:gd name="connsiteY1" fmla="*/ 2381440 h 2381440"/>
              <a:gd name="connsiteX2" fmla="*/ 0 w 2425326"/>
              <a:gd name="connsiteY2" fmla="*/ 2381440 h 2381440"/>
              <a:gd name="connsiteX3" fmla="*/ 0 w 2425326"/>
              <a:gd name="connsiteY3" fmla="*/ 14 h 2381440"/>
              <a:gd name="connsiteX0" fmla="*/ 0 w 2427169"/>
              <a:gd name="connsiteY0" fmla="*/ 14 h 2381440"/>
              <a:gd name="connsiteX1" fmla="*/ 2425326 w 2427169"/>
              <a:gd name="connsiteY1" fmla="*/ 2381440 h 2381440"/>
              <a:gd name="connsiteX2" fmla="*/ 0 w 2427169"/>
              <a:gd name="connsiteY2" fmla="*/ 2381440 h 2381440"/>
              <a:gd name="connsiteX3" fmla="*/ 0 w 2427169"/>
              <a:gd name="connsiteY3" fmla="*/ 14 h 23814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427169" h="2381440">
                <a:moveTo>
                  <a:pt x="0" y="14"/>
                </a:moveTo>
                <a:cubicBezTo>
                  <a:pt x="1692362" y="-4985"/>
                  <a:pt x="2470324" y="1326204"/>
                  <a:pt x="2425326" y="2381440"/>
                </a:cubicBezTo>
                <a:lnTo>
                  <a:pt x="0" y="2381440"/>
                </a:lnTo>
                <a:lnTo>
                  <a:pt x="0" y="14"/>
                </a:lnTo>
                <a:close/>
              </a:path>
            </a:pathLst>
          </a:custGeom>
          <a:solidFill>
            <a:schemeClr val="accent6">
              <a:lumMod val="60000"/>
              <a:lumOff val="40000"/>
            </a:schemeClr>
          </a:solidFill>
        </p:spPr>
        <p:txBody>
          <a:bodyPr wrap="square">
            <a:noAutofit/>
          </a:bodyPr>
          <a:lstStyle/>
          <a:p>
            <a:r>
              <a:rPr lang="en-US"/>
              <a:t>Click icon to add picture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9753C5C-8415-4BF0-810D-A4C22F695EC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3" name="Picture Placeholder 32">
            <a:extLst>
              <a:ext uri="{FF2B5EF4-FFF2-40B4-BE49-F238E27FC236}">
                <a16:creationId xmlns:a16="http://schemas.microsoft.com/office/drawing/2014/main" id="{EF54B49C-CC16-4438-9923-F41C8E75273E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5493258" y="4503574"/>
            <a:ext cx="1825967" cy="2354427"/>
          </a:xfrm>
          <a:custGeom>
            <a:avLst/>
            <a:gdLst>
              <a:gd name="connsiteX0" fmla="*/ 0 w 2434622"/>
              <a:gd name="connsiteY0" fmla="*/ 0 h 2381427"/>
              <a:gd name="connsiteX1" fmla="*/ 2434622 w 2434622"/>
              <a:gd name="connsiteY1" fmla="*/ 0 h 2381427"/>
              <a:gd name="connsiteX2" fmla="*/ 2434622 w 2434622"/>
              <a:gd name="connsiteY2" fmla="*/ 2381427 h 2381427"/>
              <a:gd name="connsiteX3" fmla="*/ 0 w 2434622"/>
              <a:gd name="connsiteY3" fmla="*/ 2381427 h 238142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434622" h="2381427">
                <a:moveTo>
                  <a:pt x="0" y="0"/>
                </a:moveTo>
                <a:lnTo>
                  <a:pt x="2434622" y="0"/>
                </a:lnTo>
                <a:lnTo>
                  <a:pt x="2434622" y="2381427"/>
                </a:lnTo>
                <a:lnTo>
                  <a:pt x="0" y="2381427"/>
                </a:lnTo>
                <a:close/>
              </a:path>
            </a:pathLst>
          </a:custGeom>
          <a:solidFill>
            <a:schemeClr val="accent6">
              <a:lumMod val="60000"/>
              <a:lumOff val="40000"/>
            </a:schemeClr>
          </a:solidFill>
        </p:spPr>
        <p:txBody>
          <a:bodyPr wrap="square">
            <a:noAutofit/>
          </a:bodyPr>
          <a:lstStyle/>
          <a:p>
            <a:r>
              <a:rPr lang="en-US"/>
              <a:t>Click icon to add picture</a:t>
            </a:r>
          </a:p>
        </p:txBody>
      </p:sp>
      <p:sp>
        <p:nvSpPr>
          <p:cNvPr id="36" name="Picture Placeholder 35">
            <a:extLst>
              <a:ext uri="{FF2B5EF4-FFF2-40B4-BE49-F238E27FC236}">
                <a16:creationId xmlns:a16="http://schemas.microsoft.com/office/drawing/2014/main" id="{BC1AB157-27FC-4B7D-9CCA-71C57045CEE4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7319224" y="4507561"/>
            <a:ext cx="1825967" cy="2350439"/>
          </a:xfrm>
          <a:custGeom>
            <a:avLst/>
            <a:gdLst>
              <a:gd name="connsiteX0" fmla="*/ 0 w 2434622"/>
              <a:gd name="connsiteY0" fmla="*/ 0 h 2342635"/>
              <a:gd name="connsiteX1" fmla="*/ 2434622 w 2434622"/>
              <a:gd name="connsiteY1" fmla="*/ 0 h 2342635"/>
              <a:gd name="connsiteX2" fmla="*/ 2434622 w 2434622"/>
              <a:gd name="connsiteY2" fmla="*/ 2342635 h 2342635"/>
              <a:gd name="connsiteX3" fmla="*/ 0 w 2434622"/>
              <a:gd name="connsiteY3" fmla="*/ 2342635 h 234263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434622" h="2342635">
                <a:moveTo>
                  <a:pt x="0" y="0"/>
                </a:moveTo>
                <a:lnTo>
                  <a:pt x="2434622" y="0"/>
                </a:lnTo>
                <a:lnTo>
                  <a:pt x="2434622" y="2342635"/>
                </a:lnTo>
                <a:lnTo>
                  <a:pt x="0" y="2342635"/>
                </a:lnTo>
                <a:close/>
              </a:path>
            </a:pathLst>
          </a:custGeom>
          <a:solidFill>
            <a:schemeClr val="accent6"/>
          </a:solidFill>
        </p:spPr>
        <p:txBody>
          <a:bodyPr wrap="square">
            <a:noAutofit/>
          </a:bodyPr>
          <a:lstStyle/>
          <a:p>
            <a:r>
              <a:rPr lang="en-US"/>
              <a:t>Click icon to add picture</a:t>
            </a:r>
          </a:p>
        </p:txBody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2A2485D4-41D3-4182-8DFE-2E0713EC0B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45EBFEA-4321-48C4-9CA1-43517540C6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38389912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3_Closing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7" name="Rectangle 6">
            <a:extLst>
              <a:ext uri="{FF2B5EF4-FFF2-40B4-BE49-F238E27FC236}">
                <a16:creationId xmlns:a16="http://schemas.microsoft.com/office/drawing/2014/main" id="{0BAB19D3-90A9-40E5-BED8-289A8919A7C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4AD247D9-20CF-4BAD-906D-66DB8B85270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72609" y="596394"/>
            <a:ext cx="4214192" cy="1542507"/>
          </a:xfrm>
        </p:spPr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r>
              <a:rPr lang="en-US">
                <a:solidFill>
                  <a:srgbClr val="FFFFFF"/>
                </a:solidFill>
              </a:rPr>
              <a:t>Click to edit Master title style</a:t>
            </a:r>
          </a:p>
        </p:txBody>
      </p:sp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80E4B7A8-67F1-4290-B537-DE49AD9FBFF7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0" y="-1"/>
            <a:ext cx="3886200" cy="6857999"/>
          </a:xfrm>
          <a:custGeom>
            <a:avLst/>
            <a:gdLst>
              <a:gd name="connsiteX0" fmla="*/ 0 w 5181600"/>
              <a:gd name="connsiteY0" fmla="*/ 0 h 6857999"/>
              <a:gd name="connsiteX1" fmla="*/ 5181600 w 5181600"/>
              <a:gd name="connsiteY1" fmla="*/ 0 h 6857999"/>
              <a:gd name="connsiteX2" fmla="*/ 5181600 w 5181600"/>
              <a:gd name="connsiteY2" fmla="*/ 4504871 h 6857999"/>
              <a:gd name="connsiteX3" fmla="*/ 5181598 w 5181600"/>
              <a:gd name="connsiteY3" fmla="*/ 4504830 h 6857999"/>
              <a:gd name="connsiteX4" fmla="*/ 5175215 w 5181600"/>
              <a:gd name="connsiteY4" fmla="*/ 4639646 h 6857999"/>
              <a:gd name="connsiteX5" fmla="*/ 2983485 w 5181600"/>
              <a:gd name="connsiteY5" fmla="*/ 6845334 h 6857999"/>
              <a:gd name="connsiteX6" fmla="*/ 2749639 w 5181600"/>
              <a:gd name="connsiteY6" fmla="*/ 6857142 h 6857999"/>
              <a:gd name="connsiteX7" fmla="*/ 2749639 w 5181600"/>
              <a:gd name="connsiteY7" fmla="*/ 6857999 h 6857999"/>
              <a:gd name="connsiteX8" fmla="*/ 0 w 5181600"/>
              <a:gd name="connsiteY8" fmla="*/ 6857999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5181600" h="6857999">
                <a:moveTo>
                  <a:pt x="0" y="0"/>
                </a:moveTo>
                <a:lnTo>
                  <a:pt x="5181600" y="0"/>
                </a:lnTo>
                <a:lnTo>
                  <a:pt x="5181600" y="4504871"/>
                </a:lnTo>
                <a:lnTo>
                  <a:pt x="5181598" y="4504830"/>
                </a:lnTo>
                <a:lnTo>
                  <a:pt x="5175215" y="4639646"/>
                </a:lnTo>
                <a:cubicBezTo>
                  <a:pt x="5064605" y="5801747"/>
                  <a:pt x="4143475" y="6727530"/>
                  <a:pt x="2983485" y="6845334"/>
                </a:cubicBezTo>
                <a:lnTo>
                  <a:pt x="2749639" y="6857142"/>
                </a:lnTo>
                <a:lnTo>
                  <a:pt x="2749639" y="6857999"/>
                </a:lnTo>
                <a:lnTo>
                  <a:pt x="0" y="6857999"/>
                </a:lnTo>
                <a:close/>
              </a:path>
            </a:pathLst>
          </a:custGeom>
          <a:solidFill>
            <a:schemeClr val="accent6"/>
          </a:solidFill>
        </p:spPr>
        <p:txBody>
          <a:bodyPr wrap="square">
            <a:noAutofit/>
          </a:bodyPr>
          <a:lstStyle/>
          <a:p>
            <a:r>
              <a:rPr lang="en-US"/>
              <a:t>Click icon to add picture</a:t>
            </a:r>
          </a:p>
        </p:txBody>
      </p:sp>
      <p:sp>
        <p:nvSpPr>
          <p:cNvPr id="13" name="Content Placeholder 2">
            <a:extLst>
              <a:ext uri="{FF2B5EF4-FFF2-40B4-BE49-F238E27FC236}">
                <a16:creationId xmlns:a16="http://schemas.microsoft.com/office/drawing/2014/main" id="{E5EAFE93-40B7-4FF8-BEE7-E39911ECD80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472608" y="2138902"/>
            <a:ext cx="4214192" cy="4033299"/>
          </a:xfrm>
        </p:spPr>
        <p:txBody>
          <a:bodyPr>
            <a:normAutofit/>
          </a:bodyPr>
          <a:lstStyle>
            <a:lvl1pPr>
              <a:buNone/>
              <a:defRPr>
                <a:solidFill>
                  <a:schemeClr val="bg2"/>
                </a:solidFill>
              </a:defRPr>
            </a:lvl1pPr>
          </a:lstStyle>
          <a:p>
            <a:pPr lvl="0"/>
            <a:r>
              <a:rPr lang="en-US">
                <a:solidFill>
                  <a:srgbClr val="FFFFFF"/>
                </a:solidFill>
              </a:rPr>
              <a:t>Click to edit Master text styles</a:t>
            </a:r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C752B41F-4B4E-4E1F-9191-6BB3F421EDE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 rot="5400000">
            <a:off x="2709614" y="3857446"/>
            <a:ext cx="2353172" cy="3647939"/>
          </a:xfrm>
          <a:custGeom>
            <a:avLst/>
            <a:gdLst>
              <a:gd name="connsiteX0" fmla="*/ 2352312 w 2353172"/>
              <a:gd name="connsiteY0" fmla="*/ 0 h 4863918"/>
              <a:gd name="connsiteX1" fmla="*/ 2353172 w 2353172"/>
              <a:gd name="connsiteY1" fmla="*/ 0 h 4863918"/>
              <a:gd name="connsiteX2" fmla="*/ 2353172 w 2353172"/>
              <a:gd name="connsiteY2" fmla="*/ 4863918 h 4863918"/>
              <a:gd name="connsiteX3" fmla="*/ 2352312 w 2353172"/>
              <a:gd name="connsiteY3" fmla="*/ 4863918 h 4863918"/>
              <a:gd name="connsiteX4" fmla="*/ 2340504 w 2353172"/>
              <a:gd name="connsiteY4" fmla="*/ 4630072 h 4863918"/>
              <a:gd name="connsiteX5" fmla="*/ 134816 w 2353172"/>
              <a:gd name="connsiteY5" fmla="*/ 2438342 h 4863918"/>
              <a:gd name="connsiteX6" fmla="*/ 0 w 2353172"/>
              <a:gd name="connsiteY6" fmla="*/ 2431959 h 4863918"/>
              <a:gd name="connsiteX7" fmla="*/ 134816 w 2353172"/>
              <a:gd name="connsiteY7" fmla="*/ 2425576 h 4863918"/>
              <a:gd name="connsiteX8" fmla="*/ 2340504 w 2353172"/>
              <a:gd name="connsiteY8" fmla="*/ 233845 h 48639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3172" h="4863918">
                <a:moveTo>
                  <a:pt x="2352312" y="0"/>
                </a:moveTo>
                <a:lnTo>
                  <a:pt x="2353172" y="0"/>
                </a:lnTo>
                <a:lnTo>
                  <a:pt x="2353172" y="4863918"/>
                </a:lnTo>
                <a:lnTo>
                  <a:pt x="2352312" y="4863918"/>
                </a:lnTo>
                <a:lnTo>
                  <a:pt x="2340504" y="4630072"/>
                </a:lnTo>
                <a:cubicBezTo>
                  <a:pt x="2222700" y="3470082"/>
                  <a:pt x="1296917" y="2548952"/>
                  <a:pt x="134816" y="2438342"/>
                </a:cubicBezTo>
                <a:lnTo>
                  <a:pt x="0" y="2431959"/>
                </a:lnTo>
                <a:lnTo>
                  <a:pt x="134816" y="2425576"/>
                </a:lnTo>
                <a:cubicBezTo>
                  <a:pt x="1296917" y="2314966"/>
                  <a:pt x="2222700" y="1393835"/>
                  <a:pt x="2340504" y="233845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1350"/>
          </a:p>
        </p:txBody>
      </p:sp>
      <p:sp>
        <p:nvSpPr>
          <p:cNvPr id="18" name="Freeform: Shape 17">
            <a:extLst>
              <a:ext uri="{FF2B5EF4-FFF2-40B4-BE49-F238E27FC236}">
                <a16:creationId xmlns:a16="http://schemas.microsoft.com/office/drawing/2014/main" id="{E3EFD1DB-7478-445F-ACEF-64BE4DFEC83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 rot="5400000">
            <a:off x="2709612" y="3857446"/>
            <a:ext cx="2353172" cy="3647939"/>
          </a:xfrm>
          <a:custGeom>
            <a:avLst/>
            <a:gdLst>
              <a:gd name="connsiteX0" fmla="*/ 2352312 w 2353172"/>
              <a:gd name="connsiteY0" fmla="*/ 0 h 4863918"/>
              <a:gd name="connsiteX1" fmla="*/ 2353172 w 2353172"/>
              <a:gd name="connsiteY1" fmla="*/ 0 h 4863918"/>
              <a:gd name="connsiteX2" fmla="*/ 2353172 w 2353172"/>
              <a:gd name="connsiteY2" fmla="*/ 4863918 h 4863918"/>
              <a:gd name="connsiteX3" fmla="*/ 2352312 w 2353172"/>
              <a:gd name="connsiteY3" fmla="*/ 4863918 h 4863918"/>
              <a:gd name="connsiteX4" fmla="*/ 2340504 w 2353172"/>
              <a:gd name="connsiteY4" fmla="*/ 4630072 h 4863918"/>
              <a:gd name="connsiteX5" fmla="*/ 134816 w 2353172"/>
              <a:gd name="connsiteY5" fmla="*/ 2438342 h 4863918"/>
              <a:gd name="connsiteX6" fmla="*/ 0 w 2353172"/>
              <a:gd name="connsiteY6" fmla="*/ 2431959 h 4863918"/>
              <a:gd name="connsiteX7" fmla="*/ 134816 w 2353172"/>
              <a:gd name="connsiteY7" fmla="*/ 2425576 h 4863918"/>
              <a:gd name="connsiteX8" fmla="*/ 2340504 w 2353172"/>
              <a:gd name="connsiteY8" fmla="*/ 233845 h 48639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3172" h="4863918">
                <a:moveTo>
                  <a:pt x="2352312" y="0"/>
                </a:moveTo>
                <a:lnTo>
                  <a:pt x="2353172" y="0"/>
                </a:lnTo>
                <a:lnTo>
                  <a:pt x="2353172" y="4863918"/>
                </a:lnTo>
                <a:lnTo>
                  <a:pt x="2352312" y="4863918"/>
                </a:lnTo>
                <a:lnTo>
                  <a:pt x="2340504" y="4630072"/>
                </a:lnTo>
                <a:cubicBezTo>
                  <a:pt x="2222700" y="3470082"/>
                  <a:pt x="1296917" y="2548952"/>
                  <a:pt x="134816" y="2438342"/>
                </a:cubicBezTo>
                <a:lnTo>
                  <a:pt x="0" y="2431959"/>
                </a:lnTo>
                <a:lnTo>
                  <a:pt x="134816" y="2425576"/>
                </a:lnTo>
                <a:cubicBezTo>
                  <a:pt x="1296917" y="2314966"/>
                  <a:pt x="2222700" y="1393835"/>
                  <a:pt x="2340504" y="233845"/>
                </a:cubicBezTo>
                <a:close/>
              </a:path>
            </a:pathLst>
          </a:custGeom>
          <a:solidFill>
            <a:schemeClr val="accent2">
              <a:lumMod val="75000"/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135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9753C5C-8415-4BF0-810D-A4C22F695EC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2A2485D4-41D3-4182-8DFE-2E0713EC0B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45EBFEA-4321-48C4-9CA1-43517540C6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860019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2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2A2485D4-41D3-4182-8DFE-2E0713EC0B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9753C5C-8415-4BF0-810D-A4C22F695EC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45EBFEA-4321-48C4-9CA1-43517540C6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Title 1">
            <a:extLst>
              <a:ext uri="{FF2B5EF4-FFF2-40B4-BE49-F238E27FC236}">
                <a16:creationId xmlns:a16="http://schemas.microsoft.com/office/drawing/2014/main" id="{A2D13D15-77CA-4B50-9E08-0F58009A8EA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50727" y="4626592"/>
            <a:ext cx="6450274" cy="1224926"/>
          </a:xfrm>
        </p:spPr>
        <p:txBody>
          <a:bodyPr anchor="b">
            <a:noAutofit/>
          </a:bodyPr>
          <a:lstStyle/>
          <a:p>
            <a:r>
              <a:rPr lang="en-US" sz="3300">
                <a:solidFill>
                  <a:srgbClr val="FFFFFF"/>
                </a:solidFill>
              </a:rPr>
              <a:t>Click to edit Master title style</a:t>
            </a:r>
          </a:p>
        </p:txBody>
      </p:sp>
      <p:sp>
        <p:nvSpPr>
          <p:cNvPr id="11" name="Subtitle 2">
            <a:extLst>
              <a:ext uri="{FF2B5EF4-FFF2-40B4-BE49-F238E27FC236}">
                <a16:creationId xmlns:a16="http://schemas.microsoft.com/office/drawing/2014/main" id="{FBB8E73D-B3E6-4E0A-8295-A9EB1572286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50728" y="5936777"/>
            <a:ext cx="4995080" cy="625497"/>
          </a:xfrm>
        </p:spPr>
        <p:txBody>
          <a:bodyPr>
            <a:normAutofit/>
          </a:bodyPr>
          <a:lstStyle/>
          <a:p>
            <a:r>
              <a:rPr lang="en-US" sz="1050">
                <a:solidFill>
                  <a:srgbClr val="FFFFFF"/>
                </a:solidFill>
              </a:rPr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306798990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DD9960-406F-4187-A0E6-BD19C684039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936995" y="919717"/>
            <a:ext cx="6378206" cy="3551275"/>
          </a:xfrm>
        </p:spPr>
        <p:txBody>
          <a:bodyPr anchor="b">
            <a:normAutofit/>
          </a:bodyPr>
          <a:lstStyle>
            <a:lvl1pPr algn="l">
              <a:lnSpc>
                <a:spcPct val="100000"/>
              </a:lnSpc>
              <a:defRPr sz="405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427E7FE-647D-4B2F-BA13-AB3ED4C5CF5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936995" y="4795284"/>
            <a:ext cx="6378206" cy="1084522"/>
          </a:xfrm>
        </p:spPr>
        <p:txBody>
          <a:bodyPr>
            <a:normAutofit/>
          </a:bodyPr>
          <a:lstStyle>
            <a:lvl1pPr marL="0" indent="0" algn="l">
              <a:lnSpc>
                <a:spcPct val="120000"/>
              </a:lnSpc>
              <a:buNone/>
              <a:defRPr sz="1200" b="1" cap="all" spc="225" baseline="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A5EF785-E0A7-4496-A5BA-49B0156F2628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723529" y="6433203"/>
            <a:ext cx="1819835" cy="367841"/>
          </a:xfrm>
        </p:spPr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742C627-38A1-4A14-8822-D8D33751CA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EEBE346-5F34-48CD-8928-DA8567AEDD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543364" y="6433203"/>
            <a:ext cx="527086" cy="367842"/>
          </a:xfrm>
        </p:spPr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63708755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BF8A94B-011C-4B13-8C12-E91BF7A4008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43000" y="1320801"/>
            <a:ext cx="6858000" cy="3095813"/>
          </a:xfrm>
        </p:spPr>
        <p:txBody>
          <a:bodyPr anchor="b">
            <a:normAutofit/>
          </a:bodyPr>
          <a:lstStyle>
            <a:lvl1pPr>
              <a:defRPr sz="405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716D5F3-887C-4A8F-842A-0294A9FB081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143000" y="4589464"/>
            <a:ext cx="6858001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B94588B-131A-42F3-B76C-62BD65E4806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111AB28-20BD-4CD8-9840-985C3EDBA16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753C85C-3801-46F0-A100-616F5F2F82E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0016226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CF5CB06-0454-4BF1-8011-F8B1A95954F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F920A70-D33B-4461-B74C-3F59ADB16141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1056610" y="2163726"/>
            <a:ext cx="3458240" cy="4013237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881BDF9-836E-431C-8EFA-417A9BEE9F4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92946" y="2163725"/>
            <a:ext cx="3640322" cy="40132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CBD9F59-B591-4E2F-899E-3CA78CE82D4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46CFD12-B3EC-432C-B264-8AB571CAAFD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8F3CBBA-71B3-4857-80E7-525E89FD90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2128879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A3E062-B7F5-4D30-B416-1BBB4A7D0F0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31BDFF7A-EBD3-4FEB-8451-5D735506911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08F54A2D-2C4B-4E1D-AC16-E3B1F1DDB56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C11F373-DB96-4AEA-8E3E-7EDEA213DEE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21571337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EE09F8C-8071-4BE5-AD6F-C98F481D17B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34135B3-14BA-4A88-B6B3-88B77B1C63E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77C3A4D-5B69-44B4-B17F-770E83F008E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4F1C41D-2A59-4512-8034-6DB705787D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D85C494-778C-4EE6-9402-242E1CDD9A6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F5677B9-C338-4033-9AFE-B8B81C5D813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77714718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9AB77DE-4C2E-476F-A419-57470FB66D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9A9FD1A0-93AE-469A-ADDF-2453B64CAAF5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C119C9C-EF97-4910-9419-6D7202609ED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7A87172-A64E-4C38-82ED-2A7050B0FB6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C0C3E24-28E2-4512-BEA0-DAEC5E8465C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1F04F0D-DA84-434D-B136-BEE9FD80AB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4736013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slideLayout" Target="../slideLayouts/slideLayout24.xml"/><Relationship Id="rId18" Type="http://schemas.openxmlformats.org/officeDocument/2006/relationships/slideLayout" Target="../slideLayouts/slideLayout2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17" Type="http://schemas.openxmlformats.org/officeDocument/2006/relationships/slideLayout" Target="../slideLayouts/slideLayout28.xml"/><Relationship Id="rId2" Type="http://schemas.openxmlformats.org/officeDocument/2006/relationships/slideLayout" Target="../slideLayouts/slideLayout13.xml"/><Relationship Id="rId16" Type="http://schemas.openxmlformats.org/officeDocument/2006/relationships/slideLayout" Target="../slideLayouts/slideLayout27.xml"/><Relationship Id="rId20" Type="http://schemas.openxmlformats.org/officeDocument/2006/relationships/theme" Target="../theme/theme2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5" Type="http://schemas.openxmlformats.org/officeDocument/2006/relationships/slideLayout" Target="../slideLayouts/slideLayout26.xml"/><Relationship Id="rId10" Type="http://schemas.openxmlformats.org/officeDocument/2006/relationships/slideLayout" Target="../slideLayouts/slideLayout21.xml"/><Relationship Id="rId19" Type="http://schemas.openxmlformats.org/officeDocument/2006/relationships/slideLayout" Target="../slideLayouts/slideLayout30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slideLayout" Target="../slideLayouts/slideLayout2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6400800"/>
            <a:ext cx="9144001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0" y="6334315"/>
            <a:ext cx="9144001" cy="6599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22960" y="286604"/>
            <a:ext cx="75438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22959" y="1845734"/>
            <a:ext cx="7543801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22961" y="6459786"/>
            <a:ext cx="1854203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96DFF08F-DC6B-4601-B491-B0F83F6DD2DA}" type="datetimeFigureOut">
              <a:rPr lang="en-US" dirty="0"/>
              <a:pPr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764639" y="6459786"/>
            <a:ext cx="3617103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425344" y="6459786"/>
            <a:ext cx="98401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/>
          </a:p>
        </p:txBody>
      </p:sp>
      <p:cxnSp>
        <p:nvCxnSpPr>
          <p:cNvPr id="10" name="Straight Connector 9"/>
          <p:cNvCxnSpPr/>
          <p:nvPr/>
        </p:nvCxnSpPr>
        <p:spPr>
          <a:xfrm>
            <a:off x="895149" y="1737845"/>
            <a:ext cx="74752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8456020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2" r:id="rId1"/>
    <p:sldLayoutId id="2147483689" r:id="rId2"/>
    <p:sldLayoutId id="2147483690" r:id="rId3"/>
    <p:sldLayoutId id="2147483691" r:id="rId4"/>
    <p:sldLayoutId id="2147483676" r:id="rId5"/>
    <p:sldLayoutId id="2147483677" r:id="rId6"/>
    <p:sldLayoutId id="2147483694" r:id="rId7"/>
    <p:sldLayoutId id="2147483692" r:id="rId8"/>
    <p:sldLayoutId id="2147483680" r:id="rId9"/>
    <p:sldLayoutId id="2147483693" r:id="rId10"/>
    <p:sldLayoutId id="2147483682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Freeform: Shape 28">
            <a:extLst>
              <a:ext uri="{FF2B5EF4-FFF2-40B4-BE49-F238E27FC236}">
                <a16:creationId xmlns:a16="http://schemas.microsoft.com/office/drawing/2014/main" id="{7A08E557-10DB-421A-876E-1AE58F8E07C4}"/>
              </a:ext>
            </a:extLst>
          </p:cNvPr>
          <p:cNvSpPr/>
          <p:nvPr/>
        </p:nvSpPr>
        <p:spPr>
          <a:xfrm>
            <a:off x="6629856" y="3732560"/>
            <a:ext cx="2514145" cy="3125440"/>
          </a:xfrm>
          <a:custGeom>
            <a:avLst/>
            <a:gdLst>
              <a:gd name="connsiteX0" fmla="*/ 0 w 3352193"/>
              <a:gd name="connsiteY0" fmla="*/ 3125374 h 3125440"/>
              <a:gd name="connsiteX1" fmla="*/ 2579 w 3352193"/>
              <a:gd name="connsiteY1" fmla="*/ 3125440 h 3125440"/>
              <a:gd name="connsiteX2" fmla="*/ 0 w 3352193"/>
              <a:gd name="connsiteY2" fmla="*/ 3125440 h 3125440"/>
              <a:gd name="connsiteX3" fmla="*/ 3352193 w 3352193"/>
              <a:gd name="connsiteY3" fmla="*/ 0 h 3125440"/>
              <a:gd name="connsiteX4" fmla="*/ 3352193 w 3352193"/>
              <a:gd name="connsiteY4" fmla="*/ 3125440 h 3125440"/>
              <a:gd name="connsiteX5" fmla="*/ 2579 w 3352193"/>
              <a:gd name="connsiteY5" fmla="*/ 3125440 h 3125440"/>
              <a:gd name="connsiteX6" fmla="*/ 3348685 w 3352193"/>
              <a:gd name="connsiteY6" fmla="*/ 47035 h 31254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352193" h="3125440">
                <a:moveTo>
                  <a:pt x="0" y="3125374"/>
                </a:moveTo>
                <a:lnTo>
                  <a:pt x="2579" y="3125440"/>
                </a:lnTo>
                <a:lnTo>
                  <a:pt x="0" y="3125440"/>
                </a:lnTo>
                <a:close/>
                <a:moveTo>
                  <a:pt x="3352193" y="0"/>
                </a:moveTo>
                <a:lnTo>
                  <a:pt x="3352193" y="3125440"/>
                </a:lnTo>
                <a:lnTo>
                  <a:pt x="2579" y="3125440"/>
                </a:lnTo>
                <a:cubicBezTo>
                  <a:pt x="1744073" y="3125440"/>
                  <a:pt x="3176441" y="1776129"/>
                  <a:pt x="3348685" y="47035"/>
                </a:cubicBezTo>
                <a:close/>
              </a:path>
            </a:pathLst>
          </a:custGeom>
          <a:solidFill>
            <a:schemeClr val="accent2">
              <a:alpha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135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C2EBCA0-8609-4F35-8CA7-7AD35FDACD7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685800" y="6434561"/>
            <a:ext cx="257100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750" spc="38" baseline="0">
                <a:solidFill>
                  <a:schemeClr val="accent2"/>
                </a:solidFill>
                <a:latin typeface="+mn-lt"/>
              </a:defRPr>
            </a:lvl1pPr>
          </a:lstStyle>
          <a:p>
            <a:endParaRPr lang="en-US" sz="750"/>
          </a:p>
        </p:txBody>
      </p:sp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FDA9639-38D2-4CD4-A861-F6B4C6CB99B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1581" y="590372"/>
            <a:ext cx="7651686" cy="132589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DAF00B1-16C1-47B3-A7A0-B7146831289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89119" y="1916262"/>
            <a:ext cx="7644149" cy="413348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BCF9501-5B6B-4DAF-B59D-3C129ED805AC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762750" y="6433203"/>
            <a:ext cx="1780613" cy="36784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788" spc="38" baseline="0">
                <a:solidFill>
                  <a:srgbClr val="FFFFFF"/>
                </a:solidFill>
                <a:latin typeface="+mn-lt"/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7685DBD-B7AE-41D8-8CF1-B21CD58E1B4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543363" y="6433203"/>
            <a:ext cx="519947" cy="36784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500">
                <a:solidFill>
                  <a:srgbClr val="FFFFFF"/>
                </a:solidFill>
                <a:latin typeface="+mj-lt"/>
              </a:defRPr>
            </a:lvl1pPr>
          </a:lstStyle>
          <a:p>
            <a:fld id="{08AB70BE-1769-45B8-85A6-0C837432C7E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7763253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6" r:id="rId1"/>
    <p:sldLayoutId id="2147483673" r:id="rId2"/>
    <p:sldLayoutId id="2147483674" r:id="rId3"/>
    <p:sldLayoutId id="2147483675" r:id="rId4"/>
    <p:sldLayoutId id="2147483662" r:id="rId5"/>
    <p:sldLayoutId id="2147483688" r:id="rId6"/>
    <p:sldLayoutId id="2147483679" r:id="rId7"/>
    <p:sldLayoutId id="2147483685" r:id="rId8"/>
    <p:sldLayoutId id="2147483665" r:id="rId9"/>
    <p:sldLayoutId id="2147483681" r:id="rId10"/>
    <p:sldLayoutId id="2147483678" r:id="rId11"/>
    <p:sldLayoutId id="2147483683" r:id="rId12"/>
    <p:sldLayoutId id="2147483684" r:id="rId13"/>
    <p:sldLayoutId id="2147483661" r:id="rId14"/>
    <p:sldLayoutId id="2147483663" r:id="rId15"/>
    <p:sldLayoutId id="2147483664" r:id="rId16"/>
    <p:sldLayoutId id="2147483666" r:id="rId17"/>
    <p:sldLayoutId id="2147483668" r:id="rId18"/>
    <p:sldLayoutId id="2147483669" r:id="rId19"/>
  </p:sldLayoutIdLst>
  <p:hf hdr="0" ftr="0" dt="0"/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000" kern="1200">
          <a:solidFill>
            <a:schemeClr val="accent2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120000"/>
        </a:lnSpc>
        <a:spcBef>
          <a:spcPts val="750"/>
        </a:spcBef>
        <a:buClr>
          <a:schemeClr val="accent5"/>
        </a:buClr>
        <a:buFont typeface="Arial" panose="020B0604020202020204" pitchFamily="34" charset="0"/>
        <a:buChar char="•"/>
        <a:defRPr sz="1500" kern="1200">
          <a:solidFill>
            <a:schemeClr val="tx2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120000"/>
        </a:lnSpc>
        <a:spcBef>
          <a:spcPts val="375"/>
        </a:spcBef>
        <a:buClr>
          <a:schemeClr val="accent5"/>
        </a:buClr>
        <a:buFont typeface="Arial" panose="020B0604020202020204" pitchFamily="34" charset="0"/>
        <a:buChar char="•"/>
        <a:defRPr sz="1350" kern="1200">
          <a:solidFill>
            <a:schemeClr val="tx2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120000"/>
        </a:lnSpc>
        <a:spcBef>
          <a:spcPts val="375"/>
        </a:spcBef>
        <a:buClr>
          <a:schemeClr val="accent5"/>
        </a:buClr>
        <a:buFont typeface="Arial" panose="020B0604020202020204" pitchFamily="34" charset="0"/>
        <a:buChar char="•"/>
        <a:defRPr sz="1200" kern="1200">
          <a:solidFill>
            <a:schemeClr val="tx2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120000"/>
        </a:lnSpc>
        <a:spcBef>
          <a:spcPts val="375"/>
        </a:spcBef>
        <a:buClr>
          <a:schemeClr val="accent5"/>
        </a:buClr>
        <a:buFont typeface="Arial" panose="020B0604020202020204" pitchFamily="34" charset="0"/>
        <a:buChar char="•"/>
        <a:defRPr sz="1050" kern="1200">
          <a:solidFill>
            <a:schemeClr val="tx2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120000"/>
        </a:lnSpc>
        <a:spcBef>
          <a:spcPts val="375"/>
        </a:spcBef>
        <a:buClr>
          <a:schemeClr val="accent5"/>
        </a:buClr>
        <a:buFont typeface="Arial" panose="020B0604020202020204" pitchFamily="34" charset="0"/>
        <a:buChar char="•"/>
        <a:defRPr sz="1050" kern="1200">
          <a:solidFill>
            <a:schemeClr val="tx2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 userDrawn="1">
          <p15:clr>
            <a:srgbClr val="F26B43"/>
          </p15:clr>
        </p15:guide>
        <p15:guide id="2" pos="2880" userDrawn="1">
          <p15:clr>
            <a:srgbClr val="F26B43"/>
          </p15:clr>
        </p15:guide>
        <p15:guide id="3" orient="horz" pos="2736" userDrawn="1">
          <p15:clr>
            <a:srgbClr val="F26B43"/>
          </p15:clr>
        </p15:guide>
        <p15:guide id="4" orient="horz" pos="3312" userDrawn="1">
          <p15:clr>
            <a:srgbClr val="F26B43"/>
          </p15:clr>
        </p15:guide>
        <p15:guide id="5" orient="horz" pos="432" userDrawn="1">
          <p15:clr>
            <a:srgbClr val="F26B43"/>
          </p15:clr>
        </p15:guide>
        <p15:guide id="7" pos="3312" userDrawn="1">
          <p15:clr>
            <a:srgbClr val="F26B43"/>
          </p15:clr>
        </p15:guide>
        <p15:guide id="8" pos="4176" userDrawn="1">
          <p15:clr>
            <a:srgbClr val="F26B43"/>
          </p15:clr>
        </p15:guide>
        <p15:guide id="9" pos="5472" userDrawn="1">
          <p15:clr>
            <a:srgbClr val="F26B43"/>
          </p15:clr>
        </p15:guide>
        <p15:guide id="10" pos="2016" userDrawn="1">
          <p15:clr>
            <a:srgbClr val="F26B43"/>
          </p15:clr>
        </p15:guide>
        <p15:guide id="11" pos="1152" userDrawn="1">
          <p15:clr>
            <a:srgbClr val="F26B43"/>
          </p15:clr>
        </p15:guide>
        <p15:guide id="12" pos="288" userDrawn="1">
          <p15:clr>
            <a:srgbClr val="F26B43"/>
          </p15:clr>
        </p15:guide>
        <p15:guide id="13" pos="1584" userDrawn="1">
          <p15:clr>
            <a:srgbClr val="F26B43"/>
          </p15:clr>
        </p15:guide>
        <p15:guide id="14" pos="3744" userDrawn="1">
          <p15:clr>
            <a:srgbClr val="F26B43"/>
          </p15:clr>
        </p15:guide>
        <p15:guide id="15" pos="5040" userDrawn="1">
          <p15:clr>
            <a:srgbClr val="F26B43"/>
          </p15:clr>
        </p15:guide>
        <p15:guide id="16" pos="720" userDrawn="1">
          <p15:clr>
            <a:srgbClr val="F26B43"/>
          </p15:clr>
        </p15:guide>
        <p15:guide id="17" pos="2448" userDrawn="1">
          <p15:clr>
            <a:srgbClr val="F26B43"/>
          </p15:clr>
        </p15:guide>
        <p15:guide id="18" orient="horz" pos="1008" userDrawn="1">
          <p15:clr>
            <a:srgbClr val="F26B43"/>
          </p15:clr>
        </p15:guide>
        <p15:guide id="19" orient="horz" pos="3888" userDrawn="1">
          <p15:clr>
            <a:srgbClr val="F26B43"/>
          </p15:clr>
        </p15:guide>
        <p15:guide id="20" pos="4608" userDrawn="1">
          <p15:clr>
            <a:srgbClr val="F26B43"/>
          </p15:clr>
        </p15:guide>
        <p15:guide id="21" orient="horz" pos="1584" userDrawn="1">
          <p15:clr>
            <a:srgbClr val="F26B43"/>
          </p15:clr>
        </p15:guide>
        <p15:guide id="22" pos="432" userDrawn="1">
          <p15:clr>
            <a:srgbClr val="F26B43"/>
          </p15:clr>
        </p15:guide>
        <p15:guide id="23" pos="5328" userDrawn="1">
          <p15:clr>
            <a:srgbClr val="F26B43"/>
          </p15:clr>
        </p15:guide>
        <p15:guide id="24" pos="576" userDrawn="1">
          <p15:clr>
            <a:srgbClr val="F26B43"/>
          </p15:clr>
        </p15:guide>
        <p15:guide id="25" pos="5184" userDrawn="1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4.xml"/><Relationship Id="rId5" Type="http://schemas.openxmlformats.org/officeDocument/2006/relationships/image" Target="../media/image8.jpeg"/><Relationship Id="rId4" Type="http://schemas.openxmlformats.org/officeDocument/2006/relationships/image" Target="../media/image7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federalregister.gov/documents/2023/01/12/2023-00504/indian-entities-recognized-by-and-eligible-to-receive-services-from-the-united-states-bureau-of" TargetMode="External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3.xml"/><Relationship Id="rId4" Type="http://schemas.openxmlformats.org/officeDocument/2006/relationships/image" Target="../media/image11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bia.gov/service/tcr-annual-awards-program" TargetMode="External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3.xml"/><Relationship Id="rId5" Type="http://schemas.openxmlformats.org/officeDocument/2006/relationships/image" Target="../media/image13.jpeg"/><Relationship Id="rId4" Type="http://schemas.openxmlformats.org/officeDocument/2006/relationships/image" Target="../media/image12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bia.gov/sites/default/files/dup/inline-files/award_summary_0.pdf" TargetMode="External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0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0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4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3.xml"/></Relationships>
</file>

<file path=ppt/slides/_rels/slide16.xml.rels><?xml version="1.0" encoding="UTF-8" standalone="yes"?>
<Relationships xmlns="http://schemas.openxmlformats.org/package/2006/relationships"><Relationship Id="rId8" Type="http://schemas.microsoft.com/office/2007/relationships/diagramDrawing" Target="../diagrams/drawing1.xml"/><Relationship Id="rId3" Type="http://schemas.openxmlformats.org/officeDocument/2006/relationships/chart" Target="../charts/chart1.xml"/><Relationship Id="rId7" Type="http://schemas.openxmlformats.org/officeDocument/2006/relationships/diagramColors" Target="../diagrams/colors1.xml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8.xml"/><Relationship Id="rId6" Type="http://schemas.openxmlformats.org/officeDocument/2006/relationships/diagramQuickStyle" Target="../diagrams/quickStyle1.xml"/><Relationship Id="rId5" Type="http://schemas.openxmlformats.org/officeDocument/2006/relationships/diagramLayout" Target="../diagrams/layout1.xml"/><Relationship Id="rId4" Type="http://schemas.openxmlformats.org/officeDocument/2006/relationships/diagramData" Target="../diagrams/data1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diagramColors" Target="../diagrams/colors2.xml"/><Relationship Id="rId3" Type="http://schemas.openxmlformats.org/officeDocument/2006/relationships/image" Target="../media/image17.png"/><Relationship Id="rId7" Type="http://schemas.openxmlformats.org/officeDocument/2006/relationships/diagramQuickStyle" Target="../diagrams/quickStyle2.xml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2.xml"/><Relationship Id="rId6" Type="http://schemas.openxmlformats.org/officeDocument/2006/relationships/diagramLayout" Target="../diagrams/layout2.xml"/><Relationship Id="rId5" Type="http://schemas.openxmlformats.org/officeDocument/2006/relationships/diagramData" Target="../diagrams/data2.xml"/><Relationship Id="rId4" Type="http://schemas.openxmlformats.org/officeDocument/2006/relationships/image" Target="../media/image18.png"/><Relationship Id="rId9" Type="http://schemas.microsoft.com/office/2007/relationships/diagramDrawing" Target="../diagrams/drawing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20.png"/><Relationship Id="rId4" Type="http://schemas.openxmlformats.org/officeDocument/2006/relationships/hyperlink" Target="https://www.bia.gov/service/climate-resource-directory#regional" TargetMode="External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5.jpeg"/><Relationship Id="rId3" Type="http://schemas.openxmlformats.org/officeDocument/2006/relationships/hyperlink" Target="http://www.bia.gov/bia/ots/tcr/our-work-partnerships#tribal-climate-resilience-liaisons" TargetMode="External"/><Relationship Id="rId7" Type="http://schemas.openxmlformats.org/officeDocument/2006/relationships/image" Target="../media/image24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3.jpeg"/><Relationship Id="rId5" Type="http://schemas.openxmlformats.org/officeDocument/2006/relationships/image" Target="../media/image22.jpeg"/><Relationship Id="rId4" Type="http://schemas.openxmlformats.org/officeDocument/2006/relationships/image" Target="../media/image21.jpe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2.xml"/><Relationship Id="rId5" Type="http://schemas.openxmlformats.org/officeDocument/2006/relationships/hyperlink" Target="https://www.bia.gov/bia/ots/tcr/our-work-partnerships#tribal-climate-resilience-liaisons" TargetMode="External"/><Relationship Id="rId4" Type="http://schemas.openxmlformats.org/officeDocument/2006/relationships/image" Target="../media/image27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bia.gov/service/climate-resource-directory" TargetMode="External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0.xml"/><Relationship Id="rId4" Type="http://schemas.openxmlformats.org/officeDocument/2006/relationships/hyperlink" Target="https://www.bia.gov/service/climate-resource-directory#regional-resilience-resources-andcontacts" TargetMode="Externa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hyperlink" Target="https://experience.arcgis.com/experience/49f7458ad70c4bac949f421ddf5081c3/" TargetMode="External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8.jpe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0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eg"/><Relationship Id="rId7" Type="http://schemas.openxmlformats.org/officeDocument/2006/relationships/hyperlink" Target="http://tribalclimateguide.uoregon.edu/" TargetMode="External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Relationship Id="rId6" Type="http://schemas.openxmlformats.org/officeDocument/2006/relationships/hyperlink" Target="http://www7.nau.edu/itep/main/tcc/Resources/newsletters" TargetMode="External"/><Relationship Id="rId5" Type="http://schemas.openxmlformats.org/officeDocument/2006/relationships/hyperlink" Target="https://biamaps.doi.gov/tribalresilience/resourceguide/" TargetMode="External"/><Relationship Id="rId4" Type="http://schemas.openxmlformats.org/officeDocument/2006/relationships/hyperlink" Target="https://www.bia.gov/bia/ots/tribal-resilience-program" TargetMode="External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image" Target="../media/image35.jpeg"/><Relationship Id="rId3" Type="http://schemas.openxmlformats.org/officeDocument/2006/relationships/hyperlink" Target="mailto:tribal.resilience@bia.gov" TargetMode="External"/><Relationship Id="rId7" Type="http://schemas.openxmlformats.org/officeDocument/2006/relationships/image" Target="../media/image34.jpeg"/><Relationship Id="rId2" Type="http://schemas.openxmlformats.org/officeDocument/2006/relationships/hyperlink" Target="mailto:john.mosley@bia.gov" TargetMode="Externa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33.jpeg"/><Relationship Id="rId5" Type="http://schemas.openxmlformats.org/officeDocument/2006/relationships/image" Target="../media/image32.jpeg"/><Relationship Id="rId4" Type="http://schemas.openxmlformats.org/officeDocument/2006/relationships/hyperlink" Target="https://www.bia.gov/service/tcr-annual-awards-program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Placeholder 12" descr="Antelope canyon colours">
            <a:extLst>
              <a:ext uri="{FF2B5EF4-FFF2-40B4-BE49-F238E27FC236}">
                <a16:creationId xmlns:a16="http://schemas.microsoft.com/office/drawing/2014/main" id="{973A7C7E-C448-42BB-B732-541A6CC83C88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 rotWithShape="1">
          <a:blip r:embed="rId3"/>
          <a:srcRect l="4" r="4"/>
          <a:stretch/>
        </p:blipFill>
        <p:spPr>
          <a:xfrm>
            <a:off x="-4373" y="857250"/>
            <a:ext cx="9150419" cy="6000749"/>
          </a:xfrm>
        </p:spPr>
      </p:pic>
      <p:sp>
        <p:nvSpPr>
          <p:cNvPr id="30" name="Title 29">
            <a:extLst>
              <a:ext uri="{FF2B5EF4-FFF2-40B4-BE49-F238E27FC236}">
                <a16:creationId xmlns:a16="http://schemas.microsoft.com/office/drawing/2014/main" id="{9DAE0213-8971-4F41-9E3D-5FCCD40DC2BF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pPr>
              <a:lnSpc>
                <a:spcPct val="100000"/>
              </a:lnSpc>
            </a:pPr>
            <a:br>
              <a:rPr lang="en-US" dirty="0"/>
            </a:br>
            <a:r>
              <a:rPr lang="en-US" dirty="0"/>
              <a:t>BIA Branch of </a:t>
            </a:r>
            <a:br>
              <a:rPr lang="en-US" dirty="0"/>
            </a:br>
            <a:r>
              <a:rPr lang="en-US" dirty="0"/>
              <a:t>Tribal Climate Resilience  </a:t>
            </a:r>
            <a:br>
              <a:rPr lang="en-US" dirty="0">
                <a:ea typeface="+mj-lt"/>
                <a:cs typeface="+mj-lt"/>
              </a:rPr>
            </a:br>
            <a:r>
              <a:rPr lang="en-US" dirty="0">
                <a:ea typeface="+mj-lt"/>
                <a:cs typeface="+mj-lt"/>
              </a:rPr>
              <a:t>FY 2023 Awards</a:t>
            </a:r>
            <a:endParaRPr lang="en-US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1541B245-FDD2-53AD-F2B2-DCAFD735DFDF}"/>
              </a:ext>
            </a:extLst>
          </p:cNvPr>
          <p:cNvSpPr txBox="1"/>
          <p:nvPr/>
        </p:nvSpPr>
        <p:spPr>
          <a:xfrm>
            <a:off x="3979333" y="259291"/>
            <a:ext cx="4193645" cy="36933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r"/>
            <a:r>
              <a:rPr lang="en-US" sz="1800" dirty="0">
                <a:solidFill>
                  <a:schemeClr val="accent1">
                    <a:lumMod val="75000"/>
                  </a:schemeClr>
                </a:solidFill>
                <a:latin typeface="Elephant Pro"/>
              </a:rPr>
              <a:t>August 29, 2023</a:t>
            </a:r>
          </a:p>
        </p:txBody>
      </p:sp>
      <p:pic>
        <p:nvPicPr>
          <p:cNvPr id="4" name="Picture 5">
            <a:extLst>
              <a:ext uri="{FF2B5EF4-FFF2-40B4-BE49-F238E27FC236}">
                <a16:creationId xmlns:a16="http://schemas.microsoft.com/office/drawing/2014/main" id="{FDDDFD6B-15FE-A1F1-E4FB-CAFE1430C2F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680604" y="3426355"/>
            <a:ext cx="1529292" cy="1529292"/>
          </a:xfrm>
          <a:prstGeom prst="rect">
            <a:avLst/>
          </a:prstGeom>
        </p:spPr>
      </p:pic>
      <p:pic>
        <p:nvPicPr>
          <p:cNvPr id="7" name="Picture 7">
            <a:extLst>
              <a:ext uri="{FF2B5EF4-FFF2-40B4-BE49-F238E27FC236}">
                <a16:creationId xmlns:a16="http://schemas.microsoft.com/office/drawing/2014/main" id="{41520A24-BF7F-5AF6-01EA-69B1D5D5EB8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359647" y="3433232"/>
            <a:ext cx="1515536" cy="15155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6577352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" name="Freeform: Shape 81">
            <a:extLst>
              <a:ext uri="{FF2B5EF4-FFF2-40B4-BE49-F238E27FC236}">
                <a16:creationId xmlns:a16="http://schemas.microsoft.com/office/drawing/2014/main" id="{7A08E557-10DB-421A-876E-1AE58F8E07C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33527" y="3732560"/>
            <a:ext cx="2514145" cy="3125440"/>
          </a:xfrm>
          <a:custGeom>
            <a:avLst/>
            <a:gdLst>
              <a:gd name="connsiteX0" fmla="*/ 0 w 3352193"/>
              <a:gd name="connsiteY0" fmla="*/ 3125374 h 3125440"/>
              <a:gd name="connsiteX1" fmla="*/ 2579 w 3352193"/>
              <a:gd name="connsiteY1" fmla="*/ 3125440 h 3125440"/>
              <a:gd name="connsiteX2" fmla="*/ 0 w 3352193"/>
              <a:gd name="connsiteY2" fmla="*/ 3125440 h 3125440"/>
              <a:gd name="connsiteX3" fmla="*/ 3352193 w 3352193"/>
              <a:gd name="connsiteY3" fmla="*/ 0 h 3125440"/>
              <a:gd name="connsiteX4" fmla="*/ 3352193 w 3352193"/>
              <a:gd name="connsiteY4" fmla="*/ 3125440 h 3125440"/>
              <a:gd name="connsiteX5" fmla="*/ 2579 w 3352193"/>
              <a:gd name="connsiteY5" fmla="*/ 3125440 h 3125440"/>
              <a:gd name="connsiteX6" fmla="*/ 3348685 w 3352193"/>
              <a:gd name="connsiteY6" fmla="*/ 47035 h 31254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352193" h="3125440">
                <a:moveTo>
                  <a:pt x="0" y="3125374"/>
                </a:moveTo>
                <a:lnTo>
                  <a:pt x="2579" y="3125440"/>
                </a:lnTo>
                <a:lnTo>
                  <a:pt x="0" y="3125440"/>
                </a:lnTo>
                <a:close/>
                <a:moveTo>
                  <a:pt x="3352193" y="0"/>
                </a:moveTo>
                <a:lnTo>
                  <a:pt x="3352193" y="3125440"/>
                </a:lnTo>
                <a:lnTo>
                  <a:pt x="2579" y="3125440"/>
                </a:lnTo>
                <a:cubicBezTo>
                  <a:pt x="1744073" y="3125440"/>
                  <a:pt x="3176441" y="1776129"/>
                  <a:pt x="3348685" y="47035"/>
                </a:cubicBezTo>
                <a:close/>
              </a:path>
            </a:pathLst>
          </a:custGeom>
          <a:solidFill>
            <a:schemeClr val="accent2">
              <a:alpha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 useBgFill="1">
        <p:nvSpPr>
          <p:cNvPr id="92" name="Rectangle 83">
            <a:extLst>
              <a:ext uri="{FF2B5EF4-FFF2-40B4-BE49-F238E27FC236}">
                <a16:creationId xmlns:a16="http://schemas.microsoft.com/office/drawing/2014/main" id="{369DB5D3-4B63-4FD1-BA37-8EBACA587A1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3" name="Rectangle 85">
            <a:extLst>
              <a:ext uri="{FF2B5EF4-FFF2-40B4-BE49-F238E27FC236}">
                <a16:creationId xmlns:a16="http://schemas.microsoft.com/office/drawing/2014/main" id="{5BBDA1FD-F245-4707-9DD0-B21388E6D53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7716" y="0"/>
            <a:ext cx="5906492" cy="6853236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4" name="Freeform: Shape 87">
            <a:extLst>
              <a:ext uri="{FF2B5EF4-FFF2-40B4-BE49-F238E27FC236}">
                <a16:creationId xmlns:a16="http://schemas.microsoft.com/office/drawing/2014/main" id="{4D65F7CF-078D-4DB9-942F-CA5C78C7357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351468" y="0"/>
            <a:ext cx="5513721" cy="6858000"/>
          </a:xfrm>
          <a:custGeom>
            <a:avLst/>
            <a:gdLst>
              <a:gd name="connsiteX0" fmla="*/ 0 w 7351628"/>
              <a:gd name="connsiteY0" fmla="*/ 0 h 6858000"/>
              <a:gd name="connsiteX1" fmla="*/ 1482273 w 7351628"/>
              <a:gd name="connsiteY1" fmla="*/ 0 h 6858000"/>
              <a:gd name="connsiteX2" fmla="*/ 2438400 w 7351628"/>
              <a:gd name="connsiteY2" fmla="*/ 0 h 6858000"/>
              <a:gd name="connsiteX3" fmla="*/ 7351628 w 7351628"/>
              <a:gd name="connsiteY3" fmla="*/ 0 h 6858000"/>
              <a:gd name="connsiteX4" fmla="*/ 3920673 w 7351628"/>
              <a:gd name="connsiteY4" fmla="*/ 3430955 h 6858000"/>
              <a:gd name="connsiteX5" fmla="*/ 7175072 w 7351628"/>
              <a:gd name="connsiteY5" fmla="*/ 6857446 h 6858000"/>
              <a:gd name="connsiteX6" fmla="*/ 7196984 w 7351628"/>
              <a:gd name="connsiteY6" fmla="*/ 6858000 h 6858000"/>
              <a:gd name="connsiteX7" fmla="*/ 2438400 w 7351628"/>
              <a:gd name="connsiteY7" fmla="*/ 6858000 h 6858000"/>
              <a:gd name="connsiteX8" fmla="*/ 1482273 w 7351628"/>
              <a:gd name="connsiteY8" fmla="*/ 6858000 h 6858000"/>
              <a:gd name="connsiteX9" fmla="*/ 0 w 7351628"/>
              <a:gd name="connsiteY9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7351628" h="6858000">
                <a:moveTo>
                  <a:pt x="0" y="0"/>
                </a:moveTo>
                <a:lnTo>
                  <a:pt x="1482273" y="0"/>
                </a:lnTo>
                <a:lnTo>
                  <a:pt x="2438400" y="0"/>
                </a:lnTo>
                <a:lnTo>
                  <a:pt x="7351628" y="0"/>
                </a:lnTo>
                <a:cubicBezTo>
                  <a:pt x="5456764" y="0"/>
                  <a:pt x="3920673" y="1536091"/>
                  <a:pt x="3920673" y="3430955"/>
                </a:cubicBezTo>
                <a:cubicBezTo>
                  <a:pt x="3920673" y="5266604"/>
                  <a:pt x="5362258" y="6765554"/>
                  <a:pt x="7175072" y="6857446"/>
                </a:cubicBezTo>
                <a:lnTo>
                  <a:pt x="7196984" y="6858000"/>
                </a:lnTo>
                <a:lnTo>
                  <a:pt x="2438400" y="6858000"/>
                </a:lnTo>
                <a:lnTo>
                  <a:pt x="1482273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2">
              <a:lumMod val="75000"/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6074EFDE-BA5F-45C9-82A2-B73BB548FAD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685800"/>
            <a:ext cx="2214348" cy="5486400"/>
          </a:xfrm>
        </p:spPr>
        <p:txBody>
          <a:bodyPr vert="horz" lIns="91440" tIns="45720" rIns="91440" bIns="45720" rtlCol="0" anchor="ctr" anchorCtr="0">
            <a:normAutofit/>
          </a:bodyPr>
          <a:lstStyle/>
          <a:p>
            <a:pPr defTabSz="914400">
              <a:lnSpc>
                <a:spcPct val="100000"/>
              </a:lnSpc>
            </a:pPr>
            <a:r>
              <a:rPr lang="en-US">
                <a:solidFill>
                  <a:srgbClr val="FFFFFF"/>
                </a:solidFill>
              </a:rPr>
              <a:t>Tribal Climate Resilience (TCR) Awards Overview </a:t>
            </a:r>
          </a:p>
        </p:txBody>
      </p:sp>
      <p:sp useBgFill="1">
        <p:nvSpPr>
          <p:cNvPr id="90" name="Freeform: Shape 89">
            <a:extLst>
              <a:ext uri="{FF2B5EF4-FFF2-40B4-BE49-F238E27FC236}">
                <a16:creationId xmlns:a16="http://schemas.microsoft.com/office/drawing/2014/main" id="{7C754B97-BF4D-4E8F-8EC3-4906E36CEA2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2928429" y="0"/>
            <a:ext cx="4472424" cy="6861910"/>
          </a:xfrm>
          <a:custGeom>
            <a:avLst/>
            <a:gdLst>
              <a:gd name="connsiteX0" fmla="*/ 2532276 w 5963231"/>
              <a:gd name="connsiteY0" fmla="*/ 6861910 h 6861910"/>
              <a:gd name="connsiteX1" fmla="*/ 2377645 w 5963231"/>
              <a:gd name="connsiteY1" fmla="*/ 6858000 h 6861910"/>
              <a:gd name="connsiteX2" fmla="*/ 0 w 5963231"/>
              <a:gd name="connsiteY2" fmla="*/ 6858000 h 6861910"/>
              <a:gd name="connsiteX3" fmla="*/ 0 w 5963231"/>
              <a:gd name="connsiteY3" fmla="*/ 0 h 6861910"/>
              <a:gd name="connsiteX4" fmla="*/ 2532276 w 5963231"/>
              <a:gd name="connsiteY4" fmla="*/ 0 h 6861910"/>
              <a:gd name="connsiteX5" fmla="*/ 2547568 w 5963231"/>
              <a:gd name="connsiteY5" fmla="*/ 0 h 6861910"/>
              <a:gd name="connsiteX6" fmla="*/ 2547568 w 5963231"/>
              <a:gd name="connsiteY6" fmla="*/ 387 h 6861910"/>
              <a:gd name="connsiteX7" fmla="*/ 2708832 w 5963231"/>
              <a:gd name="connsiteY7" fmla="*/ 4464 h 6861910"/>
              <a:gd name="connsiteX8" fmla="*/ 5963231 w 5963231"/>
              <a:gd name="connsiteY8" fmla="*/ 3430955 h 6861910"/>
              <a:gd name="connsiteX9" fmla="*/ 2532276 w 5963231"/>
              <a:gd name="connsiteY9" fmla="*/ 6861910 h 6861910"/>
              <a:gd name="connsiteX0" fmla="*/ 2532276 w 5963231"/>
              <a:gd name="connsiteY0" fmla="*/ 6861910 h 6861910"/>
              <a:gd name="connsiteX1" fmla="*/ 0 w 5963231"/>
              <a:gd name="connsiteY1" fmla="*/ 6858000 h 6861910"/>
              <a:gd name="connsiteX2" fmla="*/ 0 w 5963231"/>
              <a:gd name="connsiteY2" fmla="*/ 0 h 6861910"/>
              <a:gd name="connsiteX3" fmla="*/ 2532276 w 5963231"/>
              <a:gd name="connsiteY3" fmla="*/ 0 h 6861910"/>
              <a:gd name="connsiteX4" fmla="*/ 2547568 w 5963231"/>
              <a:gd name="connsiteY4" fmla="*/ 0 h 6861910"/>
              <a:gd name="connsiteX5" fmla="*/ 2547568 w 5963231"/>
              <a:gd name="connsiteY5" fmla="*/ 387 h 6861910"/>
              <a:gd name="connsiteX6" fmla="*/ 2708832 w 5963231"/>
              <a:gd name="connsiteY6" fmla="*/ 4464 h 6861910"/>
              <a:gd name="connsiteX7" fmla="*/ 5963231 w 5963231"/>
              <a:gd name="connsiteY7" fmla="*/ 3430955 h 6861910"/>
              <a:gd name="connsiteX8" fmla="*/ 2532276 w 5963231"/>
              <a:gd name="connsiteY8" fmla="*/ 6861910 h 686191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5963231" h="6861910">
                <a:moveTo>
                  <a:pt x="2532276" y="6861910"/>
                </a:moveTo>
                <a:lnTo>
                  <a:pt x="0" y="6858000"/>
                </a:lnTo>
                <a:lnTo>
                  <a:pt x="0" y="0"/>
                </a:lnTo>
                <a:lnTo>
                  <a:pt x="2532276" y="0"/>
                </a:lnTo>
                <a:lnTo>
                  <a:pt x="2547568" y="0"/>
                </a:lnTo>
                <a:lnTo>
                  <a:pt x="2547568" y="387"/>
                </a:lnTo>
                <a:lnTo>
                  <a:pt x="2708832" y="4464"/>
                </a:lnTo>
                <a:cubicBezTo>
                  <a:pt x="4521646" y="96356"/>
                  <a:pt x="5963231" y="1595306"/>
                  <a:pt x="5963231" y="3430955"/>
                </a:cubicBezTo>
                <a:cubicBezTo>
                  <a:pt x="5963231" y="5325819"/>
                  <a:pt x="4427140" y="6861910"/>
                  <a:pt x="2532276" y="6861910"/>
                </a:cubicBezTo>
                <a:close/>
              </a:path>
            </a:pathLst>
          </a:custGeom>
          <a:ln w="31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66" name="Content Placeholder 16">
            <a:extLst>
              <a:ext uri="{FF2B5EF4-FFF2-40B4-BE49-F238E27FC236}">
                <a16:creationId xmlns:a16="http://schemas.microsoft.com/office/drawing/2014/main" id="{C0C53578-E7FD-2EBE-BCA4-C0A4B2BBEEB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511153" y="685800"/>
            <a:ext cx="2835056" cy="5491163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marL="556895" indent="-228600" defTabSz="91440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700">
                <a:solidFill>
                  <a:schemeClr val="tx2"/>
                </a:solidFill>
                <a:sym typeface="Calibri"/>
              </a:rPr>
              <a:t>Program Purpose</a:t>
            </a:r>
            <a:endParaRPr lang="en-US" sz="1700">
              <a:solidFill>
                <a:schemeClr val="tx2"/>
              </a:solidFill>
            </a:endParaRPr>
          </a:p>
          <a:p>
            <a:pPr marL="556895" indent="-228600" defTabSz="91440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700">
                <a:solidFill>
                  <a:schemeClr val="tx2"/>
                </a:solidFill>
                <a:sym typeface="Calibri"/>
              </a:rPr>
              <a:t>FY 2023 Solicitation –Request for Proposals</a:t>
            </a:r>
            <a:endParaRPr lang="en-US" sz="1700">
              <a:solidFill>
                <a:schemeClr val="tx2"/>
              </a:solidFill>
            </a:endParaRPr>
          </a:p>
          <a:p>
            <a:pPr marL="556895" indent="-228600" defTabSz="91440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700">
                <a:solidFill>
                  <a:schemeClr val="tx2"/>
                </a:solidFill>
                <a:sym typeface="Calibri"/>
              </a:rPr>
              <a:t>What's New? </a:t>
            </a:r>
            <a:endParaRPr lang="en-US" sz="1700">
              <a:solidFill>
                <a:schemeClr val="tx2"/>
              </a:solidFill>
            </a:endParaRPr>
          </a:p>
          <a:p>
            <a:pPr marL="556895" indent="-228600" defTabSz="91440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700">
                <a:solidFill>
                  <a:schemeClr val="tx2"/>
                </a:solidFill>
                <a:sym typeface="Calibri"/>
              </a:rPr>
              <a:t>How to Apply</a:t>
            </a:r>
            <a:endParaRPr lang="en-US" sz="1700">
              <a:solidFill>
                <a:schemeClr val="tx2"/>
              </a:solidFill>
            </a:endParaRPr>
          </a:p>
          <a:p>
            <a:pPr marL="556895" indent="-228600" defTabSz="91440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700">
                <a:solidFill>
                  <a:schemeClr val="tx2"/>
                </a:solidFill>
                <a:sym typeface="Calibri"/>
              </a:rPr>
              <a:t>Helpful Resources and Partnerships</a:t>
            </a:r>
            <a:endParaRPr lang="en-US" sz="1700">
              <a:solidFill>
                <a:schemeClr val="tx2"/>
              </a:solidFill>
            </a:endParaRPr>
          </a:p>
          <a:p>
            <a:pPr marL="556895" indent="-228600" defTabSz="91440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700">
                <a:solidFill>
                  <a:schemeClr val="tx2"/>
                </a:solidFill>
                <a:sym typeface="Calibri"/>
              </a:rPr>
              <a:t>FAQs</a:t>
            </a:r>
            <a:endParaRPr lang="en-US" sz="1700">
              <a:solidFill>
                <a:schemeClr val="tx2"/>
              </a:solidFill>
            </a:endParaRPr>
          </a:p>
        </p:txBody>
      </p:sp>
      <p:pic>
        <p:nvPicPr>
          <p:cNvPr id="2" name="Picture 2">
            <a:extLst>
              <a:ext uri="{FF2B5EF4-FFF2-40B4-BE49-F238E27FC236}">
                <a16:creationId xmlns:a16="http://schemas.microsoft.com/office/drawing/2014/main" id="{9BF0CC6C-C1E7-D386-3654-9BFB6266BF2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4506" r="61214" b="-154"/>
          <a:stretch/>
        </p:blipFill>
        <p:spPr>
          <a:xfrm>
            <a:off x="6652580" y="-8467"/>
            <a:ext cx="2497694" cy="6877069"/>
          </a:xfrm>
          <a:prstGeom prst="rect">
            <a:avLst/>
          </a:prstGeom>
        </p:spPr>
      </p:pic>
      <p:sp>
        <p:nvSpPr>
          <p:cNvPr id="16" name="Slide Number Placeholder 15">
            <a:extLst>
              <a:ext uri="{FF2B5EF4-FFF2-40B4-BE49-F238E27FC236}">
                <a16:creationId xmlns:a16="http://schemas.microsoft.com/office/drawing/2014/main" id="{3EBD2A47-3DF2-4802-95E2-3AF0635E9F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543364" y="6434524"/>
            <a:ext cx="519945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lnSpc>
                <a:spcPct val="90000"/>
              </a:lnSpc>
              <a:spcAft>
                <a:spcPts val="450"/>
              </a:spcAft>
            </a:pPr>
            <a:fld id="{08AB70BE-1769-45B8-85A6-0C837432C7E6}" type="slidenum">
              <a:rPr lang="en-US" sz="1900" kern="1200">
                <a:solidFill>
                  <a:srgbClr val="FFFFFF"/>
                </a:solidFill>
                <a:ea typeface="+mn-ea"/>
                <a:cs typeface="+mn-cs"/>
              </a:rPr>
              <a:pPr>
                <a:lnSpc>
                  <a:spcPct val="90000"/>
                </a:lnSpc>
                <a:spcAft>
                  <a:spcPts val="450"/>
                </a:spcAft>
              </a:pPr>
              <a:t>2</a:t>
            </a:fld>
            <a:endParaRPr lang="en-US" sz="1900" kern="1200">
              <a:solidFill>
                <a:srgbClr val="FFFFFF"/>
              </a:solidFill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8392731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chemeClr val="bg1">
                <a:tint val="96000"/>
                <a:shade val="99000"/>
                <a:satMod val="140000"/>
              </a:schemeClr>
            </a:gs>
            <a:gs pos="65000">
              <a:schemeClr val="bg1">
                <a:tint val="100000"/>
                <a:shade val="80000"/>
                <a:satMod val="130000"/>
              </a:schemeClr>
            </a:gs>
            <a:gs pos="100000">
              <a:schemeClr val="bg1">
                <a:tint val="100000"/>
                <a:shade val="48000"/>
                <a:satMod val="120000"/>
              </a:schemeClr>
            </a:gs>
          </a:gsLst>
          <a:lin ang="16200000" scaled="0"/>
        </a:gradFill>
        <a:effectLst/>
      </p:bgPr>
    </p:bg>
    <p:spTree>
      <p:nvGrpSpPr>
        <p:cNvPr id="1" name="Shape 1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" name="Rectangle 176">
            <a:extLst>
              <a:ext uri="{FF2B5EF4-FFF2-40B4-BE49-F238E27FC236}">
                <a16:creationId xmlns:a16="http://schemas.microsoft.com/office/drawing/2014/main" id="{25C8D2C1-DA83-420D-9635-D52CE066B5D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381" y="6400800"/>
            <a:ext cx="9141619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79" name="Rectangle 178">
            <a:extLst>
              <a:ext uri="{FF2B5EF4-FFF2-40B4-BE49-F238E27FC236}">
                <a16:creationId xmlns:a16="http://schemas.microsoft.com/office/drawing/2014/main" id="{434F74C9-6A0B-409E-AD1C-45B58BE91BB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" y="6334316"/>
            <a:ext cx="9141619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cxnSp>
        <p:nvCxnSpPr>
          <p:cNvPr id="181" name="Straight Connector 180">
            <a:extLst>
              <a:ext uri="{FF2B5EF4-FFF2-40B4-BE49-F238E27FC236}">
                <a16:creationId xmlns:a16="http://schemas.microsoft.com/office/drawing/2014/main" id="{F5486A9D-1265-4B57-91E6-68E666B978B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05743" y="4343400"/>
            <a:ext cx="740664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" name="Picture 2">
            <a:extLst>
              <a:ext uri="{FF2B5EF4-FFF2-40B4-BE49-F238E27FC236}">
                <a16:creationId xmlns:a16="http://schemas.microsoft.com/office/drawing/2014/main" id="{80D89B05-6439-0B81-1E8B-BB98C1179CDD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alphaModFix amt="35000"/>
          </a:blip>
          <a:srcRect l="5293" r="5706" b="-1"/>
          <a:stretch/>
        </p:blipFill>
        <p:spPr>
          <a:xfrm>
            <a:off x="20" y="10"/>
            <a:ext cx="9143980" cy="6857990"/>
          </a:xfrm>
          <a:prstGeom prst="rect">
            <a:avLst/>
          </a:prstGeom>
        </p:spPr>
      </p:pic>
      <p:sp>
        <p:nvSpPr>
          <p:cNvPr id="172" name="Google Shape;172;p22"/>
          <p:cNvSpPr txBox="1">
            <a:spLocks noGrp="1"/>
          </p:cNvSpPr>
          <p:nvPr>
            <p:ph type="title"/>
          </p:nvPr>
        </p:nvSpPr>
        <p:spPr>
          <a:xfrm>
            <a:off x="822960" y="758952"/>
            <a:ext cx="7543800" cy="3566160"/>
          </a:xfrm>
          <a:prstGeom prst="rect">
            <a:avLst/>
          </a:prstGeom>
        </p:spPr>
        <p:txBody>
          <a:bodyPr spcFirstLastPara="1" vert="horz" lIns="91440" tIns="45720" rIns="91440" bIns="45720" rtlCol="0" anchor="b" anchorCtr="0">
            <a:normAutofit/>
          </a:bodyPr>
          <a:lstStyle/>
          <a:p>
            <a:pPr>
              <a:buSzPts val="4400"/>
            </a:pPr>
            <a:r>
              <a:rPr lang="en-US" sz="6000">
                <a:solidFill>
                  <a:srgbClr val="FFFFFF"/>
                </a:solidFill>
                <a:latin typeface="Elephant"/>
              </a:rPr>
              <a:t>Program Purpose</a:t>
            </a:r>
          </a:p>
        </p:txBody>
      </p:sp>
      <p:cxnSp>
        <p:nvCxnSpPr>
          <p:cNvPr id="183" name="Straight Connector 182">
            <a:extLst>
              <a:ext uri="{FF2B5EF4-FFF2-40B4-BE49-F238E27FC236}">
                <a16:creationId xmlns:a16="http://schemas.microsoft.com/office/drawing/2014/main" id="{4071767D-5FF7-4508-B8B7-BB60FF3AB2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05743" y="4343400"/>
            <a:ext cx="7406640" cy="0"/>
          </a:xfrm>
          <a:prstGeom prst="line">
            <a:avLst/>
          </a:prstGeom>
          <a:ln w="6350">
            <a:solidFill>
              <a:schemeClr val="tx1">
                <a:alpha val="8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5" name="Rectangle 184">
            <a:extLst>
              <a:ext uri="{FF2B5EF4-FFF2-40B4-BE49-F238E27FC236}">
                <a16:creationId xmlns:a16="http://schemas.microsoft.com/office/drawing/2014/main" id="{C4E89C94-E462-4566-A15A-32835FD68BC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" y="6334316"/>
            <a:ext cx="9143989" cy="6648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87" name="Rectangle 186">
            <a:extLst>
              <a:ext uri="{FF2B5EF4-FFF2-40B4-BE49-F238E27FC236}">
                <a16:creationId xmlns:a16="http://schemas.microsoft.com/office/drawing/2014/main" id="{E25F4A20-71FB-4A26-92E2-89DED49264C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6400800"/>
            <a:ext cx="9144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904F34FB-71FF-02E0-7A0F-9BE456AD1B8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TCR Purpose</a:t>
            </a:r>
          </a:p>
        </p:txBody>
      </p:sp>
      <p:pic>
        <p:nvPicPr>
          <p:cNvPr id="2" name="Picture 2" descr="Field of orange poppies">
            <a:extLst>
              <a:ext uri="{FF2B5EF4-FFF2-40B4-BE49-F238E27FC236}">
                <a16:creationId xmlns:a16="http://schemas.microsoft.com/office/drawing/2014/main" id="{37A616DE-65F0-07CC-A60F-4B3BC0C62C5F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 rotWithShape="1">
          <a:blip r:embed="rId3"/>
          <a:srcRect l="8008" t="5836" r="24570" b="-560"/>
          <a:stretch/>
        </p:blipFill>
        <p:spPr>
          <a:xfrm>
            <a:off x="-3076" y="1169"/>
            <a:ext cx="2065660" cy="2195622"/>
          </a:xfrm>
        </p:spPr>
      </p:pic>
      <p:pic>
        <p:nvPicPr>
          <p:cNvPr id="3" name="Picture 3" descr="Close-up of terracotta pottery">
            <a:extLst>
              <a:ext uri="{FF2B5EF4-FFF2-40B4-BE49-F238E27FC236}">
                <a16:creationId xmlns:a16="http://schemas.microsoft.com/office/drawing/2014/main" id="{CF5608D7-A60A-1992-2EB7-EEFD2CC733F1}"/>
              </a:ext>
            </a:extLst>
          </p:cNvPr>
          <p:cNvPicPr>
            <a:picLocks noGrp="1" noChangeAspect="1"/>
          </p:cNvPicPr>
          <p:nvPr>
            <p:ph type="pic" sz="quarter" idx="14"/>
          </p:nvPr>
        </p:nvPicPr>
        <p:blipFill>
          <a:blip r:embed="rId4"/>
          <a:srcRect l="10304" r="10304"/>
          <a:stretch/>
        </p:blipFill>
        <p:spPr/>
      </p:pic>
      <p:pic>
        <p:nvPicPr>
          <p:cNvPr id="4" name="Picture 9" descr="Close-up of hand-woven basket">
            <a:extLst>
              <a:ext uri="{FF2B5EF4-FFF2-40B4-BE49-F238E27FC236}">
                <a16:creationId xmlns:a16="http://schemas.microsoft.com/office/drawing/2014/main" id="{07D29DD9-41C1-242E-C062-CD3B9FC5167D}"/>
              </a:ext>
            </a:extLst>
          </p:cNvPr>
          <p:cNvPicPr>
            <a:picLocks noGrp="1" noChangeAspect="1"/>
          </p:cNvPicPr>
          <p:nvPr>
            <p:ph type="pic" sz="quarter" idx="15"/>
          </p:nvPr>
        </p:nvPicPr>
        <p:blipFill>
          <a:blip r:embed="rId5"/>
          <a:srcRect l="10277" r="10277"/>
          <a:stretch/>
        </p:blipFill>
        <p:spPr/>
      </p:pic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79A7B95-F8CF-C735-B1BE-92E1D944048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514600" y="2550761"/>
            <a:ext cx="5829595" cy="3965927"/>
          </a:xfrm>
        </p:spPr>
        <p:txBody>
          <a:bodyPr vert="horz" lIns="91440" tIns="45720" rIns="91440" bIns="45720" rtlCol="0" anchor="t">
            <a:noAutofit/>
          </a:bodyPr>
          <a:lstStyle/>
          <a:p>
            <a:pPr>
              <a:lnSpc>
                <a:spcPct val="100000"/>
              </a:lnSpc>
              <a:spcBef>
                <a:spcPts val="0"/>
              </a:spcBef>
            </a:pPr>
            <a:r>
              <a:rPr lang="en-US" sz="1800"/>
              <a:t>To support climate preparedness and resilience in for all Federally-recognized Tribal Nations and Alaska Native villages: </a:t>
            </a:r>
          </a:p>
          <a:p>
            <a:pPr>
              <a:lnSpc>
                <a:spcPct val="100000"/>
              </a:lnSpc>
              <a:spcBef>
                <a:spcPts val="0"/>
              </a:spcBef>
            </a:pPr>
            <a:endParaRPr lang="en-US" sz="1800"/>
          </a:p>
          <a:p>
            <a:pPr>
              <a:lnSpc>
                <a:spcPct val="100000"/>
              </a:lnSpc>
              <a:spcBef>
                <a:spcPts val="0"/>
              </a:spcBef>
            </a:pPr>
            <a:r>
              <a:rPr lang="en-US" sz="1800" u="sng"/>
              <a:t>Technical assistance</a:t>
            </a:r>
          </a:p>
          <a:p>
            <a:pPr marL="213995" indent="-213995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1600"/>
              <a:t>Access to appropriate science</a:t>
            </a:r>
          </a:p>
          <a:p>
            <a:pPr marL="213995" indent="-213995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1600"/>
              <a:t>Educational and training opportunities</a:t>
            </a:r>
          </a:p>
          <a:p>
            <a:pPr marL="213995" indent="-213995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1600"/>
              <a:t>Regional network of liaisons</a:t>
            </a:r>
          </a:p>
          <a:p>
            <a:pPr marL="213995" indent="-213995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1600"/>
              <a:t>Regional Tribal Climate Resilience Coordinators</a:t>
            </a:r>
          </a:p>
          <a:p>
            <a:pPr>
              <a:lnSpc>
                <a:spcPct val="100000"/>
              </a:lnSpc>
              <a:spcBef>
                <a:spcPts val="0"/>
              </a:spcBef>
            </a:pPr>
            <a:endParaRPr lang="en-US" sz="1800"/>
          </a:p>
          <a:p>
            <a:pPr>
              <a:lnSpc>
                <a:spcPct val="100000"/>
              </a:lnSpc>
              <a:spcBef>
                <a:spcPts val="0"/>
              </a:spcBef>
            </a:pPr>
            <a:r>
              <a:rPr lang="en-US" sz="1800" u="sng"/>
              <a:t>Financial assistance </a:t>
            </a:r>
          </a:p>
          <a:p>
            <a:pPr marL="213995" indent="-213995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1600"/>
              <a:t>Annual Awards Program </a:t>
            </a:r>
          </a:p>
          <a:p>
            <a:pPr marL="213995" indent="-213995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1600"/>
              <a:t>Bipartisan Infrastructure Law (BIL) and Inflation Reduction Act (IRA) funding for community-driven relocation and habitat restoration work</a:t>
            </a:r>
          </a:p>
        </p:txBody>
      </p:sp>
    </p:spTree>
    <p:extLst>
      <p:ext uri="{BB962C8B-B14F-4D97-AF65-F5344CB8AC3E}">
        <p14:creationId xmlns:p14="http://schemas.microsoft.com/office/powerpoint/2010/main" val="417407118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6" name="Freeform: Shape 155">
            <a:extLst>
              <a:ext uri="{FF2B5EF4-FFF2-40B4-BE49-F238E27FC236}">
                <a16:creationId xmlns:a16="http://schemas.microsoft.com/office/drawing/2014/main" id="{7A08E557-10DB-421A-876E-1AE58F8E07C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33527" y="3732560"/>
            <a:ext cx="2514145" cy="3125440"/>
          </a:xfrm>
          <a:custGeom>
            <a:avLst/>
            <a:gdLst>
              <a:gd name="connsiteX0" fmla="*/ 0 w 3352193"/>
              <a:gd name="connsiteY0" fmla="*/ 3125374 h 3125440"/>
              <a:gd name="connsiteX1" fmla="*/ 2579 w 3352193"/>
              <a:gd name="connsiteY1" fmla="*/ 3125440 h 3125440"/>
              <a:gd name="connsiteX2" fmla="*/ 0 w 3352193"/>
              <a:gd name="connsiteY2" fmla="*/ 3125440 h 3125440"/>
              <a:gd name="connsiteX3" fmla="*/ 3352193 w 3352193"/>
              <a:gd name="connsiteY3" fmla="*/ 0 h 3125440"/>
              <a:gd name="connsiteX4" fmla="*/ 3352193 w 3352193"/>
              <a:gd name="connsiteY4" fmla="*/ 3125440 h 3125440"/>
              <a:gd name="connsiteX5" fmla="*/ 2579 w 3352193"/>
              <a:gd name="connsiteY5" fmla="*/ 3125440 h 3125440"/>
              <a:gd name="connsiteX6" fmla="*/ 3348685 w 3352193"/>
              <a:gd name="connsiteY6" fmla="*/ 47035 h 31254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352193" h="3125440">
                <a:moveTo>
                  <a:pt x="0" y="3125374"/>
                </a:moveTo>
                <a:lnTo>
                  <a:pt x="2579" y="3125440"/>
                </a:lnTo>
                <a:lnTo>
                  <a:pt x="0" y="3125440"/>
                </a:lnTo>
                <a:close/>
                <a:moveTo>
                  <a:pt x="3352193" y="0"/>
                </a:moveTo>
                <a:lnTo>
                  <a:pt x="3352193" y="3125440"/>
                </a:lnTo>
                <a:lnTo>
                  <a:pt x="2579" y="3125440"/>
                </a:lnTo>
                <a:cubicBezTo>
                  <a:pt x="1744073" y="3125440"/>
                  <a:pt x="3176441" y="1776129"/>
                  <a:pt x="3348685" y="47035"/>
                </a:cubicBezTo>
                <a:close/>
              </a:path>
            </a:pathLst>
          </a:custGeom>
          <a:solidFill>
            <a:schemeClr val="accent2">
              <a:alpha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 useBgFill="1">
        <p:nvSpPr>
          <p:cNvPr id="158" name="Rectangle 157">
            <a:extLst>
              <a:ext uri="{FF2B5EF4-FFF2-40B4-BE49-F238E27FC236}">
                <a16:creationId xmlns:a16="http://schemas.microsoft.com/office/drawing/2014/main" id="{D38E59FE-7D5E-44AE-9A51-08FBB00B5D2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6074EFDE-BA5F-45C9-82A2-B73BB548FAD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0" y="591668"/>
            <a:ext cx="4798122" cy="1544951"/>
          </a:xfrm>
        </p:spPr>
        <p:txBody>
          <a:bodyPr vert="horz" lIns="91440" tIns="45720" rIns="91440" bIns="45720" rtlCol="0" anchor="ctr" anchorCtr="0">
            <a:normAutofit/>
          </a:bodyPr>
          <a:lstStyle/>
          <a:p>
            <a:pPr defTabSz="914400">
              <a:lnSpc>
                <a:spcPct val="100000"/>
              </a:lnSpc>
            </a:pPr>
            <a:r>
              <a:rPr lang="en-US" sz="4000">
                <a:solidFill>
                  <a:schemeClr val="accent2"/>
                </a:solidFill>
              </a:rPr>
              <a:t>TCR Focus Area</a:t>
            </a:r>
          </a:p>
        </p:txBody>
      </p:sp>
      <p:sp>
        <p:nvSpPr>
          <p:cNvPr id="17" name="Content Placeholder 16">
            <a:extLst>
              <a:ext uri="{FF2B5EF4-FFF2-40B4-BE49-F238E27FC236}">
                <a16:creationId xmlns:a16="http://schemas.microsoft.com/office/drawing/2014/main" id="{C0C53578-E7FD-2EBE-BCA4-C0A4B2BBEEB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43910"/>
            <a:ext cx="4572000" cy="4033054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0" indent="0" defTabSz="914400">
              <a:spcBef>
                <a:spcPts val="0"/>
              </a:spcBef>
            </a:pPr>
            <a:r>
              <a:rPr lang="en-US" sz="1700">
                <a:solidFill>
                  <a:schemeClr val="tx2"/>
                </a:solidFill>
                <a:sym typeface="Calibri"/>
              </a:rPr>
              <a:t>Prioritization of issues such as:</a:t>
            </a:r>
            <a:endParaRPr lang="en-US" sz="1700">
              <a:solidFill>
                <a:schemeClr val="tx2"/>
              </a:solidFill>
            </a:endParaRPr>
          </a:p>
          <a:p>
            <a:pPr marL="342900" lvl="1" indent="-228600" defTabSz="914400">
              <a:spcBef>
                <a:spcPts val="400"/>
              </a:spcBef>
            </a:pPr>
            <a:r>
              <a:rPr lang="en-US" sz="1700">
                <a:sym typeface="Calibri"/>
              </a:rPr>
              <a:t>Extreme events (e.g., flooding and erosion, extended drought, desertification, increased frequency and intensity of wildfire)</a:t>
            </a:r>
            <a:endParaRPr lang="en-US" sz="1700"/>
          </a:p>
          <a:p>
            <a:pPr marL="342900" lvl="1" indent="-228600" defTabSz="914400">
              <a:spcBef>
                <a:spcPts val="400"/>
              </a:spcBef>
            </a:pPr>
            <a:r>
              <a:rPr lang="en-US" sz="1700">
                <a:sym typeface="Calibri"/>
              </a:rPr>
              <a:t>Toxic harmful algal blooms </a:t>
            </a:r>
            <a:endParaRPr lang="en-US" sz="1700"/>
          </a:p>
          <a:p>
            <a:pPr marL="342900" lvl="1" indent="-228600" defTabSz="914400">
              <a:spcBef>
                <a:spcPts val="400"/>
              </a:spcBef>
            </a:pPr>
            <a:r>
              <a:rPr lang="en-US" sz="1700">
                <a:sym typeface="Calibri"/>
              </a:rPr>
              <a:t>Permafrost degradation</a:t>
            </a:r>
            <a:endParaRPr lang="en-US" sz="1700"/>
          </a:p>
          <a:p>
            <a:pPr marL="342900" lvl="1" indent="-228600" defTabSz="914400">
              <a:spcBef>
                <a:spcPts val="400"/>
              </a:spcBef>
            </a:pPr>
            <a:r>
              <a:rPr lang="en-US" sz="1700">
                <a:sym typeface="Calibri"/>
              </a:rPr>
              <a:t>Ocean acidification </a:t>
            </a:r>
            <a:endParaRPr lang="en-US" sz="1700"/>
          </a:p>
          <a:p>
            <a:pPr marL="342900" lvl="1" indent="-228600" defTabSz="914400">
              <a:spcBef>
                <a:spcPts val="400"/>
              </a:spcBef>
            </a:pPr>
            <a:r>
              <a:rPr lang="en-US" sz="1700">
                <a:sym typeface="Calibri"/>
              </a:rPr>
              <a:t>Storm surge </a:t>
            </a:r>
            <a:endParaRPr lang="en-US" sz="1700"/>
          </a:p>
          <a:p>
            <a:pPr marL="342900" lvl="1" indent="-228600" defTabSz="914400">
              <a:spcBef>
                <a:spcPts val="400"/>
              </a:spcBef>
            </a:pPr>
            <a:r>
              <a:rPr lang="en-US" sz="1700">
                <a:sym typeface="Calibri"/>
              </a:rPr>
              <a:t>Sea level rise </a:t>
            </a:r>
            <a:endParaRPr lang="en-US" sz="1700"/>
          </a:p>
          <a:p>
            <a:pPr marL="342900" lvl="1" indent="-228600" defTabSz="914400">
              <a:spcBef>
                <a:spcPts val="400"/>
              </a:spcBef>
            </a:pPr>
            <a:r>
              <a:rPr lang="en-US" sz="1700">
                <a:sym typeface="Calibri"/>
              </a:rPr>
              <a:t>And more... </a:t>
            </a:r>
            <a:endParaRPr lang="en-US" sz="1700"/>
          </a:p>
        </p:txBody>
      </p:sp>
      <p:sp>
        <p:nvSpPr>
          <p:cNvPr id="16" name="Slide Number Placeholder 15">
            <a:extLst>
              <a:ext uri="{FF2B5EF4-FFF2-40B4-BE49-F238E27FC236}">
                <a16:creationId xmlns:a16="http://schemas.microsoft.com/office/drawing/2014/main" id="{3EBD2A47-3DF2-4802-95E2-3AF0635E9F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543364" y="6434524"/>
            <a:ext cx="519945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lnSpc>
                <a:spcPct val="90000"/>
              </a:lnSpc>
              <a:spcAft>
                <a:spcPts val="450"/>
              </a:spcAft>
            </a:pPr>
            <a:fld id="{08AB70BE-1769-45B8-85A6-0C837432C7E6}" type="slidenum">
              <a:rPr lang="en-US" sz="1900" kern="1200">
                <a:solidFill>
                  <a:srgbClr val="FFFFFF"/>
                </a:solidFill>
                <a:ea typeface="+mn-ea"/>
                <a:cs typeface="+mn-cs"/>
              </a:rPr>
              <a:pPr>
                <a:lnSpc>
                  <a:spcPct val="90000"/>
                </a:lnSpc>
                <a:spcAft>
                  <a:spcPts val="450"/>
                </a:spcAft>
              </a:pPr>
              <a:t>5</a:t>
            </a:fld>
            <a:endParaRPr lang="en-US" sz="1900" kern="1200">
              <a:solidFill>
                <a:srgbClr val="FFFFFF"/>
              </a:solidFill>
              <a:ea typeface="+mn-ea"/>
              <a:cs typeface="+mn-cs"/>
            </a:endParaRPr>
          </a:p>
        </p:txBody>
      </p:sp>
      <p:pic>
        <p:nvPicPr>
          <p:cNvPr id="2" name="Picture 2">
            <a:extLst>
              <a:ext uri="{FF2B5EF4-FFF2-40B4-BE49-F238E27FC236}">
                <a16:creationId xmlns:a16="http://schemas.microsoft.com/office/drawing/2014/main" id="{94FD25B8-526B-CA6B-7CAE-B072DBB1863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5668" r="14747"/>
          <a:stretch/>
        </p:blipFill>
        <p:spPr>
          <a:xfrm>
            <a:off x="5943602" y="1"/>
            <a:ext cx="3191377" cy="6870832"/>
          </a:xfrm>
          <a:prstGeom prst="rect">
            <a:avLst/>
          </a:prstGeom>
        </p:spPr>
      </p:pic>
      <p:sp>
        <p:nvSpPr>
          <p:cNvPr id="160" name="Freeform: Shape 159">
            <a:extLst>
              <a:ext uri="{FF2B5EF4-FFF2-40B4-BE49-F238E27FC236}">
                <a16:creationId xmlns:a16="http://schemas.microsoft.com/office/drawing/2014/main" id="{454757A4-999E-4582-917C-9C73BFEA9E9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4767014" y="3870071"/>
            <a:ext cx="2353172" cy="3647939"/>
          </a:xfrm>
          <a:custGeom>
            <a:avLst/>
            <a:gdLst>
              <a:gd name="connsiteX0" fmla="*/ 2352312 w 2353172"/>
              <a:gd name="connsiteY0" fmla="*/ 0 h 4863918"/>
              <a:gd name="connsiteX1" fmla="*/ 2353172 w 2353172"/>
              <a:gd name="connsiteY1" fmla="*/ 0 h 4863918"/>
              <a:gd name="connsiteX2" fmla="*/ 2353172 w 2353172"/>
              <a:gd name="connsiteY2" fmla="*/ 4863918 h 4863918"/>
              <a:gd name="connsiteX3" fmla="*/ 2352312 w 2353172"/>
              <a:gd name="connsiteY3" fmla="*/ 4863918 h 4863918"/>
              <a:gd name="connsiteX4" fmla="*/ 2340504 w 2353172"/>
              <a:gd name="connsiteY4" fmla="*/ 4630072 h 4863918"/>
              <a:gd name="connsiteX5" fmla="*/ 134816 w 2353172"/>
              <a:gd name="connsiteY5" fmla="*/ 2438342 h 4863918"/>
              <a:gd name="connsiteX6" fmla="*/ 0 w 2353172"/>
              <a:gd name="connsiteY6" fmla="*/ 2431959 h 4863918"/>
              <a:gd name="connsiteX7" fmla="*/ 134816 w 2353172"/>
              <a:gd name="connsiteY7" fmla="*/ 2425576 h 4863918"/>
              <a:gd name="connsiteX8" fmla="*/ 2340504 w 2353172"/>
              <a:gd name="connsiteY8" fmla="*/ 233845 h 48639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3172" h="4863918">
                <a:moveTo>
                  <a:pt x="2352312" y="0"/>
                </a:moveTo>
                <a:lnTo>
                  <a:pt x="2353172" y="0"/>
                </a:lnTo>
                <a:lnTo>
                  <a:pt x="2353172" y="4863918"/>
                </a:lnTo>
                <a:lnTo>
                  <a:pt x="2352312" y="4863918"/>
                </a:lnTo>
                <a:lnTo>
                  <a:pt x="2340504" y="4630072"/>
                </a:lnTo>
                <a:cubicBezTo>
                  <a:pt x="2222700" y="3470082"/>
                  <a:pt x="1296917" y="2548952"/>
                  <a:pt x="134816" y="2438342"/>
                </a:cubicBezTo>
                <a:lnTo>
                  <a:pt x="0" y="2431959"/>
                </a:lnTo>
                <a:lnTo>
                  <a:pt x="134816" y="2425576"/>
                </a:lnTo>
                <a:cubicBezTo>
                  <a:pt x="1296917" y="2314966"/>
                  <a:pt x="2222700" y="1393835"/>
                  <a:pt x="2340504" y="233845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62" name="Freeform: Shape 161">
            <a:extLst>
              <a:ext uri="{FF2B5EF4-FFF2-40B4-BE49-F238E27FC236}">
                <a16:creationId xmlns:a16="http://schemas.microsoft.com/office/drawing/2014/main" id="{1BAE6AD2-77FD-438C-B9EE-3347535CE41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4767014" y="3870071"/>
            <a:ext cx="2353172" cy="3647939"/>
          </a:xfrm>
          <a:custGeom>
            <a:avLst/>
            <a:gdLst>
              <a:gd name="connsiteX0" fmla="*/ 2352312 w 2353172"/>
              <a:gd name="connsiteY0" fmla="*/ 0 h 4863918"/>
              <a:gd name="connsiteX1" fmla="*/ 2353172 w 2353172"/>
              <a:gd name="connsiteY1" fmla="*/ 0 h 4863918"/>
              <a:gd name="connsiteX2" fmla="*/ 2353172 w 2353172"/>
              <a:gd name="connsiteY2" fmla="*/ 4863918 h 4863918"/>
              <a:gd name="connsiteX3" fmla="*/ 2352312 w 2353172"/>
              <a:gd name="connsiteY3" fmla="*/ 4863918 h 4863918"/>
              <a:gd name="connsiteX4" fmla="*/ 2340504 w 2353172"/>
              <a:gd name="connsiteY4" fmla="*/ 4630072 h 4863918"/>
              <a:gd name="connsiteX5" fmla="*/ 134816 w 2353172"/>
              <a:gd name="connsiteY5" fmla="*/ 2438342 h 4863918"/>
              <a:gd name="connsiteX6" fmla="*/ 0 w 2353172"/>
              <a:gd name="connsiteY6" fmla="*/ 2431959 h 4863918"/>
              <a:gd name="connsiteX7" fmla="*/ 134816 w 2353172"/>
              <a:gd name="connsiteY7" fmla="*/ 2425576 h 4863918"/>
              <a:gd name="connsiteX8" fmla="*/ 2340504 w 2353172"/>
              <a:gd name="connsiteY8" fmla="*/ 233845 h 48639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3172" h="4863918">
                <a:moveTo>
                  <a:pt x="2352312" y="0"/>
                </a:moveTo>
                <a:lnTo>
                  <a:pt x="2353172" y="0"/>
                </a:lnTo>
                <a:lnTo>
                  <a:pt x="2353172" y="4863918"/>
                </a:lnTo>
                <a:lnTo>
                  <a:pt x="2352312" y="4863918"/>
                </a:lnTo>
                <a:lnTo>
                  <a:pt x="2340504" y="4630072"/>
                </a:lnTo>
                <a:cubicBezTo>
                  <a:pt x="2222700" y="3470082"/>
                  <a:pt x="1296917" y="2548952"/>
                  <a:pt x="134816" y="2438342"/>
                </a:cubicBezTo>
                <a:lnTo>
                  <a:pt x="0" y="2431959"/>
                </a:lnTo>
                <a:lnTo>
                  <a:pt x="134816" y="2425576"/>
                </a:lnTo>
                <a:cubicBezTo>
                  <a:pt x="1296917" y="2314966"/>
                  <a:pt x="2222700" y="1393835"/>
                  <a:pt x="2340504" y="233845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632216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" name="Freeform: Shape 76">
            <a:extLst>
              <a:ext uri="{FF2B5EF4-FFF2-40B4-BE49-F238E27FC236}">
                <a16:creationId xmlns:a16="http://schemas.microsoft.com/office/drawing/2014/main" id="{7A08E557-10DB-421A-876E-1AE58F8E07C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33527" y="3732560"/>
            <a:ext cx="2514145" cy="3125440"/>
          </a:xfrm>
          <a:custGeom>
            <a:avLst/>
            <a:gdLst>
              <a:gd name="connsiteX0" fmla="*/ 0 w 3352193"/>
              <a:gd name="connsiteY0" fmla="*/ 3125374 h 3125440"/>
              <a:gd name="connsiteX1" fmla="*/ 2579 w 3352193"/>
              <a:gd name="connsiteY1" fmla="*/ 3125440 h 3125440"/>
              <a:gd name="connsiteX2" fmla="*/ 0 w 3352193"/>
              <a:gd name="connsiteY2" fmla="*/ 3125440 h 3125440"/>
              <a:gd name="connsiteX3" fmla="*/ 3352193 w 3352193"/>
              <a:gd name="connsiteY3" fmla="*/ 0 h 3125440"/>
              <a:gd name="connsiteX4" fmla="*/ 3352193 w 3352193"/>
              <a:gd name="connsiteY4" fmla="*/ 3125440 h 3125440"/>
              <a:gd name="connsiteX5" fmla="*/ 2579 w 3352193"/>
              <a:gd name="connsiteY5" fmla="*/ 3125440 h 3125440"/>
              <a:gd name="connsiteX6" fmla="*/ 3348685 w 3352193"/>
              <a:gd name="connsiteY6" fmla="*/ 47035 h 31254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352193" h="3125440">
                <a:moveTo>
                  <a:pt x="0" y="3125374"/>
                </a:moveTo>
                <a:lnTo>
                  <a:pt x="2579" y="3125440"/>
                </a:lnTo>
                <a:lnTo>
                  <a:pt x="0" y="3125440"/>
                </a:lnTo>
                <a:close/>
                <a:moveTo>
                  <a:pt x="3352193" y="0"/>
                </a:moveTo>
                <a:lnTo>
                  <a:pt x="3352193" y="3125440"/>
                </a:lnTo>
                <a:lnTo>
                  <a:pt x="2579" y="3125440"/>
                </a:lnTo>
                <a:cubicBezTo>
                  <a:pt x="1744073" y="3125440"/>
                  <a:pt x="3176441" y="1776129"/>
                  <a:pt x="3348685" y="47035"/>
                </a:cubicBezTo>
                <a:close/>
              </a:path>
            </a:pathLst>
          </a:custGeom>
          <a:solidFill>
            <a:schemeClr val="accent2">
              <a:alpha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 useBgFill="1">
        <p:nvSpPr>
          <p:cNvPr id="79" name="Rectangle 78">
            <a:extLst>
              <a:ext uri="{FF2B5EF4-FFF2-40B4-BE49-F238E27FC236}">
                <a16:creationId xmlns:a16="http://schemas.microsoft.com/office/drawing/2014/main" id="{D38E59FE-7D5E-44AE-9A51-08FBB00B5D2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6074EFDE-BA5F-45C9-82A2-B73BB548FAD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0" y="591668"/>
            <a:ext cx="4798122" cy="1544951"/>
          </a:xfrm>
        </p:spPr>
        <p:txBody>
          <a:bodyPr vert="horz" lIns="91440" tIns="45720" rIns="91440" bIns="45720" rtlCol="0" anchor="ctr" anchorCtr="0">
            <a:normAutofit/>
          </a:bodyPr>
          <a:lstStyle/>
          <a:p>
            <a:pPr defTabSz="914400">
              <a:lnSpc>
                <a:spcPct val="100000"/>
              </a:lnSpc>
            </a:pPr>
            <a:r>
              <a:rPr lang="en-US" sz="4000">
                <a:solidFill>
                  <a:schemeClr val="accent2"/>
                </a:solidFill>
              </a:rPr>
              <a:t>Annual Awards Program Purpose</a:t>
            </a:r>
          </a:p>
        </p:txBody>
      </p:sp>
      <p:sp>
        <p:nvSpPr>
          <p:cNvPr id="17" name="Content Placeholder 16">
            <a:extLst>
              <a:ext uri="{FF2B5EF4-FFF2-40B4-BE49-F238E27FC236}">
                <a16:creationId xmlns:a16="http://schemas.microsoft.com/office/drawing/2014/main" id="{C0C53578-E7FD-2EBE-BCA4-C0A4B2BBEEB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43910"/>
            <a:ext cx="4572000" cy="4033054"/>
          </a:xfrm>
        </p:spPr>
        <p:txBody>
          <a:bodyPr vert="horz" lIns="91440" tIns="45720" rIns="91440" bIns="45720" rtlCol="0" anchor="t">
            <a:noAutofit/>
          </a:bodyPr>
          <a:lstStyle/>
          <a:p>
            <a:pPr marL="0" indent="0" defTabSz="914400">
              <a:spcAft>
                <a:spcPts val="900"/>
              </a:spcAft>
            </a:pPr>
            <a:r>
              <a:rPr lang="en-US" sz="1700">
                <a:solidFill>
                  <a:schemeClr val="tx2"/>
                </a:solidFill>
                <a:sym typeface="Calibri"/>
              </a:rPr>
              <a:t>To provide funding for Federally-recognized Tribal Nations to achieve their climate adaptation, planning and implementation goals. </a:t>
            </a:r>
            <a:endParaRPr lang="en-US" sz="1700">
              <a:solidFill>
                <a:schemeClr val="tx2"/>
              </a:solidFill>
            </a:endParaRPr>
          </a:p>
          <a:p>
            <a:pPr marL="342900" indent="-228600" defTabSz="914400">
              <a:buFont typeface="Arial" panose="020B0604020202020204" pitchFamily="34" charset="0"/>
              <a:buChar char="•"/>
            </a:pPr>
            <a:r>
              <a:rPr lang="en-US" sz="1700">
                <a:solidFill>
                  <a:schemeClr val="tx2"/>
                </a:solidFill>
                <a:sym typeface="Calibri"/>
              </a:rPr>
              <a:t>Planning and project design can minimize impacts, reducing the scale of emergencies, infrastructure damage, and threats to human health and well-being</a:t>
            </a:r>
            <a:endParaRPr lang="en-US" sz="1700">
              <a:solidFill>
                <a:schemeClr val="tx2"/>
              </a:solidFill>
            </a:endParaRPr>
          </a:p>
          <a:p>
            <a:pPr marL="342900" indent="-228600" defTabSz="914400">
              <a:buFont typeface="Arial" panose="020B0604020202020204" pitchFamily="34" charset="0"/>
              <a:buChar char="•"/>
            </a:pPr>
            <a:r>
              <a:rPr lang="en-US" sz="1700">
                <a:solidFill>
                  <a:schemeClr val="tx2"/>
                </a:solidFill>
                <a:sym typeface="Calibri"/>
              </a:rPr>
              <a:t>Supports self-determination and sovereignty</a:t>
            </a:r>
            <a:endParaRPr lang="en-US" sz="1700">
              <a:solidFill>
                <a:schemeClr val="tx2"/>
              </a:solidFill>
            </a:endParaRPr>
          </a:p>
          <a:p>
            <a:pPr marL="342900" indent="-228600" defTabSz="914400">
              <a:buFont typeface="Arial" panose="020B0604020202020204" pitchFamily="34" charset="0"/>
              <a:buChar char="•"/>
            </a:pPr>
            <a:r>
              <a:rPr lang="en-US" sz="1700">
                <a:solidFill>
                  <a:schemeClr val="tx2"/>
                </a:solidFill>
                <a:sym typeface="Calibri"/>
              </a:rPr>
              <a:t>Furthers inclusion of Indigenous Knowledge</a:t>
            </a:r>
            <a:endParaRPr lang="en-US" sz="1700">
              <a:solidFill>
                <a:schemeClr val="tx2"/>
              </a:solidFill>
            </a:endParaRPr>
          </a:p>
          <a:p>
            <a:pPr marL="556895" indent="-228600" defTabSz="91440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endParaRPr lang="en-US" sz="1700">
              <a:solidFill>
                <a:schemeClr val="tx2"/>
              </a:solidFill>
            </a:endParaRPr>
          </a:p>
        </p:txBody>
      </p:sp>
      <p:sp>
        <p:nvSpPr>
          <p:cNvPr id="16" name="Slide Number Placeholder 15">
            <a:extLst>
              <a:ext uri="{FF2B5EF4-FFF2-40B4-BE49-F238E27FC236}">
                <a16:creationId xmlns:a16="http://schemas.microsoft.com/office/drawing/2014/main" id="{3EBD2A47-3DF2-4802-95E2-3AF0635E9F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543364" y="6434524"/>
            <a:ext cx="519945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lnSpc>
                <a:spcPct val="90000"/>
              </a:lnSpc>
              <a:spcAft>
                <a:spcPts val="450"/>
              </a:spcAft>
            </a:pPr>
            <a:fld id="{08AB70BE-1769-45B8-85A6-0C837432C7E6}" type="slidenum">
              <a:rPr lang="en-US" sz="1900" kern="1200">
                <a:solidFill>
                  <a:srgbClr val="FFFFFF"/>
                </a:solidFill>
                <a:ea typeface="+mn-ea"/>
                <a:cs typeface="+mn-cs"/>
              </a:rPr>
              <a:pPr>
                <a:lnSpc>
                  <a:spcPct val="90000"/>
                </a:lnSpc>
                <a:spcAft>
                  <a:spcPts val="450"/>
                </a:spcAft>
              </a:pPr>
              <a:t>6</a:t>
            </a:fld>
            <a:endParaRPr lang="en-US" sz="1900" kern="1200">
              <a:solidFill>
                <a:srgbClr val="FFFFFF"/>
              </a:solidFill>
              <a:ea typeface="+mn-ea"/>
              <a:cs typeface="+mn-cs"/>
            </a:endParaRPr>
          </a:p>
        </p:txBody>
      </p:sp>
      <p:pic>
        <p:nvPicPr>
          <p:cNvPr id="2" name="Picture 2">
            <a:extLst>
              <a:ext uri="{FF2B5EF4-FFF2-40B4-BE49-F238E27FC236}">
                <a16:creationId xmlns:a16="http://schemas.microsoft.com/office/drawing/2014/main" id="{908EA506-03B6-D065-EC66-CBEF12BC0753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2083" r="36825" b="1"/>
          <a:stretch/>
        </p:blipFill>
        <p:spPr>
          <a:xfrm>
            <a:off x="5943602" y="1"/>
            <a:ext cx="3200398" cy="6870626"/>
          </a:xfrm>
          <a:prstGeom prst="rect">
            <a:avLst/>
          </a:prstGeom>
        </p:spPr>
      </p:pic>
      <p:sp>
        <p:nvSpPr>
          <p:cNvPr id="81" name="Freeform: Shape 80">
            <a:extLst>
              <a:ext uri="{FF2B5EF4-FFF2-40B4-BE49-F238E27FC236}">
                <a16:creationId xmlns:a16="http://schemas.microsoft.com/office/drawing/2014/main" id="{454757A4-999E-4582-917C-9C73BFEA9E9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4767014" y="3870071"/>
            <a:ext cx="2353172" cy="3647939"/>
          </a:xfrm>
          <a:custGeom>
            <a:avLst/>
            <a:gdLst>
              <a:gd name="connsiteX0" fmla="*/ 2352312 w 2353172"/>
              <a:gd name="connsiteY0" fmla="*/ 0 h 4863918"/>
              <a:gd name="connsiteX1" fmla="*/ 2353172 w 2353172"/>
              <a:gd name="connsiteY1" fmla="*/ 0 h 4863918"/>
              <a:gd name="connsiteX2" fmla="*/ 2353172 w 2353172"/>
              <a:gd name="connsiteY2" fmla="*/ 4863918 h 4863918"/>
              <a:gd name="connsiteX3" fmla="*/ 2352312 w 2353172"/>
              <a:gd name="connsiteY3" fmla="*/ 4863918 h 4863918"/>
              <a:gd name="connsiteX4" fmla="*/ 2340504 w 2353172"/>
              <a:gd name="connsiteY4" fmla="*/ 4630072 h 4863918"/>
              <a:gd name="connsiteX5" fmla="*/ 134816 w 2353172"/>
              <a:gd name="connsiteY5" fmla="*/ 2438342 h 4863918"/>
              <a:gd name="connsiteX6" fmla="*/ 0 w 2353172"/>
              <a:gd name="connsiteY6" fmla="*/ 2431959 h 4863918"/>
              <a:gd name="connsiteX7" fmla="*/ 134816 w 2353172"/>
              <a:gd name="connsiteY7" fmla="*/ 2425576 h 4863918"/>
              <a:gd name="connsiteX8" fmla="*/ 2340504 w 2353172"/>
              <a:gd name="connsiteY8" fmla="*/ 233845 h 48639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3172" h="4863918">
                <a:moveTo>
                  <a:pt x="2352312" y="0"/>
                </a:moveTo>
                <a:lnTo>
                  <a:pt x="2353172" y="0"/>
                </a:lnTo>
                <a:lnTo>
                  <a:pt x="2353172" y="4863918"/>
                </a:lnTo>
                <a:lnTo>
                  <a:pt x="2352312" y="4863918"/>
                </a:lnTo>
                <a:lnTo>
                  <a:pt x="2340504" y="4630072"/>
                </a:lnTo>
                <a:cubicBezTo>
                  <a:pt x="2222700" y="3470082"/>
                  <a:pt x="1296917" y="2548952"/>
                  <a:pt x="134816" y="2438342"/>
                </a:cubicBezTo>
                <a:lnTo>
                  <a:pt x="0" y="2431959"/>
                </a:lnTo>
                <a:lnTo>
                  <a:pt x="134816" y="2425576"/>
                </a:lnTo>
                <a:cubicBezTo>
                  <a:pt x="1296917" y="2314966"/>
                  <a:pt x="2222700" y="1393835"/>
                  <a:pt x="2340504" y="233845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83" name="Freeform: Shape 82">
            <a:extLst>
              <a:ext uri="{FF2B5EF4-FFF2-40B4-BE49-F238E27FC236}">
                <a16:creationId xmlns:a16="http://schemas.microsoft.com/office/drawing/2014/main" id="{1BAE6AD2-77FD-438C-B9EE-3347535CE41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4767014" y="3870071"/>
            <a:ext cx="2353172" cy="3647939"/>
          </a:xfrm>
          <a:custGeom>
            <a:avLst/>
            <a:gdLst>
              <a:gd name="connsiteX0" fmla="*/ 2352312 w 2353172"/>
              <a:gd name="connsiteY0" fmla="*/ 0 h 4863918"/>
              <a:gd name="connsiteX1" fmla="*/ 2353172 w 2353172"/>
              <a:gd name="connsiteY1" fmla="*/ 0 h 4863918"/>
              <a:gd name="connsiteX2" fmla="*/ 2353172 w 2353172"/>
              <a:gd name="connsiteY2" fmla="*/ 4863918 h 4863918"/>
              <a:gd name="connsiteX3" fmla="*/ 2352312 w 2353172"/>
              <a:gd name="connsiteY3" fmla="*/ 4863918 h 4863918"/>
              <a:gd name="connsiteX4" fmla="*/ 2340504 w 2353172"/>
              <a:gd name="connsiteY4" fmla="*/ 4630072 h 4863918"/>
              <a:gd name="connsiteX5" fmla="*/ 134816 w 2353172"/>
              <a:gd name="connsiteY5" fmla="*/ 2438342 h 4863918"/>
              <a:gd name="connsiteX6" fmla="*/ 0 w 2353172"/>
              <a:gd name="connsiteY6" fmla="*/ 2431959 h 4863918"/>
              <a:gd name="connsiteX7" fmla="*/ 134816 w 2353172"/>
              <a:gd name="connsiteY7" fmla="*/ 2425576 h 4863918"/>
              <a:gd name="connsiteX8" fmla="*/ 2340504 w 2353172"/>
              <a:gd name="connsiteY8" fmla="*/ 233845 h 48639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3172" h="4863918">
                <a:moveTo>
                  <a:pt x="2352312" y="0"/>
                </a:moveTo>
                <a:lnTo>
                  <a:pt x="2353172" y="0"/>
                </a:lnTo>
                <a:lnTo>
                  <a:pt x="2353172" y="4863918"/>
                </a:lnTo>
                <a:lnTo>
                  <a:pt x="2352312" y="4863918"/>
                </a:lnTo>
                <a:lnTo>
                  <a:pt x="2340504" y="4630072"/>
                </a:lnTo>
                <a:cubicBezTo>
                  <a:pt x="2222700" y="3470082"/>
                  <a:pt x="1296917" y="2548952"/>
                  <a:pt x="134816" y="2438342"/>
                </a:cubicBezTo>
                <a:lnTo>
                  <a:pt x="0" y="2431959"/>
                </a:lnTo>
                <a:lnTo>
                  <a:pt x="134816" y="2425576"/>
                </a:lnTo>
                <a:cubicBezTo>
                  <a:pt x="1296917" y="2314966"/>
                  <a:pt x="2222700" y="1393835"/>
                  <a:pt x="2340504" y="233845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974910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chemeClr val="bg1">
                <a:tint val="96000"/>
                <a:shade val="99000"/>
                <a:satMod val="140000"/>
              </a:schemeClr>
            </a:gs>
            <a:gs pos="65000">
              <a:schemeClr val="bg1">
                <a:tint val="100000"/>
                <a:shade val="80000"/>
                <a:satMod val="130000"/>
              </a:schemeClr>
            </a:gs>
            <a:gs pos="100000">
              <a:schemeClr val="bg1">
                <a:tint val="100000"/>
                <a:shade val="48000"/>
                <a:satMod val="120000"/>
              </a:schemeClr>
            </a:gs>
          </a:gsLst>
          <a:lin ang="16200000" scaled="0"/>
        </a:gradFill>
        <a:effectLst/>
      </p:bgPr>
    </p:bg>
    <p:spTree>
      <p:nvGrpSpPr>
        <p:cNvPr id="1" name="Shape 1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" name="Rectangle 176">
            <a:extLst>
              <a:ext uri="{FF2B5EF4-FFF2-40B4-BE49-F238E27FC236}">
                <a16:creationId xmlns:a16="http://schemas.microsoft.com/office/drawing/2014/main" id="{25C8D2C1-DA83-420D-9635-D52CE066B5D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381" y="6400800"/>
            <a:ext cx="9141619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79" name="Rectangle 178">
            <a:extLst>
              <a:ext uri="{FF2B5EF4-FFF2-40B4-BE49-F238E27FC236}">
                <a16:creationId xmlns:a16="http://schemas.microsoft.com/office/drawing/2014/main" id="{434F74C9-6A0B-409E-AD1C-45B58BE91BB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" y="6334316"/>
            <a:ext cx="9141619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cxnSp>
        <p:nvCxnSpPr>
          <p:cNvPr id="181" name="Straight Connector 180">
            <a:extLst>
              <a:ext uri="{FF2B5EF4-FFF2-40B4-BE49-F238E27FC236}">
                <a16:creationId xmlns:a16="http://schemas.microsoft.com/office/drawing/2014/main" id="{F5486A9D-1265-4B57-91E6-68E666B978B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05743" y="4343400"/>
            <a:ext cx="740664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" name="Picture 2">
            <a:extLst>
              <a:ext uri="{FF2B5EF4-FFF2-40B4-BE49-F238E27FC236}">
                <a16:creationId xmlns:a16="http://schemas.microsoft.com/office/drawing/2014/main" id="{80D89B05-6439-0B81-1E8B-BB98C1179CDD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alphaModFix amt="35000"/>
          </a:blip>
          <a:srcRect l="5293" r="5706" b="-1"/>
          <a:stretch/>
        </p:blipFill>
        <p:spPr>
          <a:xfrm>
            <a:off x="20" y="10"/>
            <a:ext cx="9143980" cy="6857990"/>
          </a:xfrm>
          <a:prstGeom prst="rect">
            <a:avLst/>
          </a:prstGeom>
        </p:spPr>
      </p:pic>
      <p:sp>
        <p:nvSpPr>
          <p:cNvPr id="172" name="Google Shape;172;p22"/>
          <p:cNvSpPr txBox="1">
            <a:spLocks noGrp="1"/>
          </p:cNvSpPr>
          <p:nvPr>
            <p:ph type="title"/>
          </p:nvPr>
        </p:nvSpPr>
        <p:spPr>
          <a:xfrm>
            <a:off x="822960" y="758952"/>
            <a:ext cx="7543800" cy="3566160"/>
          </a:xfrm>
          <a:prstGeom prst="rect">
            <a:avLst/>
          </a:prstGeom>
        </p:spPr>
        <p:txBody>
          <a:bodyPr spcFirstLastPara="1" vert="horz" lIns="91440" tIns="45720" rIns="91440" bIns="45720" rtlCol="0" anchor="b" anchorCtr="0">
            <a:normAutofit/>
          </a:bodyPr>
          <a:lstStyle/>
          <a:p>
            <a:pPr>
              <a:buSzPts val="4400"/>
            </a:pPr>
            <a:r>
              <a:rPr lang="en-US" sz="6000">
                <a:solidFill>
                  <a:srgbClr val="FFFFFF"/>
                </a:solidFill>
                <a:latin typeface="Elephant"/>
              </a:rPr>
              <a:t>FY 2023 Solicitation</a:t>
            </a:r>
          </a:p>
        </p:txBody>
      </p:sp>
      <p:cxnSp>
        <p:nvCxnSpPr>
          <p:cNvPr id="183" name="Straight Connector 182">
            <a:extLst>
              <a:ext uri="{FF2B5EF4-FFF2-40B4-BE49-F238E27FC236}">
                <a16:creationId xmlns:a16="http://schemas.microsoft.com/office/drawing/2014/main" id="{4071767D-5FF7-4508-B8B7-BB60FF3AB2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05743" y="4343400"/>
            <a:ext cx="7406640" cy="0"/>
          </a:xfrm>
          <a:prstGeom prst="line">
            <a:avLst/>
          </a:prstGeom>
          <a:ln w="6350">
            <a:solidFill>
              <a:schemeClr val="tx1">
                <a:alpha val="8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5" name="Rectangle 184">
            <a:extLst>
              <a:ext uri="{FF2B5EF4-FFF2-40B4-BE49-F238E27FC236}">
                <a16:creationId xmlns:a16="http://schemas.microsoft.com/office/drawing/2014/main" id="{C4E89C94-E462-4566-A15A-32835FD68BC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" y="6334316"/>
            <a:ext cx="9143989" cy="6648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87" name="Rectangle 186">
            <a:extLst>
              <a:ext uri="{FF2B5EF4-FFF2-40B4-BE49-F238E27FC236}">
                <a16:creationId xmlns:a16="http://schemas.microsoft.com/office/drawing/2014/main" id="{E25F4A20-71FB-4A26-92E2-89DED49264C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6400800"/>
            <a:ext cx="9144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1422855562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6" name="Freeform: Shape 155">
            <a:extLst>
              <a:ext uri="{FF2B5EF4-FFF2-40B4-BE49-F238E27FC236}">
                <a16:creationId xmlns:a16="http://schemas.microsoft.com/office/drawing/2014/main" id="{7A08E557-10DB-421A-876E-1AE58F8E07C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33527" y="3732560"/>
            <a:ext cx="2514145" cy="3125440"/>
          </a:xfrm>
          <a:custGeom>
            <a:avLst/>
            <a:gdLst>
              <a:gd name="connsiteX0" fmla="*/ 0 w 3352193"/>
              <a:gd name="connsiteY0" fmla="*/ 3125374 h 3125440"/>
              <a:gd name="connsiteX1" fmla="*/ 2579 w 3352193"/>
              <a:gd name="connsiteY1" fmla="*/ 3125440 h 3125440"/>
              <a:gd name="connsiteX2" fmla="*/ 0 w 3352193"/>
              <a:gd name="connsiteY2" fmla="*/ 3125440 h 3125440"/>
              <a:gd name="connsiteX3" fmla="*/ 3352193 w 3352193"/>
              <a:gd name="connsiteY3" fmla="*/ 0 h 3125440"/>
              <a:gd name="connsiteX4" fmla="*/ 3352193 w 3352193"/>
              <a:gd name="connsiteY4" fmla="*/ 3125440 h 3125440"/>
              <a:gd name="connsiteX5" fmla="*/ 2579 w 3352193"/>
              <a:gd name="connsiteY5" fmla="*/ 3125440 h 3125440"/>
              <a:gd name="connsiteX6" fmla="*/ 3348685 w 3352193"/>
              <a:gd name="connsiteY6" fmla="*/ 47035 h 31254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352193" h="3125440">
                <a:moveTo>
                  <a:pt x="0" y="3125374"/>
                </a:moveTo>
                <a:lnTo>
                  <a:pt x="2579" y="3125440"/>
                </a:lnTo>
                <a:lnTo>
                  <a:pt x="0" y="3125440"/>
                </a:lnTo>
                <a:close/>
                <a:moveTo>
                  <a:pt x="3352193" y="0"/>
                </a:moveTo>
                <a:lnTo>
                  <a:pt x="3352193" y="3125440"/>
                </a:lnTo>
                <a:lnTo>
                  <a:pt x="2579" y="3125440"/>
                </a:lnTo>
                <a:cubicBezTo>
                  <a:pt x="1744073" y="3125440"/>
                  <a:pt x="3176441" y="1776129"/>
                  <a:pt x="3348685" y="47035"/>
                </a:cubicBezTo>
                <a:close/>
              </a:path>
            </a:pathLst>
          </a:custGeom>
          <a:solidFill>
            <a:schemeClr val="accent2">
              <a:alpha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 useBgFill="1">
        <p:nvSpPr>
          <p:cNvPr id="158" name="Rectangle 157">
            <a:extLst>
              <a:ext uri="{FF2B5EF4-FFF2-40B4-BE49-F238E27FC236}">
                <a16:creationId xmlns:a16="http://schemas.microsoft.com/office/drawing/2014/main" id="{D38E59FE-7D5E-44AE-9A51-08FBB00B5D2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6074EFDE-BA5F-45C9-82A2-B73BB548FAD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0" y="591668"/>
            <a:ext cx="4798122" cy="1544951"/>
          </a:xfrm>
        </p:spPr>
        <p:txBody>
          <a:bodyPr vert="horz" lIns="91440" tIns="45720" rIns="91440" bIns="45720" rtlCol="0" anchor="ctr" anchorCtr="0">
            <a:normAutofit/>
          </a:bodyPr>
          <a:lstStyle/>
          <a:p>
            <a:pPr defTabSz="914400">
              <a:lnSpc>
                <a:spcPct val="100000"/>
              </a:lnSpc>
            </a:pPr>
            <a:r>
              <a:rPr lang="en-US" sz="4000">
                <a:solidFill>
                  <a:schemeClr val="accent2"/>
                </a:solidFill>
              </a:rPr>
              <a:t>FY 2023 Solicitation</a:t>
            </a:r>
          </a:p>
        </p:txBody>
      </p:sp>
      <p:sp>
        <p:nvSpPr>
          <p:cNvPr id="17" name="Content Placeholder 16">
            <a:extLst>
              <a:ext uri="{FF2B5EF4-FFF2-40B4-BE49-F238E27FC236}">
                <a16:creationId xmlns:a16="http://schemas.microsoft.com/office/drawing/2014/main" id="{C0C53578-E7FD-2EBE-BCA4-C0A4B2BBEEB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9575" y="2133327"/>
            <a:ext cx="5086350" cy="4297637"/>
          </a:xfrm>
        </p:spPr>
        <p:txBody>
          <a:bodyPr vert="horz" lIns="91440" tIns="45720" rIns="91440" bIns="45720" rtlCol="0" anchor="t">
            <a:normAutofit lnSpcReduction="10000"/>
          </a:bodyPr>
          <a:lstStyle/>
          <a:p>
            <a:pPr marL="0" indent="0" defTabSz="914400">
              <a:lnSpc>
                <a:spcPct val="110000"/>
              </a:lnSpc>
              <a:spcBef>
                <a:spcPts val="0"/>
              </a:spcBef>
            </a:pPr>
            <a:r>
              <a:rPr lang="en-US" sz="1600" dirty="0">
                <a:solidFill>
                  <a:schemeClr val="tx2"/>
                </a:solidFill>
                <a:sym typeface="Calibri"/>
              </a:rPr>
              <a:t>Open to </a:t>
            </a:r>
            <a:r>
              <a:rPr lang="en-US" sz="1600" b="1" dirty="0">
                <a:solidFill>
                  <a:schemeClr val="tx2"/>
                </a:solidFill>
                <a:sym typeface="Calibri"/>
              </a:rPr>
              <a:t>Federally-recognized Tribes and Tribal organizations that serve federally recognized Tribes </a:t>
            </a:r>
            <a:r>
              <a:rPr lang="en-US" sz="1600" dirty="0">
                <a:solidFill>
                  <a:schemeClr val="tx2"/>
                </a:solidFill>
                <a:sym typeface="Calibri"/>
              </a:rPr>
              <a:t>as defined in 25 U.S.C. 5304(</a:t>
            </a:r>
            <a:r>
              <a:rPr lang="en-US" sz="1600" i="1" dirty="0">
                <a:solidFill>
                  <a:schemeClr val="tx2"/>
                </a:solidFill>
                <a:sym typeface="Calibri"/>
              </a:rPr>
              <a:t>l</a:t>
            </a:r>
            <a:r>
              <a:rPr lang="en-US" sz="1600" dirty="0">
                <a:solidFill>
                  <a:schemeClr val="tx2"/>
                </a:solidFill>
                <a:sym typeface="Calibri"/>
              </a:rPr>
              <a:t>) </a:t>
            </a:r>
            <a:endParaRPr lang="en-US" sz="1600" dirty="0">
              <a:solidFill>
                <a:schemeClr val="tx2"/>
              </a:solidFill>
            </a:endParaRPr>
          </a:p>
          <a:p>
            <a:pPr marL="342900" lvl="1" indent="-228600" defTabSz="914400">
              <a:lnSpc>
                <a:spcPct val="110000"/>
              </a:lnSpc>
              <a:spcBef>
                <a:spcPts val="400"/>
              </a:spcBef>
            </a:pPr>
            <a:r>
              <a:rPr lang="en-US" sz="1500" dirty="0">
                <a:sym typeface="Calibri"/>
              </a:rPr>
              <a:t>Request for proposals open: July 19th – October 13th, 2023 </a:t>
            </a:r>
            <a:endParaRPr lang="en-US" sz="1500" dirty="0"/>
          </a:p>
          <a:p>
            <a:pPr marL="342900" lvl="1" indent="-228600" defTabSz="914400">
              <a:lnSpc>
                <a:spcPct val="110000"/>
              </a:lnSpc>
              <a:spcBef>
                <a:spcPts val="400"/>
              </a:spcBef>
            </a:pPr>
            <a:r>
              <a:rPr lang="en-US" sz="1500" dirty="0"/>
              <a:t>Expected date of award announcements: ~January 2024</a:t>
            </a:r>
            <a:endParaRPr lang="en-US" sz="1500" dirty="0">
              <a:sym typeface="Calibri"/>
            </a:endParaRPr>
          </a:p>
          <a:p>
            <a:pPr marL="342900" lvl="1" indent="-228600" defTabSz="914400">
              <a:lnSpc>
                <a:spcPct val="110000"/>
              </a:lnSpc>
              <a:spcBef>
                <a:spcPts val="300"/>
              </a:spcBef>
            </a:pPr>
            <a:r>
              <a:rPr lang="en-US" sz="1500" dirty="0">
                <a:sym typeface="Calibri"/>
              </a:rPr>
              <a:t>Federal Register list of Federally-recognized tribes (2023): </a:t>
            </a:r>
            <a:r>
              <a:rPr lang="en-US" sz="1200" dirty="0">
                <a:sym typeface="Calibri"/>
                <a:hlinkClick r:id="rId3"/>
              </a:rPr>
              <a:t>https://www.federalregister.gov/documents/2023/01/12/2023-00504/indian-entities-recognized-by-and-eligible-to-receive-services-from-the-united-states-bureau-of</a:t>
            </a:r>
            <a:endParaRPr lang="en-US" sz="1200" dirty="0"/>
          </a:p>
          <a:p>
            <a:pPr marL="342900" lvl="1" indent="-228600" defTabSz="914400">
              <a:lnSpc>
                <a:spcPct val="110000"/>
              </a:lnSpc>
              <a:spcBef>
                <a:spcPts val="300"/>
              </a:spcBef>
            </a:pPr>
            <a:r>
              <a:rPr lang="en-US" sz="1500" dirty="0">
                <a:sym typeface="Calibri"/>
              </a:rPr>
              <a:t>Total Amount Available: ~$120 million</a:t>
            </a:r>
            <a:endParaRPr lang="en-US" sz="1500" dirty="0"/>
          </a:p>
          <a:p>
            <a:pPr marL="342900" lvl="1" indent="-228600" defTabSz="914400">
              <a:lnSpc>
                <a:spcPct val="110000"/>
              </a:lnSpc>
              <a:spcBef>
                <a:spcPts val="400"/>
              </a:spcBef>
            </a:pPr>
            <a:r>
              <a:rPr lang="en-US" sz="1500" dirty="0">
                <a:sym typeface="Calibri"/>
              </a:rPr>
              <a:t>Other entities may participate as sub-awardees (the Tribe or Tribal organization must be the applicant and awardee)</a:t>
            </a:r>
            <a:endParaRPr lang="en-US" sz="1500" dirty="0"/>
          </a:p>
          <a:p>
            <a:pPr marL="342900" lvl="1" indent="-228600" defTabSz="914400">
              <a:lnSpc>
                <a:spcPct val="110000"/>
              </a:lnSpc>
              <a:spcBef>
                <a:spcPts val="400"/>
              </a:spcBef>
            </a:pPr>
            <a:r>
              <a:rPr lang="en-US" sz="1500" dirty="0"/>
              <a:t>Project timelines should be no more than two years</a:t>
            </a:r>
          </a:p>
          <a:p>
            <a:pPr marL="342900" lvl="1" indent="-228600" defTabSz="914400">
              <a:lnSpc>
                <a:spcPct val="110000"/>
              </a:lnSpc>
              <a:spcBef>
                <a:spcPts val="400"/>
              </a:spcBef>
            </a:pPr>
            <a:endParaRPr lang="en-US" sz="1500"/>
          </a:p>
        </p:txBody>
      </p:sp>
      <p:sp>
        <p:nvSpPr>
          <p:cNvPr id="16" name="Slide Number Placeholder 15">
            <a:extLst>
              <a:ext uri="{FF2B5EF4-FFF2-40B4-BE49-F238E27FC236}">
                <a16:creationId xmlns:a16="http://schemas.microsoft.com/office/drawing/2014/main" id="{3EBD2A47-3DF2-4802-95E2-3AF0635E9F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543364" y="6434524"/>
            <a:ext cx="519945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lnSpc>
                <a:spcPct val="90000"/>
              </a:lnSpc>
              <a:spcAft>
                <a:spcPts val="450"/>
              </a:spcAft>
            </a:pPr>
            <a:fld id="{08AB70BE-1769-45B8-85A6-0C837432C7E6}" type="slidenum">
              <a:rPr lang="en-US" sz="1900" kern="1200">
                <a:solidFill>
                  <a:srgbClr val="FFFFFF"/>
                </a:solidFill>
                <a:ea typeface="+mn-ea"/>
                <a:cs typeface="+mn-cs"/>
              </a:rPr>
              <a:pPr>
                <a:lnSpc>
                  <a:spcPct val="90000"/>
                </a:lnSpc>
                <a:spcAft>
                  <a:spcPts val="450"/>
                </a:spcAft>
              </a:pPr>
              <a:t>8</a:t>
            </a:fld>
            <a:endParaRPr lang="en-US" sz="1900" kern="1200">
              <a:solidFill>
                <a:srgbClr val="FFFFFF"/>
              </a:solidFill>
              <a:ea typeface="+mn-ea"/>
              <a:cs typeface="+mn-cs"/>
            </a:endParaRPr>
          </a:p>
        </p:txBody>
      </p:sp>
      <p:pic>
        <p:nvPicPr>
          <p:cNvPr id="3" name="Picture 3">
            <a:extLst>
              <a:ext uri="{FF2B5EF4-FFF2-40B4-BE49-F238E27FC236}">
                <a16:creationId xmlns:a16="http://schemas.microsoft.com/office/drawing/2014/main" id="{A6D66857-EDFB-9ED2-2D47-402C8301991B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49930" r="18977" b="1"/>
          <a:stretch/>
        </p:blipFill>
        <p:spPr>
          <a:xfrm>
            <a:off x="5943602" y="1"/>
            <a:ext cx="3200398" cy="6870626"/>
          </a:xfrm>
          <a:prstGeom prst="rect">
            <a:avLst/>
          </a:prstGeom>
        </p:spPr>
      </p:pic>
      <p:sp>
        <p:nvSpPr>
          <p:cNvPr id="160" name="Freeform: Shape 159">
            <a:extLst>
              <a:ext uri="{FF2B5EF4-FFF2-40B4-BE49-F238E27FC236}">
                <a16:creationId xmlns:a16="http://schemas.microsoft.com/office/drawing/2014/main" id="{454757A4-999E-4582-917C-9C73BFEA9E9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4767014" y="3870071"/>
            <a:ext cx="2353172" cy="3647939"/>
          </a:xfrm>
          <a:custGeom>
            <a:avLst/>
            <a:gdLst>
              <a:gd name="connsiteX0" fmla="*/ 2352312 w 2353172"/>
              <a:gd name="connsiteY0" fmla="*/ 0 h 4863918"/>
              <a:gd name="connsiteX1" fmla="*/ 2353172 w 2353172"/>
              <a:gd name="connsiteY1" fmla="*/ 0 h 4863918"/>
              <a:gd name="connsiteX2" fmla="*/ 2353172 w 2353172"/>
              <a:gd name="connsiteY2" fmla="*/ 4863918 h 4863918"/>
              <a:gd name="connsiteX3" fmla="*/ 2352312 w 2353172"/>
              <a:gd name="connsiteY3" fmla="*/ 4863918 h 4863918"/>
              <a:gd name="connsiteX4" fmla="*/ 2340504 w 2353172"/>
              <a:gd name="connsiteY4" fmla="*/ 4630072 h 4863918"/>
              <a:gd name="connsiteX5" fmla="*/ 134816 w 2353172"/>
              <a:gd name="connsiteY5" fmla="*/ 2438342 h 4863918"/>
              <a:gd name="connsiteX6" fmla="*/ 0 w 2353172"/>
              <a:gd name="connsiteY6" fmla="*/ 2431959 h 4863918"/>
              <a:gd name="connsiteX7" fmla="*/ 134816 w 2353172"/>
              <a:gd name="connsiteY7" fmla="*/ 2425576 h 4863918"/>
              <a:gd name="connsiteX8" fmla="*/ 2340504 w 2353172"/>
              <a:gd name="connsiteY8" fmla="*/ 233845 h 48639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3172" h="4863918">
                <a:moveTo>
                  <a:pt x="2352312" y="0"/>
                </a:moveTo>
                <a:lnTo>
                  <a:pt x="2353172" y="0"/>
                </a:lnTo>
                <a:lnTo>
                  <a:pt x="2353172" y="4863918"/>
                </a:lnTo>
                <a:lnTo>
                  <a:pt x="2352312" y="4863918"/>
                </a:lnTo>
                <a:lnTo>
                  <a:pt x="2340504" y="4630072"/>
                </a:lnTo>
                <a:cubicBezTo>
                  <a:pt x="2222700" y="3470082"/>
                  <a:pt x="1296917" y="2548952"/>
                  <a:pt x="134816" y="2438342"/>
                </a:cubicBezTo>
                <a:lnTo>
                  <a:pt x="0" y="2431959"/>
                </a:lnTo>
                <a:lnTo>
                  <a:pt x="134816" y="2425576"/>
                </a:lnTo>
                <a:cubicBezTo>
                  <a:pt x="1296917" y="2314966"/>
                  <a:pt x="2222700" y="1393835"/>
                  <a:pt x="2340504" y="233845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62" name="Freeform: Shape 161">
            <a:extLst>
              <a:ext uri="{FF2B5EF4-FFF2-40B4-BE49-F238E27FC236}">
                <a16:creationId xmlns:a16="http://schemas.microsoft.com/office/drawing/2014/main" id="{1BAE6AD2-77FD-438C-B9EE-3347535CE41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4767014" y="3870071"/>
            <a:ext cx="2353172" cy="3647939"/>
          </a:xfrm>
          <a:custGeom>
            <a:avLst/>
            <a:gdLst>
              <a:gd name="connsiteX0" fmla="*/ 2352312 w 2353172"/>
              <a:gd name="connsiteY0" fmla="*/ 0 h 4863918"/>
              <a:gd name="connsiteX1" fmla="*/ 2353172 w 2353172"/>
              <a:gd name="connsiteY1" fmla="*/ 0 h 4863918"/>
              <a:gd name="connsiteX2" fmla="*/ 2353172 w 2353172"/>
              <a:gd name="connsiteY2" fmla="*/ 4863918 h 4863918"/>
              <a:gd name="connsiteX3" fmla="*/ 2352312 w 2353172"/>
              <a:gd name="connsiteY3" fmla="*/ 4863918 h 4863918"/>
              <a:gd name="connsiteX4" fmla="*/ 2340504 w 2353172"/>
              <a:gd name="connsiteY4" fmla="*/ 4630072 h 4863918"/>
              <a:gd name="connsiteX5" fmla="*/ 134816 w 2353172"/>
              <a:gd name="connsiteY5" fmla="*/ 2438342 h 4863918"/>
              <a:gd name="connsiteX6" fmla="*/ 0 w 2353172"/>
              <a:gd name="connsiteY6" fmla="*/ 2431959 h 4863918"/>
              <a:gd name="connsiteX7" fmla="*/ 134816 w 2353172"/>
              <a:gd name="connsiteY7" fmla="*/ 2425576 h 4863918"/>
              <a:gd name="connsiteX8" fmla="*/ 2340504 w 2353172"/>
              <a:gd name="connsiteY8" fmla="*/ 233845 h 48639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3172" h="4863918">
                <a:moveTo>
                  <a:pt x="2352312" y="0"/>
                </a:moveTo>
                <a:lnTo>
                  <a:pt x="2353172" y="0"/>
                </a:lnTo>
                <a:lnTo>
                  <a:pt x="2353172" y="4863918"/>
                </a:lnTo>
                <a:lnTo>
                  <a:pt x="2352312" y="4863918"/>
                </a:lnTo>
                <a:lnTo>
                  <a:pt x="2340504" y="4630072"/>
                </a:lnTo>
                <a:cubicBezTo>
                  <a:pt x="2222700" y="3470082"/>
                  <a:pt x="1296917" y="2548952"/>
                  <a:pt x="134816" y="2438342"/>
                </a:cubicBezTo>
                <a:lnTo>
                  <a:pt x="0" y="2431959"/>
                </a:lnTo>
                <a:lnTo>
                  <a:pt x="134816" y="2425576"/>
                </a:lnTo>
                <a:cubicBezTo>
                  <a:pt x="1296917" y="2314966"/>
                  <a:pt x="2222700" y="1393835"/>
                  <a:pt x="2340504" y="233845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079856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" name="Freeform: Shape 166">
            <a:extLst>
              <a:ext uri="{FF2B5EF4-FFF2-40B4-BE49-F238E27FC236}">
                <a16:creationId xmlns:a16="http://schemas.microsoft.com/office/drawing/2014/main" id="{7A08E557-10DB-421A-876E-1AE58F8E07C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33527" y="3732560"/>
            <a:ext cx="2514145" cy="3125440"/>
          </a:xfrm>
          <a:custGeom>
            <a:avLst/>
            <a:gdLst>
              <a:gd name="connsiteX0" fmla="*/ 0 w 3352193"/>
              <a:gd name="connsiteY0" fmla="*/ 3125374 h 3125440"/>
              <a:gd name="connsiteX1" fmla="*/ 2579 w 3352193"/>
              <a:gd name="connsiteY1" fmla="*/ 3125440 h 3125440"/>
              <a:gd name="connsiteX2" fmla="*/ 0 w 3352193"/>
              <a:gd name="connsiteY2" fmla="*/ 3125440 h 3125440"/>
              <a:gd name="connsiteX3" fmla="*/ 3352193 w 3352193"/>
              <a:gd name="connsiteY3" fmla="*/ 0 h 3125440"/>
              <a:gd name="connsiteX4" fmla="*/ 3352193 w 3352193"/>
              <a:gd name="connsiteY4" fmla="*/ 3125440 h 3125440"/>
              <a:gd name="connsiteX5" fmla="*/ 2579 w 3352193"/>
              <a:gd name="connsiteY5" fmla="*/ 3125440 h 3125440"/>
              <a:gd name="connsiteX6" fmla="*/ 3348685 w 3352193"/>
              <a:gd name="connsiteY6" fmla="*/ 47035 h 31254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352193" h="3125440">
                <a:moveTo>
                  <a:pt x="0" y="3125374"/>
                </a:moveTo>
                <a:lnTo>
                  <a:pt x="2579" y="3125440"/>
                </a:lnTo>
                <a:lnTo>
                  <a:pt x="0" y="3125440"/>
                </a:lnTo>
                <a:close/>
                <a:moveTo>
                  <a:pt x="3352193" y="0"/>
                </a:moveTo>
                <a:lnTo>
                  <a:pt x="3352193" y="3125440"/>
                </a:lnTo>
                <a:lnTo>
                  <a:pt x="2579" y="3125440"/>
                </a:lnTo>
                <a:cubicBezTo>
                  <a:pt x="1744073" y="3125440"/>
                  <a:pt x="3176441" y="1776129"/>
                  <a:pt x="3348685" y="47035"/>
                </a:cubicBezTo>
                <a:close/>
              </a:path>
            </a:pathLst>
          </a:custGeom>
          <a:solidFill>
            <a:schemeClr val="accent2">
              <a:alpha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 useBgFill="1">
        <p:nvSpPr>
          <p:cNvPr id="169" name="Rectangle 168">
            <a:extLst>
              <a:ext uri="{FF2B5EF4-FFF2-40B4-BE49-F238E27FC236}">
                <a16:creationId xmlns:a16="http://schemas.microsoft.com/office/drawing/2014/main" id="{EB6DAA74-6928-4A84-9C3F-D130518F644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1" name="Freeform: Shape 170">
            <a:extLst>
              <a:ext uri="{FF2B5EF4-FFF2-40B4-BE49-F238E27FC236}">
                <a16:creationId xmlns:a16="http://schemas.microsoft.com/office/drawing/2014/main" id="{FDE2EC86-78BA-4B5E-A283-4FC8EC64C6F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4133" y="1"/>
            <a:ext cx="3899366" cy="6857999"/>
          </a:xfrm>
          <a:custGeom>
            <a:avLst/>
            <a:gdLst>
              <a:gd name="connsiteX0" fmla="*/ 0 w 5199156"/>
              <a:gd name="connsiteY0" fmla="*/ 0 h 6857999"/>
              <a:gd name="connsiteX1" fmla="*/ 5199156 w 5199156"/>
              <a:gd name="connsiteY1" fmla="*/ 0 h 6857999"/>
              <a:gd name="connsiteX2" fmla="*/ 5199156 w 5199156"/>
              <a:gd name="connsiteY2" fmla="*/ 4404241 h 6857999"/>
              <a:gd name="connsiteX3" fmla="*/ 2996280 w 5199156"/>
              <a:gd name="connsiteY3" fmla="*/ 6845331 h 6857999"/>
              <a:gd name="connsiteX4" fmla="*/ 2762435 w 5199156"/>
              <a:gd name="connsiteY4" fmla="*/ 6857139 h 6857999"/>
              <a:gd name="connsiteX5" fmla="*/ 2762435 w 5199156"/>
              <a:gd name="connsiteY5" fmla="*/ 6857999 h 6857999"/>
              <a:gd name="connsiteX6" fmla="*/ 2745398 w 5199156"/>
              <a:gd name="connsiteY6" fmla="*/ 6857999 h 6857999"/>
              <a:gd name="connsiteX7" fmla="*/ 0 w 5199156"/>
              <a:gd name="connsiteY7" fmla="*/ 6857999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5199156" h="6857999">
                <a:moveTo>
                  <a:pt x="0" y="0"/>
                </a:moveTo>
                <a:lnTo>
                  <a:pt x="5199156" y="0"/>
                </a:lnTo>
                <a:lnTo>
                  <a:pt x="5199156" y="4404241"/>
                </a:lnTo>
                <a:cubicBezTo>
                  <a:pt x="5199156" y="5674715"/>
                  <a:pt x="4233603" y="6719673"/>
                  <a:pt x="2996280" y="6845331"/>
                </a:cubicBezTo>
                <a:lnTo>
                  <a:pt x="2762435" y="6857139"/>
                </a:lnTo>
                <a:lnTo>
                  <a:pt x="2762435" y="6857999"/>
                </a:lnTo>
                <a:lnTo>
                  <a:pt x="2745398" y="6857999"/>
                </a:lnTo>
                <a:lnTo>
                  <a:pt x="0" y="6857999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3" name="Freeform: Shape 172">
            <a:extLst>
              <a:ext uri="{FF2B5EF4-FFF2-40B4-BE49-F238E27FC236}">
                <a16:creationId xmlns:a16="http://schemas.microsoft.com/office/drawing/2014/main" id="{ECC966CD-9E88-40A4-8C1B-22FDDBF56C7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6200000">
            <a:off x="-264889" y="264601"/>
            <a:ext cx="2353172" cy="1823969"/>
          </a:xfrm>
          <a:custGeom>
            <a:avLst/>
            <a:gdLst>
              <a:gd name="connsiteX0" fmla="*/ 0 w 2353172"/>
              <a:gd name="connsiteY0" fmla="*/ 0 h 2431959"/>
              <a:gd name="connsiteX1" fmla="*/ 2353172 w 2353172"/>
              <a:gd name="connsiteY1" fmla="*/ 0 h 2431959"/>
              <a:gd name="connsiteX2" fmla="*/ 2353172 w 2353172"/>
              <a:gd name="connsiteY2" fmla="*/ 2431959 h 2431959"/>
              <a:gd name="connsiteX3" fmla="*/ 2352312 w 2353172"/>
              <a:gd name="connsiteY3" fmla="*/ 2431959 h 2431959"/>
              <a:gd name="connsiteX4" fmla="*/ 2340504 w 2353172"/>
              <a:gd name="connsiteY4" fmla="*/ 2198113 h 2431959"/>
              <a:gd name="connsiteX5" fmla="*/ 134816 w 2353172"/>
              <a:gd name="connsiteY5" fmla="*/ 6383 h 24319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353172" h="2431959">
                <a:moveTo>
                  <a:pt x="0" y="0"/>
                </a:moveTo>
                <a:lnTo>
                  <a:pt x="2353172" y="0"/>
                </a:lnTo>
                <a:lnTo>
                  <a:pt x="2353172" y="2431959"/>
                </a:lnTo>
                <a:lnTo>
                  <a:pt x="2352312" y="2431959"/>
                </a:lnTo>
                <a:lnTo>
                  <a:pt x="2340504" y="2198113"/>
                </a:lnTo>
                <a:cubicBezTo>
                  <a:pt x="2222700" y="1038123"/>
                  <a:pt x="1296917" y="116993"/>
                  <a:pt x="134816" y="6383"/>
                </a:cubicBezTo>
                <a:close/>
              </a:path>
            </a:pathLst>
          </a:custGeom>
          <a:solidFill>
            <a:schemeClr val="accent2">
              <a:lumMod val="75000"/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6074EFDE-BA5F-45C9-82A2-B73BB548FAD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0" y="919716"/>
            <a:ext cx="2840440" cy="3551275"/>
          </a:xfrm>
        </p:spPr>
        <p:txBody>
          <a:bodyPr vert="horz" lIns="91440" tIns="45720" rIns="91440" bIns="45720" rtlCol="0" anchor="b" anchorCtr="0">
            <a:normAutofit/>
          </a:bodyPr>
          <a:lstStyle/>
          <a:p>
            <a:pPr defTabSz="914400">
              <a:lnSpc>
                <a:spcPct val="100000"/>
              </a:lnSpc>
            </a:pPr>
            <a:r>
              <a:rPr lang="en-US" sz="3300">
                <a:solidFill>
                  <a:srgbClr val="FFFFFF"/>
                </a:solidFill>
              </a:rPr>
              <a:t>Where to Find More Information</a:t>
            </a:r>
          </a:p>
        </p:txBody>
      </p:sp>
      <p:sp>
        <p:nvSpPr>
          <p:cNvPr id="17" name="Content Placeholder 16">
            <a:extLst>
              <a:ext uri="{FF2B5EF4-FFF2-40B4-BE49-F238E27FC236}">
                <a16:creationId xmlns:a16="http://schemas.microsoft.com/office/drawing/2014/main" id="{C0C53578-E7FD-2EBE-BCA4-C0A4B2BBEEB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4795284"/>
            <a:ext cx="2717610" cy="1084522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0" indent="0" defTabSz="914400">
              <a:lnSpc>
                <a:spcPct val="110000"/>
              </a:lnSpc>
              <a:spcBef>
                <a:spcPts val="1000"/>
              </a:spcBef>
            </a:pPr>
            <a:r>
              <a:rPr lang="en-US" sz="1200" b="1" cap="all" spc="300">
                <a:solidFill>
                  <a:srgbClr val="FFFFFF"/>
                </a:solidFill>
                <a:sym typeface="Calibri"/>
              </a:rPr>
              <a:t>TCR Annual Awards Program site page: </a:t>
            </a:r>
            <a:r>
              <a:rPr lang="en-US" sz="1200" b="1" cap="all" spc="300">
                <a:solidFill>
                  <a:srgbClr val="FFFFFF"/>
                </a:solidFill>
                <a:sym typeface="Calibri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www.bia.gov/service/tcr-annual-awards-program</a:t>
            </a:r>
            <a:r>
              <a:rPr lang="en-US" sz="1200" b="1" cap="all" spc="300">
                <a:solidFill>
                  <a:srgbClr val="FFFFFF"/>
                </a:solidFill>
                <a:sym typeface="Calibri"/>
              </a:rPr>
              <a:t> </a:t>
            </a:r>
            <a:endParaRPr lang="en-US" sz="1200" b="1" cap="all" spc="300">
              <a:solidFill>
                <a:srgbClr val="FFFFFF"/>
              </a:solidFill>
            </a:endParaRPr>
          </a:p>
        </p:txBody>
      </p:sp>
      <p:pic>
        <p:nvPicPr>
          <p:cNvPr id="2" name="Picture 3">
            <a:extLst>
              <a:ext uri="{FF2B5EF4-FFF2-40B4-BE49-F238E27FC236}">
                <a16:creationId xmlns:a16="http://schemas.microsoft.com/office/drawing/2014/main" id="{C62E6928-F91E-6379-FAF5-F5E7ADE4E06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07921" y="3299884"/>
            <a:ext cx="4277477" cy="2587874"/>
          </a:xfrm>
          <a:prstGeom prst="rect">
            <a:avLst/>
          </a:prstGeom>
        </p:spPr>
      </p:pic>
      <p:pic>
        <p:nvPicPr>
          <p:cNvPr id="5" name="Picture 10">
            <a:extLst>
              <a:ext uri="{FF2B5EF4-FFF2-40B4-BE49-F238E27FC236}">
                <a16:creationId xmlns:a16="http://schemas.microsoft.com/office/drawing/2014/main" id="{51E8744C-5F4D-10D0-33A8-5D4CA7451B6A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406520" y="690596"/>
            <a:ext cx="4280280" cy="23327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288626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28EA573-BD5B-BE79-144B-B903F66F53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0424" y="448057"/>
            <a:ext cx="7886700" cy="1039813"/>
          </a:xfrm>
        </p:spPr>
        <p:txBody>
          <a:bodyPr/>
          <a:lstStyle/>
          <a:p>
            <a:r>
              <a:rPr lang="en-US"/>
              <a:t>2023 Categories of Funding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8FA6521-7C75-0E3C-48B8-FDECC21212D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40425" y="1458913"/>
            <a:ext cx="3868340" cy="823912"/>
          </a:xfrm>
        </p:spPr>
        <p:txBody>
          <a:bodyPr>
            <a:normAutofit/>
          </a:bodyPr>
          <a:lstStyle/>
          <a:p>
            <a:r>
              <a:rPr lang="en-US" sz="1200"/>
              <a:t>Climate Adaptation planning </a:t>
            </a:r>
            <a:r>
              <a:rPr lang="en-US" sz="1200">
                <a:solidFill>
                  <a:srgbClr val="C00000"/>
                </a:solidFill>
              </a:rPr>
              <a:t>($250,000 Max Per Award)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5E7BB1E-012E-78D6-7A08-F9B6B44164F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40425" y="2529791"/>
            <a:ext cx="3762507" cy="3818622"/>
          </a:xfrm>
        </p:spPr>
        <p:txBody>
          <a:bodyPr vert="horz" lIns="91440" tIns="45720" rIns="91440" bIns="45720" rtlCol="0" anchor="t">
            <a:noAutofit/>
          </a:bodyPr>
          <a:lstStyle/>
          <a:p>
            <a:pPr marL="0" indent="0">
              <a:buNone/>
            </a:pPr>
            <a:r>
              <a:rPr lang="en-US" sz="1400"/>
              <a:t>Designed to support climate change considerations into:</a:t>
            </a:r>
          </a:p>
          <a:p>
            <a:pPr marL="212090" indent="-212090"/>
            <a:r>
              <a:rPr lang="en-US" sz="1400"/>
              <a:t>Planning documents</a:t>
            </a:r>
          </a:p>
          <a:p>
            <a:pPr marL="212090" indent="-212090"/>
            <a:r>
              <a:rPr lang="en-US" sz="1400"/>
              <a:t>Vulnerability assessments</a:t>
            </a:r>
          </a:p>
          <a:p>
            <a:pPr marL="212090" indent="-212090"/>
            <a:r>
              <a:rPr lang="en-US" sz="1400"/>
              <a:t>Development of data analysis</a:t>
            </a:r>
          </a:p>
          <a:p>
            <a:pPr marL="212090" indent="-212090"/>
            <a:r>
              <a:rPr lang="en-US" sz="1400"/>
              <a:t>Supplemental monitoring</a:t>
            </a:r>
          </a:p>
          <a:p>
            <a:pPr marL="212090" indent="-212090"/>
            <a:r>
              <a:rPr lang="en-US" sz="1400"/>
              <a:t>Hosting of training and/or workshops focused on Tribal climate adaptation and resilience*</a:t>
            </a:r>
          </a:p>
          <a:p>
            <a:pPr marL="212090" indent="-212090"/>
            <a:r>
              <a:rPr lang="en-US" sz="1400"/>
              <a:t>Internships and/or youth engagement</a:t>
            </a:r>
          </a:p>
          <a:p>
            <a:pPr marL="212090" indent="-212090"/>
            <a:r>
              <a:rPr lang="en-US" sz="1400"/>
              <a:t>Travel to attend climate change-related training and/or events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57AA8B7-EF98-A34B-8B41-C798CB2580B5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39733" y="1490663"/>
            <a:ext cx="3982641" cy="792162"/>
          </a:xfrm>
        </p:spPr>
        <p:txBody>
          <a:bodyPr>
            <a:normAutofit/>
          </a:bodyPr>
          <a:lstStyle/>
          <a:p>
            <a:r>
              <a:rPr lang="en-US" sz="1200"/>
              <a:t>Climate adaptation implementation </a:t>
            </a:r>
            <a:r>
              <a:rPr lang="en-US" sz="1200">
                <a:solidFill>
                  <a:srgbClr val="C00000"/>
                </a:solidFill>
              </a:rPr>
              <a:t>($4,000,000 max per award)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EAA00832-F5A6-1AE7-C301-C8F673EF0B7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38675" y="2529790"/>
            <a:ext cx="3573066" cy="3554040"/>
          </a:xfrm>
        </p:spPr>
        <p:txBody>
          <a:bodyPr vert="horz" lIns="91440" tIns="45720" rIns="91440" bIns="45720" rtlCol="0" anchor="t">
            <a:noAutofit/>
          </a:bodyPr>
          <a:lstStyle/>
          <a:p>
            <a:pPr marL="0" indent="0">
              <a:buNone/>
            </a:pPr>
            <a:r>
              <a:rPr lang="en-US" sz="1400"/>
              <a:t>May be considered either construction or non-construction activities and supports actions that are pre-identified in an existing Tribal plan such as:</a:t>
            </a:r>
          </a:p>
          <a:p>
            <a:pPr marL="212090" indent="-212090"/>
            <a:r>
              <a:rPr lang="en-US" sz="1400"/>
              <a:t>Integrated resources management plans</a:t>
            </a:r>
          </a:p>
          <a:p>
            <a:pPr marL="212090" indent="-212090"/>
            <a:r>
              <a:rPr lang="en-US" sz="1400"/>
              <a:t>Climate adaptation plans</a:t>
            </a:r>
          </a:p>
          <a:p>
            <a:pPr marL="212090" indent="-212090"/>
            <a:r>
              <a:rPr lang="en-US" sz="1400"/>
              <a:t>Ecosystem restoration plans</a:t>
            </a:r>
          </a:p>
          <a:p>
            <a:pPr marL="212090" indent="-212090"/>
            <a:r>
              <a:rPr lang="en-US" sz="1400"/>
              <a:t>Community-driven relocation, managed retreat, and/or protect-in-place plans</a:t>
            </a:r>
          </a:p>
          <a:p>
            <a:pPr marL="0" indent="0" algn="r">
              <a:lnSpc>
                <a:spcPct val="100000"/>
              </a:lnSpc>
              <a:spcBef>
                <a:spcPts val="0"/>
              </a:spcBef>
              <a:buNone/>
            </a:pPr>
            <a:endParaRPr lang="en-US" sz="1400" i="1"/>
          </a:p>
          <a:p>
            <a:pPr marL="0" indent="0" algn="r">
              <a:lnSpc>
                <a:spcPct val="100000"/>
              </a:lnSpc>
              <a:spcBef>
                <a:spcPts val="0"/>
              </a:spcBef>
              <a:buNone/>
            </a:pPr>
            <a:r>
              <a:rPr lang="en-US" sz="1400" i="1"/>
              <a:t>Example projects can be found at: </a:t>
            </a:r>
            <a:endParaRPr lang="en-US" sz="1400" i="1">
              <a:ea typeface="+mn-lt"/>
              <a:cs typeface="+mn-lt"/>
            </a:endParaRPr>
          </a:p>
          <a:p>
            <a:pPr marL="0" indent="0" algn="r">
              <a:lnSpc>
                <a:spcPct val="100000"/>
              </a:lnSpc>
              <a:spcBef>
                <a:spcPts val="0"/>
              </a:spcBef>
              <a:buNone/>
            </a:pPr>
            <a:r>
              <a:rPr lang="en-US" sz="1400" i="1">
                <a:ea typeface="+mn-lt"/>
                <a:cs typeface="+mn-lt"/>
                <a:hlinkClick r:id="rId3"/>
              </a:rPr>
              <a:t>www.bia.gov/sites/default/files/dup/inline-files/award_summary_0.pdf</a:t>
            </a:r>
            <a:endParaRPr lang="en-US" sz="1400" i="1"/>
          </a:p>
          <a:p>
            <a:pPr marL="212090" indent="0">
              <a:lnSpc>
                <a:spcPct val="100000"/>
              </a:lnSpc>
              <a:spcBef>
                <a:spcPts val="0"/>
              </a:spcBef>
            </a:pPr>
            <a:endParaRPr lang="en-US" sz="1400"/>
          </a:p>
          <a:p>
            <a:pPr marL="212090" indent="0">
              <a:lnSpc>
                <a:spcPct val="100000"/>
              </a:lnSpc>
              <a:spcBef>
                <a:spcPts val="0"/>
              </a:spcBef>
            </a:pPr>
            <a:endParaRPr lang="en-US" sz="1400"/>
          </a:p>
        </p:txBody>
      </p:sp>
    </p:spTree>
    <p:extLst>
      <p:ext uri="{BB962C8B-B14F-4D97-AF65-F5344CB8AC3E}">
        <p14:creationId xmlns:p14="http://schemas.microsoft.com/office/powerpoint/2010/main" val="392778354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9402B67-1091-6520-1CE6-5DE837F072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448057"/>
            <a:ext cx="7907866" cy="1039813"/>
          </a:xfrm>
        </p:spPr>
        <p:txBody>
          <a:bodyPr/>
          <a:lstStyle/>
          <a:p>
            <a:r>
              <a:rPr lang="en-US"/>
              <a:t>2023 Set-Asides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598E776-A54F-07CA-9236-356E84DFA23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86967" y="1500188"/>
            <a:ext cx="2639615" cy="423862"/>
          </a:xfrm>
        </p:spPr>
        <p:txBody>
          <a:bodyPr anchor="b">
            <a:normAutofit/>
          </a:bodyPr>
          <a:lstStyle/>
          <a:p>
            <a:r>
              <a:rPr lang="en-US" sz="1300"/>
              <a:t>First Time Awardees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79AD7F6-ABAC-3C71-45CD-850D317C8D9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86967" y="1978399"/>
            <a:ext cx="2496740" cy="4668464"/>
          </a:xfrm>
        </p:spPr>
        <p:txBody>
          <a:bodyPr vert="horz" lIns="91440" tIns="45720" rIns="91440" bIns="45720" rtlCol="0" anchor="t">
            <a:noAutofit/>
          </a:bodyPr>
          <a:lstStyle/>
          <a:p>
            <a:pPr marL="0" indent="0">
              <a:buNone/>
            </a:pPr>
            <a:r>
              <a:rPr lang="en-US" sz="1300"/>
              <a:t>To perform a scoping needs assessment and develop a planning proposal in future funding cycles. </a:t>
            </a:r>
          </a:p>
          <a:p>
            <a:pPr marL="212090" indent="-212090"/>
            <a:r>
              <a:rPr lang="en-US" sz="1300">
                <a:ea typeface="+mn-lt"/>
                <a:cs typeface="+mn-lt"/>
              </a:rPr>
              <a:t>Designed to assure equity for Tribes at different places in their climate resilience and adaptation planning efforts</a:t>
            </a:r>
            <a:endParaRPr lang="en-US" sz="1300"/>
          </a:p>
          <a:p>
            <a:pPr marL="212090" indent="-212090"/>
            <a:r>
              <a:rPr lang="en-US" sz="1300">
                <a:ea typeface="+mn-lt"/>
                <a:cs typeface="+mn-lt"/>
              </a:rPr>
              <a:t>Tribes without dedicated staffing or climate programs at the beginning stages of program development are encouraged to apply.</a:t>
            </a:r>
            <a:endParaRPr lang="en-US" sz="1300"/>
          </a:p>
          <a:p>
            <a:pPr marL="212090" indent="-212090"/>
            <a:r>
              <a:rPr lang="en-US" sz="1300" i="1"/>
              <a:t>Note: only Tribes who have </a:t>
            </a:r>
            <a:r>
              <a:rPr lang="en-US" sz="1300" b="1" i="1"/>
              <a:t>not</a:t>
            </a:r>
            <a:r>
              <a:rPr lang="en-US" sz="1300" i="1"/>
              <a:t> received a planning or implementation award in previous years are eligible for this set-aside.</a:t>
            </a:r>
            <a:endParaRPr lang="en-US" sz="1300"/>
          </a:p>
          <a:p>
            <a:pPr marL="212090" indent="-212090"/>
            <a:endParaRPr lang="en-US" sz="130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14CD126-9715-064E-F4B6-EEA55F2BDB19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3343275" y="1500188"/>
            <a:ext cx="2563416" cy="633412"/>
          </a:xfrm>
        </p:spPr>
        <p:txBody>
          <a:bodyPr>
            <a:normAutofit/>
          </a:bodyPr>
          <a:lstStyle/>
          <a:p>
            <a:r>
              <a:rPr lang="en-US" sz="1300"/>
              <a:t>Habitat restoration and adaptation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FDB49612-B3C6-49E8-2FFD-2499A22E9FC2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3343275" y="2130798"/>
            <a:ext cx="2449116" cy="4485373"/>
          </a:xfrm>
        </p:spPr>
        <p:txBody>
          <a:bodyPr vert="horz" lIns="68580" tIns="34290" rIns="68580" bIns="34290" rtlCol="0" anchor="t">
            <a:noAutofit/>
          </a:bodyPr>
          <a:lstStyle/>
          <a:p>
            <a:pPr marL="212090" indent="-212090"/>
            <a:r>
              <a:rPr lang="en-US" sz="1300"/>
              <a:t>Habitat Restoration of coastal ecosystems, including wetlands, marine systems, fire prone arid ecosystems, forest, any other critical ecosystems.</a:t>
            </a:r>
          </a:p>
          <a:p>
            <a:pPr marL="212090" indent="-212090"/>
            <a:r>
              <a:rPr lang="en-US" sz="1300"/>
              <a:t>Emergency Restoration - Habitat and/or adaptation projects due to natural disaster.</a:t>
            </a:r>
          </a:p>
          <a:p>
            <a:pPr marL="212090" indent="-212090"/>
            <a:r>
              <a:rPr lang="en-US" sz="1300"/>
              <a:t>Equity in Restoration Projects - May be used as cost share for Tribes to leverage other Federal agency-awarded habitat restoration and/or adaptation projects.  </a:t>
            </a:r>
          </a:p>
          <a:p>
            <a:pPr marL="212090" indent="-212090"/>
            <a:endParaRPr lang="en-US"/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3BFFC672-52E3-B9CC-3AE5-CAF55FF79DDF}"/>
              </a:ext>
            </a:extLst>
          </p:cNvPr>
          <p:cNvCxnSpPr/>
          <p:nvPr/>
        </p:nvCxnSpPr>
        <p:spPr>
          <a:xfrm>
            <a:off x="6057900" y="1790700"/>
            <a:ext cx="47625" cy="4857750"/>
          </a:xfrm>
          <a:prstGeom prst="straightConnector1">
            <a:avLst/>
          </a:prstGeom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id="{DD96D11A-D8EB-EB1A-047A-8B4B05F9E99E}"/>
              </a:ext>
            </a:extLst>
          </p:cNvPr>
          <p:cNvCxnSpPr>
            <a:cxnSpLocks/>
          </p:cNvCxnSpPr>
          <p:nvPr/>
        </p:nvCxnSpPr>
        <p:spPr>
          <a:xfrm>
            <a:off x="3105150" y="1790700"/>
            <a:ext cx="47625" cy="4857750"/>
          </a:xfrm>
          <a:prstGeom prst="straightConnector1">
            <a:avLst/>
          </a:prstGeom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11" name="Text Placeholder 4">
            <a:extLst>
              <a:ext uri="{FF2B5EF4-FFF2-40B4-BE49-F238E27FC236}">
                <a16:creationId xmlns:a16="http://schemas.microsoft.com/office/drawing/2014/main" id="{60E7A802-0912-E4DB-EC5D-BE55F8760CC6}"/>
              </a:ext>
            </a:extLst>
          </p:cNvPr>
          <p:cNvSpPr txBox="1">
            <a:spLocks/>
          </p:cNvSpPr>
          <p:nvPr/>
        </p:nvSpPr>
        <p:spPr>
          <a:xfrm>
            <a:off x="6238875" y="1462088"/>
            <a:ext cx="2563416" cy="1328737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marL="0" indent="0" algn="l" defTabSz="685800" rtl="0" eaLnBrk="1" latinLnBrk="0" hangingPunct="1">
              <a:lnSpc>
                <a:spcPct val="120000"/>
              </a:lnSpc>
              <a:spcBef>
                <a:spcPts val="750"/>
              </a:spcBef>
              <a:buClr>
                <a:schemeClr val="accent5"/>
              </a:buClr>
              <a:buFont typeface="Arial" panose="020B0604020202020204" pitchFamily="34" charset="0"/>
              <a:buNone/>
              <a:defRPr sz="1350" b="1" kern="1200" cap="all" spc="225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342900" indent="0" algn="l" defTabSz="685800" rtl="0" eaLnBrk="1" latinLnBrk="0" hangingPunct="1">
              <a:lnSpc>
                <a:spcPct val="120000"/>
              </a:lnSpc>
              <a:spcBef>
                <a:spcPts val="375"/>
              </a:spcBef>
              <a:buClr>
                <a:schemeClr val="accent5"/>
              </a:buClr>
              <a:buFont typeface="Arial" panose="020B0604020202020204" pitchFamily="34" charset="0"/>
              <a:buNone/>
              <a:defRPr sz="1500" b="1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2pPr>
            <a:lvl3pPr marL="685800" indent="0" algn="l" defTabSz="685800" rtl="0" eaLnBrk="1" latinLnBrk="0" hangingPunct="1">
              <a:lnSpc>
                <a:spcPct val="120000"/>
              </a:lnSpc>
              <a:spcBef>
                <a:spcPts val="375"/>
              </a:spcBef>
              <a:buClr>
                <a:schemeClr val="accent5"/>
              </a:buClr>
              <a:buFont typeface="Arial" panose="020B0604020202020204" pitchFamily="34" charset="0"/>
              <a:buNone/>
              <a:defRPr sz="1350" b="1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3pPr>
            <a:lvl4pPr marL="1028700" indent="0" algn="l" defTabSz="685800" rtl="0" eaLnBrk="1" latinLnBrk="0" hangingPunct="1">
              <a:lnSpc>
                <a:spcPct val="120000"/>
              </a:lnSpc>
              <a:spcBef>
                <a:spcPts val="375"/>
              </a:spcBef>
              <a:buClr>
                <a:schemeClr val="accent5"/>
              </a:buClr>
              <a:buFont typeface="Arial" panose="020B0604020202020204" pitchFamily="34" charset="0"/>
              <a:buNone/>
              <a:defRPr sz="1200" b="1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4pPr>
            <a:lvl5pPr marL="1371600" indent="0" algn="l" defTabSz="685800" rtl="0" eaLnBrk="1" latinLnBrk="0" hangingPunct="1">
              <a:lnSpc>
                <a:spcPct val="120000"/>
              </a:lnSpc>
              <a:spcBef>
                <a:spcPts val="375"/>
              </a:spcBef>
              <a:buClr>
                <a:schemeClr val="accent5"/>
              </a:buClr>
              <a:buFont typeface="Arial" panose="020B0604020202020204" pitchFamily="34" charset="0"/>
              <a:buNone/>
              <a:defRPr sz="1200" b="1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5pPr>
            <a:lvl6pPr marL="1714500" indent="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None/>
              <a:defRPr sz="12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057400" indent="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None/>
              <a:defRPr sz="12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400300" indent="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None/>
              <a:defRPr sz="12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743200" indent="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None/>
              <a:defRPr sz="12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1300"/>
              <a:t>Relocation, Managed Retreat, and Protect-In-Place (RMP) Coordinator</a:t>
            </a:r>
          </a:p>
        </p:txBody>
      </p:sp>
      <p:sp>
        <p:nvSpPr>
          <p:cNvPr id="13" name="Content Placeholder 3">
            <a:extLst>
              <a:ext uri="{FF2B5EF4-FFF2-40B4-BE49-F238E27FC236}">
                <a16:creationId xmlns:a16="http://schemas.microsoft.com/office/drawing/2014/main" id="{A623FFAF-AC34-E3E8-2E48-549F90B3AF00}"/>
              </a:ext>
            </a:extLst>
          </p:cNvPr>
          <p:cNvSpPr txBox="1">
            <a:spLocks/>
          </p:cNvSpPr>
          <p:nvPr/>
        </p:nvSpPr>
        <p:spPr>
          <a:xfrm>
            <a:off x="6201967" y="2798607"/>
            <a:ext cx="2333757" cy="3811215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marL="212598" indent="-212598" algn="l" defTabSz="685800" rtl="0" eaLnBrk="1" latinLnBrk="0" hangingPunct="1">
              <a:lnSpc>
                <a:spcPct val="120000"/>
              </a:lnSpc>
              <a:spcBef>
                <a:spcPts val="750"/>
              </a:spcBef>
              <a:buClr>
                <a:schemeClr val="accent5"/>
              </a:buClr>
              <a:buFont typeface="Arial" panose="020B0604020202020204" pitchFamily="34" charset="0"/>
              <a:buChar char="•"/>
              <a:defRPr sz="15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212598" indent="-212598" algn="l" defTabSz="685800" rtl="0" eaLnBrk="1" latinLnBrk="0" hangingPunct="1">
              <a:lnSpc>
                <a:spcPct val="120000"/>
              </a:lnSpc>
              <a:spcBef>
                <a:spcPts val="375"/>
              </a:spcBef>
              <a:buClr>
                <a:schemeClr val="accent5"/>
              </a:buClr>
              <a:buFont typeface="Arial" panose="020B0604020202020204" pitchFamily="34" charset="0"/>
              <a:buChar char="•"/>
              <a:defRPr sz="135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2pPr>
            <a:lvl3pPr marL="212598" indent="-212598" algn="l" defTabSz="685800" rtl="0" eaLnBrk="1" latinLnBrk="0" hangingPunct="1">
              <a:lnSpc>
                <a:spcPct val="120000"/>
              </a:lnSpc>
              <a:spcBef>
                <a:spcPts val="375"/>
              </a:spcBef>
              <a:buClr>
                <a:schemeClr val="accent5"/>
              </a:buClr>
              <a:buFont typeface="Arial" panose="020B0604020202020204" pitchFamily="34" charset="0"/>
              <a:buChar char="•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3pPr>
            <a:lvl4pPr marL="212598" indent="-212598" algn="l" defTabSz="685800" rtl="0" eaLnBrk="1" latinLnBrk="0" hangingPunct="1">
              <a:lnSpc>
                <a:spcPct val="120000"/>
              </a:lnSpc>
              <a:spcBef>
                <a:spcPts val="375"/>
              </a:spcBef>
              <a:buClr>
                <a:schemeClr val="accent5"/>
              </a:buClr>
              <a:buFont typeface="Arial" panose="020B0604020202020204" pitchFamily="34" charset="0"/>
              <a:buChar char="•"/>
              <a:defRPr sz="105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4pPr>
            <a:lvl5pPr marL="212598" indent="-212598" algn="l" defTabSz="685800" rtl="0" eaLnBrk="1" latinLnBrk="0" hangingPunct="1">
              <a:lnSpc>
                <a:spcPct val="120000"/>
              </a:lnSpc>
              <a:spcBef>
                <a:spcPts val="375"/>
              </a:spcBef>
              <a:buClr>
                <a:schemeClr val="accent5"/>
              </a:buClr>
              <a:buFont typeface="Arial" panose="020B0604020202020204" pitchFamily="34" charset="0"/>
              <a:buChar char="•"/>
              <a:defRPr sz="105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5pPr>
            <a:lvl6pPr marL="18859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sz="1300">
                <a:ea typeface="+mn-lt"/>
                <a:cs typeface="+mn-lt"/>
              </a:rPr>
              <a:t>Designed to support Tribes that have limited technical staffing capacity to hire a full time RMP Coordinator.</a:t>
            </a:r>
            <a:endParaRPr lang="en-US"/>
          </a:p>
          <a:p>
            <a:pPr marL="285750" indent="-285750"/>
            <a:r>
              <a:rPr lang="en-US" sz="1300">
                <a:ea typeface="+mn-lt"/>
                <a:cs typeface="+mn-lt"/>
              </a:rPr>
              <a:t>Support and organize community involvement, coordinate with federal and non-federal partners, and develop community RMP plans and/or implementation actions.</a:t>
            </a:r>
            <a:endParaRPr lang="en-US" sz="1300"/>
          </a:p>
          <a:p>
            <a:pPr marL="285750" indent="-285750"/>
            <a:r>
              <a:rPr lang="en-US" sz="1300">
                <a:ea typeface="+mn-lt"/>
                <a:cs typeface="+mn-lt"/>
              </a:rPr>
              <a:t>Communities at the highest risk tiers will be considered.</a:t>
            </a:r>
            <a:endParaRPr lang="en-US" sz="1300"/>
          </a:p>
          <a:p>
            <a:pPr marL="212090" indent="-212090"/>
            <a:endParaRPr lang="en-US" sz="1300"/>
          </a:p>
        </p:txBody>
      </p:sp>
    </p:spTree>
    <p:extLst>
      <p:ext uri="{BB962C8B-B14F-4D97-AF65-F5344CB8AC3E}">
        <p14:creationId xmlns:p14="http://schemas.microsoft.com/office/powerpoint/2010/main" val="259015960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" name="Freeform: Shape 30">
            <a:extLst>
              <a:ext uri="{FF2B5EF4-FFF2-40B4-BE49-F238E27FC236}">
                <a16:creationId xmlns:a16="http://schemas.microsoft.com/office/drawing/2014/main" id="{7A08E557-10DB-421A-876E-1AE58F8E07C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33527" y="3732560"/>
            <a:ext cx="2514145" cy="3125440"/>
          </a:xfrm>
          <a:custGeom>
            <a:avLst/>
            <a:gdLst>
              <a:gd name="connsiteX0" fmla="*/ 0 w 3352193"/>
              <a:gd name="connsiteY0" fmla="*/ 3125374 h 3125440"/>
              <a:gd name="connsiteX1" fmla="*/ 2579 w 3352193"/>
              <a:gd name="connsiteY1" fmla="*/ 3125440 h 3125440"/>
              <a:gd name="connsiteX2" fmla="*/ 0 w 3352193"/>
              <a:gd name="connsiteY2" fmla="*/ 3125440 h 3125440"/>
              <a:gd name="connsiteX3" fmla="*/ 3352193 w 3352193"/>
              <a:gd name="connsiteY3" fmla="*/ 0 h 3125440"/>
              <a:gd name="connsiteX4" fmla="*/ 3352193 w 3352193"/>
              <a:gd name="connsiteY4" fmla="*/ 3125440 h 3125440"/>
              <a:gd name="connsiteX5" fmla="*/ 2579 w 3352193"/>
              <a:gd name="connsiteY5" fmla="*/ 3125440 h 3125440"/>
              <a:gd name="connsiteX6" fmla="*/ 3348685 w 3352193"/>
              <a:gd name="connsiteY6" fmla="*/ 47035 h 31254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352193" h="3125440">
                <a:moveTo>
                  <a:pt x="0" y="3125374"/>
                </a:moveTo>
                <a:lnTo>
                  <a:pt x="2579" y="3125440"/>
                </a:lnTo>
                <a:lnTo>
                  <a:pt x="0" y="3125440"/>
                </a:lnTo>
                <a:close/>
                <a:moveTo>
                  <a:pt x="3352193" y="0"/>
                </a:moveTo>
                <a:lnTo>
                  <a:pt x="3352193" y="3125440"/>
                </a:lnTo>
                <a:lnTo>
                  <a:pt x="2579" y="3125440"/>
                </a:lnTo>
                <a:cubicBezTo>
                  <a:pt x="1744073" y="3125440"/>
                  <a:pt x="3176441" y="1776129"/>
                  <a:pt x="3348685" y="47035"/>
                </a:cubicBezTo>
                <a:close/>
              </a:path>
            </a:pathLst>
          </a:custGeom>
          <a:solidFill>
            <a:schemeClr val="accent2">
              <a:alpha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 useBgFill="1">
        <p:nvSpPr>
          <p:cNvPr id="47" name="Rectangle 32">
            <a:extLst>
              <a:ext uri="{FF2B5EF4-FFF2-40B4-BE49-F238E27FC236}">
                <a16:creationId xmlns:a16="http://schemas.microsoft.com/office/drawing/2014/main" id="{F09CA6CC-C9DF-440F-BE30-1167A9211C9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8" name="Rectangle 34">
            <a:extLst>
              <a:ext uri="{FF2B5EF4-FFF2-40B4-BE49-F238E27FC236}">
                <a16:creationId xmlns:a16="http://schemas.microsoft.com/office/drawing/2014/main" id="{6F82D7C3-4329-485C-9C81-FB5BA3FA96D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411109" y="0"/>
            <a:ext cx="5732891" cy="6858000"/>
          </a:xfrm>
          <a:prstGeom prst="rect">
            <a:avLst/>
          </a:prstGeom>
          <a:solidFill>
            <a:schemeClr val="accent2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904F34FB-71FF-02E0-7A0F-9BE456AD1B8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218609" y="374143"/>
            <a:ext cx="4468191" cy="1563674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defTabSz="914400">
              <a:lnSpc>
                <a:spcPct val="90000"/>
              </a:lnSpc>
            </a:pPr>
            <a:r>
              <a:rPr lang="en-US" sz="3400">
                <a:solidFill>
                  <a:srgbClr val="FFFFFF"/>
                </a:solidFill>
              </a:rPr>
              <a:t>Application Content Requirements</a:t>
            </a:r>
          </a:p>
        </p:txBody>
      </p:sp>
      <p:pic>
        <p:nvPicPr>
          <p:cNvPr id="2" name="Picture 2">
            <a:extLst>
              <a:ext uri="{FF2B5EF4-FFF2-40B4-BE49-F238E27FC236}">
                <a16:creationId xmlns:a16="http://schemas.microsoft.com/office/drawing/2014/main" id="{B061F1EB-FB37-000A-1178-0A3220997D55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4624" r="37550" b="-2"/>
          <a:stretch/>
        </p:blipFill>
        <p:spPr>
          <a:xfrm>
            <a:off x="20" y="5379"/>
            <a:ext cx="3886178" cy="6858000"/>
          </a:xfrm>
          <a:prstGeom prst="rect">
            <a:avLst/>
          </a:prstGeom>
        </p:spPr>
      </p:pic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79A7B95-F8CF-C735-B1BE-92E1D944048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472608" y="2138901"/>
            <a:ext cx="4214192" cy="4435465"/>
          </a:xfrm>
        </p:spPr>
        <p:txBody>
          <a:bodyPr vert="horz" lIns="91440" tIns="45720" rIns="91440" bIns="45720" rtlCol="0" anchor="t">
            <a:normAutofit lnSpcReduction="10000"/>
          </a:bodyPr>
          <a:lstStyle/>
          <a:p>
            <a:pPr defTabSz="914400">
              <a:lnSpc>
                <a:spcPct val="110000"/>
              </a:lnSpc>
              <a:spcBef>
                <a:spcPts val="0"/>
              </a:spcBef>
            </a:pPr>
            <a:r>
              <a:rPr lang="en-US" sz="1700">
                <a:solidFill>
                  <a:srgbClr val="FFFFFF"/>
                </a:solidFill>
              </a:rPr>
              <a:t>A complete application must contain all four content requirements:</a:t>
            </a:r>
            <a:endParaRPr lang="en-US" sz="1700"/>
          </a:p>
          <a:p>
            <a:pPr indent="-228600" defTabSz="914400">
              <a:lnSpc>
                <a:spcPct val="11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en-US" sz="1200">
              <a:solidFill>
                <a:srgbClr val="FFFFFF"/>
              </a:solidFill>
            </a:endParaRPr>
          </a:p>
          <a:p>
            <a:pPr defTabSz="914400">
              <a:lnSpc>
                <a:spcPct val="110000"/>
              </a:lnSpc>
              <a:spcBef>
                <a:spcPts val="0"/>
              </a:spcBef>
              <a:spcAft>
                <a:spcPts val="400"/>
              </a:spcAft>
            </a:pPr>
            <a:r>
              <a:rPr lang="en-US" u="sng">
                <a:solidFill>
                  <a:srgbClr val="FFFFFF"/>
                </a:solidFill>
              </a:rPr>
              <a:t>Cover Page Info</a:t>
            </a:r>
          </a:p>
          <a:p>
            <a:pPr marL="213995" indent="-228600" defTabSz="914400">
              <a:lnSpc>
                <a:spcPct val="110000"/>
              </a:lnSpc>
              <a:spcBef>
                <a:spcPts val="0"/>
              </a:spcBef>
              <a:spcAft>
                <a:spcPts val="400"/>
              </a:spcAft>
              <a:buFont typeface="Arial" panose="020B0604020202020204" pitchFamily="34" charset="0"/>
              <a:buChar char="•"/>
            </a:pPr>
            <a:r>
              <a:rPr lang="en-US" sz="1400">
                <a:solidFill>
                  <a:srgbClr val="FFFFFF"/>
                </a:solidFill>
              </a:rPr>
              <a:t>The cover page information can simply be entered into the e-form on the application portal.</a:t>
            </a:r>
          </a:p>
          <a:p>
            <a:pPr defTabSz="914400">
              <a:lnSpc>
                <a:spcPct val="110000"/>
              </a:lnSpc>
              <a:spcBef>
                <a:spcPts val="0"/>
              </a:spcBef>
              <a:spcAft>
                <a:spcPts val="400"/>
              </a:spcAft>
            </a:pPr>
            <a:r>
              <a:rPr lang="en-US" u="sng">
                <a:solidFill>
                  <a:srgbClr val="FFFFFF"/>
                </a:solidFill>
              </a:rPr>
              <a:t>Tribal Resolution or Cover Letter</a:t>
            </a:r>
          </a:p>
          <a:p>
            <a:pPr marL="213995" indent="-228600" defTabSz="914400">
              <a:lnSpc>
                <a:spcPct val="110000"/>
              </a:lnSpc>
              <a:spcBef>
                <a:spcPts val="0"/>
              </a:spcBef>
              <a:spcAft>
                <a:spcPts val="400"/>
              </a:spcAft>
              <a:buFont typeface="Arial" panose="020B0604020202020204" pitchFamily="34" charset="0"/>
              <a:buChar char="•"/>
            </a:pPr>
            <a:r>
              <a:rPr lang="en-US" sz="1400">
                <a:solidFill>
                  <a:srgbClr val="FFFFFF"/>
                </a:solidFill>
              </a:rPr>
              <a:t>When applying, either a signed cover letter or a Tribal resolution is required to summarize leadership support. If selected for funding, a Tribal resolution will ultimately be required.</a:t>
            </a:r>
          </a:p>
          <a:p>
            <a:pPr defTabSz="914400">
              <a:lnSpc>
                <a:spcPct val="110000"/>
              </a:lnSpc>
              <a:spcBef>
                <a:spcPts val="0"/>
              </a:spcBef>
              <a:spcAft>
                <a:spcPts val="400"/>
              </a:spcAft>
            </a:pPr>
            <a:r>
              <a:rPr lang="en-US" u="sng">
                <a:solidFill>
                  <a:srgbClr val="FFFFFF"/>
                </a:solidFill>
              </a:rPr>
              <a:t>Proposal</a:t>
            </a:r>
          </a:p>
          <a:p>
            <a:pPr marL="213995" indent="-228600" defTabSz="914400">
              <a:lnSpc>
                <a:spcPct val="110000"/>
              </a:lnSpc>
              <a:spcBef>
                <a:spcPts val="0"/>
              </a:spcBef>
              <a:spcAft>
                <a:spcPts val="400"/>
              </a:spcAft>
              <a:buFont typeface="Arial" panose="020B0604020202020204" pitchFamily="34" charset="0"/>
              <a:buChar char="•"/>
            </a:pPr>
            <a:r>
              <a:rPr lang="en-US" sz="1400">
                <a:solidFill>
                  <a:srgbClr val="FFFFFF"/>
                </a:solidFill>
              </a:rPr>
              <a:t>Describes the proposed project and associated activities. Six-page limit.</a:t>
            </a:r>
          </a:p>
          <a:p>
            <a:pPr defTabSz="914400">
              <a:lnSpc>
                <a:spcPct val="110000"/>
              </a:lnSpc>
              <a:spcBef>
                <a:spcPts val="0"/>
              </a:spcBef>
              <a:spcAft>
                <a:spcPts val="400"/>
              </a:spcAft>
            </a:pPr>
            <a:r>
              <a:rPr lang="en-US" u="sng">
                <a:solidFill>
                  <a:srgbClr val="FFFFFF"/>
                </a:solidFill>
              </a:rPr>
              <a:t>Budget Table and Narrative</a:t>
            </a:r>
          </a:p>
          <a:p>
            <a:pPr marL="285750" indent="-228600" defTabSz="914400">
              <a:lnSpc>
                <a:spcPct val="110000"/>
              </a:lnSpc>
              <a:spcBef>
                <a:spcPts val="0"/>
              </a:spcBef>
              <a:spcAft>
                <a:spcPts val="400"/>
              </a:spcAft>
              <a:buFont typeface="Arial" panose="020B0604020202020204" pitchFamily="34" charset="0"/>
              <a:buChar char="•"/>
            </a:pPr>
            <a:r>
              <a:rPr lang="en-US" sz="1400">
                <a:solidFill>
                  <a:srgbClr val="FFFFFF"/>
                </a:solidFill>
              </a:rPr>
              <a:t>Budget table and narrative must align and break down all costs associated with the project.</a:t>
            </a:r>
            <a:endParaRPr lang="en-US" sz="1400" u="sng">
              <a:solidFill>
                <a:srgbClr val="FFFFFF"/>
              </a:solidFill>
            </a:endParaRPr>
          </a:p>
        </p:txBody>
      </p:sp>
      <p:sp>
        <p:nvSpPr>
          <p:cNvPr id="49" name="Freeform: Shape 36">
            <a:extLst>
              <a:ext uri="{FF2B5EF4-FFF2-40B4-BE49-F238E27FC236}">
                <a16:creationId xmlns:a16="http://schemas.microsoft.com/office/drawing/2014/main" id="{B4A844BD-14AA-428F-A577-AF00BC3747E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2709614" y="3857446"/>
            <a:ext cx="2353172" cy="3647939"/>
          </a:xfrm>
          <a:custGeom>
            <a:avLst/>
            <a:gdLst>
              <a:gd name="connsiteX0" fmla="*/ 2352312 w 2353172"/>
              <a:gd name="connsiteY0" fmla="*/ 0 h 4863918"/>
              <a:gd name="connsiteX1" fmla="*/ 2353172 w 2353172"/>
              <a:gd name="connsiteY1" fmla="*/ 0 h 4863918"/>
              <a:gd name="connsiteX2" fmla="*/ 2353172 w 2353172"/>
              <a:gd name="connsiteY2" fmla="*/ 4863918 h 4863918"/>
              <a:gd name="connsiteX3" fmla="*/ 2352312 w 2353172"/>
              <a:gd name="connsiteY3" fmla="*/ 4863918 h 4863918"/>
              <a:gd name="connsiteX4" fmla="*/ 2340504 w 2353172"/>
              <a:gd name="connsiteY4" fmla="*/ 4630072 h 4863918"/>
              <a:gd name="connsiteX5" fmla="*/ 134816 w 2353172"/>
              <a:gd name="connsiteY5" fmla="*/ 2438342 h 4863918"/>
              <a:gd name="connsiteX6" fmla="*/ 0 w 2353172"/>
              <a:gd name="connsiteY6" fmla="*/ 2431959 h 4863918"/>
              <a:gd name="connsiteX7" fmla="*/ 134816 w 2353172"/>
              <a:gd name="connsiteY7" fmla="*/ 2425576 h 4863918"/>
              <a:gd name="connsiteX8" fmla="*/ 2340504 w 2353172"/>
              <a:gd name="connsiteY8" fmla="*/ 233845 h 48639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3172" h="4863918">
                <a:moveTo>
                  <a:pt x="2352312" y="0"/>
                </a:moveTo>
                <a:lnTo>
                  <a:pt x="2353172" y="0"/>
                </a:lnTo>
                <a:lnTo>
                  <a:pt x="2353172" y="4863918"/>
                </a:lnTo>
                <a:lnTo>
                  <a:pt x="2352312" y="4863918"/>
                </a:lnTo>
                <a:lnTo>
                  <a:pt x="2340504" y="4630072"/>
                </a:lnTo>
                <a:cubicBezTo>
                  <a:pt x="2222700" y="3470082"/>
                  <a:pt x="1296917" y="2548952"/>
                  <a:pt x="134816" y="2438342"/>
                </a:cubicBezTo>
                <a:lnTo>
                  <a:pt x="0" y="2431959"/>
                </a:lnTo>
                <a:lnTo>
                  <a:pt x="134816" y="2425576"/>
                </a:lnTo>
                <a:cubicBezTo>
                  <a:pt x="1296917" y="2314966"/>
                  <a:pt x="2222700" y="1393835"/>
                  <a:pt x="2340504" y="233845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50" name="Freeform: Shape 38">
            <a:extLst>
              <a:ext uri="{FF2B5EF4-FFF2-40B4-BE49-F238E27FC236}">
                <a16:creationId xmlns:a16="http://schemas.microsoft.com/office/drawing/2014/main" id="{B5E57564-AF5B-45C2-9B42-165C77BE88F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2709613" y="3857446"/>
            <a:ext cx="2353172" cy="3647939"/>
          </a:xfrm>
          <a:custGeom>
            <a:avLst/>
            <a:gdLst>
              <a:gd name="connsiteX0" fmla="*/ 2352312 w 2353172"/>
              <a:gd name="connsiteY0" fmla="*/ 0 h 4863918"/>
              <a:gd name="connsiteX1" fmla="*/ 2353172 w 2353172"/>
              <a:gd name="connsiteY1" fmla="*/ 0 h 4863918"/>
              <a:gd name="connsiteX2" fmla="*/ 2353172 w 2353172"/>
              <a:gd name="connsiteY2" fmla="*/ 4863918 h 4863918"/>
              <a:gd name="connsiteX3" fmla="*/ 2352312 w 2353172"/>
              <a:gd name="connsiteY3" fmla="*/ 4863918 h 4863918"/>
              <a:gd name="connsiteX4" fmla="*/ 2340504 w 2353172"/>
              <a:gd name="connsiteY4" fmla="*/ 4630072 h 4863918"/>
              <a:gd name="connsiteX5" fmla="*/ 134816 w 2353172"/>
              <a:gd name="connsiteY5" fmla="*/ 2438342 h 4863918"/>
              <a:gd name="connsiteX6" fmla="*/ 0 w 2353172"/>
              <a:gd name="connsiteY6" fmla="*/ 2431959 h 4863918"/>
              <a:gd name="connsiteX7" fmla="*/ 134816 w 2353172"/>
              <a:gd name="connsiteY7" fmla="*/ 2425576 h 4863918"/>
              <a:gd name="connsiteX8" fmla="*/ 2340504 w 2353172"/>
              <a:gd name="connsiteY8" fmla="*/ 233845 h 48639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3172" h="4863918">
                <a:moveTo>
                  <a:pt x="2352312" y="0"/>
                </a:moveTo>
                <a:lnTo>
                  <a:pt x="2353172" y="0"/>
                </a:lnTo>
                <a:lnTo>
                  <a:pt x="2353172" y="4863918"/>
                </a:lnTo>
                <a:lnTo>
                  <a:pt x="2352312" y="4863918"/>
                </a:lnTo>
                <a:lnTo>
                  <a:pt x="2340504" y="4630072"/>
                </a:lnTo>
                <a:cubicBezTo>
                  <a:pt x="2222700" y="3470082"/>
                  <a:pt x="1296917" y="2548952"/>
                  <a:pt x="134816" y="2438342"/>
                </a:cubicBezTo>
                <a:lnTo>
                  <a:pt x="0" y="2431959"/>
                </a:lnTo>
                <a:lnTo>
                  <a:pt x="134816" y="2425576"/>
                </a:lnTo>
                <a:cubicBezTo>
                  <a:pt x="1296917" y="2314966"/>
                  <a:pt x="2222700" y="1393835"/>
                  <a:pt x="2340504" y="233845"/>
                </a:cubicBezTo>
                <a:close/>
              </a:path>
            </a:pathLst>
          </a:custGeom>
          <a:solidFill>
            <a:schemeClr val="accent2">
              <a:lumMod val="75000"/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6023829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chemeClr val="bg1">
                <a:tint val="96000"/>
                <a:shade val="99000"/>
                <a:satMod val="140000"/>
              </a:schemeClr>
            </a:gs>
            <a:gs pos="65000">
              <a:schemeClr val="bg1">
                <a:tint val="100000"/>
                <a:shade val="80000"/>
                <a:satMod val="130000"/>
              </a:schemeClr>
            </a:gs>
            <a:gs pos="100000">
              <a:schemeClr val="bg1">
                <a:tint val="100000"/>
                <a:shade val="48000"/>
                <a:satMod val="120000"/>
              </a:schemeClr>
            </a:gs>
          </a:gsLst>
          <a:lin ang="16200000" scaled="0"/>
        </a:gradFill>
        <a:effectLst/>
      </p:bgPr>
    </p:bg>
    <p:spTree>
      <p:nvGrpSpPr>
        <p:cNvPr id="1" name="Shape 1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" name="Rectangle 176">
            <a:extLst>
              <a:ext uri="{FF2B5EF4-FFF2-40B4-BE49-F238E27FC236}">
                <a16:creationId xmlns:a16="http://schemas.microsoft.com/office/drawing/2014/main" id="{25C8D2C1-DA83-420D-9635-D52CE066B5D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381" y="6400800"/>
            <a:ext cx="9141619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79" name="Rectangle 178">
            <a:extLst>
              <a:ext uri="{FF2B5EF4-FFF2-40B4-BE49-F238E27FC236}">
                <a16:creationId xmlns:a16="http://schemas.microsoft.com/office/drawing/2014/main" id="{434F74C9-6A0B-409E-AD1C-45B58BE91BB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" y="6334316"/>
            <a:ext cx="9141619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cxnSp>
        <p:nvCxnSpPr>
          <p:cNvPr id="181" name="Straight Connector 180">
            <a:extLst>
              <a:ext uri="{FF2B5EF4-FFF2-40B4-BE49-F238E27FC236}">
                <a16:creationId xmlns:a16="http://schemas.microsoft.com/office/drawing/2014/main" id="{F5486A9D-1265-4B57-91E6-68E666B978B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05743" y="4343400"/>
            <a:ext cx="740664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" name="Picture 2">
            <a:extLst>
              <a:ext uri="{FF2B5EF4-FFF2-40B4-BE49-F238E27FC236}">
                <a16:creationId xmlns:a16="http://schemas.microsoft.com/office/drawing/2014/main" id="{80D89B05-6439-0B81-1E8B-BB98C1179CDD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alphaModFix amt="35000"/>
          </a:blip>
          <a:srcRect l="5293" r="5706" b="-1"/>
          <a:stretch/>
        </p:blipFill>
        <p:spPr>
          <a:xfrm>
            <a:off x="20" y="10"/>
            <a:ext cx="9143980" cy="6857990"/>
          </a:xfrm>
          <a:prstGeom prst="rect">
            <a:avLst/>
          </a:prstGeom>
        </p:spPr>
      </p:pic>
      <p:sp>
        <p:nvSpPr>
          <p:cNvPr id="172" name="Google Shape;172;p22"/>
          <p:cNvSpPr txBox="1">
            <a:spLocks noGrp="1"/>
          </p:cNvSpPr>
          <p:nvPr>
            <p:ph type="title"/>
          </p:nvPr>
        </p:nvSpPr>
        <p:spPr>
          <a:xfrm>
            <a:off x="822960" y="758952"/>
            <a:ext cx="7543800" cy="3566160"/>
          </a:xfrm>
          <a:prstGeom prst="rect">
            <a:avLst/>
          </a:prstGeom>
        </p:spPr>
        <p:txBody>
          <a:bodyPr spcFirstLastPara="1" vert="horz" lIns="91440" tIns="45720" rIns="91440" bIns="45720" rtlCol="0" anchor="b" anchorCtr="0">
            <a:normAutofit/>
          </a:bodyPr>
          <a:lstStyle/>
          <a:p>
            <a:pPr>
              <a:buSzPts val="4400"/>
            </a:pPr>
            <a:r>
              <a:rPr lang="en-US" sz="6000">
                <a:solidFill>
                  <a:srgbClr val="FFFFFF"/>
                </a:solidFill>
                <a:latin typeface="Elephant"/>
              </a:rPr>
              <a:t>What's New?</a:t>
            </a:r>
            <a:endParaRPr lang="en-US" sz="6000">
              <a:solidFill>
                <a:srgbClr val="FFFFFF"/>
              </a:solidFill>
              <a:latin typeface="Elephant"/>
              <a:cs typeface="Calibri Light"/>
            </a:endParaRPr>
          </a:p>
        </p:txBody>
      </p:sp>
      <p:cxnSp>
        <p:nvCxnSpPr>
          <p:cNvPr id="183" name="Straight Connector 182">
            <a:extLst>
              <a:ext uri="{FF2B5EF4-FFF2-40B4-BE49-F238E27FC236}">
                <a16:creationId xmlns:a16="http://schemas.microsoft.com/office/drawing/2014/main" id="{4071767D-5FF7-4508-B8B7-BB60FF3AB2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05743" y="4343400"/>
            <a:ext cx="7406640" cy="0"/>
          </a:xfrm>
          <a:prstGeom prst="line">
            <a:avLst/>
          </a:prstGeom>
          <a:ln w="6350">
            <a:solidFill>
              <a:schemeClr val="tx1">
                <a:alpha val="8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5" name="Rectangle 184">
            <a:extLst>
              <a:ext uri="{FF2B5EF4-FFF2-40B4-BE49-F238E27FC236}">
                <a16:creationId xmlns:a16="http://schemas.microsoft.com/office/drawing/2014/main" id="{C4E89C94-E462-4566-A15A-32835FD68BC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" y="6334316"/>
            <a:ext cx="9143989" cy="6648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87" name="Rectangle 186">
            <a:extLst>
              <a:ext uri="{FF2B5EF4-FFF2-40B4-BE49-F238E27FC236}">
                <a16:creationId xmlns:a16="http://schemas.microsoft.com/office/drawing/2014/main" id="{E25F4A20-71FB-4A26-92E2-89DED49264C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6400800"/>
            <a:ext cx="9144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634667375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" name="Freeform: Shape 87">
            <a:extLst>
              <a:ext uri="{FF2B5EF4-FFF2-40B4-BE49-F238E27FC236}">
                <a16:creationId xmlns:a16="http://schemas.microsoft.com/office/drawing/2014/main" id="{7A08E557-10DB-421A-876E-1AE58F8E07C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33527" y="3732560"/>
            <a:ext cx="2514145" cy="3125440"/>
          </a:xfrm>
          <a:custGeom>
            <a:avLst/>
            <a:gdLst>
              <a:gd name="connsiteX0" fmla="*/ 0 w 3352193"/>
              <a:gd name="connsiteY0" fmla="*/ 3125374 h 3125440"/>
              <a:gd name="connsiteX1" fmla="*/ 2579 w 3352193"/>
              <a:gd name="connsiteY1" fmla="*/ 3125440 h 3125440"/>
              <a:gd name="connsiteX2" fmla="*/ 0 w 3352193"/>
              <a:gd name="connsiteY2" fmla="*/ 3125440 h 3125440"/>
              <a:gd name="connsiteX3" fmla="*/ 3352193 w 3352193"/>
              <a:gd name="connsiteY3" fmla="*/ 0 h 3125440"/>
              <a:gd name="connsiteX4" fmla="*/ 3352193 w 3352193"/>
              <a:gd name="connsiteY4" fmla="*/ 3125440 h 3125440"/>
              <a:gd name="connsiteX5" fmla="*/ 2579 w 3352193"/>
              <a:gd name="connsiteY5" fmla="*/ 3125440 h 3125440"/>
              <a:gd name="connsiteX6" fmla="*/ 3348685 w 3352193"/>
              <a:gd name="connsiteY6" fmla="*/ 47035 h 31254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352193" h="3125440">
                <a:moveTo>
                  <a:pt x="0" y="3125374"/>
                </a:moveTo>
                <a:lnTo>
                  <a:pt x="2579" y="3125440"/>
                </a:lnTo>
                <a:lnTo>
                  <a:pt x="0" y="3125440"/>
                </a:lnTo>
                <a:close/>
                <a:moveTo>
                  <a:pt x="3352193" y="0"/>
                </a:moveTo>
                <a:lnTo>
                  <a:pt x="3352193" y="3125440"/>
                </a:lnTo>
                <a:lnTo>
                  <a:pt x="2579" y="3125440"/>
                </a:lnTo>
                <a:cubicBezTo>
                  <a:pt x="1744073" y="3125440"/>
                  <a:pt x="3176441" y="1776129"/>
                  <a:pt x="3348685" y="47035"/>
                </a:cubicBezTo>
                <a:close/>
              </a:path>
            </a:pathLst>
          </a:custGeom>
          <a:solidFill>
            <a:schemeClr val="accent2">
              <a:alpha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 useBgFill="1">
        <p:nvSpPr>
          <p:cNvPr id="90" name="Rectangle 89">
            <a:extLst>
              <a:ext uri="{FF2B5EF4-FFF2-40B4-BE49-F238E27FC236}">
                <a16:creationId xmlns:a16="http://schemas.microsoft.com/office/drawing/2014/main" id="{D38E59FE-7D5E-44AE-9A51-08FBB00B5D2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6074EFDE-BA5F-45C9-82A2-B73BB548FAD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0" y="591668"/>
            <a:ext cx="4798122" cy="1544951"/>
          </a:xfrm>
        </p:spPr>
        <p:txBody>
          <a:bodyPr vert="horz" lIns="91440" tIns="45720" rIns="91440" bIns="45720" rtlCol="0" anchor="ctr" anchorCtr="0">
            <a:normAutofit/>
          </a:bodyPr>
          <a:lstStyle/>
          <a:p>
            <a:pPr defTabSz="914400">
              <a:lnSpc>
                <a:spcPct val="100000"/>
              </a:lnSpc>
            </a:pPr>
            <a:r>
              <a:rPr lang="en-US" sz="4000">
                <a:solidFill>
                  <a:schemeClr val="accent2"/>
                </a:solidFill>
              </a:rPr>
              <a:t>What's New?</a:t>
            </a:r>
          </a:p>
        </p:txBody>
      </p:sp>
      <p:sp>
        <p:nvSpPr>
          <p:cNvPr id="17" name="Content Placeholder 16">
            <a:extLst>
              <a:ext uri="{FF2B5EF4-FFF2-40B4-BE49-F238E27FC236}">
                <a16:creationId xmlns:a16="http://schemas.microsoft.com/office/drawing/2014/main" id="{C0C53578-E7FD-2EBE-BCA4-C0A4B2BBEEB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1911078"/>
            <a:ext cx="4572000" cy="4583385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0" indent="0" defTabSz="914400">
              <a:spcBef>
                <a:spcPts val="0"/>
              </a:spcBef>
            </a:pPr>
            <a:r>
              <a:rPr lang="en-US" sz="1700" b="1">
                <a:solidFill>
                  <a:schemeClr val="tx2"/>
                </a:solidFill>
                <a:sym typeface="Calibri"/>
              </a:rPr>
              <a:t>Changes from 2022 to 2023</a:t>
            </a:r>
            <a:endParaRPr lang="en-US" sz="1700">
              <a:solidFill>
                <a:schemeClr val="tx2"/>
              </a:solidFill>
            </a:endParaRPr>
          </a:p>
          <a:p>
            <a:pPr marL="342900" lvl="1" indent="-228600" defTabSz="914400">
              <a:spcBef>
                <a:spcPts val="1000"/>
              </a:spcBef>
            </a:pPr>
            <a:r>
              <a:rPr lang="en-US" sz="1500">
                <a:sym typeface="Calibri"/>
              </a:rPr>
              <a:t>In 2022, we had 13 funding categories.  This year, we have two. </a:t>
            </a:r>
            <a:endParaRPr lang="en-US" sz="1500"/>
          </a:p>
          <a:p>
            <a:pPr marL="342900" lvl="1" indent="-228600" defTabSz="914400">
              <a:spcBef>
                <a:spcPts val="1000"/>
              </a:spcBef>
            </a:pPr>
            <a:r>
              <a:rPr lang="en-US" sz="1500">
                <a:ea typeface="+mn-lt"/>
                <a:cs typeface="+mn-lt"/>
              </a:rPr>
              <a:t>The number of categories were reduced to simplify the solicitation.</a:t>
            </a:r>
            <a:endParaRPr lang="en-US" sz="1500"/>
          </a:p>
          <a:p>
            <a:pPr marL="342900" lvl="1" indent="-228600" defTabSz="914400">
              <a:spcBef>
                <a:spcPts val="1000"/>
              </a:spcBef>
            </a:pPr>
            <a:r>
              <a:rPr lang="en-US" sz="1500">
                <a:sym typeface="Calibri"/>
              </a:rPr>
              <a:t>Within these two categories, there are no exclusions to use project types that TCR has funded in the past. </a:t>
            </a:r>
            <a:endParaRPr lang="en-US" sz="1500"/>
          </a:p>
          <a:p>
            <a:pPr marL="342900" lvl="1" indent="-228600" defTabSz="914400">
              <a:spcBef>
                <a:spcPts val="1000"/>
              </a:spcBef>
            </a:pPr>
            <a:r>
              <a:rPr lang="en-US" sz="1500">
                <a:ea typeface="+mn-lt"/>
                <a:cs typeface="+mn-lt"/>
                <a:sym typeface="Calibri"/>
              </a:rPr>
              <a:t>Categories of funding are SEPARATE from the set asides. The set asides are not nested within the two categories.</a:t>
            </a:r>
            <a:endParaRPr lang="en-US" sz="1500">
              <a:sym typeface="Calibri"/>
            </a:endParaRPr>
          </a:p>
          <a:p>
            <a:pPr marL="342900" lvl="1" indent="-228600" defTabSz="914400">
              <a:spcBef>
                <a:spcPts val="1000"/>
              </a:spcBef>
            </a:pPr>
            <a:r>
              <a:rPr lang="en-US" sz="1500">
                <a:sym typeface="Calibri"/>
              </a:rPr>
              <a:t>Each category and set aside have their own unique criteria/activity standards.</a:t>
            </a:r>
            <a:endParaRPr lang="en-US" sz="1500"/>
          </a:p>
          <a:p>
            <a:pPr marL="342900" lvl="1" indent="-228600" defTabSz="914400">
              <a:spcBef>
                <a:spcPts val="1000"/>
              </a:spcBef>
            </a:pPr>
            <a:endParaRPr lang="en-US" sz="1500"/>
          </a:p>
          <a:p>
            <a:pPr marL="0" lvl="1" indent="-228600" defTabSz="914400">
              <a:spcBef>
                <a:spcPts val="1000"/>
              </a:spcBef>
            </a:pPr>
            <a:endParaRPr lang="en-US" sz="1500"/>
          </a:p>
          <a:p>
            <a:pPr marL="342900" lvl="1" indent="-228600" defTabSz="914400">
              <a:spcBef>
                <a:spcPts val="1000"/>
              </a:spcBef>
            </a:pPr>
            <a:endParaRPr lang="en-US" sz="1500"/>
          </a:p>
          <a:p>
            <a:pPr marL="0" indent="-228600" defTabSz="914400">
              <a:spcAft>
                <a:spcPts val="900"/>
              </a:spcAft>
              <a:buFont typeface="Arial" panose="020B0604020202020204" pitchFamily="34" charset="0"/>
              <a:buChar char="•"/>
            </a:pPr>
            <a:endParaRPr lang="en-US">
              <a:solidFill>
                <a:schemeClr val="tx2"/>
              </a:solidFill>
            </a:endParaRPr>
          </a:p>
        </p:txBody>
      </p:sp>
      <p:sp>
        <p:nvSpPr>
          <p:cNvPr id="16" name="Slide Number Placeholder 15">
            <a:extLst>
              <a:ext uri="{FF2B5EF4-FFF2-40B4-BE49-F238E27FC236}">
                <a16:creationId xmlns:a16="http://schemas.microsoft.com/office/drawing/2014/main" id="{3EBD2A47-3DF2-4802-95E2-3AF0635E9F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543364" y="6434524"/>
            <a:ext cx="519945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lnSpc>
                <a:spcPct val="90000"/>
              </a:lnSpc>
              <a:spcAft>
                <a:spcPts val="450"/>
              </a:spcAft>
            </a:pPr>
            <a:fld id="{08AB70BE-1769-45B8-85A6-0C837432C7E6}" type="slidenum">
              <a:rPr lang="en-US" sz="1900" kern="1200">
                <a:solidFill>
                  <a:srgbClr val="FFFFFF"/>
                </a:solidFill>
                <a:ea typeface="+mn-ea"/>
                <a:cs typeface="+mn-cs"/>
              </a:rPr>
              <a:pPr>
                <a:lnSpc>
                  <a:spcPct val="90000"/>
                </a:lnSpc>
                <a:spcAft>
                  <a:spcPts val="450"/>
                </a:spcAft>
              </a:pPr>
              <a:t>14</a:t>
            </a:fld>
            <a:endParaRPr lang="en-US" sz="1900" kern="1200">
              <a:solidFill>
                <a:srgbClr val="FFFFFF"/>
              </a:solidFill>
              <a:ea typeface="+mn-ea"/>
              <a:cs typeface="+mn-cs"/>
            </a:endParaRPr>
          </a:p>
        </p:txBody>
      </p:sp>
      <p:pic>
        <p:nvPicPr>
          <p:cNvPr id="3" name="Picture 3" descr="Table&#10;&#10;Description automatically generated">
            <a:extLst>
              <a:ext uri="{FF2B5EF4-FFF2-40B4-BE49-F238E27FC236}">
                <a16:creationId xmlns:a16="http://schemas.microsoft.com/office/drawing/2014/main" id="{4609A3DA-5EF2-6AE8-EEE7-AB77B43EE09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877" r="1987" b="1465"/>
          <a:stretch/>
        </p:blipFill>
        <p:spPr>
          <a:xfrm>
            <a:off x="5956948" y="-4548"/>
            <a:ext cx="3189841" cy="6863605"/>
          </a:xfrm>
          <a:prstGeom prst="rect">
            <a:avLst/>
          </a:prstGeom>
        </p:spPr>
      </p:pic>
      <p:sp>
        <p:nvSpPr>
          <p:cNvPr id="92" name="Freeform: Shape 91">
            <a:extLst>
              <a:ext uri="{FF2B5EF4-FFF2-40B4-BE49-F238E27FC236}">
                <a16:creationId xmlns:a16="http://schemas.microsoft.com/office/drawing/2014/main" id="{454757A4-999E-4582-917C-9C73BFEA9E9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4767014" y="3870071"/>
            <a:ext cx="2353172" cy="3647939"/>
          </a:xfrm>
          <a:custGeom>
            <a:avLst/>
            <a:gdLst>
              <a:gd name="connsiteX0" fmla="*/ 2352312 w 2353172"/>
              <a:gd name="connsiteY0" fmla="*/ 0 h 4863918"/>
              <a:gd name="connsiteX1" fmla="*/ 2353172 w 2353172"/>
              <a:gd name="connsiteY1" fmla="*/ 0 h 4863918"/>
              <a:gd name="connsiteX2" fmla="*/ 2353172 w 2353172"/>
              <a:gd name="connsiteY2" fmla="*/ 4863918 h 4863918"/>
              <a:gd name="connsiteX3" fmla="*/ 2352312 w 2353172"/>
              <a:gd name="connsiteY3" fmla="*/ 4863918 h 4863918"/>
              <a:gd name="connsiteX4" fmla="*/ 2340504 w 2353172"/>
              <a:gd name="connsiteY4" fmla="*/ 4630072 h 4863918"/>
              <a:gd name="connsiteX5" fmla="*/ 134816 w 2353172"/>
              <a:gd name="connsiteY5" fmla="*/ 2438342 h 4863918"/>
              <a:gd name="connsiteX6" fmla="*/ 0 w 2353172"/>
              <a:gd name="connsiteY6" fmla="*/ 2431959 h 4863918"/>
              <a:gd name="connsiteX7" fmla="*/ 134816 w 2353172"/>
              <a:gd name="connsiteY7" fmla="*/ 2425576 h 4863918"/>
              <a:gd name="connsiteX8" fmla="*/ 2340504 w 2353172"/>
              <a:gd name="connsiteY8" fmla="*/ 233845 h 48639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3172" h="4863918">
                <a:moveTo>
                  <a:pt x="2352312" y="0"/>
                </a:moveTo>
                <a:lnTo>
                  <a:pt x="2353172" y="0"/>
                </a:lnTo>
                <a:lnTo>
                  <a:pt x="2353172" y="4863918"/>
                </a:lnTo>
                <a:lnTo>
                  <a:pt x="2352312" y="4863918"/>
                </a:lnTo>
                <a:lnTo>
                  <a:pt x="2340504" y="4630072"/>
                </a:lnTo>
                <a:cubicBezTo>
                  <a:pt x="2222700" y="3470082"/>
                  <a:pt x="1296917" y="2548952"/>
                  <a:pt x="134816" y="2438342"/>
                </a:cubicBezTo>
                <a:lnTo>
                  <a:pt x="0" y="2431959"/>
                </a:lnTo>
                <a:lnTo>
                  <a:pt x="134816" y="2425576"/>
                </a:lnTo>
                <a:cubicBezTo>
                  <a:pt x="1296917" y="2314966"/>
                  <a:pt x="2222700" y="1393835"/>
                  <a:pt x="2340504" y="233845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94" name="Freeform: Shape 93">
            <a:extLst>
              <a:ext uri="{FF2B5EF4-FFF2-40B4-BE49-F238E27FC236}">
                <a16:creationId xmlns:a16="http://schemas.microsoft.com/office/drawing/2014/main" id="{1BAE6AD2-77FD-438C-B9EE-3347535CE41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4767014" y="3870071"/>
            <a:ext cx="2353172" cy="3647939"/>
          </a:xfrm>
          <a:custGeom>
            <a:avLst/>
            <a:gdLst>
              <a:gd name="connsiteX0" fmla="*/ 2352312 w 2353172"/>
              <a:gd name="connsiteY0" fmla="*/ 0 h 4863918"/>
              <a:gd name="connsiteX1" fmla="*/ 2353172 w 2353172"/>
              <a:gd name="connsiteY1" fmla="*/ 0 h 4863918"/>
              <a:gd name="connsiteX2" fmla="*/ 2353172 w 2353172"/>
              <a:gd name="connsiteY2" fmla="*/ 4863918 h 4863918"/>
              <a:gd name="connsiteX3" fmla="*/ 2352312 w 2353172"/>
              <a:gd name="connsiteY3" fmla="*/ 4863918 h 4863918"/>
              <a:gd name="connsiteX4" fmla="*/ 2340504 w 2353172"/>
              <a:gd name="connsiteY4" fmla="*/ 4630072 h 4863918"/>
              <a:gd name="connsiteX5" fmla="*/ 134816 w 2353172"/>
              <a:gd name="connsiteY5" fmla="*/ 2438342 h 4863918"/>
              <a:gd name="connsiteX6" fmla="*/ 0 w 2353172"/>
              <a:gd name="connsiteY6" fmla="*/ 2431959 h 4863918"/>
              <a:gd name="connsiteX7" fmla="*/ 134816 w 2353172"/>
              <a:gd name="connsiteY7" fmla="*/ 2425576 h 4863918"/>
              <a:gd name="connsiteX8" fmla="*/ 2340504 w 2353172"/>
              <a:gd name="connsiteY8" fmla="*/ 233845 h 48639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3172" h="4863918">
                <a:moveTo>
                  <a:pt x="2352312" y="0"/>
                </a:moveTo>
                <a:lnTo>
                  <a:pt x="2353172" y="0"/>
                </a:lnTo>
                <a:lnTo>
                  <a:pt x="2353172" y="4863918"/>
                </a:lnTo>
                <a:lnTo>
                  <a:pt x="2352312" y="4863918"/>
                </a:lnTo>
                <a:lnTo>
                  <a:pt x="2340504" y="4630072"/>
                </a:lnTo>
                <a:cubicBezTo>
                  <a:pt x="2222700" y="3470082"/>
                  <a:pt x="1296917" y="2548952"/>
                  <a:pt x="134816" y="2438342"/>
                </a:cubicBezTo>
                <a:lnTo>
                  <a:pt x="0" y="2431959"/>
                </a:lnTo>
                <a:lnTo>
                  <a:pt x="134816" y="2425576"/>
                </a:lnTo>
                <a:cubicBezTo>
                  <a:pt x="1296917" y="2314966"/>
                  <a:pt x="2222700" y="1393835"/>
                  <a:pt x="2340504" y="233845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9547795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" name="Freeform: Shape 98">
            <a:extLst>
              <a:ext uri="{FF2B5EF4-FFF2-40B4-BE49-F238E27FC236}">
                <a16:creationId xmlns:a16="http://schemas.microsoft.com/office/drawing/2014/main" id="{7A08E557-10DB-421A-876E-1AE58F8E07C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33527" y="3732560"/>
            <a:ext cx="2514145" cy="3125440"/>
          </a:xfrm>
          <a:custGeom>
            <a:avLst/>
            <a:gdLst>
              <a:gd name="connsiteX0" fmla="*/ 0 w 3352193"/>
              <a:gd name="connsiteY0" fmla="*/ 3125374 h 3125440"/>
              <a:gd name="connsiteX1" fmla="*/ 2579 w 3352193"/>
              <a:gd name="connsiteY1" fmla="*/ 3125440 h 3125440"/>
              <a:gd name="connsiteX2" fmla="*/ 0 w 3352193"/>
              <a:gd name="connsiteY2" fmla="*/ 3125440 h 3125440"/>
              <a:gd name="connsiteX3" fmla="*/ 3352193 w 3352193"/>
              <a:gd name="connsiteY3" fmla="*/ 0 h 3125440"/>
              <a:gd name="connsiteX4" fmla="*/ 3352193 w 3352193"/>
              <a:gd name="connsiteY4" fmla="*/ 3125440 h 3125440"/>
              <a:gd name="connsiteX5" fmla="*/ 2579 w 3352193"/>
              <a:gd name="connsiteY5" fmla="*/ 3125440 h 3125440"/>
              <a:gd name="connsiteX6" fmla="*/ 3348685 w 3352193"/>
              <a:gd name="connsiteY6" fmla="*/ 47035 h 31254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352193" h="3125440">
                <a:moveTo>
                  <a:pt x="0" y="3125374"/>
                </a:moveTo>
                <a:lnTo>
                  <a:pt x="2579" y="3125440"/>
                </a:lnTo>
                <a:lnTo>
                  <a:pt x="0" y="3125440"/>
                </a:lnTo>
                <a:close/>
                <a:moveTo>
                  <a:pt x="3352193" y="0"/>
                </a:moveTo>
                <a:lnTo>
                  <a:pt x="3352193" y="3125440"/>
                </a:lnTo>
                <a:lnTo>
                  <a:pt x="2579" y="3125440"/>
                </a:lnTo>
                <a:cubicBezTo>
                  <a:pt x="1744073" y="3125440"/>
                  <a:pt x="3176441" y="1776129"/>
                  <a:pt x="3348685" y="47035"/>
                </a:cubicBezTo>
                <a:close/>
              </a:path>
            </a:pathLst>
          </a:custGeom>
          <a:solidFill>
            <a:schemeClr val="accent2">
              <a:alpha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 useBgFill="1">
        <p:nvSpPr>
          <p:cNvPr id="101" name="Rectangle 100">
            <a:extLst>
              <a:ext uri="{FF2B5EF4-FFF2-40B4-BE49-F238E27FC236}">
                <a16:creationId xmlns:a16="http://schemas.microsoft.com/office/drawing/2014/main" id="{D38E59FE-7D5E-44AE-9A51-08FBB00B5D2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6074EFDE-BA5F-45C9-82A2-B73BB548FAD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0" y="591668"/>
            <a:ext cx="4798122" cy="1544951"/>
          </a:xfrm>
        </p:spPr>
        <p:txBody>
          <a:bodyPr vert="horz" lIns="91440" tIns="45720" rIns="91440" bIns="45720" rtlCol="0" anchor="ctr" anchorCtr="0">
            <a:normAutofit/>
          </a:bodyPr>
          <a:lstStyle/>
          <a:p>
            <a:pPr defTabSz="914400">
              <a:lnSpc>
                <a:spcPct val="100000"/>
              </a:lnSpc>
            </a:pPr>
            <a:r>
              <a:rPr lang="en-US" sz="4000">
                <a:solidFill>
                  <a:schemeClr val="accent2"/>
                </a:solidFill>
              </a:rPr>
              <a:t>What's New? (cont.)</a:t>
            </a:r>
          </a:p>
        </p:txBody>
      </p:sp>
      <p:sp>
        <p:nvSpPr>
          <p:cNvPr id="17" name="Content Placeholder 16">
            <a:extLst>
              <a:ext uri="{FF2B5EF4-FFF2-40B4-BE49-F238E27FC236}">
                <a16:creationId xmlns:a16="http://schemas.microsoft.com/office/drawing/2014/main" id="{C0C53578-E7FD-2EBE-BCA4-C0A4B2BBEEB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43910"/>
            <a:ext cx="4572000" cy="4033054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0" indent="0" defTabSz="914400">
              <a:spcBef>
                <a:spcPts val="0"/>
              </a:spcBef>
            </a:pPr>
            <a:r>
              <a:rPr lang="en-US" sz="1600">
                <a:solidFill>
                  <a:schemeClr val="tx2"/>
                </a:solidFill>
                <a:sym typeface="Calibri"/>
              </a:rPr>
              <a:t>Increases to Categories of Funding</a:t>
            </a:r>
            <a:endParaRPr lang="en-US" sz="1600">
              <a:solidFill>
                <a:schemeClr val="tx2"/>
              </a:solidFill>
            </a:endParaRPr>
          </a:p>
          <a:p>
            <a:pPr lvl="1" indent="-228600" defTabSz="914400">
              <a:spcBef>
                <a:spcPts val="1000"/>
              </a:spcBef>
            </a:pPr>
            <a:r>
              <a:rPr lang="en-US" sz="1500">
                <a:sym typeface="Calibri"/>
              </a:rPr>
              <a:t>Category 2, </a:t>
            </a:r>
            <a:r>
              <a:rPr lang="en-US" sz="1500"/>
              <a:t>Implementation amount increased to $4,000,000 maximum per award to support large-scale projects.</a:t>
            </a:r>
          </a:p>
          <a:p>
            <a:pPr lvl="1" indent="-228600" defTabSz="914400">
              <a:spcBef>
                <a:spcPts val="1000"/>
              </a:spcBef>
            </a:pPr>
            <a:r>
              <a:rPr lang="en-US" sz="1500"/>
              <a:t>Three set asides</a:t>
            </a:r>
            <a:endParaRPr lang="en-US" sz="1500">
              <a:solidFill>
                <a:srgbClr val="09283F"/>
              </a:solidFill>
            </a:endParaRPr>
          </a:p>
          <a:p>
            <a:pPr marL="0" indent="0" defTabSz="914400">
              <a:spcBef>
                <a:spcPts val="0"/>
              </a:spcBef>
            </a:pPr>
            <a:endParaRPr lang="en-US" sz="1600">
              <a:solidFill>
                <a:schemeClr val="tx2"/>
              </a:solidFill>
            </a:endParaRPr>
          </a:p>
          <a:p>
            <a:pPr marL="0" indent="0" defTabSz="914400">
              <a:spcBef>
                <a:spcPts val="0"/>
              </a:spcBef>
            </a:pPr>
            <a:r>
              <a:rPr lang="en-US" sz="1600">
                <a:solidFill>
                  <a:schemeClr val="tx2"/>
                </a:solidFill>
              </a:rPr>
              <a:t>New Platform for Applying</a:t>
            </a:r>
            <a:endParaRPr lang="en-US">
              <a:solidFill>
                <a:schemeClr val="tx2"/>
              </a:solidFill>
            </a:endParaRPr>
          </a:p>
          <a:p>
            <a:pPr marL="0" lvl="1" indent="-228600" defTabSz="914400">
              <a:spcBef>
                <a:spcPts val="1000"/>
              </a:spcBef>
            </a:pPr>
            <a:r>
              <a:rPr lang="en-US" sz="1500"/>
              <a:t>Applicants must create an account in order to apply, </a:t>
            </a:r>
            <a:r>
              <a:rPr lang="en-US" sz="1500" b="1"/>
              <a:t>at least 24 hours prior to applying</a:t>
            </a:r>
            <a:endParaRPr lang="en-US" sz="1500"/>
          </a:p>
        </p:txBody>
      </p:sp>
      <p:sp>
        <p:nvSpPr>
          <p:cNvPr id="16" name="Slide Number Placeholder 15">
            <a:extLst>
              <a:ext uri="{FF2B5EF4-FFF2-40B4-BE49-F238E27FC236}">
                <a16:creationId xmlns:a16="http://schemas.microsoft.com/office/drawing/2014/main" id="{3EBD2A47-3DF2-4802-95E2-3AF0635E9F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543364" y="6434524"/>
            <a:ext cx="519945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lnSpc>
                <a:spcPct val="90000"/>
              </a:lnSpc>
              <a:spcAft>
                <a:spcPts val="450"/>
              </a:spcAft>
            </a:pPr>
            <a:fld id="{08AB70BE-1769-45B8-85A6-0C837432C7E6}" type="slidenum">
              <a:rPr lang="en-US" sz="1900" kern="1200">
                <a:solidFill>
                  <a:srgbClr val="FFFFFF"/>
                </a:solidFill>
                <a:ea typeface="+mn-ea"/>
                <a:cs typeface="+mn-cs"/>
              </a:rPr>
              <a:pPr>
                <a:lnSpc>
                  <a:spcPct val="90000"/>
                </a:lnSpc>
                <a:spcAft>
                  <a:spcPts val="450"/>
                </a:spcAft>
              </a:pPr>
              <a:t>15</a:t>
            </a:fld>
            <a:endParaRPr lang="en-US" sz="1900" kern="1200">
              <a:solidFill>
                <a:srgbClr val="FFFFFF"/>
              </a:solidFill>
              <a:ea typeface="+mn-ea"/>
              <a:cs typeface="+mn-cs"/>
            </a:endParaRPr>
          </a:p>
        </p:txBody>
      </p:sp>
      <p:pic>
        <p:nvPicPr>
          <p:cNvPr id="2" name="Picture 3">
            <a:extLst>
              <a:ext uri="{FF2B5EF4-FFF2-40B4-BE49-F238E27FC236}">
                <a16:creationId xmlns:a16="http://schemas.microsoft.com/office/drawing/2014/main" id="{97DA6140-6D4D-AE02-FF92-1B36820AF343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5571" r="24646" b="3"/>
          <a:stretch/>
        </p:blipFill>
        <p:spPr>
          <a:xfrm>
            <a:off x="5943602" y="1"/>
            <a:ext cx="3200398" cy="6870626"/>
          </a:xfrm>
          <a:prstGeom prst="rect">
            <a:avLst/>
          </a:prstGeom>
        </p:spPr>
      </p:pic>
      <p:sp>
        <p:nvSpPr>
          <p:cNvPr id="103" name="Freeform: Shape 102">
            <a:extLst>
              <a:ext uri="{FF2B5EF4-FFF2-40B4-BE49-F238E27FC236}">
                <a16:creationId xmlns:a16="http://schemas.microsoft.com/office/drawing/2014/main" id="{454757A4-999E-4582-917C-9C73BFEA9E9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4767014" y="3870071"/>
            <a:ext cx="2353172" cy="3647939"/>
          </a:xfrm>
          <a:custGeom>
            <a:avLst/>
            <a:gdLst>
              <a:gd name="connsiteX0" fmla="*/ 2352312 w 2353172"/>
              <a:gd name="connsiteY0" fmla="*/ 0 h 4863918"/>
              <a:gd name="connsiteX1" fmla="*/ 2353172 w 2353172"/>
              <a:gd name="connsiteY1" fmla="*/ 0 h 4863918"/>
              <a:gd name="connsiteX2" fmla="*/ 2353172 w 2353172"/>
              <a:gd name="connsiteY2" fmla="*/ 4863918 h 4863918"/>
              <a:gd name="connsiteX3" fmla="*/ 2352312 w 2353172"/>
              <a:gd name="connsiteY3" fmla="*/ 4863918 h 4863918"/>
              <a:gd name="connsiteX4" fmla="*/ 2340504 w 2353172"/>
              <a:gd name="connsiteY4" fmla="*/ 4630072 h 4863918"/>
              <a:gd name="connsiteX5" fmla="*/ 134816 w 2353172"/>
              <a:gd name="connsiteY5" fmla="*/ 2438342 h 4863918"/>
              <a:gd name="connsiteX6" fmla="*/ 0 w 2353172"/>
              <a:gd name="connsiteY6" fmla="*/ 2431959 h 4863918"/>
              <a:gd name="connsiteX7" fmla="*/ 134816 w 2353172"/>
              <a:gd name="connsiteY7" fmla="*/ 2425576 h 4863918"/>
              <a:gd name="connsiteX8" fmla="*/ 2340504 w 2353172"/>
              <a:gd name="connsiteY8" fmla="*/ 233845 h 48639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3172" h="4863918">
                <a:moveTo>
                  <a:pt x="2352312" y="0"/>
                </a:moveTo>
                <a:lnTo>
                  <a:pt x="2353172" y="0"/>
                </a:lnTo>
                <a:lnTo>
                  <a:pt x="2353172" y="4863918"/>
                </a:lnTo>
                <a:lnTo>
                  <a:pt x="2352312" y="4863918"/>
                </a:lnTo>
                <a:lnTo>
                  <a:pt x="2340504" y="4630072"/>
                </a:lnTo>
                <a:cubicBezTo>
                  <a:pt x="2222700" y="3470082"/>
                  <a:pt x="1296917" y="2548952"/>
                  <a:pt x="134816" y="2438342"/>
                </a:cubicBezTo>
                <a:lnTo>
                  <a:pt x="0" y="2431959"/>
                </a:lnTo>
                <a:lnTo>
                  <a:pt x="134816" y="2425576"/>
                </a:lnTo>
                <a:cubicBezTo>
                  <a:pt x="1296917" y="2314966"/>
                  <a:pt x="2222700" y="1393835"/>
                  <a:pt x="2340504" y="233845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5" name="Freeform: Shape 104">
            <a:extLst>
              <a:ext uri="{FF2B5EF4-FFF2-40B4-BE49-F238E27FC236}">
                <a16:creationId xmlns:a16="http://schemas.microsoft.com/office/drawing/2014/main" id="{1BAE6AD2-77FD-438C-B9EE-3347535CE41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4767014" y="3870071"/>
            <a:ext cx="2353172" cy="3647939"/>
          </a:xfrm>
          <a:custGeom>
            <a:avLst/>
            <a:gdLst>
              <a:gd name="connsiteX0" fmla="*/ 2352312 w 2353172"/>
              <a:gd name="connsiteY0" fmla="*/ 0 h 4863918"/>
              <a:gd name="connsiteX1" fmla="*/ 2353172 w 2353172"/>
              <a:gd name="connsiteY1" fmla="*/ 0 h 4863918"/>
              <a:gd name="connsiteX2" fmla="*/ 2353172 w 2353172"/>
              <a:gd name="connsiteY2" fmla="*/ 4863918 h 4863918"/>
              <a:gd name="connsiteX3" fmla="*/ 2352312 w 2353172"/>
              <a:gd name="connsiteY3" fmla="*/ 4863918 h 4863918"/>
              <a:gd name="connsiteX4" fmla="*/ 2340504 w 2353172"/>
              <a:gd name="connsiteY4" fmla="*/ 4630072 h 4863918"/>
              <a:gd name="connsiteX5" fmla="*/ 134816 w 2353172"/>
              <a:gd name="connsiteY5" fmla="*/ 2438342 h 4863918"/>
              <a:gd name="connsiteX6" fmla="*/ 0 w 2353172"/>
              <a:gd name="connsiteY6" fmla="*/ 2431959 h 4863918"/>
              <a:gd name="connsiteX7" fmla="*/ 134816 w 2353172"/>
              <a:gd name="connsiteY7" fmla="*/ 2425576 h 4863918"/>
              <a:gd name="connsiteX8" fmla="*/ 2340504 w 2353172"/>
              <a:gd name="connsiteY8" fmla="*/ 233845 h 48639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3172" h="4863918">
                <a:moveTo>
                  <a:pt x="2352312" y="0"/>
                </a:moveTo>
                <a:lnTo>
                  <a:pt x="2353172" y="0"/>
                </a:lnTo>
                <a:lnTo>
                  <a:pt x="2353172" y="4863918"/>
                </a:lnTo>
                <a:lnTo>
                  <a:pt x="2352312" y="4863918"/>
                </a:lnTo>
                <a:lnTo>
                  <a:pt x="2340504" y="4630072"/>
                </a:lnTo>
                <a:cubicBezTo>
                  <a:pt x="2222700" y="3470082"/>
                  <a:pt x="1296917" y="2548952"/>
                  <a:pt x="134816" y="2438342"/>
                </a:cubicBezTo>
                <a:lnTo>
                  <a:pt x="0" y="2431959"/>
                </a:lnTo>
                <a:lnTo>
                  <a:pt x="134816" y="2425576"/>
                </a:lnTo>
                <a:cubicBezTo>
                  <a:pt x="1296917" y="2314966"/>
                  <a:pt x="2222700" y="1393835"/>
                  <a:pt x="2340504" y="233845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939577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Content Placeholder 5" descr="Bar Chart Placeholder ">
            <a:extLst>
              <a:ext uri="{FF2B5EF4-FFF2-40B4-BE49-F238E27FC236}">
                <a16:creationId xmlns:a16="http://schemas.microsoft.com/office/drawing/2014/main" id="{8F9D39A3-75CD-4C47-BC91-993D48584A62}"/>
              </a:ext>
            </a:extLst>
          </p:cNvPr>
          <p:cNvGraphicFramePr>
            <a:graphicFrameLocks noGrp="1"/>
          </p:cNvGraphicFramePr>
          <p:nvPr>
            <p:ph idx="4294967295"/>
            <p:extLst>
              <p:ext uri="{D42A27DB-BD31-4B8C-83A1-F6EECF244321}">
                <p14:modId xmlns:p14="http://schemas.microsoft.com/office/powerpoint/2010/main" val="3656038469"/>
              </p:ext>
            </p:extLst>
          </p:nvPr>
        </p:nvGraphicFramePr>
        <p:xfrm>
          <a:off x="1" y="1248834"/>
          <a:ext cx="9143999" cy="51435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graphicFrame>
        <p:nvGraphicFramePr>
          <p:cNvPr id="3" name="Diagram 2">
            <a:extLst>
              <a:ext uri="{FF2B5EF4-FFF2-40B4-BE49-F238E27FC236}">
                <a16:creationId xmlns:a16="http://schemas.microsoft.com/office/drawing/2014/main" id="{86250915-56C5-F986-7A35-B47E6485F039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582111875"/>
              </p:ext>
            </p:extLst>
          </p:nvPr>
        </p:nvGraphicFramePr>
        <p:xfrm>
          <a:off x="746157" y="1609383"/>
          <a:ext cx="5936335" cy="119263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  <p:sp>
        <p:nvSpPr>
          <p:cNvPr id="2" name="Title 1">
            <a:extLst>
              <a:ext uri="{FF2B5EF4-FFF2-40B4-BE49-F238E27FC236}">
                <a16:creationId xmlns:a16="http://schemas.microsoft.com/office/drawing/2014/main" id="{A459A0FD-000E-4BE6-AF65-BB86C656DB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88466" y="533400"/>
            <a:ext cx="7969186" cy="994418"/>
          </a:xfrm>
        </p:spPr>
        <p:txBody>
          <a:bodyPr>
            <a:normAutofit/>
          </a:bodyPr>
          <a:lstStyle/>
          <a:p>
            <a:r>
              <a:rPr lang="en-US"/>
              <a:t>2020-2022 Awards Funding Categories</a:t>
            </a:r>
            <a:endParaRPr lang="en-US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35344129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chemeClr val="bg1">
                <a:tint val="96000"/>
                <a:shade val="99000"/>
                <a:satMod val="140000"/>
              </a:schemeClr>
            </a:gs>
            <a:gs pos="65000">
              <a:schemeClr val="bg1">
                <a:tint val="100000"/>
                <a:shade val="80000"/>
                <a:satMod val="130000"/>
              </a:schemeClr>
            </a:gs>
            <a:gs pos="100000">
              <a:schemeClr val="bg1">
                <a:tint val="100000"/>
                <a:shade val="48000"/>
                <a:satMod val="120000"/>
              </a:schemeClr>
            </a:gs>
          </a:gsLst>
          <a:lin ang="16200000" scaled="0"/>
        </a:gradFill>
        <a:effectLst/>
      </p:bgPr>
    </p:bg>
    <p:spTree>
      <p:nvGrpSpPr>
        <p:cNvPr id="1" name="Shape 1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" name="Rectangle 176">
            <a:extLst>
              <a:ext uri="{FF2B5EF4-FFF2-40B4-BE49-F238E27FC236}">
                <a16:creationId xmlns:a16="http://schemas.microsoft.com/office/drawing/2014/main" id="{25C8D2C1-DA83-420D-9635-D52CE066B5D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381" y="6400800"/>
            <a:ext cx="9141619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79" name="Rectangle 178">
            <a:extLst>
              <a:ext uri="{FF2B5EF4-FFF2-40B4-BE49-F238E27FC236}">
                <a16:creationId xmlns:a16="http://schemas.microsoft.com/office/drawing/2014/main" id="{434F74C9-6A0B-409E-AD1C-45B58BE91BB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" y="6334316"/>
            <a:ext cx="9141619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cxnSp>
        <p:nvCxnSpPr>
          <p:cNvPr id="181" name="Straight Connector 180">
            <a:extLst>
              <a:ext uri="{FF2B5EF4-FFF2-40B4-BE49-F238E27FC236}">
                <a16:creationId xmlns:a16="http://schemas.microsoft.com/office/drawing/2014/main" id="{F5486A9D-1265-4B57-91E6-68E666B978B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05743" y="4343400"/>
            <a:ext cx="740664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" name="Picture 2">
            <a:extLst>
              <a:ext uri="{FF2B5EF4-FFF2-40B4-BE49-F238E27FC236}">
                <a16:creationId xmlns:a16="http://schemas.microsoft.com/office/drawing/2014/main" id="{80D89B05-6439-0B81-1E8B-BB98C1179CDD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alphaModFix amt="35000"/>
          </a:blip>
          <a:srcRect l="5293" r="5706" b="-1"/>
          <a:stretch/>
        </p:blipFill>
        <p:spPr>
          <a:xfrm>
            <a:off x="20" y="10"/>
            <a:ext cx="9143980" cy="6857990"/>
          </a:xfrm>
          <a:prstGeom prst="rect">
            <a:avLst/>
          </a:prstGeom>
        </p:spPr>
      </p:pic>
      <p:sp>
        <p:nvSpPr>
          <p:cNvPr id="172" name="Google Shape;172;p22"/>
          <p:cNvSpPr txBox="1">
            <a:spLocks noGrp="1"/>
          </p:cNvSpPr>
          <p:nvPr>
            <p:ph type="title"/>
          </p:nvPr>
        </p:nvSpPr>
        <p:spPr>
          <a:xfrm>
            <a:off x="822960" y="758952"/>
            <a:ext cx="7543800" cy="3566160"/>
          </a:xfrm>
          <a:prstGeom prst="rect">
            <a:avLst/>
          </a:prstGeom>
        </p:spPr>
        <p:txBody>
          <a:bodyPr spcFirstLastPara="1" vert="horz" lIns="91440" tIns="45720" rIns="91440" bIns="45720" rtlCol="0" anchor="b" anchorCtr="0">
            <a:normAutofit/>
          </a:bodyPr>
          <a:lstStyle/>
          <a:p>
            <a:pPr>
              <a:buSzPts val="4400"/>
            </a:pPr>
            <a:r>
              <a:rPr lang="en-US" sz="6000">
                <a:solidFill>
                  <a:srgbClr val="FFFFFF"/>
                </a:solidFill>
                <a:latin typeface="Elephant"/>
              </a:rPr>
              <a:t>How To Apply</a:t>
            </a:r>
          </a:p>
        </p:txBody>
      </p:sp>
      <p:cxnSp>
        <p:nvCxnSpPr>
          <p:cNvPr id="183" name="Straight Connector 182">
            <a:extLst>
              <a:ext uri="{FF2B5EF4-FFF2-40B4-BE49-F238E27FC236}">
                <a16:creationId xmlns:a16="http://schemas.microsoft.com/office/drawing/2014/main" id="{4071767D-5FF7-4508-B8B7-BB60FF3AB2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05743" y="4343400"/>
            <a:ext cx="7406640" cy="0"/>
          </a:xfrm>
          <a:prstGeom prst="line">
            <a:avLst/>
          </a:prstGeom>
          <a:ln w="6350">
            <a:solidFill>
              <a:schemeClr val="tx1">
                <a:alpha val="8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5" name="Rectangle 184">
            <a:extLst>
              <a:ext uri="{FF2B5EF4-FFF2-40B4-BE49-F238E27FC236}">
                <a16:creationId xmlns:a16="http://schemas.microsoft.com/office/drawing/2014/main" id="{C4E89C94-E462-4566-A15A-32835FD68BC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" y="6334316"/>
            <a:ext cx="9143989" cy="6648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87" name="Rectangle 186">
            <a:extLst>
              <a:ext uri="{FF2B5EF4-FFF2-40B4-BE49-F238E27FC236}">
                <a16:creationId xmlns:a16="http://schemas.microsoft.com/office/drawing/2014/main" id="{E25F4A20-71FB-4A26-92E2-89DED49264C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6400800"/>
            <a:ext cx="9144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2914258388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Freeform: Shape 56">
            <a:extLst>
              <a:ext uri="{FF2B5EF4-FFF2-40B4-BE49-F238E27FC236}">
                <a16:creationId xmlns:a16="http://schemas.microsoft.com/office/drawing/2014/main" id="{7A08E557-10DB-421A-876E-1AE58F8E07C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33527" y="3732560"/>
            <a:ext cx="2514145" cy="3125440"/>
          </a:xfrm>
          <a:custGeom>
            <a:avLst/>
            <a:gdLst>
              <a:gd name="connsiteX0" fmla="*/ 0 w 3352193"/>
              <a:gd name="connsiteY0" fmla="*/ 3125374 h 3125440"/>
              <a:gd name="connsiteX1" fmla="*/ 2579 w 3352193"/>
              <a:gd name="connsiteY1" fmla="*/ 3125440 h 3125440"/>
              <a:gd name="connsiteX2" fmla="*/ 0 w 3352193"/>
              <a:gd name="connsiteY2" fmla="*/ 3125440 h 3125440"/>
              <a:gd name="connsiteX3" fmla="*/ 3352193 w 3352193"/>
              <a:gd name="connsiteY3" fmla="*/ 0 h 3125440"/>
              <a:gd name="connsiteX4" fmla="*/ 3352193 w 3352193"/>
              <a:gd name="connsiteY4" fmla="*/ 3125440 h 3125440"/>
              <a:gd name="connsiteX5" fmla="*/ 2579 w 3352193"/>
              <a:gd name="connsiteY5" fmla="*/ 3125440 h 3125440"/>
              <a:gd name="connsiteX6" fmla="*/ 3348685 w 3352193"/>
              <a:gd name="connsiteY6" fmla="*/ 47035 h 31254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352193" h="3125440">
                <a:moveTo>
                  <a:pt x="0" y="3125374"/>
                </a:moveTo>
                <a:lnTo>
                  <a:pt x="2579" y="3125440"/>
                </a:lnTo>
                <a:lnTo>
                  <a:pt x="0" y="3125440"/>
                </a:lnTo>
                <a:close/>
                <a:moveTo>
                  <a:pt x="3352193" y="0"/>
                </a:moveTo>
                <a:lnTo>
                  <a:pt x="3352193" y="3125440"/>
                </a:lnTo>
                <a:lnTo>
                  <a:pt x="2579" y="3125440"/>
                </a:lnTo>
                <a:cubicBezTo>
                  <a:pt x="1744073" y="3125440"/>
                  <a:pt x="3176441" y="1776129"/>
                  <a:pt x="3348685" y="47035"/>
                </a:cubicBezTo>
                <a:close/>
              </a:path>
            </a:pathLst>
          </a:custGeom>
          <a:solidFill>
            <a:schemeClr val="accent2">
              <a:alpha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 useBgFill="1">
        <p:nvSpPr>
          <p:cNvPr id="59" name="Rectangle 58">
            <a:extLst>
              <a:ext uri="{FF2B5EF4-FFF2-40B4-BE49-F238E27FC236}">
                <a16:creationId xmlns:a16="http://schemas.microsoft.com/office/drawing/2014/main" id="{E409A230-1F63-4EE2-8589-626E2B6F9C2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1" name="Rectangle 60">
            <a:extLst>
              <a:ext uri="{FF2B5EF4-FFF2-40B4-BE49-F238E27FC236}">
                <a16:creationId xmlns:a16="http://schemas.microsoft.com/office/drawing/2014/main" id="{F008D070-16DD-4BF4-971F-AADF783A5EF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2277" y="0"/>
            <a:ext cx="3208856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3" name="Freeform: Shape 62">
            <a:extLst>
              <a:ext uri="{FF2B5EF4-FFF2-40B4-BE49-F238E27FC236}">
                <a16:creationId xmlns:a16="http://schemas.microsoft.com/office/drawing/2014/main" id="{4EF077EE-04D3-4A70-A642-2D8D92DF225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90495" y="0"/>
            <a:ext cx="2516084" cy="3467100"/>
          </a:xfrm>
          <a:custGeom>
            <a:avLst/>
            <a:gdLst>
              <a:gd name="connsiteX0" fmla="*/ 0 w 2353172"/>
              <a:gd name="connsiteY0" fmla="*/ 0 h 2431959"/>
              <a:gd name="connsiteX1" fmla="*/ 2353172 w 2353172"/>
              <a:gd name="connsiteY1" fmla="*/ 0 h 2431959"/>
              <a:gd name="connsiteX2" fmla="*/ 2353172 w 2353172"/>
              <a:gd name="connsiteY2" fmla="*/ 2431959 h 2431959"/>
              <a:gd name="connsiteX3" fmla="*/ 2352312 w 2353172"/>
              <a:gd name="connsiteY3" fmla="*/ 2431959 h 2431959"/>
              <a:gd name="connsiteX4" fmla="*/ 2340504 w 2353172"/>
              <a:gd name="connsiteY4" fmla="*/ 2198113 h 2431959"/>
              <a:gd name="connsiteX5" fmla="*/ 134816 w 2353172"/>
              <a:gd name="connsiteY5" fmla="*/ 6383 h 24319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353172" h="2431959">
                <a:moveTo>
                  <a:pt x="0" y="0"/>
                </a:moveTo>
                <a:lnTo>
                  <a:pt x="2353172" y="0"/>
                </a:lnTo>
                <a:lnTo>
                  <a:pt x="2353172" y="2431959"/>
                </a:lnTo>
                <a:lnTo>
                  <a:pt x="2352312" y="2431959"/>
                </a:lnTo>
                <a:lnTo>
                  <a:pt x="2340504" y="2198113"/>
                </a:lnTo>
                <a:cubicBezTo>
                  <a:pt x="2222700" y="1038123"/>
                  <a:pt x="1296917" y="116993"/>
                  <a:pt x="134816" y="6383"/>
                </a:cubicBezTo>
                <a:close/>
              </a:path>
            </a:pathLst>
          </a:custGeom>
          <a:solidFill>
            <a:schemeClr val="accent2">
              <a:lumMod val="60000"/>
              <a:lumOff val="40000"/>
              <a:alpha val="2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Google Shape;120;p15">
            <a:extLst>
              <a:ext uri="{FF2B5EF4-FFF2-40B4-BE49-F238E27FC236}">
                <a16:creationId xmlns:a16="http://schemas.microsoft.com/office/drawing/2014/main" id="{04442D9D-E8CE-7670-F49C-4CCECBAE521F}"/>
              </a:ext>
            </a:extLst>
          </p:cNvPr>
          <p:cNvSpPr txBox="1"/>
          <p:nvPr/>
        </p:nvSpPr>
        <p:spPr>
          <a:xfrm>
            <a:off x="457200" y="681036"/>
            <a:ext cx="2352532" cy="4576764"/>
          </a:xfrm>
          <a:prstGeom prst="rect">
            <a:avLst/>
          </a:prstGeom>
        </p:spPr>
        <p:txBody>
          <a:bodyPr spcFirstLastPara="1" vert="horz" lIns="91440" tIns="45720" rIns="91440" bIns="45720" rtlCol="0" anchor="t" anchorCtr="0">
            <a:normAutofit/>
          </a:bodyPr>
          <a:lstStyle/>
          <a:p>
            <a:pPr>
              <a:spcBef>
                <a:spcPct val="0"/>
              </a:spcBef>
              <a:spcAft>
                <a:spcPts val="600"/>
              </a:spcAft>
              <a:defRPr/>
            </a:pPr>
            <a:r>
              <a:rPr lang="en-US" sz="3000" b="1" kern="1200">
                <a:solidFill>
                  <a:srgbClr val="FFFFFF"/>
                </a:solidFill>
                <a:latin typeface="+mj-lt"/>
                <a:ea typeface="+mj-ea"/>
                <a:cs typeface="+mj-cs"/>
              </a:rPr>
              <a:t>How to Apply</a:t>
            </a:r>
            <a:endParaRPr lang="en-US" sz="3000" b="1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pic>
        <p:nvPicPr>
          <p:cNvPr id="43" name="Picture 3" descr="Graphical user interface, application&#10;&#10;Description automatically generated">
            <a:extLst>
              <a:ext uri="{FF2B5EF4-FFF2-40B4-BE49-F238E27FC236}">
                <a16:creationId xmlns:a16="http://schemas.microsoft.com/office/drawing/2014/main" id="{68443419-85B9-DE1D-5648-36B7767316C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0326" y="2230967"/>
            <a:ext cx="2409189" cy="3575050"/>
          </a:xfrm>
          <a:prstGeom prst="rect">
            <a:avLst/>
          </a:prstGeom>
        </p:spPr>
      </p:pic>
      <p:pic>
        <p:nvPicPr>
          <p:cNvPr id="41" name="Picture 2" descr="Graphical user interface, text, application, website&#10;&#10;Description automatically generated">
            <a:extLst>
              <a:ext uri="{FF2B5EF4-FFF2-40B4-BE49-F238E27FC236}">
                <a16:creationId xmlns:a16="http://schemas.microsoft.com/office/drawing/2014/main" id="{9FF19519-D500-427A-C928-F5B99469A4D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872356" y="583512"/>
            <a:ext cx="4560444" cy="2181544"/>
          </a:xfrm>
          <a:prstGeom prst="rect">
            <a:avLst/>
          </a:prstGeom>
        </p:spPr>
      </p:pic>
      <p:sp>
        <p:nvSpPr>
          <p:cNvPr id="65" name="Freeform: Shape 64">
            <a:extLst>
              <a:ext uri="{FF2B5EF4-FFF2-40B4-BE49-F238E27FC236}">
                <a16:creationId xmlns:a16="http://schemas.microsoft.com/office/drawing/2014/main" id="{1B6643E8-2189-4468-ABE6-56E9DB3745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229028" y="3888640"/>
            <a:ext cx="3354778" cy="2600325"/>
          </a:xfrm>
          <a:custGeom>
            <a:avLst/>
            <a:gdLst>
              <a:gd name="connsiteX0" fmla="*/ 0 w 2353172"/>
              <a:gd name="connsiteY0" fmla="*/ 0 h 2431959"/>
              <a:gd name="connsiteX1" fmla="*/ 2353172 w 2353172"/>
              <a:gd name="connsiteY1" fmla="*/ 0 h 2431959"/>
              <a:gd name="connsiteX2" fmla="*/ 2353172 w 2353172"/>
              <a:gd name="connsiteY2" fmla="*/ 2431959 h 2431959"/>
              <a:gd name="connsiteX3" fmla="*/ 2352312 w 2353172"/>
              <a:gd name="connsiteY3" fmla="*/ 2431959 h 2431959"/>
              <a:gd name="connsiteX4" fmla="*/ 2340504 w 2353172"/>
              <a:gd name="connsiteY4" fmla="*/ 2198113 h 2431959"/>
              <a:gd name="connsiteX5" fmla="*/ 134816 w 2353172"/>
              <a:gd name="connsiteY5" fmla="*/ 6383 h 24319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353172" h="2431959">
                <a:moveTo>
                  <a:pt x="0" y="0"/>
                </a:moveTo>
                <a:lnTo>
                  <a:pt x="2353172" y="0"/>
                </a:lnTo>
                <a:lnTo>
                  <a:pt x="2353172" y="2431959"/>
                </a:lnTo>
                <a:lnTo>
                  <a:pt x="2352312" y="2431959"/>
                </a:lnTo>
                <a:lnTo>
                  <a:pt x="2340504" y="2198113"/>
                </a:lnTo>
                <a:cubicBezTo>
                  <a:pt x="2222700" y="1038123"/>
                  <a:pt x="1296917" y="116993"/>
                  <a:pt x="134816" y="6383"/>
                </a:cubicBezTo>
                <a:close/>
              </a:path>
            </a:pathLst>
          </a:custGeom>
          <a:solidFill>
            <a:schemeClr val="accent2">
              <a:lumMod val="75000"/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graphicFrame>
        <p:nvGraphicFramePr>
          <p:cNvPr id="40" name="Google Shape;122;p15">
            <a:extLst>
              <a:ext uri="{FF2B5EF4-FFF2-40B4-BE49-F238E27FC236}">
                <a16:creationId xmlns:a16="http://schemas.microsoft.com/office/drawing/2014/main" id="{D966391E-848E-B3B2-3788-A64D2D4CA999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156173357"/>
              </p:ext>
            </p:extLst>
          </p:nvPr>
        </p:nvGraphicFramePr>
        <p:xfrm>
          <a:off x="3660697" y="3213196"/>
          <a:ext cx="5026103" cy="319660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5" r:lo="rId6" r:qs="rId7" r:cs="rId8"/>
          </a:graphicData>
        </a:graphic>
      </p:graphicFrame>
    </p:spTree>
    <p:extLst>
      <p:ext uri="{BB962C8B-B14F-4D97-AF65-F5344CB8AC3E}">
        <p14:creationId xmlns:p14="http://schemas.microsoft.com/office/powerpoint/2010/main" val="176540819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chemeClr val="bg1">
                <a:tint val="96000"/>
                <a:shade val="99000"/>
                <a:satMod val="140000"/>
              </a:schemeClr>
            </a:gs>
            <a:gs pos="65000">
              <a:schemeClr val="bg1">
                <a:tint val="100000"/>
                <a:shade val="80000"/>
                <a:satMod val="130000"/>
              </a:schemeClr>
            </a:gs>
            <a:gs pos="100000">
              <a:schemeClr val="bg1">
                <a:tint val="100000"/>
                <a:shade val="48000"/>
                <a:satMod val="120000"/>
              </a:schemeClr>
            </a:gs>
          </a:gsLst>
          <a:lin ang="16200000" scaled="0"/>
        </a:gradFill>
        <a:effectLst/>
      </p:bgPr>
    </p:bg>
    <p:spTree>
      <p:nvGrpSpPr>
        <p:cNvPr id="1" name="Shape 1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" name="Rectangle 176">
            <a:extLst>
              <a:ext uri="{FF2B5EF4-FFF2-40B4-BE49-F238E27FC236}">
                <a16:creationId xmlns:a16="http://schemas.microsoft.com/office/drawing/2014/main" id="{25C8D2C1-DA83-420D-9635-D52CE066B5D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381" y="6400800"/>
            <a:ext cx="9141619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79" name="Rectangle 178">
            <a:extLst>
              <a:ext uri="{FF2B5EF4-FFF2-40B4-BE49-F238E27FC236}">
                <a16:creationId xmlns:a16="http://schemas.microsoft.com/office/drawing/2014/main" id="{434F74C9-6A0B-409E-AD1C-45B58BE91BB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" y="6334316"/>
            <a:ext cx="9141619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cxnSp>
        <p:nvCxnSpPr>
          <p:cNvPr id="181" name="Straight Connector 180">
            <a:extLst>
              <a:ext uri="{FF2B5EF4-FFF2-40B4-BE49-F238E27FC236}">
                <a16:creationId xmlns:a16="http://schemas.microsoft.com/office/drawing/2014/main" id="{F5486A9D-1265-4B57-91E6-68E666B978B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05743" y="4343400"/>
            <a:ext cx="740664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" name="Picture 2">
            <a:extLst>
              <a:ext uri="{FF2B5EF4-FFF2-40B4-BE49-F238E27FC236}">
                <a16:creationId xmlns:a16="http://schemas.microsoft.com/office/drawing/2014/main" id="{80D89B05-6439-0B81-1E8B-BB98C1179CDD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alphaModFix amt="35000"/>
          </a:blip>
          <a:srcRect l="5293" r="5706" b="-1"/>
          <a:stretch/>
        </p:blipFill>
        <p:spPr>
          <a:xfrm>
            <a:off x="20" y="10"/>
            <a:ext cx="9143980" cy="6857990"/>
          </a:xfrm>
          <a:prstGeom prst="rect">
            <a:avLst/>
          </a:prstGeom>
        </p:spPr>
      </p:pic>
      <p:sp>
        <p:nvSpPr>
          <p:cNvPr id="172" name="Google Shape;172;p22"/>
          <p:cNvSpPr txBox="1">
            <a:spLocks noGrp="1"/>
          </p:cNvSpPr>
          <p:nvPr>
            <p:ph type="title"/>
          </p:nvPr>
        </p:nvSpPr>
        <p:spPr>
          <a:xfrm>
            <a:off x="822960" y="758952"/>
            <a:ext cx="7543800" cy="3566160"/>
          </a:xfrm>
          <a:prstGeom prst="rect">
            <a:avLst/>
          </a:prstGeom>
        </p:spPr>
        <p:txBody>
          <a:bodyPr spcFirstLastPara="1" vert="horz" lIns="91440" tIns="45720" rIns="91440" bIns="45720" rtlCol="0" anchor="b" anchorCtr="0">
            <a:normAutofit/>
          </a:bodyPr>
          <a:lstStyle/>
          <a:p>
            <a:pPr>
              <a:buSzPts val="4400"/>
            </a:pPr>
            <a:r>
              <a:rPr lang="en-US" sz="6000">
                <a:solidFill>
                  <a:srgbClr val="FFFFFF"/>
                </a:solidFill>
                <a:latin typeface="Elephant"/>
              </a:rPr>
              <a:t>Helpful Resources</a:t>
            </a:r>
          </a:p>
        </p:txBody>
      </p:sp>
      <p:cxnSp>
        <p:nvCxnSpPr>
          <p:cNvPr id="183" name="Straight Connector 182">
            <a:extLst>
              <a:ext uri="{FF2B5EF4-FFF2-40B4-BE49-F238E27FC236}">
                <a16:creationId xmlns:a16="http://schemas.microsoft.com/office/drawing/2014/main" id="{4071767D-5FF7-4508-B8B7-BB60FF3AB2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05743" y="4343400"/>
            <a:ext cx="7406640" cy="0"/>
          </a:xfrm>
          <a:prstGeom prst="line">
            <a:avLst/>
          </a:prstGeom>
          <a:ln w="6350">
            <a:solidFill>
              <a:schemeClr val="tx1">
                <a:alpha val="8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5" name="Rectangle 184">
            <a:extLst>
              <a:ext uri="{FF2B5EF4-FFF2-40B4-BE49-F238E27FC236}">
                <a16:creationId xmlns:a16="http://schemas.microsoft.com/office/drawing/2014/main" id="{C4E89C94-E462-4566-A15A-32835FD68BC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" y="6334316"/>
            <a:ext cx="9143989" cy="6648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87" name="Rectangle 186">
            <a:extLst>
              <a:ext uri="{FF2B5EF4-FFF2-40B4-BE49-F238E27FC236}">
                <a16:creationId xmlns:a16="http://schemas.microsoft.com/office/drawing/2014/main" id="{E25F4A20-71FB-4A26-92E2-89DED49264C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6400800"/>
            <a:ext cx="9144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19711803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2" name="Rectangle 21">
            <a:extLst>
              <a:ext uri="{FF2B5EF4-FFF2-40B4-BE49-F238E27FC236}">
                <a16:creationId xmlns:a16="http://schemas.microsoft.com/office/drawing/2014/main" id="{266A3FE7-60D1-46EB-85C0-DA73D11FB88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857250"/>
            <a:ext cx="9144000" cy="51435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pic>
        <p:nvPicPr>
          <p:cNvPr id="4" name="Picture 4" descr="Picture2.png">
            <a:extLst>
              <a:ext uri="{FF2B5EF4-FFF2-40B4-BE49-F238E27FC236}">
                <a16:creationId xmlns:a16="http://schemas.microsoft.com/office/drawing/2014/main" id="{75BCD103-905F-36F5-AB2A-A88EA19623A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71813" y="1190801"/>
            <a:ext cx="5993606" cy="4347810"/>
          </a:xfrm>
          <a:prstGeom prst="rect">
            <a:avLst/>
          </a:prstGeom>
        </p:spPr>
      </p:pic>
      <p:sp>
        <p:nvSpPr>
          <p:cNvPr id="24" name="Freeform: Shape 23">
            <a:extLst>
              <a:ext uri="{FF2B5EF4-FFF2-40B4-BE49-F238E27FC236}">
                <a16:creationId xmlns:a16="http://schemas.microsoft.com/office/drawing/2014/main" id="{7C294D02-7B12-44A2-ADE7-D17811CC168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857250"/>
            <a:ext cx="5100498" cy="5143500"/>
          </a:xfrm>
          <a:custGeom>
            <a:avLst/>
            <a:gdLst>
              <a:gd name="connsiteX0" fmla="*/ 0 w 6800664"/>
              <a:gd name="connsiteY0" fmla="*/ 0 h 6858000"/>
              <a:gd name="connsiteX1" fmla="*/ 1849345 w 6800664"/>
              <a:gd name="connsiteY1" fmla="*/ 0 h 6858000"/>
              <a:gd name="connsiteX2" fmla="*/ 1849345 w 6800664"/>
              <a:gd name="connsiteY2" fmla="*/ 1 h 6858000"/>
              <a:gd name="connsiteX3" fmla="*/ 6800664 w 6800664"/>
              <a:gd name="connsiteY3" fmla="*/ 1 h 6858000"/>
              <a:gd name="connsiteX4" fmla="*/ 3369709 w 6800664"/>
              <a:gd name="connsiteY4" fmla="*/ 3430956 h 6858000"/>
              <a:gd name="connsiteX5" fmla="*/ 6624108 w 6800664"/>
              <a:gd name="connsiteY5" fmla="*/ 6857447 h 6858000"/>
              <a:gd name="connsiteX6" fmla="*/ 6645980 w 6800664"/>
              <a:gd name="connsiteY6" fmla="*/ 6858000 h 6858000"/>
              <a:gd name="connsiteX7" fmla="*/ 0 w 6800664"/>
              <a:gd name="connsiteY7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6800664" h="6858000">
                <a:moveTo>
                  <a:pt x="0" y="0"/>
                </a:moveTo>
                <a:lnTo>
                  <a:pt x="1849345" y="0"/>
                </a:lnTo>
                <a:lnTo>
                  <a:pt x="1849345" y="1"/>
                </a:lnTo>
                <a:lnTo>
                  <a:pt x="6800664" y="1"/>
                </a:lnTo>
                <a:cubicBezTo>
                  <a:pt x="4905801" y="1"/>
                  <a:pt x="3369709" y="1536092"/>
                  <a:pt x="3369709" y="3430956"/>
                </a:cubicBezTo>
                <a:cubicBezTo>
                  <a:pt x="3369709" y="5266605"/>
                  <a:pt x="4811294" y="6765555"/>
                  <a:pt x="6624108" y="6857447"/>
                </a:cubicBezTo>
                <a:lnTo>
                  <a:pt x="664598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2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1350"/>
          </a:p>
        </p:txBody>
      </p:sp>
      <p:sp>
        <p:nvSpPr>
          <p:cNvPr id="26" name="Freeform: Shape 25">
            <a:extLst>
              <a:ext uri="{FF2B5EF4-FFF2-40B4-BE49-F238E27FC236}">
                <a16:creationId xmlns:a16="http://schemas.microsoft.com/office/drawing/2014/main" id="{0F743AA9-AD4A-4C7C-A2F8-D376FD29CCB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857250"/>
            <a:ext cx="5100498" cy="5143500"/>
          </a:xfrm>
          <a:custGeom>
            <a:avLst/>
            <a:gdLst>
              <a:gd name="connsiteX0" fmla="*/ 0 w 6800664"/>
              <a:gd name="connsiteY0" fmla="*/ 0 h 6858000"/>
              <a:gd name="connsiteX1" fmla="*/ 1849345 w 6800664"/>
              <a:gd name="connsiteY1" fmla="*/ 0 h 6858000"/>
              <a:gd name="connsiteX2" fmla="*/ 1849345 w 6800664"/>
              <a:gd name="connsiteY2" fmla="*/ 1 h 6858000"/>
              <a:gd name="connsiteX3" fmla="*/ 6800664 w 6800664"/>
              <a:gd name="connsiteY3" fmla="*/ 1 h 6858000"/>
              <a:gd name="connsiteX4" fmla="*/ 3369709 w 6800664"/>
              <a:gd name="connsiteY4" fmla="*/ 3430956 h 6858000"/>
              <a:gd name="connsiteX5" fmla="*/ 6624108 w 6800664"/>
              <a:gd name="connsiteY5" fmla="*/ 6857447 h 6858000"/>
              <a:gd name="connsiteX6" fmla="*/ 6645980 w 6800664"/>
              <a:gd name="connsiteY6" fmla="*/ 6858000 h 6858000"/>
              <a:gd name="connsiteX7" fmla="*/ 0 w 6800664"/>
              <a:gd name="connsiteY7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6800664" h="6858000">
                <a:moveTo>
                  <a:pt x="0" y="0"/>
                </a:moveTo>
                <a:lnTo>
                  <a:pt x="1849345" y="0"/>
                </a:lnTo>
                <a:lnTo>
                  <a:pt x="1849345" y="1"/>
                </a:lnTo>
                <a:lnTo>
                  <a:pt x="6800664" y="1"/>
                </a:lnTo>
                <a:cubicBezTo>
                  <a:pt x="4905801" y="1"/>
                  <a:pt x="3369709" y="1536092"/>
                  <a:pt x="3369709" y="3430956"/>
                </a:cubicBezTo>
                <a:cubicBezTo>
                  <a:pt x="3369709" y="5266605"/>
                  <a:pt x="4811294" y="6765555"/>
                  <a:pt x="6624108" y="6857447"/>
                </a:cubicBezTo>
                <a:lnTo>
                  <a:pt x="664598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2">
              <a:lumMod val="75000"/>
              <a:alpha val="70000"/>
            </a:schemeClr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1350"/>
          </a:p>
        </p:txBody>
      </p:sp>
      <p:sp>
        <p:nvSpPr>
          <p:cNvPr id="28" name="Freeform: Shape 27">
            <a:extLst>
              <a:ext uri="{FF2B5EF4-FFF2-40B4-BE49-F238E27FC236}">
                <a16:creationId xmlns:a16="http://schemas.microsoft.com/office/drawing/2014/main" id="{AE959701-876A-4201-8EE6-E65DF338A8A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857250"/>
            <a:ext cx="2514600" cy="5142063"/>
          </a:xfrm>
          <a:custGeom>
            <a:avLst/>
            <a:gdLst>
              <a:gd name="connsiteX0" fmla="*/ 0 w 3352800"/>
              <a:gd name="connsiteY0" fmla="*/ 0 h 6856084"/>
              <a:gd name="connsiteX1" fmla="*/ 3352800 w 3352800"/>
              <a:gd name="connsiteY1" fmla="*/ 0 h 6856084"/>
              <a:gd name="connsiteX2" fmla="*/ 3352800 w 3352800"/>
              <a:gd name="connsiteY2" fmla="*/ 3427044 h 6856084"/>
              <a:gd name="connsiteX3" fmla="*/ 3352800 w 3352800"/>
              <a:gd name="connsiteY3" fmla="*/ 3442336 h 6856084"/>
              <a:gd name="connsiteX4" fmla="*/ 3352413 w 3352800"/>
              <a:gd name="connsiteY4" fmla="*/ 3442336 h 6856084"/>
              <a:gd name="connsiteX5" fmla="*/ 3348336 w 3352800"/>
              <a:gd name="connsiteY5" fmla="*/ 3603600 h 6856084"/>
              <a:gd name="connsiteX6" fmla="*/ 92918 w 3352800"/>
              <a:gd name="connsiteY6" fmla="*/ 6853808 h 6856084"/>
              <a:gd name="connsiteX7" fmla="*/ 0 w 3352800"/>
              <a:gd name="connsiteY7" fmla="*/ 6856084 h 685608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3352800" h="6856084">
                <a:moveTo>
                  <a:pt x="0" y="0"/>
                </a:moveTo>
                <a:lnTo>
                  <a:pt x="3352800" y="0"/>
                </a:lnTo>
                <a:lnTo>
                  <a:pt x="3352800" y="3427044"/>
                </a:lnTo>
                <a:lnTo>
                  <a:pt x="3352800" y="3442336"/>
                </a:lnTo>
                <a:lnTo>
                  <a:pt x="3352413" y="3442336"/>
                </a:lnTo>
                <a:lnTo>
                  <a:pt x="3348336" y="3603600"/>
                </a:lnTo>
                <a:cubicBezTo>
                  <a:pt x="3259315" y="5359763"/>
                  <a:pt x="1849804" y="6767537"/>
                  <a:pt x="92918" y="6853808"/>
                </a:cubicBezTo>
                <a:lnTo>
                  <a:pt x="0" y="6856084"/>
                </a:lnTo>
                <a:close/>
              </a:path>
            </a:pathLst>
          </a:custGeom>
          <a:solidFill>
            <a:schemeClr val="accent2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A6AC256-9176-1056-28A4-322CA59F4BD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9702" y="1371600"/>
            <a:ext cx="2374841" cy="3039533"/>
          </a:xfrm>
        </p:spPr>
        <p:txBody>
          <a:bodyPr anchor="t">
            <a:noAutofit/>
          </a:bodyPr>
          <a:lstStyle/>
          <a:p>
            <a:r>
              <a:rPr lang="en-US" sz="2600">
                <a:solidFill>
                  <a:srgbClr val="FFFFFF"/>
                </a:solidFill>
              </a:rPr>
              <a:t>BIA TCR Regional Coordinators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FDC9FEB4-B93D-4CA5-5F86-F5D7F0311BAE}"/>
              </a:ext>
            </a:extLst>
          </p:cNvPr>
          <p:cNvSpPr txBox="1"/>
          <p:nvPr/>
        </p:nvSpPr>
        <p:spPr>
          <a:xfrm>
            <a:off x="4057116" y="1981567"/>
            <a:ext cx="1458397" cy="5770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50" b="1">
                <a:solidFill>
                  <a:schemeClr val="bg2"/>
                </a:solidFill>
              </a:rPr>
              <a:t>Matthew Laramie</a:t>
            </a:r>
          </a:p>
          <a:p>
            <a:r>
              <a:rPr lang="en-US" sz="1050">
                <a:solidFill>
                  <a:schemeClr val="bg2"/>
                </a:solidFill>
              </a:rPr>
              <a:t>Northwest &amp; Rocky Mountain Regions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ED357B6-4011-619B-65EB-58A47C0EF67F}"/>
              </a:ext>
            </a:extLst>
          </p:cNvPr>
          <p:cNvSpPr txBox="1"/>
          <p:nvPr/>
        </p:nvSpPr>
        <p:spPr>
          <a:xfrm>
            <a:off x="2552248" y="3494314"/>
            <a:ext cx="1032820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50" b="1">
                <a:solidFill>
                  <a:schemeClr val="tx1">
                    <a:lumMod val="65000"/>
                    <a:lumOff val="35000"/>
                  </a:schemeClr>
                </a:solidFill>
              </a:rPr>
              <a:t>Elisha Flores</a:t>
            </a:r>
          </a:p>
          <a:p>
            <a:r>
              <a:rPr lang="en-US" sz="1050">
                <a:solidFill>
                  <a:schemeClr val="tx1">
                    <a:lumMod val="65000"/>
                    <a:lumOff val="35000"/>
                  </a:schemeClr>
                </a:solidFill>
              </a:rPr>
              <a:t>Pacific Region 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BCB095B8-9EC0-0C8E-5D4A-463B383C7B06}"/>
              </a:ext>
            </a:extLst>
          </p:cNvPr>
          <p:cNvSpPr txBox="1"/>
          <p:nvPr/>
        </p:nvSpPr>
        <p:spPr>
          <a:xfrm>
            <a:off x="4107862" y="5075258"/>
            <a:ext cx="1366080" cy="57708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r>
              <a:rPr lang="en-US" sz="1050" b="1">
                <a:solidFill>
                  <a:schemeClr val="accent4"/>
                </a:solidFill>
              </a:rPr>
              <a:t>Jennifer Robinette</a:t>
            </a:r>
          </a:p>
          <a:p>
            <a:r>
              <a:rPr lang="en-US" sz="1050" b="1">
                <a:solidFill>
                  <a:schemeClr val="accent4"/>
                </a:solidFill>
              </a:rPr>
              <a:t>Vacant Position II</a:t>
            </a:r>
          </a:p>
          <a:p>
            <a:r>
              <a:rPr lang="en-US" sz="1050">
                <a:solidFill>
                  <a:schemeClr val="accent4"/>
                </a:solidFill>
              </a:rPr>
              <a:t>Alaska Region 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3DD7FBB5-46CD-70D3-8167-C7E11E73A5E4}"/>
              </a:ext>
            </a:extLst>
          </p:cNvPr>
          <p:cNvSpPr txBox="1"/>
          <p:nvPr/>
        </p:nvSpPr>
        <p:spPr>
          <a:xfrm>
            <a:off x="4278941" y="3119343"/>
            <a:ext cx="1325777" cy="5770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50" b="1">
                <a:solidFill>
                  <a:schemeClr val="bg2"/>
                </a:solidFill>
              </a:rPr>
              <a:t>Shaina Tallas</a:t>
            </a:r>
          </a:p>
          <a:p>
            <a:r>
              <a:rPr lang="en-US" sz="1050">
                <a:solidFill>
                  <a:schemeClr val="bg2"/>
                </a:solidFill>
              </a:rPr>
              <a:t>Navajo, Southwest &amp; Western Regions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58508B18-137C-A34C-706C-17149CDC1221}"/>
              </a:ext>
            </a:extLst>
          </p:cNvPr>
          <p:cNvSpPr txBox="1"/>
          <p:nvPr/>
        </p:nvSpPr>
        <p:spPr>
          <a:xfrm>
            <a:off x="6466676" y="4949262"/>
            <a:ext cx="1301238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50" b="1">
                <a:solidFill>
                  <a:srgbClr val="598A65"/>
                </a:solidFill>
              </a:rPr>
              <a:t>Sheena </a:t>
            </a:r>
            <a:r>
              <a:rPr lang="en-US" sz="1050" b="1" err="1">
                <a:solidFill>
                  <a:srgbClr val="598A65"/>
                </a:solidFill>
              </a:rPr>
              <a:t>Schemm</a:t>
            </a:r>
            <a:endParaRPr lang="en-US" sz="1050" b="1">
              <a:solidFill>
                <a:srgbClr val="598A65"/>
              </a:solidFill>
            </a:endParaRPr>
          </a:p>
          <a:p>
            <a:r>
              <a:rPr lang="en-US" sz="1050">
                <a:solidFill>
                  <a:srgbClr val="598A65"/>
                </a:solidFill>
              </a:rPr>
              <a:t>Southern Plains &amp; Eastern Oklahoma Regions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03E5D914-A16F-D5DD-8DA3-23B1C85F9D17}"/>
              </a:ext>
            </a:extLst>
          </p:cNvPr>
          <p:cNvSpPr txBox="1"/>
          <p:nvPr/>
        </p:nvSpPr>
        <p:spPr>
          <a:xfrm>
            <a:off x="5684094" y="2309957"/>
            <a:ext cx="1280042" cy="715581"/>
          </a:xfrm>
          <a:prstGeom prst="rect">
            <a:avLst/>
          </a:prstGeom>
          <a:noFill/>
        </p:spPr>
        <p:txBody>
          <a:bodyPr wrap="square" lIns="68580" tIns="34290" rIns="68580" bIns="34290" anchor="t">
            <a:spAutoFit/>
          </a:bodyPr>
          <a:lstStyle/>
          <a:p>
            <a:pPr>
              <a:defRPr/>
            </a:pPr>
            <a:r>
              <a:rPr lang="en-US" sz="1050" b="1" dirty="0">
                <a:solidFill>
                  <a:schemeClr val="bg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Zachary Jorgenson</a:t>
            </a:r>
          </a:p>
          <a:p>
            <a:pPr>
              <a:defRPr/>
            </a:pPr>
            <a:r>
              <a:rPr lang="en-US" sz="1050" dirty="0">
                <a:solidFill>
                  <a:schemeClr val="bg2"/>
                </a:solidFill>
                <a:latin typeface="Arial Nova Light"/>
              </a:rPr>
              <a:t>Great Plains &amp; Midwest Regions 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8D9B12D9-0364-29CC-9365-E30F56BE6E6F}"/>
              </a:ext>
            </a:extLst>
          </p:cNvPr>
          <p:cNvSpPr txBox="1"/>
          <p:nvPr/>
        </p:nvSpPr>
        <p:spPr>
          <a:xfrm>
            <a:off x="6992464" y="3428281"/>
            <a:ext cx="1045028" cy="57708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685800">
              <a:defRPr/>
            </a:pPr>
            <a:r>
              <a:rPr lang="en-US" sz="1050" b="1">
                <a:solidFill>
                  <a:schemeClr val="bg2"/>
                </a:solidFill>
                <a:latin typeface="Arial Nova Light"/>
              </a:rPr>
              <a:t>VACANT</a:t>
            </a:r>
          </a:p>
          <a:p>
            <a:pPr defTabSz="685800">
              <a:defRPr/>
            </a:pPr>
            <a:r>
              <a:rPr lang="en-US" sz="1050">
                <a:solidFill>
                  <a:schemeClr val="bg2"/>
                </a:solidFill>
                <a:latin typeface="Arial Nova Light"/>
              </a:rPr>
              <a:t>Eastern Region </a:t>
            </a: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0EC0003E-CF66-C59E-DFB1-86851CC64034}"/>
              </a:ext>
            </a:extLst>
          </p:cNvPr>
          <p:cNvCxnSpPr>
            <a:cxnSpLocks/>
          </p:cNvCxnSpPr>
          <p:nvPr/>
        </p:nvCxnSpPr>
        <p:spPr>
          <a:xfrm flipV="1">
            <a:off x="3369391" y="3428281"/>
            <a:ext cx="253325" cy="196208"/>
          </a:xfrm>
          <a:prstGeom prst="line">
            <a:avLst/>
          </a:prstGeom>
          <a:ln w="25400">
            <a:solidFill>
              <a:srgbClr val="62777C"/>
            </a:solidFill>
            <a:headEnd type="non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6DE98879-D126-0CA7-7A18-7AD45C7CC454}"/>
              </a:ext>
            </a:extLst>
          </p:cNvPr>
          <p:cNvCxnSpPr>
            <a:cxnSpLocks/>
          </p:cNvCxnSpPr>
          <p:nvPr/>
        </p:nvCxnSpPr>
        <p:spPr>
          <a:xfrm flipH="1" flipV="1">
            <a:off x="4230382" y="4822093"/>
            <a:ext cx="135160" cy="313243"/>
          </a:xfrm>
          <a:prstGeom prst="line">
            <a:avLst/>
          </a:prstGeom>
          <a:ln w="25400">
            <a:solidFill>
              <a:srgbClr val="F6635C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15DBEC53-F889-5E32-73E6-B1E0363BEA6B}"/>
              </a:ext>
            </a:extLst>
          </p:cNvPr>
          <p:cNvCxnSpPr>
            <a:cxnSpLocks/>
          </p:cNvCxnSpPr>
          <p:nvPr/>
        </p:nvCxnSpPr>
        <p:spPr>
          <a:xfrm>
            <a:off x="6466675" y="4613353"/>
            <a:ext cx="277025" cy="365361"/>
          </a:xfrm>
          <a:prstGeom prst="line">
            <a:avLst/>
          </a:prstGeom>
          <a:ln w="25400">
            <a:solidFill>
              <a:srgbClr val="598A65"/>
            </a:solidFill>
            <a:head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TextBox 2">
            <a:extLst>
              <a:ext uri="{FF2B5EF4-FFF2-40B4-BE49-F238E27FC236}">
                <a16:creationId xmlns:a16="http://schemas.microsoft.com/office/drawing/2014/main" id="{90CE3698-B3A8-F68A-4FDD-EEF80172D050}"/>
              </a:ext>
            </a:extLst>
          </p:cNvPr>
          <p:cNvSpPr txBox="1"/>
          <p:nvPr/>
        </p:nvSpPr>
        <p:spPr>
          <a:xfrm>
            <a:off x="141817" y="6280150"/>
            <a:ext cx="7294032" cy="307777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>
                <a:solidFill>
                  <a:schemeClr val="accent1">
                    <a:lumMod val="75000"/>
                  </a:schemeClr>
                </a:solidFill>
                <a:latin typeface="Calibri"/>
              </a:rPr>
              <a:t>List of regional contacts: </a:t>
            </a:r>
            <a:r>
              <a:rPr lang="en-US">
                <a:solidFill>
                  <a:srgbClr val="2998E3"/>
                </a:solidFill>
                <a:cs typeface="Segoe UI"/>
                <a:hlinkClick r:id="rId4"/>
              </a:rPr>
              <a:t>https://www.bia.gov/service/climate-resource-directory#regional</a:t>
            </a:r>
            <a:r>
              <a:rPr lang="en-US">
                <a:solidFill>
                  <a:srgbClr val="2998E3"/>
                </a:solidFill>
                <a:cs typeface="Segoe UI"/>
              </a:rPr>
              <a:t> </a:t>
            </a:r>
            <a:endParaRPr lang="en-US"/>
          </a:p>
        </p:txBody>
      </p:sp>
      <p:pic>
        <p:nvPicPr>
          <p:cNvPr id="5" name="Picture 6">
            <a:extLst>
              <a:ext uri="{FF2B5EF4-FFF2-40B4-BE49-F238E27FC236}">
                <a16:creationId xmlns:a16="http://schemas.microsoft.com/office/drawing/2014/main" id="{C75DA8BA-2BB8-3C98-E9F1-95258AC7B8D1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349066" y="212175"/>
            <a:ext cx="1441451" cy="14594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47184059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0" name="Google Shape;120;p15"/>
          <p:cNvSpPr txBox="1"/>
          <p:nvPr/>
        </p:nvSpPr>
        <p:spPr>
          <a:xfrm>
            <a:off x="731548" y="233686"/>
            <a:ext cx="7672916" cy="56649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noAutofit/>
          </a:bodyPr>
          <a:lstStyle/>
          <a:p>
            <a:pPr algn="ctr" defTabSz="685800">
              <a:defRPr/>
            </a:pPr>
            <a:r>
              <a:rPr lang="en-US" sz="3000">
                <a:solidFill>
                  <a:srgbClr val="18818C"/>
                </a:solidFill>
                <a:latin typeface="Elephant"/>
                <a:cs typeface="Calibri"/>
                <a:sym typeface="Calibri"/>
              </a:rPr>
              <a:t>Regional Partners - Liaisons</a:t>
            </a:r>
            <a:endParaRPr lang="en-US" sz="3000">
              <a:latin typeface="Elephant"/>
            </a:endParaRPr>
          </a:p>
        </p:txBody>
      </p:sp>
      <p:cxnSp>
        <p:nvCxnSpPr>
          <p:cNvPr id="121" name="Google Shape;121;p15"/>
          <p:cNvCxnSpPr/>
          <p:nvPr/>
        </p:nvCxnSpPr>
        <p:spPr>
          <a:xfrm>
            <a:off x="1828800" y="857249"/>
            <a:ext cx="5486400" cy="0"/>
          </a:xfrm>
          <a:prstGeom prst="straightConnector1">
            <a:avLst/>
          </a:prstGeom>
          <a:noFill/>
          <a:ln w="12700" cap="flat" cmpd="sng">
            <a:solidFill>
              <a:schemeClr val="accent1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122" name="Google Shape;122;p15"/>
          <p:cNvSpPr txBox="1"/>
          <p:nvPr/>
        </p:nvSpPr>
        <p:spPr>
          <a:xfrm>
            <a:off x="4953580" y="5390703"/>
            <a:ext cx="3994572" cy="839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noAutofit/>
          </a:bodyPr>
          <a:lstStyle/>
          <a:p>
            <a:pPr marL="7620">
              <a:buSzPts val="2600"/>
            </a:pPr>
            <a:r>
              <a:rPr lang="en-US" sz="1800">
                <a:solidFill>
                  <a:srgbClr val="E48312"/>
                </a:solidFill>
                <a:latin typeface="Calibri"/>
                <a:cs typeface="Calibri"/>
              </a:rPr>
              <a:t>Learn more at </a:t>
            </a:r>
            <a:r>
              <a:rPr lang="en-US" sz="1600">
                <a:latin typeface="Calibri"/>
                <a:hlinkClick r:id="rId3"/>
              </a:rPr>
              <a:t>www.bia.gov/bia/ots/tcr/our-work-partnerships#tribal-climate-resilience-liaisons</a:t>
            </a:r>
            <a:r>
              <a:rPr lang="en-US" sz="1600">
                <a:latin typeface="Calibri"/>
              </a:rPr>
              <a:t> </a:t>
            </a:r>
          </a:p>
        </p:txBody>
      </p:sp>
      <p:pic>
        <p:nvPicPr>
          <p:cNvPr id="2" name="Picture 2">
            <a:extLst>
              <a:ext uri="{FF2B5EF4-FFF2-40B4-BE49-F238E27FC236}">
                <a16:creationId xmlns:a16="http://schemas.microsoft.com/office/drawing/2014/main" id="{11DA8236-DCA7-D061-5BBE-7B16DD23368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56542" y="3699608"/>
            <a:ext cx="4681330" cy="2440522"/>
          </a:xfrm>
          <a:prstGeom prst="rect">
            <a:avLst/>
          </a:prstGeom>
        </p:spPr>
      </p:pic>
      <p:pic>
        <p:nvPicPr>
          <p:cNvPr id="3" name="Picture 4">
            <a:extLst>
              <a:ext uri="{FF2B5EF4-FFF2-40B4-BE49-F238E27FC236}">
                <a16:creationId xmlns:a16="http://schemas.microsoft.com/office/drawing/2014/main" id="{FED257FB-F8B4-20F9-2FAE-0FCB0475C598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-94" t="36748" r="587" b="8976"/>
          <a:stretch/>
        </p:blipFill>
        <p:spPr>
          <a:xfrm>
            <a:off x="4823957" y="1492823"/>
            <a:ext cx="4114827" cy="2944008"/>
          </a:xfrm>
          <a:prstGeom prst="rect">
            <a:avLst/>
          </a:prstGeom>
        </p:spPr>
      </p:pic>
      <p:pic>
        <p:nvPicPr>
          <p:cNvPr id="5" name="Picture 5">
            <a:extLst>
              <a:ext uri="{FF2B5EF4-FFF2-40B4-BE49-F238E27FC236}">
                <a16:creationId xmlns:a16="http://schemas.microsoft.com/office/drawing/2014/main" id="{BEC128EA-4837-6C8F-F7AF-C5B1DFF49702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56542" y="989932"/>
            <a:ext cx="4681330" cy="2443050"/>
          </a:xfrm>
          <a:prstGeom prst="rect">
            <a:avLst/>
          </a:prstGeom>
        </p:spPr>
      </p:pic>
      <p:pic>
        <p:nvPicPr>
          <p:cNvPr id="7" name="Picture 8">
            <a:extLst>
              <a:ext uri="{FF2B5EF4-FFF2-40B4-BE49-F238E27FC236}">
                <a16:creationId xmlns:a16="http://schemas.microsoft.com/office/drawing/2014/main" id="{F6D3CC63-DA3B-F672-C619-50F55842B8C7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043136" y="5231385"/>
            <a:ext cx="790807" cy="903267"/>
          </a:xfrm>
          <a:prstGeom prst="rect">
            <a:avLst/>
          </a:prstGeom>
        </p:spPr>
      </p:pic>
      <p:pic>
        <p:nvPicPr>
          <p:cNvPr id="4" name="Picture 5">
            <a:extLst>
              <a:ext uri="{FF2B5EF4-FFF2-40B4-BE49-F238E27FC236}">
                <a16:creationId xmlns:a16="http://schemas.microsoft.com/office/drawing/2014/main" id="{4C70BBD1-76E5-FDE9-41E2-8BDE6E020C96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241011" y="5275099"/>
            <a:ext cx="769364" cy="781788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E807BACC-71E6-2F0E-93EB-FB019FB2A700}"/>
              </a:ext>
            </a:extLst>
          </p:cNvPr>
          <p:cNvSpPr/>
          <p:nvPr/>
        </p:nvSpPr>
        <p:spPr>
          <a:xfrm>
            <a:off x="3638020" y="4524374"/>
            <a:ext cx="889000" cy="804333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6B58F782-1A6A-76BE-24F1-F46C611ABA46}"/>
              </a:ext>
            </a:extLst>
          </p:cNvPr>
          <p:cNvSpPr/>
          <p:nvPr/>
        </p:nvSpPr>
        <p:spPr>
          <a:xfrm>
            <a:off x="1587499" y="3849687"/>
            <a:ext cx="677333" cy="264583"/>
          </a:xfrm>
          <a:prstGeom prst="rect">
            <a:avLst/>
          </a:prstGeom>
          <a:solidFill>
            <a:srgbClr val="1D9ACC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9F258297-22D1-C995-A08B-52AF2B8175D2}"/>
              </a:ext>
            </a:extLst>
          </p:cNvPr>
          <p:cNvSpPr/>
          <p:nvPr/>
        </p:nvSpPr>
        <p:spPr>
          <a:xfrm>
            <a:off x="1830917" y="4116916"/>
            <a:ext cx="1312333" cy="275166"/>
          </a:xfrm>
          <a:prstGeom prst="rect">
            <a:avLst/>
          </a:prstGeom>
          <a:solidFill>
            <a:srgbClr val="1D9ACC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5526BB77-C4EF-554E-9CC6-D333DBE1E067}"/>
              </a:ext>
            </a:extLst>
          </p:cNvPr>
          <p:cNvSpPr txBox="1"/>
          <p:nvPr/>
        </p:nvSpPr>
        <p:spPr>
          <a:xfrm>
            <a:off x="608541" y="4082521"/>
            <a:ext cx="3772957" cy="338554"/>
          </a:xfrm>
          <a:prstGeom prst="rect">
            <a:avLst/>
          </a:prstGeom>
          <a:noFill/>
          <a:ln>
            <a:noFill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sz="1600" b="1">
                <a:solidFill>
                  <a:srgbClr val="FFFFFF"/>
                </a:solidFill>
                <a:latin typeface="Calibri"/>
              </a:rPr>
              <a:t>Climate Adaptation Science Centers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9203124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Freeform: Shape 19">
            <a:extLst>
              <a:ext uri="{FF2B5EF4-FFF2-40B4-BE49-F238E27FC236}">
                <a16:creationId xmlns:a16="http://schemas.microsoft.com/office/drawing/2014/main" id="{7A08E557-10DB-421A-876E-1AE58F8E07C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33528" y="3656670"/>
            <a:ext cx="2514145" cy="2344080"/>
          </a:xfrm>
          <a:custGeom>
            <a:avLst/>
            <a:gdLst>
              <a:gd name="connsiteX0" fmla="*/ 0 w 3352193"/>
              <a:gd name="connsiteY0" fmla="*/ 3125374 h 3125440"/>
              <a:gd name="connsiteX1" fmla="*/ 2579 w 3352193"/>
              <a:gd name="connsiteY1" fmla="*/ 3125440 h 3125440"/>
              <a:gd name="connsiteX2" fmla="*/ 0 w 3352193"/>
              <a:gd name="connsiteY2" fmla="*/ 3125440 h 3125440"/>
              <a:gd name="connsiteX3" fmla="*/ 3352193 w 3352193"/>
              <a:gd name="connsiteY3" fmla="*/ 0 h 3125440"/>
              <a:gd name="connsiteX4" fmla="*/ 3352193 w 3352193"/>
              <a:gd name="connsiteY4" fmla="*/ 3125440 h 3125440"/>
              <a:gd name="connsiteX5" fmla="*/ 2579 w 3352193"/>
              <a:gd name="connsiteY5" fmla="*/ 3125440 h 3125440"/>
              <a:gd name="connsiteX6" fmla="*/ 3348685 w 3352193"/>
              <a:gd name="connsiteY6" fmla="*/ 47035 h 31254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352193" h="3125440">
                <a:moveTo>
                  <a:pt x="0" y="3125374"/>
                </a:moveTo>
                <a:lnTo>
                  <a:pt x="2579" y="3125440"/>
                </a:lnTo>
                <a:lnTo>
                  <a:pt x="0" y="3125440"/>
                </a:lnTo>
                <a:close/>
                <a:moveTo>
                  <a:pt x="3352193" y="0"/>
                </a:moveTo>
                <a:lnTo>
                  <a:pt x="3352193" y="3125440"/>
                </a:lnTo>
                <a:lnTo>
                  <a:pt x="2579" y="3125440"/>
                </a:lnTo>
                <a:cubicBezTo>
                  <a:pt x="1744073" y="3125440"/>
                  <a:pt x="3176441" y="1776129"/>
                  <a:pt x="3348685" y="47035"/>
                </a:cubicBezTo>
                <a:close/>
              </a:path>
            </a:pathLst>
          </a:custGeom>
          <a:solidFill>
            <a:schemeClr val="accent2">
              <a:alpha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1350"/>
          </a:p>
        </p:txBody>
      </p:sp>
      <p:sp useBgFill="1">
        <p:nvSpPr>
          <p:cNvPr id="22" name="Rectangle 21">
            <a:extLst>
              <a:ext uri="{FF2B5EF4-FFF2-40B4-BE49-F238E27FC236}">
                <a16:creationId xmlns:a16="http://schemas.microsoft.com/office/drawing/2014/main" id="{0696BE0E-FC30-4168-BDFC-8DD4D1D421B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857250"/>
            <a:ext cx="9144000" cy="51435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grpSp>
        <p:nvGrpSpPr>
          <p:cNvPr id="16" name="Group 15">
            <a:extLst>
              <a:ext uri="{FF2B5EF4-FFF2-40B4-BE49-F238E27FC236}">
                <a16:creationId xmlns:a16="http://schemas.microsoft.com/office/drawing/2014/main" id="{20A075E4-1CA0-F066-C82F-8B3FDA99B61D}"/>
              </a:ext>
            </a:extLst>
          </p:cNvPr>
          <p:cNvGrpSpPr/>
          <p:nvPr/>
        </p:nvGrpSpPr>
        <p:grpSpPr>
          <a:xfrm>
            <a:off x="3328715" y="1347159"/>
            <a:ext cx="5734595" cy="4162245"/>
            <a:chOff x="150955" y="145110"/>
            <a:chExt cx="7890607" cy="5901587"/>
          </a:xfrm>
        </p:grpSpPr>
        <p:pic>
          <p:nvPicPr>
            <p:cNvPr id="17" name="Picture 16">
              <a:extLst>
                <a:ext uri="{FF2B5EF4-FFF2-40B4-BE49-F238E27FC236}">
                  <a16:creationId xmlns:a16="http://schemas.microsoft.com/office/drawing/2014/main" id="{1D9583B9-F41A-9C40-0CE2-81CD352A6C97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l="2939" t="34633" r="5969" b="11008"/>
            <a:stretch/>
          </p:blipFill>
          <p:spPr>
            <a:xfrm>
              <a:off x="150955" y="145110"/>
              <a:ext cx="7890607" cy="3566841"/>
            </a:xfrm>
            <a:prstGeom prst="rect">
              <a:avLst/>
            </a:prstGeom>
          </p:spPr>
        </p:pic>
        <p:pic>
          <p:nvPicPr>
            <p:cNvPr id="18" name="Picture 17">
              <a:extLst>
                <a:ext uri="{FF2B5EF4-FFF2-40B4-BE49-F238E27FC236}">
                  <a16:creationId xmlns:a16="http://schemas.microsoft.com/office/drawing/2014/main" id="{7676B1EA-A48F-F2FE-4E3A-D795992E6633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l="-1211" t="1556" r="66368" b="51447"/>
            <a:stretch/>
          </p:blipFill>
          <p:spPr>
            <a:xfrm>
              <a:off x="2234180" y="3529784"/>
              <a:ext cx="2990931" cy="1664129"/>
            </a:xfrm>
            <a:prstGeom prst="rect">
              <a:avLst/>
            </a:prstGeom>
          </p:spPr>
        </p:pic>
        <p:pic>
          <p:nvPicPr>
            <p:cNvPr id="19" name="Picture 18">
              <a:extLst>
                <a:ext uri="{FF2B5EF4-FFF2-40B4-BE49-F238E27FC236}">
                  <a16:creationId xmlns:a16="http://schemas.microsoft.com/office/drawing/2014/main" id="{2AC8104E-B809-1F68-3771-CBB4650E3776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l="30340" t="5837" r="33898" b="52569"/>
            <a:stretch/>
          </p:blipFill>
          <p:spPr>
            <a:xfrm>
              <a:off x="5064769" y="3647769"/>
              <a:ext cx="2976793" cy="1428158"/>
            </a:xfrm>
            <a:prstGeom prst="rect">
              <a:avLst/>
            </a:prstGeom>
          </p:spPr>
        </p:pic>
        <p:pic>
          <p:nvPicPr>
            <p:cNvPr id="21" name="Picture 20">
              <a:extLst>
                <a:ext uri="{FF2B5EF4-FFF2-40B4-BE49-F238E27FC236}">
                  <a16:creationId xmlns:a16="http://schemas.microsoft.com/office/drawing/2014/main" id="{A5EE53E6-5428-AA4C-3801-0A3DF919215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l="66572" t="4303" r="4517" b="59868"/>
            <a:stretch/>
          </p:blipFill>
          <p:spPr>
            <a:xfrm>
              <a:off x="150955" y="3647769"/>
              <a:ext cx="2410385" cy="1232233"/>
            </a:xfrm>
            <a:prstGeom prst="rect">
              <a:avLst/>
            </a:prstGeom>
          </p:spPr>
        </p:pic>
        <p:pic>
          <p:nvPicPr>
            <p:cNvPr id="23" name="Picture 22">
              <a:extLst>
                <a:ext uri="{FF2B5EF4-FFF2-40B4-BE49-F238E27FC236}">
                  <a16:creationId xmlns:a16="http://schemas.microsoft.com/office/drawing/2014/main" id="{745D8E64-BCAA-0251-689F-07F8EC9F4829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l="31928" t="49717" r="34073" b="7988"/>
            <a:stretch/>
          </p:blipFill>
          <p:spPr>
            <a:xfrm>
              <a:off x="5189388" y="4583017"/>
              <a:ext cx="2852174" cy="1463680"/>
            </a:xfrm>
            <a:prstGeom prst="rect">
              <a:avLst/>
            </a:prstGeom>
          </p:spPr>
        </p:pic>
        <p:pic>
          <p:nvPicPr>
            <p:cNvPr id="25" name="Picture 24">
              <a:extLst>
                <a:ext uri="{FF2B5EF4-FFF2-40B4-BE49-F238E27FC236}">
                  <a16:creationId xmlns:a16="http://schemas.microsoft.com/office/drawing/2014/main" id="{6F10B4A8-506E-29C3-AA5B-FD1701EA6906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l="66359" t="56927" r="2136" b="9149"/>
            <a:stretch/>
          </p:blipFill>
          <p:spPr>
            <a:xfrm>
              <a:off x="150955" y="4880003"/>
              <a:ext cx="2626604" cy="1166694"/>
            </a:xfrm>
            <a:prstGeom prst="rect">
              <a:avLst/>
            </a:prstGeom>
          </p:spPr>
        </p:pic>
        <p:pic>
          <p:nvPicPr>
            <p:cNvPr id="27" name="Picture 26">
              <a:extLst>
                <a:ext uri="{FF2B5EF4-FFF2-40B4-BE49-F238E27FC236}">
                  <a16:creationId xmlns:a16="http://schemas.microsoft.com/office/drawing/2014/main" id="{E13FFEAD-280B-5997-C827-E027F155EC28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l="1240" t="51219" r="66294" b="8637"/>
            <a:stretch/>
          </p:blipFill>
          <p:spPr>
            <a:xfrm>
              <a:off x="2456275" y="4634460"/>
              <a:ext cx="2768836" cy="1412237"/>
            </a:xfrm>
            <a:prstGeom prst="rect">
              <a:avLst/>
            </a:prstGeom>
          </p:spPr>
        </p:pic>
      </p:grpSp>
      <p:sp>
        <p:nvSpPr>
          <p:cNvPr id="24" name="Freeform: Shape 23">
            <a:extLst>
              <a:ext uri="{FF2B5EF4-FFF2-40B4-BE49-F238E27FC236}">
                <a16:creationId xmlns:a16="http://schemas.microsoft.com/office/drawing/2014/main" id="{C2B0BF24-49CD-4259-B076-57BF640F2B6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857250"/>
            <a:ext cx="5100498" cy="5143500"/>
          </a:xfrm>
          <a:custGeom>
            <a:avLst/>
            <a:gdLst>
              <a:gd name="connsiteX0" fmla="*/ 0 w 6800664"/>
              <a:gd name="connsiteY0" fmla="*/ 0 h 6858000"/>
              <a:gd name="connsiteX1" fmla="*/ 1849345 w 6800664"/>
              <a:gd name="connsiteY1" fmla="*/ 0 h 6858000"/>
              <a:gd name="connsiteX2" fmla="*/ 1849345 w 6800664"/>
              <a:gd name="connsiteY2" fmla="*/ 1 h 6858000"/>
              <a:gd name="connsiteX3" fmla="*/ 6800664 w 6800664"/>
              <a:gd name="connsiteY3" fmla="*/ 1 h 6858000"/>
              <a:gd name="connsiteX4" fmla="*/ 3369709 w 6800664"/>
              <a:gd name="connsiteY4" fmla="*/ 3430956 h 6858000"/>
              <a:gd name="connsiteX5" fmla="*/ 6624108 w 6800664"/>
              <a:gd name="connsiteY5" fmla="*/ 6857447 h 6858000"/>
              <a:gd name="connsiteX6" fmla="*/ 6645980 w 6800664"/>
              <a:gd name="connsiteY6" fmla="*/ 6858000 h 6858000"/>
              <a:gd name="connsiteX7" fmla="*/ 0 w 6800664"/>
              <a:gd name="connsiteY7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6800664" h="6858000">
                <a:moveTo>
                  <a:pt x="0" y="0"/>
                </a:moveTo>
                <a:lnTo>
                  <a:pt x="1849345" y="0"/>
                </a:lnTo>
                <a:lnTo>
                  <a:pt x="1849345" y="1"/>
                </a:lnTo>
                <a:lnTo>
                  <a:pt x="6800664" y="1"/>
                </a:lnTo>
                <a:cubicBezTo>
                  <a:pt x="4905801" y="1"/>
                  <a:pt x="3369709" y="1536092"/>
                  <a:pt x="3369709" y="3430956"/>
                </a:cubicBezTo>
                <a:cubicBezTo>
                  <a:pt x="3369709" y="5266605"/>
                  <a:pt x="4811294" y="6765555"/>
                  <a:pt x="6624108" y="6857447"/>
                </a:cubicBezTo>
                <a:lnTo>
                  <a:pt x="664598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2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1350"/>
          </a:p>
        </p:txBody>
      </p:sp>
      <p:sp>
        <p:nvSpPr>
          <p:cNvPr id="26" name="Freeform: Shape 25">
            <a:extLst>
              <a:ext uri="{FF2B5EF4-FFF2-40B4-BE49-F238E27FC236}">
                <a16:creationId xmlns:a16="http://schemas.microsoft.com/office/drawing/2014/main" id="{90A3F262-FC31-4211-8F69-56F78448E6B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857250"/>
            <a:ext cx="5100498" cy="5143500"/>
          </a:xfrm>
          <a:custGeom>
            <a:avLst/>
            <a:gdLst>
              <a:gd name="connsiteX0" fmla="*/ 0 w 6800664"/>
              <a:gd name="connsiteY0" fmla="*/ 0 h 6858000"/>
              <a:gd name="connsiteX1" fmla="*/ 1849345 w 6800664"/>
              <a:gd name="connsiteY1" fmla="*/ 0 h 6858000"/>
              <a:gd name="connsiteX2" fmla="*/ 1849345 w 6800664"/>
              <a:gd name="connsiteY2" fmla="*/ 1 h 6858000"/>
              <a:gd name="connsiteX3" fmla="*/ 6800664 w 6800664"/>
              <a:gd name="connsiteY3" fmla="*/ 1 h 6858000"/>
              <a:gd name="connsiteX4" fmla="*/ 3369709 w 6800664"/>
              <a:gd name="connsiteY4" fmla="*/ 3430956 h 6858000"/>
              <a:gd name="connsiteX5" fmla="*/ 6624108 w 6800664"/>
              <a:gd name="connsiteY5" fmla="*/ 6857447 h 6858000"/>
              <a:gd name="connsiteX6" fmla="*/ 6645980 w 6800664"/>
              <a:gd name="connsiteY6" fmla="*/ 6858000 h 6858000"/>
              <a:gd name="connsiteX7" fmla="*/ 0 w 6800664"/>
              <a:gd name="connsiteY7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6800664" h="6858000">
                <a:moveTo>
                  <a:pt x="0" y="0"/>
                </a:moveTo>
                <a:lnTo>
                  <a:pt x="1849345" y="0"/>
                </a:lnTo>
                <a:lnTo>
                  <a:pt x="1849345" y="1"/>
                </a:lnTo>
                <a:lnTo>
                  <a:pt x="6800664" y="1"/>
                </a:lnTo>
                <a:cubicBezTo>
                  <a:pt x="4905801" y="1"/>
                  <a:pt x="3369709" y="1536092"/>
                  <a:pt x="3369709" y="3430956"/>
                </a:cubicBezTo>
                <a:cubicBezTo>
                  <a:pt x="3369709" y="5266605"/>
                  <a:pt x="4811294" y="6765555"/>
                  <a:pt x="6624108" y="6857447"/>
                </a:cubicBezTo>
                <a:lnTo>
                  <a:pt x="664598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2">
              <a:alpha val="25000"/>
            </a:schemeClr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1350"/>
          </a:p>
        </p:txBody>
      </p:sp>
      <p:sp>
        <p:nvSpPr>
          <p:cNvPr id="28" name="Freeform: Shape 27">
            <a:extLst>
              <a:ext uri="{FF2B5EF4-FFF2-40B4-BE49-F238E27FC236}">
                <a16:creationId xmlns:a16="http://schemas.microsoft.com/office/drawing/2014/main" id="{047C0B86-386E-472B-B980-775A3B3C0CE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857250"/>
            <a:ext cx="2514600" cy="5142063"/>
          </a:xfrm>
          <a:custGeom>
            <a:avLst/>
            <a:gdLst>
              <a:gd name="connsiteX0" fmla="*/ 0 w 3352800"/>
              <a:gd name="connsiteY0" fmla="*/ 0 h 6856084"/>
              <a:gd name="connsiteX1" fmla="*/ 3352800 w 3352800"/>
              <a:gd name="connsiteY1" fmla="*/ 0 h 6856084"/>
              <a:gd name="connsiteX2" fmla="*/ 3352800 w 3352800"/>
              <a:gd name="connsiteY2" fmla="*/ 3427044 h 6856084"/>
              <a:gd name="connsiteX3" fmla="*/ 3352800 w 3352800"/>
              <a:gd name="connsiteY3" fmla="*/ 3442336 h 6856084"/>
              <a:gd name="connsiteX4" fmla="*/ 3352413 w 3352800"/>
              <a:gd name="connsiteY4" fmla="*/ 3442336 h 6856084"/>
              <a:gd name="connsiteX5" fmla="*/ 3348336 w 3352800"/>
              <a:gd name="connsiteY5" fmla="*/ 3603600 h 6856084"/>
              <a:gd name="connsiteX6" fmla="*/ 92918 w 3352800"/>
              <a:gd name="connsiteY6" fmla="*/ 6853808 h 6856084"/>
              <a:gd name="connsiteX7" fmla="*/ 0 w 3352800"/>
              <a:gd name="connsiteY7" fmla="*/ 6856084 h 685608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3352800" h="6856084">
                <a:moveTo>
                  <a:pt x="0" y="0"/>
                </a:moveTo>
                <a:lnTo>
                  <a:pt x="3352800" y="0"/>
                </a:lnTo>
                <a:lnTo>
                  <a:pt x="3352800" y="3427044"/>
                </a:lnTo>
                <a:lnTo>
                  <a:pt x="3352800" y="3442336"/>
                </a:lnTo>
                <a:lnTo>
                  <a:pt x="3352413" y="3442336"/>
                </a:lnTo>
                <a:lnTo>
                  <a:pt x="3348336" y="3603600"/>
                </a:lnTo>
                <a:cubicBezTo>
                  <a:pt x="3259315" y="5359763"/>
                  <a:pt x="1849804" y="6767537"/>
                  <a:pt x="92918" y="6853808"/>
                </a:cubicBezTo>
                <a:lnTo>
                  <a:pt x="0" y="6856084"/>
                </a:lnTo>
                <a:close/>
              </a:path>
            </a:pathLst>
          </a:custGeom>
          <a:solidFill>
            <a:schemeClr val="accent2">
              <a:lumMod val="75000"/>
              <a:alpha val="70000"/>
            </a:schemeClr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10" name="Title 9">
            <a:extLst>
              <a:ext uri="{FF2B5EF4-FFF2-40B4-BE49-F238E27FC236}">
                <a16:creationId xmlns:a16="http://schemas.microsoft.com/office/drawing/2014/main" id="{1206A044-00E0-6C20-7A9C-38C94BC6717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1" y="1371599"/>
            <a:ext cx="1927746" cy="3695867"/>
          </a:xfrm>
        </p:spPr>
        <p:txBody>
          <a:bodyPr vert="horz" lIns="68580" tIns="34290" rIns="68580" bIns="34290" rtlCol="0" anchor="t">
            <a:normAutofit/>
          </a:bodyPr>
          <a:lstStyle/>
          <a:p>
            <a:pPr>
              <a:lnSpc>
                <a:spcPct val="100000"/>
              </a:lnSpc>
            </a:pPr>
            <a:r>
              <a:rPr lang="en-US" sz="2100">
                <a:solidFill>
                  <a:srgbClr val="FFFFFF"/>
                </a:solidFill>
                <a:latin typeface="Elephant"/>
              </a:rPr>
              <a:t>Tribal Climate Resilience Liaison Network</a:t>
            </a:r>
            <a:br>
              <a:rPr lang="en-US" sz="2100">
                <a:solidFill>
                  <a:srgbClr val="FFFFFF"/>
                </a:solidFill>
                <a:latin typeface="Elephant"/>
              </a:rPr>
            </a:br>
            <a:br>
              <a:rPr lang="en-US" sz="2100">
                <a:solidFill>
                  <a:srgbClr val="FFFFFF"/>
                </a:solidFill>
                <a:latin typeface="Elephant"/>
              </a:rPr>
            </a:br>
            <a:r>
              <a:rPr lang="en-US" sz="2100">
                <a:solidFill>
                  <a:schemeClr val="accent6">
                    <a:lumMod val="20000"/>
                    <a:lumOff val="80000"/>
                  </a:schemeClr>
                </a:solidFill>
                <a:latin typeface="Elephant"/>
              </a:rPr>
              <a:t>Tribal Liaisons </a:t>
            </a:r>
            <a:endParaRPr lang="en-US" sz="2100">
              <a:solidFill>
                <a:schemeClr val="accent6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3" name="Google Shape;122;p15">
            <a:extLst>
              <a:ext uri="{FF2B5EF4-FFF2-40B4-BE49-F238E27FC236}">
                <a16:creationId xmlns:a16="http://schemas.microsoft.com/office/drawing/2014/main" id="{1C138ECC-E453-0270-006B-9A5384CEDAB8}"/>
              </a:ext>
            </a:extLst>
          </p:cNvPr>
          <p:cNvSpPr txBox="1"/>
          <p:nvPr/>
        </p:nvSpPr>
        <p:spPr>
          <a:xfrm>
            <a:off x="149208" y="6037667"/>
            <a:ext cx="8777777" cy="62665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noAutofit/>
          </a:bodyPr>
          <a:lstStyle/>
          <a:p>
            <a:pPr marL="7620" algn="ctr">
              <a:buSzPts val="2600"/>
            </a:pPr>
            <a:r>
              <a:rPr lang="en-US" sz="1600">
                <a:solidFill>
                  <a:schemeClr val="accent1">
                    <a:lumMod val="75000"/>
                  </a:schemeClr>
                </a:solidFill>
                <a:latin typeface="Calibri"/>
                <a:cs typeface="Calibri"/>
              </a:rPr>
              <a:t>An updated version will be available soon to include Jake Palazzi (New Mexico) and Cynthia Naha (Senior Liaison, SW). Additional staffing changes may occur, please visit the directory at </a:t>
            </a:r>
            <a:r>
              <a:rPr lang="en-US" sz="1600">
                <a:latin typeface="Calibri"/>
                <a:hlinkClick r:id="rId5"/>
              </a:rPr>
              <a:t>www.bia.gov/bia/ots/tcr/our-work-partnerships#tribal-climate-resilience-liaisons.</a:t>
            </a:r>
            <a:endParaRPr lang="en-US" sz="1600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414481484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28EA573-BD5B-BE79-144B-B903F66F53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0424" y="448057"/>
            <a:ext cx="7886700" cy="1039813"/>
          </a:xfrm>
        </p:spPr>
        <p:txBody>
          <a:bodyPr/>
          <a:lstStyle/>
          <a:p>
            <a:r>
              <a:rPr lang="en-US"/>
              <a:t>Who to Contact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8FA6521-7C75-0E3C-48B8-FDECC21212D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40425" y="1342496"/>
            <a:ext cx="3857757" cy="792162"/>
          </a:xfrm>
        </p:spPr>
        <p:txBody>
          <a:bodyPr>
            <a:normAutofit/>
          </a:bodyPr>
          <a:lstStyle/>
          <a:p>
            <a:r>
              <a:rPr lang="en-US" sz="1600"/>
              <a:t>BIA Regional Coordinators</a:t>
            </a:r>
            <a:r>
              <a:rPr lang="en-US" sz="1200"/>
              <a:t> </a:t>
            </a:r>
            <a:r>
              <a:rPr lang="en-US" sz="1200">
                <a:solidFill>
                  <a:srgbClr val="C00000"/>
                </a:solidFill>
                <a:ea typeface="+mn-lt"/>
                <a:cs typeface="+mn-lt"/>
              </a:rPr>
              <a:t>(federal)</a:t>
            </a:r>
            <a:endParaRPr lang="en-US" sz="1200">
              <a:solidFill>
                <a:srgbClr val="C00000"/>
              </a:solidFill>
            </a:endParaRP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5E7BB1E-012E-78D6-7A08-F9B6B44164F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40425" y="2307541"/>
            <a:ext cx="3762507" cy="4040872"/>
          </a:xfrm>
        </p:spPr>
        <p:txBody>
          <a:bodyPr vert="horz" lIns="91440" tIns="45720" rIns="91440" bIns="45720" rtlCol="0" anchor="t">
            <a:noAutofit/>
          </a:bodyPr>
          <a:lstStyle/>
          <a:p>
            <a:pPr marL="0" indent="0">
              <a:buNone/>
            </a:pPr>
            <a:r>
              <a:rPr lang="en-US" sz="1400">
                <a:solidFill>
                  <a:schemeClr val="tx1"/>
                </a:solidFill>
              </a:rPr>
              <a:t>Reach out for questions about: </a:t>
            </a:r>
          </a:p>
          <a:p>
            <a:pPr marL="212090" indent="-212090"/>
            <a:r>
              <a:rPr lang="en-US" sz="1400">
                <a:solidFill>
                  <a:schemeClr val="tx1"/>
                </a:solidFill>
                <a:ea typeface="+mn-lt"/>
                <a:cs typeface="+mn-lt"/>
              </a:rPr>
              <a:t>Whether a project would be appropriate for TCR funding</a:t>
            </a:r>
          </a:p>
          <a:p>
            <a:pPr marL="212090" indent="-212090"/>
            <a:r>
              <a:rPr lang="en-US" sz="1400">
                <a:solidFill>
                  <a:schemeClr val="tx1"/>
                </a:solidFill>
                <a:ea typeface="+mn-lt"/>
                <a:cs typeface="+mn-lt"/>
              </a:rPr>
              <a:t>What Category of funding to apply for</a:t>
            </a:r>
            <a:endParaRPr lang="en-US">
              <a:solidFill>
                <a:schemeClr val="tx1"/>
              </a:solidFill>
            </a:endParaRPr>
          </a:p>
          <a:p>
            <a:pPr marL="212090" indent="-212090"/>
            <a:r>
              <a:rPr lang="en-US" sz="1400">
                <a:solidFill>
                  <a:schemeClr val="tx1"/>
                </a:solidFill>
                <a:ea typeface="+mn-lt"/>
                <a:cs typeface="+mn-lt"/>
              </a:rPr>
              <a:t>Whether your Tribe or organization is eligible for a set-aside</a:t>
            </a:r>
            <a:endParaRPr lang="en-US">
              <a:solidFill>
                <a:schemeClr val="tx1"/>
              </a:solidFill>
            </a:endParaRPr>
          </a:p>
          <a:p>
            <a:pPr marL="212090" indent="-212090"/>
            <a:r>
              <a:rPr lang="en-US" sz="1400">
                <a:solidFill>
                  <a:schemeClr val="tx1"/>
                </a:solidFill>
                <a:ea typeface="+mn-lt"/>
                <a:cs typeface="+mn-lt"/>
              </a:rPr>
              <a:t>How to apply &amp; UEI/Sam.gov registration</a:t>
            </a:r>
            <a:endParaRPr lang="en-US">
              <a:solidFill>
                <a:schemeClr val="tx1"/>
              </a:solidFill>
            </a:endParaRPr>
          </a:p>
          <a:p>
            <a:pPr marL="212090" indent="-212090"/>
            <a:r>
              <a:rPr lang="en-US" sz="1400">
                <a:solidFill>
                  <a:schemeClr val="tx1"/>
                </a:solidFill>
              </a:rPr>
              <a:t>Post award project changes</a:t>
            </a:r>
            <a:endParaRPr lang="en-US">
              <a:solidFill>
                <a:schemeClr val="tx1"/>
              </a:solidFill>
            </a:endParaRPr>
          </a:p>
          <a:p>
            <a:pPr marL="212090" indent="-212090"/>
            <a:r>
              <a:rPr lang="en-US" sz="1400">
                <a:solidFill>
                  <a:schemeClr val="tx1"/>
                </a:solidFill>
              </a:rPr>
              <a:t>BIA-specific technical assistance, eligibility, and FAQs</a:t>
            </a:r>
          </a:p>
          <a:p>
            <a:pPr marL="0" indent="0">
              <a:buNone/>
            </a:pPr>
            <a:r>
              <a:rPr lang="en-US" sz="1400">
                <a:solidFill>
                  <a:schemeClr val="tx1"/>
                </a:solidFill>
              </a:rPr>
              <a:t>Find your Regional Coordinator contacts:</a:t>
            </a:r>
            <a:r>
              <a:rPr lang="en-US" sz="1400"/>
              <a:t> </a:t>
            </a:r>
            <a:r>
              <a:rPr lang="en-US" sz="1400">
                <a:ea typeface="+mn-lt"/>
                <a:cs typeface="+mn-lt"/>
                <a:hlinkClick r:id="rId3"/>
              </a:rPr>
              <a:t>www.bia.gov/service/climate-resource-directory</a:t>
            </a:r>
            <a:r>
              <a:rPr lang="en-US" sz="1400">
                <a:ea typeface="+mn-lt"/>
                <a:cs typeface="+mn-lt"/>
              </a:rPr>
              <a:t> 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57AA8B7-EF98-A34B-8B41-C798CB2580B5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342496"/>
            <a:ext cx="3982641" cy="792162"/>
          </a:xfrm>
        </p:spPr>
        <p:txBody>
          <a:bodyPr>
            <a:normAutofit/>
          </a:bodyPr>
          <a:lstStyle/>
          <a:p>
            <a:r>
              <a:rPr lang="en-US" sz="1600"/>
              <a:t>Tribal Climate Resilience Liaisons</a:t>
            </a:r>
            <a:r>
              <a:rPr lang="en-US" sz="1200">
                <a:solidFill>
                  <a:srgbClr val="09283F"/>
                </a:solidFill>
              </a:rPr>
              <a:t> </a:t>
            </a:r>
            <a:r>
              <a:rPr lang="en-US" sz="1200">
                <a:solidFill>
                  <a:srgbClr val="C00000"/>
                </a:solidFill>
              </a:rPr>
              <a:t>(non-federal)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EAA00832-F5A6-1AE7-C301-C8F673EF0B7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8092" y="2307540"/>
            <a:ext cx="3583649" cy="3776290"/>
          </a:xfrm>
        </p:spPr>
        <p:txBody>
          <a:bodyPr vert="horz" lIns="91440" tIns="45720" rIns="91440" bIns="45720" rtlCol="0" anchor="t">
            <a:noAutofit/>
          </a:bodyPr>
          <a:lstStyle/>
          <a:p>
            <a:pPr marL="0" indent="0">
              <a:buNone/>
            </a:pPr>
            <a:r>
              <a:rPr lang="en-US"/>
              <a:t>Reach out for questions about:</a:t>
            </a:r>
          </a:p>
          <a:p>
            <a:pPr marL="212090" indent="-212090">
              <a:buFont typeface="Arial"/>
            </a:pPr>
            <a:r>
              <a:rPr lang="en-US">
                <a:ea typeface="+mn-lt"/>
                <a:cs typeface="+mn-lt"/>
              </a:rPr>
              <a:t>Regional writing retreats, workshop events, or other gatherings </a:t>
            </a:r>
            <a:endParaRPr lang="en-US">
              <a:latin typeface="Arial Nova Light"/>
              <a:ea typeface="+mn-lt"/>
              <a:cs typeface="Arial"/>
            </a:endParaRPr>
          </a:p>
          <a:p>
            <a:pPr marL="212090" indent="-212090">
              <a:buFont typeface="Arial"/>
            </a:pPr>
            <a:r>
              <a:rPr lang="en-US">
                <a:ea typeface="+mn-lt"/>
                <a:cs typeface="+mn-lt"/>
              </a:rPr>
              <a:t>Grant writing tools, trainings, resources, consultants/organizations </a:t>
            </a:r>
            <a:endParaRPr lang="en-US">
              <a:latin typeface="Arial Nova Light"/>
              <a:ea typeface="+mn-lt"/>
              <a:cs typeface="Arial"/>
            </a:endParaRPr>
          </a:p>
          <a:p>
            <a:pPr marL="212090" indent="-212090">
              <a:buFont typeface="Arial"/>
            </a:pPr>
            <a:r>
              <a:rPr lang="en-US">
                <a:ea typeface="+mn-lt"/>
                <a:cs typeface="+mn-lt"/>
              </a:rPr>
              <a:t>Proposal review and tips</a:t>
            </a:r>
            <a:endParaRPr lang="en-US">
              <a:latin typeface="Arial Nova Light"/>
              <a:cs typeface="Arial"/>
            </a:endParaRPr>
          </a:p>
          <a:p>
            <a:pPr marL="0" indent="0">
              <a:buNone/>
            </a:pPr>
            <a:r>
              <a:rPr lang="en-US">
                <a:ea typeface="+mn-lt"/>
                <a:cs typeface="+mn-lt"/>
              </a:rPr>
              <a:t>Find your Regional Liaison contacts: </a:t>
            </a:r>
            <a:r>
              <a:rPr lang="en-US" sz="1300">
                <a:ea typeface="+mn-lt"/>
                <a:cs typeface="+mn-lt"/>
              </a:rPr>
              <a:t> </a:t>
            </a:r>
            <a:r>
              <a:rPr lang="en-US" sz="1300">
                <a:ea typeface="+mn-lt"/>
                <a:cs typeface="+mn-lt"/>
                <a:hlinkClick r:id="rId4"/>
              </a:rPr>
              <a:t>www.bia.gov/service/climate-resource-directory#regional-resilience-resources-andcontacts</a:t>
            </a:r>
            <a:r>
              <a:rPr lang="en-US" sz="1300">
                <a:ea typeface="+mn-lt"/>
                <a:cs typeface="+mn-lt"/>
              </a:rPr>
              <a:t> </a:t>
            </a:r>
            <a:endParaRPr lang="en-US" sz="1300"/>
          </a:p>
          <a:p>
            <a:pPr marL="212090" indent="0">
              <a:lnSpc>
                <a:spcPct val="100000"/>
              </a:lnSpc>
              <a:spcBef>
                <a:spcPts val="0"/>
              </a:spcBef>
            </a:pPr>
            <a:endParaRPr lang="en-US" sz="1400"/>
          </a:p>
        </p:txBody>
      </p:sp>
    </p:spTree>
    <p:extLst>
      <p:ext uri="{BB962C8B-B14F-4D97-AF65-F5344CB8AC3E}">
        <p14:creationId xmlns:p14="http://schemas.microsoft.com/office/powerpoint/2010/main" val="1347426560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Shape 2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31" name="Rectangle 230">
            <a:extLst>
              <a:ext uri="{FF2B5EF4-FFF2-40B4-BE49-F238E27FC236}">
                <a16:creationId xmlns:a16="http://schemas.microsoft.com/office/drawing/2014/main" id="{3741B58E-3B65-4A01-A276-975AB2CF8A0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39736" cy="6858000"/>
          </a:xfrm>
          <a:prstGeom prst="rect">
            <a:avLst/>
          </a:prstGeom>
          <a:ln>
            <a:noFill/>
          </a:ln>
        </p:spPr>
        <p:style>
          <a:lnRef idx="2">
            <a:schemeClr val="accent6">
              <a:shade val="50000"/>
            </a:schemeClr>
          </a:lnRef>
          <a:fillRef idx="1001">
            <a:schemeClr val="lt1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3" name="Rectangle 232">
            <a:extLst>
              <a:ext uri="{FF2B5EF4-FFF2-40B4-BE49-F238E27FC236}">
                <a16:creationId xmlns:a16="http://schemas.microsoft.com/office/drawing/2014/main" id="{7AAC67C3-831B-4AB1-A259-DFB839CAFAF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2" y="0"/>
            <a:ext cx="3038093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25" name="Google Shape;225;p27"/>
          <p:cNvSpPr txBox="1">
            <a:spLocks noGrp="1"/>
          </p:cNvSpPr>
          <p:nvPr>
            <p:ph type="title"/>
          </p:nvPr>
        </p:nvSpPr>
        <p:spPr>
          <a:xfrm>
            <a:off x="369277" y="605896"/>
            <a:ext cx="2313633" cy="1804459"/>
          </a:xfrm>
          <a:prstGeom prst="rect">
            <a:avLst/>
          </a:prstGeom>
        </p:spPr>
        <p:txBody>
          <a:bodyPr spcFirstLastPara="1" vert="horz" lIns="91425" tIns="45700" rIns="91425" bIns="45700" rtlCol="0" anchor="ctr" anchorCtr="0">
            <a:normAutofit/>
          </a:bodyPr>
          <a:lstStyle/>
          <a:p>
            <a:pPr lvl="0" algn="ctr">
              <a:spcAft>
                <a:spcPts val="0"/>
              </a:spcAft>
              <a:buNone/>
            </a:pPr>
            <a:r>
              <a:rPr lang="en-US" sz="3000">
                <a:solidFill>
                  <a:schemeClr val="bg1"/>
                </a:solidFill>
                <a:latin typeface="Elephant"/>
                <a:cs typeface="Calibri"/>
              </a:rPr>
              <a:t>Don’t know where to start?</a:t>
            </a:r>
          </a:p>
        </p:txBody>
      </p:sp>
      <p:sp>
        <p:nvSpPr>
          <p:cNvPr id="235" name="Rectangle 234">
            <a:extLst>
              <a:ext uri="{FF2B5EF4-FFF2-40B4-BE49-F238E27FC236}">
                <a16:creationId xmlns:a16="http://schemas.microsoft.com/office/drawing/2014/main" id="{054B3F04-9EAC-45C0-B3CE-0387EEA10A0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30053" y="0"/>
            <a:ext cx="48006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26" name="Google Shape;226;p27"/>
          <p:cNvSpPr txBox="1">
            <a:spLocks noGrp="1"/>
          </p:cNvSpPr>
          <p:nvPr>
            <p:ph idx="1"/>
          </p:nvPr>
        </p:nvSpPr>
        <p:spPr>
          <a:xfrm>
            <a:off x="3556512" y="605896"/>
            <a:ext cx="5138330" cy="2397126"/>
          </a:xfrm>
          <a:prstGeom prst="rect">
            <a:avLst/>
          </a:prstGeom>
        </p:spPr>
        <p:txBody>
          <a:bodyPr spcFirstLastPara="1" lIns="91425" tIns="45700" rIns="91425" bIns="45700" anchor="ctr" anchorCtr="0">
            <a:normAutofit/>
          </a:bodyPr>
          <a:lstStyle/>
          <a:p>
            <a:pPr marL="7620" indent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600"/>
              <a:buNone/>
            </a:pPr>
            <a:r>
              <a:rPr lang="en-US" sz="1800" b="1">
                <a:latin typeface="Arial Nova"/>
                <a:cs typeface="Arial"/>
              </a:rPr>
              <a:t>Annual Awards Program Dashboard</a:t>
            </a:r>
            <a:endParaRPr lang="en-US" sz="1800">
              <a:latin typeface="Arial Nova"/>
              <a:cs typeface="Calibri" panose="020F0502020204030204"/>
            </a:endParaRPr>
          </a:p>
          <a:p>
            <a:pPr marL="7620" indent="0">
              <a:spcBef>
                <a:spcPts val="0"/>
              </a:spcBef>
              <a:spcAft>
                <a:spcPts val="0"/>
              </a:spcAft>
              <a:buSzPts val="2600"/>
              <a:buNone/>
            </a:pPr>
            <a:r>
              <a:rPr lang="en-US" sz="1600">
                <a:latin typeface="Arial Nova Light"/>
                <a:cs typeface="Arial"/>
              </a:rPr>
              <a:t>Search the online version of the map by activity type, region, and sector to find more information and links to each project:</a:t>
            </a:r>
            <a:r>
              <a:rPr lang="en-US" sz="1800">
                <a:latin typeface="Arial Nova Light"/>
                <a:ea typeface="+mn-lt"/>
                <a:cs typeface="Arial"/>
              </a:rPr>
              <a:t> </a:t>
            </a:r>
            <a:r>
              <a:rPr lang="en-US" sz="1600">
                <a:latin typeface="Arial Nova Light"/>
                <a:ea typeface="+mn-lt"/>
                <a:cs typeface="+mn-lt"/>
                <a:hlinkClick r:id="rId3"/>
              </a:rPr>
              <a:t>experience.arcgis.com/experience/49f7458ad70c4bac949f421ddf5081c3/</a:t>
            </a:r>
            <a:endParaRPr lang="en-US" sz="1600">
              <a:latin typeface="Arial Nova Light"/>
              <a:ea typeface="+mn-lt"/>
              <a:cs typeface="+mn-lt"/>
            </a:endParaRPr>
          </a:p>
          <a:p>
            <a:pPr marL="342900" indent="-335280">
              <a:spcBef>
                <a:spcPts val="544"/>
              </a:spcBef>
              <a:spcAft>
                <a:spcPts val="0"/>
              </a:spcAft>
              <a:buClr>
                <a:schemeClr val="dk1"/>
              </a:buClr>
              <a:buSzPts val="2600"/>
              <a:buChar char="•"/>
            </a:pPr>
            <a:endParaRPr lang="en-US" sz="1800">
              <a:latin typeface="Arial Nova Light"/>
              <a:ea typeface="+mn-lt"/>
              <a:cs typeface="+mn-lt"/>
            </a:endParaRPr>
          </a:p>
        </p:txBody>
      </p:sp>
      <p:pic>
        <p:nvPicPr>
          <p:cNvPr id="3" name="Picture 3">
            <a:extLst>
              <a:ext uri="{FF2B5EF4-FFF2-40B4-BE49-F238E27FC236}">
                <a16:creationId xmlns:a16="http://schemas.microsoft.com/office/drawing/2014/main" id="{8E0701E2-3112-62DD-C602-1C67730BE80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8734" y="2697071"/>
            <a:ext cx="8246534" cy="4014439"/>
          </a:xfrm>
          <a:prstGeom prst="rect">
            <a:avLst/>
          </a:prstGeom>
        </p:spPr>
      </p:pic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>
            <a:extLst>
              <a:ext uri="{FF2B5EF4-FFF2-40B4-BE49-F238E27FC236}">
                <a16:creationId xmlns:a16="http://schemas.microsoft.com/office/drawing/2014/main" id="{AF7ADFF1-5444-79BF-EB03-FE4CDA4E94B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81389" y="1317458"/>
            <a:ext cx="7182676" cy="4228143"/>
          </a:xfrm>
          <a:prstGeom prst="rect">
            <a:avLst/>
          </a:prstGeom>
        </p:spPr>
      </p:pic>
      <p:pic>
        <p:nvPicPr>
          <p:cNvPr id="233" name="Google Shape;233;p28"/>
          <p:cNvPicPr preferRelativeResize="0"/>
          <p:nvPr/>
        </p:nvPicPr>
        <p:blipFill rotWithShape="1">
          <a:blip r:embed="rId4">
            <a:alphaModFix/>
          </a:blip>
          <a:srcRect t="4255" r="249"/>
          <a:stretch/>
        </p:blipFill>
        <p:spPr>
          <a:xfrm>
            <a:off x="3971425" y="4679943"/>
            <a:ext cx="4979012" cy="1677065"/>
          </a:xfrm>
          <a:prstGeom prst="rect">
            <a:avLst/>
          </a:prstGeom>
          <a:noFill/>
          <a:ln>
            <a:noFill/>
          </a:ln>
        </p:spPr>
      </p:pic>
      <p:sp>
        <p:nvSpPr>
          <p:cNvPr id="234" name="Google Shape;234;p28"/>
          <p:cNvSpPr txBox="1">
            <a:spLocks noGrp="1"/>
          </p:cNvSpPr>
          <p:nvPr>
            <p:ph type="title"/>
          </p:nvPr>
        </p:nvSpPr>
        <p:spPr>
          <a:xfrm>
            <a:off x="457200" y="2180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algn="ctr"/>
            <a:r>
              <a:rPr lang="en-US" sz="3200">
                <a:solidFill>
                  <a:srgbClr val="18818C"/>
                </a:solidFill>
                <a:latin typeface="Elephant"/>
              </a:rPr>
              <a:t>Don’t know where to start?</a:t>
            </a:r>
            <a:endParaRPr lang="en-US" sz="3200">
              <a:latin typeface="Elephant"/>
              <a:cs typeface="Calibri Light" panose="020F0302020204030204"/>
            </a:endParaRPr>
          </a:p>
        </p:txBody>
      </p:sp>
      <p:sp>
        <p:nvSpPr>
          <p:cNvPr id="235" name="Google Shape;235;p28"/>
          <p:cNvSpPr/>
          <p:nvPr/>
        </p:nvSpPr>
        <p:spPr>
          <a:xfrm>
            <a:off x="3146125" y="5396375"/>
            <a:ext cx="685800" cy="304800"/>
          </a:xfrm>
          <a:prstGeom prst="rightArrow">
            <a:avLst>
              <a:gd name="adj1" fmla="val 50000"/>
              <a:gd name="adj2" fmla="val 50000"/>
            </a:avLst>
          </a:prstGeom>
          <a:solidFill>
            <a:srgbClr val="FF0000"/>
          </a:solidFill>
          <a:ln w="25400" cap="flat" cmpd="sng">
            <a:solidFill>
              <a:srgbClr val="FF0000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Shape 2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89" name="Rectangle 275">
            <a:extLst>
              <a:ext uri="{FF2B5EF4-FFF2-40B4-BE49-F238E27FC236}">
                <a16:creationId xmlns:a16="http://schemas.microsoft.com/office/drawing/2014/main" id="{52ABB703-2B0E-4C3B-B4A2-F3973548E56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334316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5" name="Google Shape;255;p31"/>
          <p:cNvSpPr txBox="1">
            <a:spLocks noGrp="1"/>
          </p:cNvSpPr>
          <p:nvPr>
            <p:ph type="title"/>
          </p:nvPr>
        </p:nvSpPr>
        <p:spPr>
          <a:xfrm>
            <a:off x="4808763" y="634946"/>
            <a:ext cx="3845379" cy="1450757"/>
          </a:xfrm>
          <a:prstGeom prst="rect">
            <a:avLst/>
          </a:prstGeom>
        </p:spPr>
        <p:txBody>
          <a:bodyPr spcFirstLastPara="1" lIns="91425" tIns="45700" rIns="91425" bIns="45700" anchorCtr="0">
            <a:normAutofit/>
          </a:bodyPr>
          <a:lstStyle/>
          <a:p>
            <a:pPr>
              <a:spcBef>
                <a:spcPts val="0"/>
              </a:spcBef>
            </a:pPr>
            <a:r>
              <a:rPr lang="en-US" sz="2600">
                <a:latin typeface="Elephant"/>
              </a:rPr>
              <a:t>Additional Resources</a:t>
            </a:r>
          </a:p>
        </p:txBody>
      </p:sp>
      <p:pic>
        <p:nvPicPr>
          <p:cNvPr id="4" name="Picture 4">
            <a:extLst>
              <a:ext uri="{FF2B5EF4-FFF2-40B4-BE49-F238E27FC236}">
                <a16:creationId xmlns:a16="http://schemas.microsoft.com/office/drawing/2014/main" id="{B1EB2070-F74F-1F3E-7DB1-8F1D72CFA6B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75318" y="645106"/>
            <a:ext cx="3502871" cy="5247747"/>
          </a:xfrm>
          <a:prstGeom prst="rect">
            <a:avLst/>
          </a:prstGeom>
        </p:spPr>
      </p:pic>
      <p:cxnSp>
        <p:nvCxnSpPr>
          <p:cNvPr id="290" name="Straight Connector 277">
            <a:extLst>
              <a:ext uri="{FF2B5EF4-FFF2-40B4-BE49-F238E27FC236}">
                <a16:creationId xmlns:a16="http://schemas.microsoft.com/office/drawing/2014/main" id="{9C21570E-E159-49A6-9891-FA397B7A92D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4808763" y="2086188"/>
            <a:ext cx="3561606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  <a:alpha val="9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56" name="Google Shape;256;p31"/>
          <p:cNvSpPr txBox="1">
            <a:spLocks noGrp="1"/>
          </p:cNvSpPr>
          <p:nvPr>
            <p:ph idx="1"/>
          </p:nvPr>
        </p:nvSpPr>
        <p:spPr>
          <a:xfrm>
            <a:off x="4808763" y="2198914"/>
            <a:ext cx="3845379" cy="3670180"/>
          </a:xfrm>
          <a:prstGeom prst="rect">
            <a:avLst/>
          </a:prstGeom>
        </p:spPr>
        <p:txBody>
          <a:bodyPr spcFirstLastPara="1" vert="horz" lIns="91425" tIns="45700" rIns="91425" bIns="45700" rtlCol="0" anchor="t" anchorCtr="0">
            <a:normAutofit/>
          </a:bodyPr>
          <a:lstStyle/>
          <a:p>
            <a:pPr marL="342900" indent="-33528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600"/>
              <a:buChar char="•"/>
            </a:pPr>
            <a:r>
              <a:rPr lang="en-US" sz="1600" dirty="0">
                <a:latin typeface="Arial Nova Light"/>
              </a:rPr>
              <a:t>BIA Branch of Tribal Climate Resilience Home Page: </a:t>
            </a:r>
            <a:r>
              <a:rPr lang="en-US" sz="1600" u="sng" dirty="0">
                <a:latin typeface="Arial Nova Light"/>
                <a:hlinkClick r:id="rId4"/>
              </a:rPr>
              <a:t>www.bia.gov/bia/ots/tribal-resilience-program</a:t>
            </a:r>
            <a:r>
              <a:rPr lang="en-US" sz="1600" dirty="0">
                <a:latin typeface="Arial Nova Light"/>
              </a:rPr>
              <a:t> </a:t>
            </a:r>
          </a:p>
          <a:p>
            <a:pPr marL="342900" indent="-335280">
              <a:spcBef>
                <a:spcPts val="544"/>
              </a:spcBef>
              <a:spcAft>
                <a:spcPts val="0"/>
              </a:spcAft>
              <a:buClr>
                <a:schemeClr val="dk1"/>
              </a:buClr>
              <a:buSzPts val="2600"/>
              <a:buChar char="•"/>
            </a:pPr>
            <a:r>
              <a:rPr lang="en-US" sz="1600" dirty="0">
                <a:latin typeface="Arial Nova Light"/>
              </a:rPr>
              <a:t>Tribal Resilience Resource Guide: </a:t>
            </a:r>
            <a:r>
              <a:rPr lang="en-US" sz="1600" u="sng" dirty="0">
                <a:latin typeface="Arial Nova Light"/>
                <a:hlinkClick r:id="rId5"/>
              </a:rPr>
              <a:t>https://biamaps.doi.gov/tribalresilience/resourceguide</a:t>
            </a:r>
            <a:r>
              <a:rPr lang="en-US" sz="1600" dirty="0">
                <a:latin typeface="Arial Nova Light"/>
              </a:rPr>
              <a:t> </a:t>
            </a:r>
          </a:p>
          <a:p>
            <a:pPr marL="342900" indent="-335280">
              <a:spcBef>
                <a:spcPts val="544"/>
              </a:spcBef>
              <a:spcAft>
                <a:spcPts val="0"/>
              </a:spcAft>
              <a:buClr>
                <a:schemeClr val="dk1"/>
              </a:buClr>
              <a:buSzPts val="2600"/>
              <a:buChar char="•"/>
            </a:pPr>
            <a:r>
              <a:rPr lang="en-US" sz="1600" dirty="0">
                <a:latin typeface="Arial Nova Light"/>
              </a:rPr>
              <a:t>NAU’s Institute for Tribal Environmental Professionals (ITEP) </a:t>
            </a:r>
            <a:r>
              <a:rPr lang="en-US" sz="1600" u="sng" dirty="0">
                <a:latin typeface="Arial Nova Light"/>
                <a:hlinkClick r:id="rId6"/>
              </a:rPr>
              <a:t>www7.nau.edu/itep/main/tcc/Resources/newsletters</a:t>
            </a:r>
            <a:r>
              <a:rPr lang="en-US" sz="1600" dirty="0">
                <a:latin typeface="Arial Nova Light"/>
              </a:rPr>
              <a:t> </a:t>
            </a:r>
          </a:p>
          <a:p>
            <a:pPr marL="342900" indent="-335280">
              <a:spcBef>
                <a:spcPts val="544"/>
              </a:spcBef>
              <a:spcAft>
                <a:spcPts val="0"/>
              </a:spcAft>
              <a:buClr>
                <a:schemeClr val="dk1"/>
              </a:buClr>
              <a:buSzPts val="2600"/>
              <a:buChar char="•"/>
            </a:pPr>
            <a:r>
              <a:rPr lang="en-US" sz="1600" dirty="0">
                <a:latin typeface="Arial Nova Light"/>
              </a:rPr>
              <a:t>UO’s Tribal Climate Change Guide: </a:t>
            </a:r>
            <a:r>
              <a:rPr lang="en-US" sz="1600" u="sng" dirty="0">
                <a:latin typeface="Arial Nova Light"/>
                <a:hlinkClick r:id="rId7"/>
              </a:rPr>
              <a:t>http://tribalclimateguide.uoregon.edu</a:t>
            </a:r>
            <a:r>
              <a:rPr lang="en-US" sz="1600" dirty="0">
                <a:latin typeface="Arial Nova Light"/>
              </a:rPr>
              <a:t> </a:t>
            </a:r>
          </a:p>
          <a:p>
            <a:pPr marL="342900" lvl="0" indent="-170180" rtl="0">
              <a:spcBef>
                <a:spcPts val="544"/>
              </a:spcBef>
              <a:spcAft>
                <a:spcPts val="0"/>
              </a:spcAft>
              <a:buClr>
                <a:schemeClr val="dk1"/>
              </a:buClr>
              <a:buSzPts val="2720"/>
              <a:buNone/>
            </a:pPr>
            <a:endParaRPr lang="en-US" sz="1600" dirty="0">
              <a:latin typeface="Arial Nova Light"/>
            </a:endParaRPr>
          </a:p>
        </p:txBody>
      </p:sp>
      <p:sp>
        <p:nvSpPr>
          <p:cNvPr id="291" name="Rectangle 279">
            <a:extLst>
              <a:ext uri="{FF2B5EF4-FFF2-40B4-BE49-F238E27FC236}">
                <a16:creationId xmlns:a16="http://schemas.microsoft.com/office/drawing/2014/main" id="{E95DA498-D9A2-4DA9-B9DA-B3776E08CF7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" y="6334316"/>
            <a:ext cx="9143989" cy="6648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92" name="Rectangle 281">
            <a:extLst>
              <a:ext uri="{FF2B5EF4-FFF2-40B4-BE49-F238E27FC236}">
                <a16:creationId xmlns:a16="http://schemas.microsoft.com/office/drawing/2014/main" id="{82A73093-4B9D-420D-B17E-52293703A1D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6400800"/>
            <a:ext cx="9144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3215761330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Freeform: Shape 34">
            <a:extLst>
              <a:ext uri="{FF2B5EF4-FFF2-40B4-BE49-F238E27FC236}">
                <a16:creationId xmlns:a16="http://schemas.microsoft.com/office/drawing/2014/main" id="{7A08E557-10DB-421A-876E-1AE58F8E07C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33527" y="3732560"/>
            <a:ext cx="2514145" cy="3125440"/>
          </a:xfrm>
          <a:custGeom>
            <a:avLst/>
            <a:gdLst>
              <a:gd name="connsiteX0" fmla="*/ 0 w 3352193"/>
              <a:gd name="connsiteY0" fmla="*/ 3125374 h 3125440"/>
              <a:gd name="connsiteX1" fmla="*/ 2579 w 3352193"/>
              <a:gd name="connsiteY1" fmla="*/ 3125440 h 3125440"/>
              <a:gd name="connsiteX2" fmla="*/ 0 w 3352193"/>
              <a:gd name="connsiteY2" fmla="*/ 3125440 h 3125440"/>
              <a:gd name="connsiteX3" fmla="*/ 3352193 w 3352193"/>
              <a:gd name="connsiteY3" fmla="*/ 0 h 3125440"/>
              <a:gd name="connsiteX4" fmla="*/ 3352193 w 3352193"/>
              <a:gd name="connsiteY4" fmla="*/ 3125440 h 3125440"/>
              <a:gd name="connsiteX5" fmla="*/ 2579 w 3352193"/>
              <a:gd name="connsiteY5" fmla="*/ 3125440 h 3125440"/>
              <a:gd name="connsiteX6" fmla="*/ 3348685 w 3352193"/>
              <a:gd name="connsiteY6" fmla="*/ 47035 h 31254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352193" h="3125440">
                <a:moveTo>
                  <a:pt x="0" y="3125374"/>
                </a:moveTo>
                <a:lnTo>
                  <a:pt x="2579" y="3125440"/>
                </a:lnTo>
                <a:lnTo>
                  <a:pt x="0" y="3125440"/>
                </a:lnTo>
                <a:close/>
                <a:moveTo>
                  <a:pt x="3352193" y="0"/>
                </a:moveTo>
                <a:lnTo>
                  <a:pt x="3352193" y="3125440"/>
                </a:lnTo>
                <a:lnTo>
                  <a:pt x="2579" y="3125440"/>
                </a:lnTo>
                <a:cubicBezTo>
                  <a:pt x="1744073" y="3125440"/>
                  <a:pt x="3176441" y="1776129"/>
                  <a:pt x="3348685" y="47035"/>
                </a:cubicBezTo>
                <a:close/>
              </a:path>
            </a:pathLst>
          </a:custGeom>
          <a:solidFill>
            <a:schemeClr val="accent2">
              <a:alpha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 useBgFill="1">
        <p:nvSpPr>
          <p:cNvPr id="44" name="Rectangle 36">
            <a:extLst>
              <a:ext uri="{FF2B5EF4-FFF2-40B4-BE49-F238E27FC236}">
                <a16:creationId xmlns:a16="http://schemas.microsoft.com/office/drawing/2014/main" id="{4AA78D9F-F7A9-4E0C-AD89-502BD8B4355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5" name="Rectangle 38">
            <a:extLst>
              <a:ext uri="{FF2B5EF4-FFF2-40B4-BE49-F238E27FC236}">
                <a16:creationId xmlns:a16="http://schemas.microsoft.com/office/drawing/2014/main" id="{62D92489-96A8-4CA0-A838-DC76207CBFA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2128964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CBD072B0-076E-4AAF-84A8-1A907CED4B0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0" y="443553"/>
            <a:ext cx="7436145" cy="1406030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defTabSz="914400">
              <a:lnSpc>
                <a:spcPct val="100000"/>
              </a:lnSpc>
            </a:pPr>
            <a:r>
              <a:rPr lang="en-US" sz="4000">
                <a:solidFill>
                  <a:srgbClr val="FFFFFF"/>
                </a:solidFill>
              </a:rPr>
              <a:t>Thank you!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FEF7041F-5C33-40F8-A459-751AEB10240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497414"/>
            <a:ext cx="4401402" cy="4113463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0" indent="0" defTabSz="914400">
              <a:lnSpc>
                <a:spcPct val="110000"/>
              </a:lnSpc>
              <a:spcBef>
                <a:spcPts val="0"/>
              </a:spcBef>
            </a:pPr>
            <a:endParaRPr lang="en-US" sz="1400" b="1" dirty="0"/>
          </a:p>
          <a:p>
            <a:pPr marL="0" indent="0" defTabSz="914400">
              <a:lnSpc>
                <a:spcPct val="110000"/>
              </a:lnSpc>
              <a:spcBef>
                <a:spcPts val="0"/>
              </a:spcBef>
            </a:pPr>
            <a:endParaRPr lang="en-US" sz="1400" b="1" dirty="0"/>
          </a:p>
          <a:p>
            <a:pPr marL="0" indent="0" defTabSz="914400">
              <a:lnSpc>
                <a:spcPct val="110000"/>
              </a:lnSpc>
              <a:spcBef>
                <a:spcPts val="0"/>
              </a:spcBef>
            </a:pPr>
            <a:r>
              <a:rPr lang="en-US" sz="1800" b="1" dirty="0"/>
              <a:t>John Mosley</a:t>
            </a:r>
            <a:endParaRPr lang="en-US" sz="1800" dirty="0"/>
          </a:p>
          <a:p>
            <a:pPr marL="0" indent="0" defTabSz="914400">
              <a:lnSpc>
                <a:spcPct val="110000"/>
              </a:lnSpc>
              <a:spcBef>
                <a:spcPts val="0"/>
              </a:spcBef>
            </a:pPr>
            <a:r>
              <a:rPr lang="en-US" sz="1600" dirty="0"/>
              <a:t>TCR Branch Chief</a:t>
            </a:r>
          </a:p>
          <a:p>
            <a:pPr marL="0" indent="0" defTabSz="914400">
              <a:lnSpc>
                <a:spcPct val="110000"/>
              </a:lnSpc>
              <a:spcBef>
                <a:spcPts val="0"/>
              </a:spcBef>
            </a:pPr>
            <a:r>
              <a:rPr lang="en-US" sz="1600" dirty="0">
                <a:hlinkClick r:id="rId2"/>
              </a:rPr>
              <a:t>john.mosley@bia.gov</a:t>
            </a:r>
            <a:endParaRPr lang="en-US" sz="1600" dirty="0"/>
          </a:p>
          <a:p>
            <a:pPr marL="0" indent="0" defTabSz="914400">
              <a:lnSpc>
                <a:spcPct val="110000"/>
              </a:lnSpc>
              <a:spcBef>
                <a:spcPts val="0"/>
              </a:spcBef>
            </a:pPr>
            <a:r>
              <a:rPr lang="en-US" sz="1600" dirty="0"/>
              <a:t>530-249-3889</a:t>
            </a:r>
          </a:p>
          <a:p>
            <a:pPr marL="0" indent="0" defTabSz="914400">
              <a:lnSpc>
                <a:spcPct val="110000"/>
              </a:lnSpc>
              <a:spcBef>
                <a:spcPts val="0"/>
              </a:spcBef>
            </a:pPr>
            <a:endParaRPr lang="en-US" sz="1800" dirty="0"/>
          </a:p>
          <a:p>
            <a:pPr defTabSz="914400"/>
            <a:r>
              <a:rPr lang="en-US" sz="1800" dirty="0">
                <a:ea typeface="+mn-lt"/>
                <a:cs typeface="+mn-lt"/>
              </a:rPr>
              <a:t>TCR Contact: </a:t>
            </a:r>
            <a:r>
              <a:rPr lang="en-US" sz="1800" dirty="0">
                <a:solidFill>
                  <a:srgbClr val="ED621D"/>
                </a:solidFill>
                <a:latin typeface="Arial Nova Light"/>
                <a:cs typeface="Segoe UI"/>
                <a:hlinkClick r:id="rId3"/>
              </a:rPr>
              <a:t>Resilience.Funding@bia.gov</a:t>
            </a:r>
            <a:r>
              <a:rPr lang="en-US" sz="1800" dirty="0">
                <a:ea typeface="+mn-lt"/>
                <a:cs typeface="+mn-lt"/>
              </a:rPr>
              <a:t> </a:t>
            </a:r>
          </a:p>
          <a:p>
            <a:pPr marL="0" indent="0" defTabSz="914400">
              <a:lnSpc>
                <a:spcPct val="110000"/>
              </a:lnSpc>
              <a:spcBef>
                <a:spcPts val="0"/>
              </a:spcBef>
            </a:pPr>
            <a:r>
              <a:rPr lang="en-US" sz="1800" dirty="0"/>
              <a:t>Annual Awards Program: </a:t>
            </a:r>
            <a:r>
              <a:rPr lang="en-US" sz="1800" dirty="0">
                <a:hlinkClick r:id="rId4"/>
              </a:rPr>
              <a:t>www.bia.gov/service/tcr-annual-awards-program</a:t>
            </a:r>
            <a:endParaRPr lang="en-US" sz="1800" dirty="0"/>
          </a:p>
        </p:txBody>
      </p:sp>
      <p:pic>
        <p:nvPicPr>
          <p:cNvPr id="16" name="Picture Placeholder 15" descr="Traditional turquoise jewelry">
            <a:extLst>
              <a:ext uri="{FF2B5EF4-FFF2-40B4-BE49-F238E27FC236}">
                <a16:creationId xmlns:a16="http://schemas.microsoft.com/office/drawing/2014/main" id="{0B4EBE43-9BF3-4053-9882-9A8FE1110EEF}"/>
              </a:ext>
            </a:extLst>
          </p:cNvPr>
          <p:cNvPicPr>
            <a:picLocks noGrp="1" noChangeAspect="1"/>
          </p:cNvPicPr>
          <p:nvPr>
            <p:ph type="pic" sz="quarter" idx="16"/>
          </p:nvPr>
        </p:nvPicPr>
        <p:blipFill rotWithShape="1">
          <a:blip r:embed="rId5"/>
          <a:srcRect l="25387" r="23431" b="-2"/>
          <a:stretch/>
        </p:blipFill>
        <p:spPr>
          <a:xfrm>
            <a:off x="7320604" y="4485552"/>
            <a:ext cx="1825967" cy="2381427"/>
          </a:xfrm>
          <a:prstGeom prst="rect">
            <a:avLst/>
          </a:prstGeom>
        </p:spPr>
      </p:pic>
      <p:pic>
        <p:nvPicPr>
          <p:cNvPr id="12" name="Picture Placeholder 11" descr="Colorful totem pole">
            <a:extLst>
              <a:ext uri="{FF2B5EF4-FFF2-40B4-BE49-F238E27FC236}">
                <a16:creationId xmlns:a16="http://schemas.microsoft.com/office/drawing/2014/main" id="{74CBA211-37A0-4CC8-ACD3-522C5BE67732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 rotWithShape="1">
          <a:blip r:embed="rId6"/>
          <a:srcRect l="29506" r="19312" b="-2"/>
          <a:stretch/>
        </p:blipFill>
        <p:spPr>
          <a:xfrm>
            <a:off x="5501610" y="4485552"/>
            <a:ext cx="1825966" cy="2381427"/>
          </a:xfrm>
          <a:prstGeom prst="rect">
            <a:avLst/>
          </a:prstGeom>
        </p:spPr>
      </p:pic>
      <p:pic>
        <p:nvPicPr>
          <p:cNvPr id="18" name="Picture Placeholder 17" descr="Several woven native baskets laid on top of another">
            <a:extLst>
              <a:ext uri="{FF2B5EF4-FFF2-40B4-BE49-F238E27FC236}">
                <a16:creationId xmlns:a16="http://schemas.microsoft.com/office/drawing/2014/main" id="{D9F63E76-B657-482E-810D-3321F4B962AA}"/>
              </a:ext>
            </a:extLst>
          </p:cNvPr>
          <p:cNvPicPr>
            <a:picLocks noGrp="1" noChangeAspect="1"/>
          </p:cNvPicPr>
          <p:nvPr>
            <p:ph type="pic" sz="quarter" idx="15"/>
          </p:nvPr>
        </p:nvPicPr>
        <p:blipFill rotWithShape="1">
          <a:blip r:embed="rId7"/>
          <a:srcRect l="7389" r="41429" b="-2"/>
          <a:stretch/>
        </p:blipFill>
        <p:spPr>
          <a:xfrm>
            <a:off x="5501610" y="2128964"/>
            <a:ext cx="1825966" cy="2381427"/>
          </a:xfrm>
          <a:prstGeom prst="rect">
            <a:avLst/>
          </a:prstGeom>
        </p:spPr>
      </p:pic>
      <p:pic>
        <p:nvPicPr>
          <p:cNvPr id="14" name="Picture Placeholder 13" descr="Native American pottery">
            <a:extLst>
              <a:ext uri="{FF2B5EF4-FFF2-40B4-BE49-F238E27FC236}">
                <a16:creationId xmlns:a16="http://schemas.microsoft.com/office/drawing/2014/main" id="{1EAE460E-5FC8-45EA-B10F-E699814E8EA0}"/>
              </a:ext>
            </a:extLst>
          </p:cNvPr>
          <p:cNvPicPr>
            <a:picLocks noGrp="1" noChangeAspect="1"/>
          </p:cNvPicPr>
          <p:nvPr>
            <p:ph type="pic" sz="quarter" idx="14"/>
          </p:nvPr>
        </p:nvPicPr>
        <p:blipFill rotWithShape="1">
          <a:blip r:embed="rId8"/>
          <a:srcRect l="32460" r="20004" b="5"/>
          <a:stretch/>
        </p:blipFill>
        <p:spPr>
          <a:xfrm>
            <a:off x="7320604" y="2128964"/>
            <a:ext cx="1825967" cy="2381427"/>
          </a:xfrm>
          <a:prstGeom prst="rect">
            <a:avLst/>
          </a:prstGeom>
        </p:spPr>
      </p:pic>
      <p:sp>
        <p:nvSpPr>
          <p:cNvPr id="41" name="Freeform: Shape 40">
            <a:extLst>
              <a:ext uri="{FF2B5EF4-FFF2-40B4-BE49-F238E27FC236}">
                <a16:creationId xmlns:a16="http://schemas.microsoft.com/office/drawing/2014/main" id="{04DB6886-4B0F-46AB-B142-B5BD2BE6177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383637" y="1"/>
            <a:ext cx="1760363" cy="4454343"/>
          </a:xfrm>
          <a:custGeom>
            <a:avLst/>
            <a:gdLst>
              <a:gd name="connsiteX0" fmla="*/ 2329738 w 2347151"/>
              <a:gd name="connsiteY0" fmla="*/ 0 h 4454343"/>
              <a:gd name="connsiteX1" fmla="*/ 2347151 w 2347151"/>
              <a:gd name="connsiteY1" fmla="*/ 0 h 4454343"/>
              <a:gd name="connsiteX2" fmla="*/ 2347151 w 2347151"/>
              <a:gd name="connsiteY2" fmla="*/ 4454343 h 4454343"/>
              <a:gd name="connsiteX3" fmla="*/ 2340504 w 2347151"/>
              <a:gd name="connsiteY3" fmla="*/ 4322705 h 4454343"/>
              <a:gd name="connsiteX4" fmla="*/ 134816 w 2347151"/>
              <a:gd name="connsiteY4" fmla="*/ 2130974 h 4454343"/>
              <a:gd name="connsiteX5" fmla="*/ 0 w 2347151"/>
              <a:gd name="connsiteY5" fmla="*/ 2124591 h 4454343"/>
              <a:gd name="connsiteX6" fmla="*/ 134816 w 2347151"/>
              <a:gd name="connsiteY6" fmla="*/ 2118208 h 4454343"/>
              <a:gd name="connsiteX7" fmla="*/ 2309087 w 2347151"/>
              <a:gd name="connsiteY7" fmla="*/ 141037 h 44543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347151" h="4454343">
                <a:moveTo>
                  <a:pt x="2329738" y="0"/>
                </a:moveTo>
                <a:lnTo>
                  <a:pt x="2347151" y="0"/>
                </a:lnTo>
                <a:lnTo>
                  <a:pt x="2347151" y="4454343"/>
                </a:lnTo>
                <a:lnTo>
                  <a:pt x="2340504" y="4322705"/>
                </a:lnTo>
                <a:cubicBezTo>
                  <a:pt x="2222700" y="3162715"/>
                  <a:pt x="1296917" y="2241584"/>
                  <a:pt x="134816" y="2130974"/>
                </a:cubicBezTo>
                <a:lnTo>
                  <a:pt x="0" y="2124591"/>
                </a:lnTo>
                <a:lnTo>
                  <a:pt x="134816" y="2118208"/>
                </a:lnTo>
                <a:cubicBezTo>
                  <a:pt x="1224286" y="2014511"/>
                  <a:pt x="2106054" y="1198443"/>
                  <a:pt x="2309087" y="141037"/>
                </a:cubicBezTo>
                <a:close/>
              </a:path>
            </a:pathLst>
          </a:custGeom>
          <a:solidFill>
            <a:schemeClr val="accent2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43" name="Freeform: Shape 42">
            <a:extLst>
              <a:ext uri="{FF2B5EF4-FFF2-40B4-BE49-F238E27FC236}">
                <a16:creationId xmlns:a16="http://schemas.microsoft.com/office/drawing/2014/main" id="{71876620-7135-4028-AD34-B19ECCF8A2E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383637" y="1"/>
            <a:ext cx="1760363" cy="4454343"/>
          </a:xfrm>
          <a:custGeom>
            <a:avLst/>
            <a:gdLst>
              <a:gd name="connsiteX0" fmla="*/ 2329738 w 2347151"/>
              <a:gd name="connsiteY0" fmla="*/ 0 h 4454343"/>
              <a:gd name="connsiteX1" fmla="*/ 2347151 w 2347151"/>
              <a:gd name="connsiteY1" fmla="*/ 0 h 4454343"/>
              <a:gd name="connsiteX2" fmla="*/ 2347151 w 2347151"/>
              <a:gd name="connsiteY2" fmla="*/ 4454343 h 4454343"/>
              <a:gd name="connsiteX3" fmla="*/ 2340504 w 2347151"/>
              <a:gd name="connsiteY3" fmla="*/ 4322705 h 4454343"/>
              <a:gd name="connsiteX4" fmla="*/ 134816 w 2347151"/>
              <a:gd name="connsiteY4" fmla="*/ 2130974 h 4454343"/>
              <a:gd name="connsiteX5" fmla="*/ 0 w 2347151"/>
              <a:gd name="connsiteY5" fmla="*/ 2124591 h 4454343"/>
              <a:gd name="connsiteX6" fmla="*/ 134816 w 2347151"/>
              <a:gd name="connsiteY6" fmla="*/ 2118208 h 4454343"/>
              <a:gd name="connsiteX7" fmla="*/ 2309087 w 2347151"/>
              <a:gd name="connsiteY7" fmla="*/ 141037 h 44543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347151" h="4454343">
                <a:moveTo>
                  <a:pt x="2329738" y="0"/>
                </a:moveTo>
                <a:lnTo>
                  <a:pt x="2347151" y="0"/>
                </a:lnTo>
                <a:lnTo>
                  <a:pt x="2347151" y="4454343"/>
                </a:lnTo>
                <a:lnTo>
                  <a:pt x="2340504" y="4322705"/>
                </a:lnTo>
                <a:cubicBezTo>
                  <a:pt x="2222700" y="3162715"/>
                  <a:pt x="1296917" y="2241584"/>
                  <a:pt x="134816" y="2130974"/>
                </a:cubicBezTo>
                <a:lnTo>
                  <a:pt x="0" y="2124591"/>
                </a:lnTo>
                <a:lnTo>
                  <a:pt x="134816" y="2118208"/>
                </a:lnTo>
                <a:cubicBezTo>
                  <a:pt x="1224286" y="2014511"/>
                  <a:pt x="2106054" y="1198443"/>
                  <a:pt x="2309087" y="141037"/>
                </a:cubicBezTo>
                <a:close/>
              </a:path>
            </a:pathLst>
          </a:custGeom>
          <a:solidFill>
            <a:schemeClr val="accent2">
              <a:lumMod val="75000"/>
              <a:alpha val="70000"/>
            </a:schemeClr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09684893"/>
      </p:ext>
    </p:extLst>
  </p:cSld>
  <p:clrMapOvr>
    <a:masterClrMapping/>
  </p:clrMapOvr>
</p:sld>
</file>

<file path=ppt/theme/theme1.xml><?xml version="1.0" encoding="utf-8"?>
<a:theme xmlns:a="http://schemas.openxmlformats.org/drawingml/2006/main" name="Retrospect">
  <a:themeElements>
    <a:clrScheme name="Retrospect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E48312"/>
      </a:accent1>
      <a:accent2>
        <a:srgbClr val="BD582C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2.xml><?xml version="1.0" encoding="utf-8"?>
<a:theme xmlns:a="http://schemas.openxmlformats.org/drawingml/2006/main" name="ModOverlayVTI">
  <a:themeElements>
    <a:clrScheme name="Custom 50">
      <a:dk1>
        <a:sysClr val="windowText" lastClr="000000"/>
      </a:dk1>
      <a:lt1>
        <a:srgbClr val="F4F2EC"/>
      </a:lt1>
      <a:dk2>
        <a:srgbClr val="09283F"/>
      </a:dk2>
      <a:lt2>
        <a:srgbClr val="FFFFFF"/>
      </a:lt2>
      <a:accent1>
        <a:srgbClr val="3C9A8F"/>
      </a:accent1>
      <a:accent2>
        <a:srgbClr val="18818C"/>
      </a:accent2>
      <a:accent3>
        <a:srgbClr val="800A2F"/>
      </a:accent3>
      <a:accent4>
        <a:srgbClr val="F6635C"/>
      </a:accent4>
      <a:accent5>
        <a:srgbClr val="F48E7C"/>
      </a:accent5>
      <a:accent6>
        <a:srgbClr val="DA9D16"/>
      </a:accent6>
      <a:hlink>
        <a:srgbClr val="ED621D"/>
      </a:hlink>
      <a:folHlink>
        <a:srgbClr val="A18A6D"/>
      </a:folHlink>
    </a:clrScheme>
    <a:fontScheme name="Elephant Arial Nova Light">
      <a:majorFont>
        <a:latin typeface="Elephant"/>
        <a:ea typeface=""/>
        <a:cs typeface=""/>
      </a:majorFont>
      <a:minorFont>
        <a:latin typeface="Arial Nova Light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ModOverlayVTI" id="{85202D65-63D3-4793-A090-FA8DF18DC0BE}" vid="{91924FCD-E846-48AE-B233-F25A78D18B8D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89F452A7852B2468A9E407592AB86CC" ma:contentTypeVersion="16" ma:contentTypeDescription="Create a new document." ma:contentTypeScope="" ma:versionID="f75639eba0d5325b40243a160717fbcf">
  <xsd:schema xmlns:xsd="http://www.w3.org/2001/XMLSchema" xmlns:xs="http://www.w3.org/2001/XMLSchema" xmlns:p="http://schemas.microsoft.com/office/2006/metadata/properties" xmlns:ns2="c35f4d16-5a68-458b-8fce-fcbf67480cb9" xmlns:ns3="d4dce348-8736-4b2b-8bd1-02b1a8fcaccb" xmlns:ns4="31062a0d-ede8-4112-b4bb-00a9c1bc8e16" targetNamespace="http://schemas.microsoft.com/office/2006/metadata/properties" ma:root="true" ma:fieldsID="61a708003b6570f81b636131f452abff" ns2:_="" ns3:_="" ns4:_="">
    <xsd:import namespace="c35f4d16-5a68-458b-8fce-fcbf67480cb9"/>
    <xsd:import namespace="d4dce348-8736-4b2b-8bd1-02b1a8fcaccb"/>
    <xsd:import namespace="31062a0d-ede8-4112-b4bb-00a9c1bc8e16"/>
    <xsd:element name="properties">
      <xsd:complexType>
        <xsd:sequence>
          <xsd:element name="documentManagement">
            <xsd:complexType>
              <xsd:all>
                <xsd:element ref="ns2:SharedWithUsers" minOccurs="0"/>
                <xsd:element ref="ns2:SharedWithDetails" minOccurs="0"/>
                <xsd:element ref="ns3:MediaServiceMetadata" minOccurs="0"/>
                <xsd:element ref="ns3:MediaServiceFastMetadata" minOccurs="0"/>
                <xsd:element ref="ns3:MediaServiceDateTaken" minOccurs="0"/>
                <xsd:element ref="ns3:MediaLengthInSeconds" minOccurs="0"/>
                <xsd:element ref="ns3:MediaServiceAutoTags" minOccurs="0"/>
                <xsd:element ref="ns3:MediaServiceOCR" minOccurs="0"/>
                <xsd:element ref="ns3:MediaServiceGenerationTime" minOccurs="0"/>
                <xsd:element ref="ns3:MediaServiceEventHashCode" minOccurs="0"/>
                <xsd:element ref="ns4:TaxCatchAll" minOccurs="0"/>
                <xsd:element ref="ns3:lcf76f155ced4ddcb4097134ff3c332f" minOccurs="0"/>
                <xsd:element ref="ns3:MediaServiceObjectDetectorVersion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c35f4d16-5a68-458b-8fce-fcbf67480cb9" elementFormDefault="qualified">
    <xsd:import namespace="http://schemas.microsoft.com/office/2006/documentManagement/types"/>
    <xsd:import namespace="http://schemas.microsoft.com/office/infopath/2007/PartnerControls"/>
    <xsd:element name="SharedWithUsers" ma:index="8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9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d4dce348-8736-4b2b-8bd1-02b1a8fcaccb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10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1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2" nillable="true" ma:displayName="MediaServiceDateTaken" ma:hidden="true" ma:internalName="MediaServiceDateTaken" ma:readOnly="true">
      <xsd:simpleType>
        <xsd:restriction base="dms:Text"/>
      </xsd:simpleType>
    </xsd:element>
    <xsd:element name="MediaLengthInSeconds" ma:index="13" nillable="true" ma:displayName="Length (seconds)" ma:internalName="MediaLengthInSeconds" ma:readOnly="true">
      <xsd:simpleType>
        <xsd:restriction base="dms:Unknown"/>
      </xsd:simpleType>
    </xsd:element>
    <xsd:element name="MediaServiceAutoTags" ma:index="14" nillable="true" ma:displayName="Tags" ma:internalName="MediaServiceAutoTags" ma:readOnly="true">
      <xsd:simpleType>
        <xsd:restriction base="dms:Text"/>
      </xsd:simpleType>
    </xsd:element>
    <xsd:element name="MediaServiceOCR" ma:index="15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6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7" nillable="true" ma:displayName="MediaServiceEventHashCode" ma:hidden="true" ma:internalName="MediaServiceEventHashCode" ma:readOnly="true">
      <xsd:simpleType>
        <xsd:restriction base="dms:Text"/>
      </xsd:simpleType>
    </xsd:element>
    <xsd:element name="lcf76f155ced4ddcb4097134ff3c332f" ma:index="20" nillable="true" ma:taxonomy="true" ma:internalName="lcf76f155ced4ddcb4097134ff3c332f" ma:taxonomyFieldName="MediaServiceImageTags" ma:displayName="Image Tags" ma:readOnly="false" ma:fieldId="{5cf76f15-5ced-4ddc-b409-7134ff3c332f}" ma:taxonomyMulti="true" ma:sspId="9c5df3ad-b4e5-45d1-88c9-23db5f1fe618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bjectDetectorVersions" ma:index="21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31062a0d-ede8-4112-b4bb-00a9c1bc8e16" elementFormDefault="qualified">
    <xsd:import namespace="http://schemas.microsoft.com/office/2006/documentManagement/types"/>
    <xsd:import namespace="http://schemas.microsoft.com/office/infopath/2007/PartnerControls"/>
    <xsd:element name="TaxCatchAll" ma:index="18" nillable="true" ma:displayName="Taxonomy Catch All Column" ma:hidden="true" ma:list="{2bafee5e-1c8b-4099-8243-046d69039e21}" ma:internalName="TaxCatchAll" ma:showField="CatchAllData" ma:web="bc889c6e-96eb-4ffc-9b43-42f6941adf1e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d4dce348-8736-4b2b-8bd1-02b1a8fcaccb">
      <Terms xmlns="http://schemas.microsoft.com/office/infopath/2007/PartnerControls"/>
    </lcf76f155ced4ddcb4097134ff3c332f>
    <TaxCatchAll xmlns="31062a0d-ede8-4112-b4bb-00a9c1bc8e16" xsi:nil="true"/>
  </documentManagement>
</p:properties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72C0B347-F752-482D-B0C9-EA34EE7A242A}">
  <ds:schemaRefs>
    <ds:schemaRef ds:uri="31062a0d-ede8-4112-b4bb-00a9c1bc8e16"/>
    <ds:schemaRef ds:uri="c35f4d16-5a68-458b-8fce-fcbf67480cb9"/>
    <ds:schemaRef ds:uri="d4dce348-8736-4b2b-8bd1-02b1a8fcaccb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customXml/itemProps2.xml><?xml version="1.0" encoding="utf-8"?>
<ds:datastoreItem xmlns:ds="http://schemas.openxmlformats.org/officeDocument/2006/customXml" ds:itemID="{3BA7E035-015E-4D6F-9442-6DD303F95E29}">
  <ds:schemaRefs>
    <ds:schemaRef ds:uri="31062a0d-ede8-4112-b4bb-00a9c1bc8e16"/>
    <ds:schemaRef ds:uri="d4dce348-8736-4b2b-8bd1-02b1a8fcaccb"/>
    <ds:schemaRef ds:uri="http://schemas.microsoft.com/office/2006/metadata/properties"/>
    <ds:schemaRef ds:uri="http://schemas.microsoft.com/office/infopath/2007/PartnerControls"/>
  </ds:schemaRefs>
</ds:datastoreItem>
</file>

<file path=customXml/itemProps3.xml><?xml version="1.0" encoding="utf-8"?>
<ds:datastoreItem xmlns:ds="http://schemas.openxmlformats.org/officeDocument/2006/customXml" ds:itemID="{6C701144-86FB-4626-855F-39CCEA9E098B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16</TotalTime>
  <Words>1496</Words>
  <Application>Microsoft Office PowerPoint</Application>
  <PresentationFormat>On-screen Show (4:3)</PresentationFormat>
  <Paragraphs>206</Paragraphs>
  <Slides>27</Slides>
  <Notes>26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27</vt:i4>
      </vt:variant>
    </vt:vector>
  </HeadingPairs>
  <TitlesOfParts>
    <vt:vector size="36" baseType="lpstr">
      <vt:lpstr>Arial</vt:lpstr>
      <vt:lpstr>Arial Nova</vt:lpstr>
      <vt:lpstr>Arial Nova Light</vt:lpstr>
      <vt:lpstr>Calibri</vt:lpstr>
      <vt:lpstr>Calibri Light</vt:lpstr>
      <vt:lpstr>Elephant</vt:lpstr>
      <vt:lpstr>Elephant Pro</vt:lpstr>
      <vt:lpstr>Retrospect</vt:lpstr>
      <vt:lpstr>ModOverlayVTI</vt:lpstr>
      <vt:lpstr> BIA Branch of  Tribal Climate Resilience   FY 2023 Awards</vt:lpstr>
      <vt:lpstr>Tribal Climate Resilience (TCR) Awards Overview </vt:lpstr>
      <vt:lpstr>Program Purpose</vt:lpstr>
      <vt:lpstr>TCR Purpose</vt:lpstr>
      <vt:lpstr>TCR Focus Area</vt:lpstr>
      <vt:lpstr>Annual Awards Program Purpose</vt:lpstr>
      <vt:lpstr>FY 2023 Solicitation</vt:lpstr>
      <vt:lpstr>FY 2023 Solicitation</vt:lpstr>
      <vt:lpstr>Where to Find More Information</vt:lpstr>
      <vt:lpstr>2023 Categories of Funding</vt:lpstr>
      <vt:lpstr>2023 Set-Asides</vt:lpstr>
      <vt:lpstr>Application Content Requirements</vt:lpstr>
      <vt:lpstr>What's New?</vt:lpstr>
      <vt:lpstr>What's New?</vt:lpstr>
      <vt:lpstr>What's New? (cont.)</vt:lpstr>
      <vt:lpstr>2020-2022 Awards Funding Categories</vt:lpstr>
      <vt:lpstr>How To Apply</vt:lpstr>
      <vt:lpstr>PowerPoint Presentation</vt:lpstr>
      <vt:lpstr>Helpful Resources</vt:lpstr>
      <vt:lpstr>BIA TCR Regional Coordinators</vt:lpstr>
      <vt:lpstr>PowerPoint Presentation</vt:lpstr>
      <vt:lpstr>Tribal Climate Resilience Liaison Network  Tribal Liaisons </vt:lpstr>
      <vt:lpstr>Who to Contact</vt:lpstr>
      <vt:lpstr>Don’t know where to start?</vt:lpstr>
      <vt:lpstr>Don’t know where to start?</vt:lpstr>
      <vt:lpstr>Additional Resources</vt:lpstr>
      <vt:lpstr>Thank you!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Overview of BIA Tribal Resilience Awards Program 2019</dc:title>
  <dc:creator>Samoy, Alyssa Marion</dc:creator>
  <cp:lastModifiedBy>Mosley, John</cp:lastModifiedBy>
  <cp:revision>21</cp:revision>
  <dcterms:modified xsi:type="dcterms:W3CDTF">2023-08-28T21:04:53Z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0x010100789F452A7852B2468A9E407592AB86CC</vt:lpwstr>
  </property>
</Properties>
</file>