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svg" ContentType="image/svg+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801" r:id="rId1"/>
  </p:sldMasterIdLst>
  <p:sldIdLst>
    <p:sldId id="256" r:id="rId2"/>
    <p:sldId id="260" r:id="rId3"/>
    <p:sldId id="272" r:id="rId4"/>
    <p:sldId id="273" r:id="rId5"/>
    <p:sldId id="274" r:id="rId6"/>
    <p:sldId id="275" r:id="rId7"/>
    <p:sldId id="276" r:id="rId8"/>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120D0C"/>
    <a:srgbClr val="CABBB1"/>
    <a:srgbClr val="8A1E22"/>
    <a:srgbClr val="876B2B"/>
    <a:srgbClr val="8A692F"/>
    <a:srgbClr val="221F20"/>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5987" autoAdjust="0"/>
    <p:restoredTop sz="94660"/>
  </p:normalViewPr>
  <p:slideViewPr>
    <p:cSldViewPr snapToGrid="0">
      <p:cViewPr>
        <p:scale>
          <a:sx n="103" d="100"/>
          <a:sy n="103" d="100"/>
        </p:scale>
        <p:origin x="84" y="594"/>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tableStyles" Target="tableStyles.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theme" Target="theme/theme1.xml"/><Relationship Id="rId5" Type="http://schemas.openxmlformats.org/officeDocument/2006/relationships/slide" Target="slides/slide4.xml"/><Relationship Id="rId10" Type="http://schemas.openxmlformats.org/officeDocument/2006/relationships/viewProps" Target="viewProps.xml"/><Relationship Id="rId4" Type="http://schemas.openxmlformats.org/officeDocument/2006/relationships/slide" Target="slides/slide3.xml"/><Relationship Id="rId9" Type="http://schemas.openxmlformats.org/officeDocument/2006/relationships/presProps" Target="presProps.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3" name="Subtitle 2">
            <a:extLst>
              <a:ext uri="{FF2B5EF4-FFF2-40B4-BE49-F238E27FC236}">
                <a16:creationId xmlns:a16="http://schemas.microsoft.com/office/drawing/2014/main" id="{A12BED07-6713-92AA-40AF-AE58F4F83C7A}"/>
              </a:ext>
            </a:extLst>
          </p:cNvPr>
          <p:cNvSpPr>
            <a:spLocks noGrp="1"/>
          </p:cNvSpPr>
          <p:nvPr>
            <p:ph type="subTitle" idx="1"/>
          </p:nvPr>
        </p:nvSpPr>
        <p:spPr>
          <a:xfrm>
            <a:off x="1608406" y="4512376"/>
            <a:ext cx="8639776" cy="900190"/>
          </a:xfrm>
        </p:spPr>
        <p:txBody>
          <a:bodyPr>
            <a:normAutofit/>
          </a:bodyPr>
          <a:lstStyle>
            <a:lvl1pPr marL="0" indent="0" algn="l">
              <a:buNone/>
              <a:defRPr sz="18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dirty="0"/>
              <a:t>Click to edit Master subtitle style</a:t>
            </a:r>
          </a:p>
        </p:txBody>
      </p:sp>
      <p:sp>
        <p:nvSpPr>
          <p:cNvPr id="4" name="Date Placeholder 3">
            <a:extLst>
              <a:ext uri="{FF2B5EF4-FFF2-40B4-BE49-F238E27FC236}">
                <a16:creationId xmlns:a16="http://schemas.microsoft.com/office/drawing/2014/main" id="{4FC9EF77-BF49-E4C1-0FC7-563354777900}"/>
              </a:ext>
            </a:extLst>
          </p:cNvPr>
          <p:cNvSpPr>
            <a:spLocks noGrp="1"/>
          </p:cNvSpPr>
          <p:nvPr>
            <p:ph type="dt" sz="half" idx="10"/>
          </p:nvPr>
        </p:nvSpPr>
        <p:spPr/>
        <p:txBody>
          <a:bodyPr/>
          <a:lstStyle/>
          <a:p>
            <a:fld id="{E7736193-EDE3-4BB5-AE5F-E6E5472AB8BE}" type="datetimeFigureOut">
              <a:rPr lang="en-US" smtClean="0"/>
              <a:t>8/28/2023</a:t>
            </a:fld>
            <a:endParaRPr lang="en-US"/>
          </a:p>
        </p:txBody>
      </p:sp>
      <p:sp>
        <p:nvSpPr>
          <p:cNvPr id="5" name="Footer Placeholder 4">
            <a:extLst>
              <a:ext uri="{FF2B5EF4-FFF2-40B4-BE49-F238E27FC236}">
                <a16:creationId xmlns:a16="http://schemas.microsoft.com/office/drawing/2014/main" id="{72BD5853-25AA-1C3D-EAD2-496674792D68}"/>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A57F0DAD-5850-CAAE-CD25-4D6DDDFF3A18}"/>
              </a:ext>
            </a:extLst>
          </p:cNvPr>
          <p:cNvSpPr>
            <a:spLocks noGrp="1"/>
          </p:cNvSpPr>
          <p:nvPr>
            <p:ph type="sldNum" sz="quarter" idx="12"/>
          </p:nvPr>
        </p:nvSpPr>
        <p:spPr/>
        <p:txBody>
          <a:bodyPr/>
          <a:lstStyle/>
          <a:p>
            <a:fld id="{1CC2C9B9-B4B7-45CC-A7EB-16F8BADE9045}" type="slidenum">
              <a:rPr lang="en-US" smtClean="0"/>
              <a:t>‹#›</a:t>
            </a:fld>
            <a:endParaRPr lang="en-US"/>
          </a:p>
        </p:txBody>
      </p:sp>
      <p:sp>
        <p:nvSpPr>
          <p:cNvPr id="2" name="Title 1">
            <a:extLst>
              <a:ext uri="{FF2B5EF4-FFF2-40B4-BE49-F238E27FC236}">
                <a16:creationId xmlns:a16="http://schemas.microsoft.com/office/drawing/2014/main" id="{534851B1-0B20-9549-0D70-886AA9D04532}"/>
              </a:ext>
            </a:extLst>
          </p:cNvPr>
          <p:cNvSpPr>
            <a:spLocks noGrp="1"/>
          </p:cNvSpPr>
          <p:nvPr>
            <p:ph type="ctrTitle"/>
          </p:nvPr>
        </p:nvSpPr>
        <p:spPr>
          <a:xfrm>
            <a:off x="1608406" y="1720884"/>
            <a:ext cx="8639775" cy="2734693"/>
          </a:xfrm>
          <a:noFill/>
        </p:spPr>
        <p:txBody>
          <a:bodyPr anchor="b">
            <a:normAutofit/>
          </a:bodyPr>
          <a:lstStyle>
            <a:lvl1pPr algn="l">
              <a:defRPr sz="3200" spc="530" baseline="0"/>
            </a:lvl1pPr>
          </a:lstStyle>
          <a:p>
            <a:r>
              <a:rPr lang="en-US" dirty="0"/>
              <a:t>Click to edit Master title style</a:t>
            </a:r>
          </a:p>
        </p:txBody>
      </p:sp>
    </p:spTree>
    <p:extLst>
      <p:ext uri="{BB962C8B-B14F-4D97-AF65-F5344CB8AC3E}">
        <p14:creationId xmlns:p14="http://schemas.microsoft.com/office/powerpoint/2010/main" val="1336478444"/>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AB48F26-B5E3-8A90-51FC-8520D1D73224}"/>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77EA4D95-10F3-6212-8302-5610C43E322A}"/>
              </a:ext>
            </a:extLst>
          </p:cNvPr>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D2281BE7-A53D-441E-0393-0E59412C9117}"/>
              </a:ext>
            </a:extLst>
          </p:cNvPr>
          <p:cNvSpPr>
            <a:spLocks noGrp="1"/>
          </p:cNvSpPr>
          <p:nvPr>
            <p:ph type="dt" sz="half" idx="10"/>
          </p:nvPr>
        </p:nvSpPr>
        <p:spPr/>
        <p:txBody>
          <a:bodyPr/>
          <a:lstStyle/>
          <a:p>
            <a:fld id="{E7736193-EDE3-4BB5-AE5F-E6E5472AB8BE}" type="datetimeFigureOut">
              <a:rPr lang="en-US" smtClean="0"/>
              <a:t>8/28/2023</a:t>
            </a:fld>
            <a:endParaRPr lang="en-US"/>
          </a:p>
        </p:txBody>
      </p:sp>
      <p:sp>
        <p:nvSpPr>
          <p:cNvPr id="5" name="Footer Placeholder 4">
            <a:extLst>
              <a:ext uri="{FF2B5EF4-FFF2-40B4-BE49-F238E27FC236}">
                <a16:creationId xmlns:a16="http://schemas.microsoft.com/office/drawing/2014/main" id="{0DEF10F0-B23F-BF4B-DB66-9BCF734DB986}"/>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D265DDEC-13A7-D988-D082-03076F80F1F0}"/>
              </a:ext>
            </a:extLst>
          </p:cNvPr>
          <p:cNvSpPr>
            <a:spLocks noGrp="1"/>
          </p:cNvSpPr>
          <p:nvPr>
            <p:ph type="sldNum" sz="quarter" idx="12"/>
          </p:nvPr>
        </p:nvSpPr>
        <p:spPr/>
        <p:txBody>
          <a:bodyPr/>
          <a:lstStyle/>
          <a:p>
            <a:fld id="{1CC2C9B9-B4B7-45CC-A7EB-16F8BADE9045}" type="slidenum">
              <a:rPr lang="en-US" smtClean="0"/>
              <a:t>‹#›</a:t>
            </a:fld>
            <a:endParaRPr lang="en-US"/>
          </a:p>
        </p:txBody>
      </p:sp>
    </p:spTree>
    <p:extLst>
      <p:ext uri="{BB962C8B-B14F-4D97-AF65-F5344CB8AC3E}">
        <p14:creationId xmlns:p14="http://schemas.microsoft.com/office/powerpoint/2010/main" val="1589435003"/>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7D80CFA-45ED-71B0-EE3E-CCE6D5C19377}"/>
              </a:ext>
            </a:extLst>
          </p:cNvPr>
          <p:cNvSpPr>
            <a:spLocks noGrp="1"/>
          </p:cNvSpPr>
          <p:nvPr>
            <p:ph type="title"/>
          </p:nvPr>
        </p:nvSpPr>
        <p:spPr>
          <a:xfrm>
            <a:off x="1622474" y="2413788"/>
            <a:ext cx="8085116" cy="2737521"/>
          </a:xfrm>
        </p:spPr>
        <p:txBody>
          <a:bodyPr anchor="t">
            <a:normAutofit/>
          </a:bodyPr>
          <a:lstStyle>
            <a:lvl1pPr>
              <a:defRPr sz="3200"/>
            </a:lvl1pPr>
          </a:lstStyle>
          <a:p>
            <a:r>
              <a:rPr lang="en-US" dirty="0"/>
              <a:t>Click to edit Master title style</a:t>
            </a:r>
          </a:p>
        </p:txBody>
      </p:sp>
      <p:sp>
        <p:nvSpPr>
          <p:cNvPr id="3" name="Text Placeholder 2">
            <a:extLst>
              <a:ext uri="{FF2B5EF4-FFF2-40B4-BE49-F238E27FC236}">
                <a16:creationId xmlns:a16="http://schemas.microsoft.com/office/drawing/2014/main" id="{8F37BECA-A01D-7D7A-F2A6-891EC9D22945}"/>
              </a:ext>
            </a:extLst>
          </p:cNvPr>
          <p:cNvSpPr>
            <a:spLocks noGrp="1"/>
          </p:cNvSpPr>
          <p:nvPr>
            <p:ph type="body" idx="1"/>
          </p:nvPr>
        </p:nvSpPr>
        <p:spPr>
          <a:xfrm>
            <a:off x="1622474" y="1351721"/>
            <a:ext cx="8085118" cy="993913"/>
          </a:xfrm>
        </p:spPr>
        <p:txBody>
          <a:bodyPr anchor="b">
            <a:normAutofit/>
          </a:bodyPr>
          <a:lstStyle>
            <a:lvl1pPr marL="0" indent="0">
              <a:buNone/>
              <a:defRPr sz="1800">
                <a:solidFill>
                  <a:schemeClr val="tx1"/>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dirty="0"/>
              <a:t>Click to edit Master text styles</a:t>
            </a:r>
          </a:p>
        </p:txBody>
      </p:sp>
      <p:sp>
        <p:nvSpPr>
          <p:cNvPr id="4" name="Date Placeholder 3">
            <a:extLst>
              <a:ext uri="{FF2B5EF4-FFF2-40B4-BE49-F238E27FC236}">
                <a16:creationId xmlns:a16="http://schemas.microsoft.com/office/drawing/2014/main" id="{86716478-6FAF-D420-0B87-6EABB81E887C}"/>
              </a:ext>
            </a:extLst>
          </p:cNvPr>
          <p:cNvSpPr>
            <a:spLocks noGrp="1"/>
          </p:cNvSpPr>
          <p:nvPr>
            <p:ph type="dt" sz="half" idx="10"/>
          </p:nvPr>
        </p:nvSpPr>
        <p:spPr/>
        <p:txBody>
          <a:bodyPr/>
          <a:lstStyle/>
          <a:p>
            <a:fld id="{E7736193-EDE3-4BB5-AE5F-E6E5472AB8BE}" type="datetimeFigureOut">
              <a:rPr lang="en-US" smtClean="0"/>
              <a:t>8/28/2023</a:t>
            </a:fld>
            <a:endParaRPr lang="en-US"/>
          </a:p>
        </p:txBody>
      </p:sp>
      <p:sp>
        <p:nvSpPr>
          <p:cNvPr id="5" name="Footer Placeholder 4">
            <a:extLst>
              <a:ext uri="{FF2B5EF4-FFF2-40B4-BE49-F238E27FC236}">
                <a16:creationId xmlns:a16="http://schemas.microsoft.com/office/drawing/2014/main" id="{87C4289B-CB0D-8AFC-7C02-F755C0DCC8F7}"/>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267971E4-8A9E-2A30-D7FE-B3505124BB9D}"/>
              </a:ext>
            </a:extLst>
          </p:cNvPr>
          <p:cNvSpPr>
            <a:spLocks noGrp="1"/>
          </p:cNvSpPr>
          <p:nvPr>
            <p:ph type="sldNum" sz="quarter" idx="12"/>
          </p:nvPr>
        </p:nvSpPr>
        <p:spPr/>
        <p:txBody>
          <a:bodyPr/>
          <a:lstStyle/>
          <a:p>
            <a:fld id="{1CC2C9B9-B4B7-45CC-A7EB-16F8BADE9045}" type="slidenum">
              <a:rPr lang="en-US" smtClean="0"/>
              <a:t>‹#›</a:t>
            </a:fld>
            <a:endParaRPr lang="en-US"/>
          </a:p>
        </p:txBody>
      </p:sp>
    </p:spTree>
    <p:extLst>
      <p:ext uri="{BB962C8B-B14F-4D97-AF65-F5344CB8AC3E}">
        <p14:creationId xmlns:p14="http://schemas.microsoft.com/office/powerpoint/2010/main" val="398502841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687F941-C3A7-545F-8046-C7A9AC80300E}"/>
              </a:ext>
            </a:extLst>
          </p:cNvPr>
          <p:cNvSpPr>
            <a:spLocks noGrp="1"/>
          </p:cNvSpPr>
          <p:nvPr>
            <p:ph type="title"/>
          </p:nvPr>
        </p:nvSpPr>
        <p:spPr>
          <a:xfrm>
            <a:off x="1615817" y="1272209"/>
            <a:ext cx="9164725" cy="1033670"/>
          </a:xfrm>
        </p:spPr>
        <p:txBody>
          <a:bodyPr anchor="b"/>
          <a:lstStyle/>
          <a:p>
            <a:r>
              <a:rPr lang="en-US" dirty="0"/>
              <a:t>Click to edit Master title style</a:t>
            </a:r>
          </a:p>
        </p:txBody>
      </p:sp>
      <p:sp>
        <p:nvSpPr>
          <p:cNvPr id="3" name="Content Placeholder 2">
            <a:extLst>
              <a:ext uri="{FF2B5EF4-FFF2-40B4-BE49-F238E27FC236}">
                <a16:creationId xmlns:a16="http://schemas.microsoft.com/office/drawing/2014/main" id="{41BD4277-CFAE-EEF6-3346-61F06D5A3945}"/>
              </a:ext>
            </a:extLst>
          </p:cNvPr>
          <p:cNvSpPr>
            <a:spLocks noGrp="1"/>
          </p:cNvSpPr>
          <p:nvPr>
            <p:ph sz="half" idx="1"/>
          </p:nvPr>
        </p:nvSpPr>
        <p:spPr>
          <a:xfrm>
            <a:off x="1615817" y="2425148"/>
            <a:ext cx="4188635" cy="3160643"/>
          </a:xfrm>
        </p:spPr>
        <p:txBody>
          <a:body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Content Placeholder 3">
            <a:extLst>
              <a:ext uri="{FF2B5EF4-FFF2-40B4-BE49-F238E27FC236}">
                <a16:creationId xmlns:a16="http://schemas.microsoft.com/office/drawing/2014/main" id="{09543384-699D-84FC-C8B5-7BDE49BB4478}"/>
              </a:ext>
            </a:extLst>
          </p:cNvPr>
          <p:cNvSpPr>
            <a:spLocks noGrp="1"/>
          </p:cNvSpPr>
          <p:nvPr>
            <p:ph sz="half" idx="2"/>
          </p:nvPr>
        </p:nvSpPr>
        <p:spPr>
          <a:xfrm>
            <a:off x="6371355" y="2425148"/>
            <a:ext cx="4188635" cy="3160644"/>
          </a:xfrm>
        </p:spPr>
        <p:txBody>
          <a:body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5" name="Date Placeholder 4">
            <a:extLst>
              <a:ext uri="{FF2B5EF4-FFF2-40B4-BE49-F238E27FC236}">
                <a16:creationId xmlns:a16="http://schemas.microsoft.com/office/drawing/2014/main" id="{B0A49386-AFC8-03DA-4563-07B0A0119B1C}"/>
              </a:ext>
            </a:extLst>
          </p:cNvPr>
          <p:cNvSpPr>
            <a:spLocks noGrp="1"/>
          </p:cNvSpPr>
          <p:nvPr>
            <p:ph type="dt" sz="half" idx="10"/>
          </p:nvPr>
        </p:nvSpPr>
        <p:spPr/>
        <p:txBody>
          <a:bodyPr/>
          <a:lstStyle/>
          <a:p>
            <a:fld id="{E7736193-EDE3-4BB5-AE5F-E6E5472AB8BE}" type="datetimeFigureOut">
              <a:rPr lang="en-US" smtClean="0"/>
              <a:t>8/28/2023</a:t>
            </a:fld>
            <a:endParaRPr lang="en-US"/>
          </a:p>
        </p:txBody>
      </p:sp>
      <p:sp>
        <p:nvSpPr>
          <p:cNvPr id="6" name="Footer Placeholder 5">
            <a:extLst>
              <a:ext uri="{FF2B5EF4-FFF2-40B4-BE49-F238E27FC236}">
                <a16:creationId xmlns:a16="http://schemas.microsoft.com/office/drawing/2014/main" id="{23AED60A-7704-31D9-7D4D-65C635EDF810}"/>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866927DA-3B5E-13B8-0BA8-5DCFF001E05E}"/>
              </a:ext>
            </a:extLst>
          </p:cNvPr>
          <p:cNvSpPr>
            <a:spLocks noGrp="1"/>
          </p:cNvSpPr>
          <p:nvPr>
            <p:ph type="sldNum" sz="quarter" idx="12"/>
          </p:nvPr>
        </p:nvSpPr>
        <p:spPr/>
        <p:txBody>
          <a:bodyPr/>
          <a:lstStyle/>
          <a:p>
            <a:fld id="{1CC2C9B9-B4B7-45CC-A7EB-16F8BADE9045}" type="slidenum">
              <a:rPr lang="en-US" smtClean="0"/>
              <a:t>‹#›</a:t>
            </a:fld>
            <a:endParaRPr lang="en-US"/>
          </a:p>
        </p:txBody>
      </p:sp>
    </p:spTree>
    <p:extLst>
      <p:ext uri="{BB962C8B-B14F-4D97-AF65-F5344CB8AC3E}">
        <p14:creationId xmlns:p14="http://schemas.microsoft.com/office/powerpoint/2010/main" val="418883797"/>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showMasterSp="0"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937B55A-280B-BDCB-F966-8578DDE741DC}"/>
              </a:ext>
            </a:extLst>
          </p:cNvPr>
          <p:cNvSpPr>
            <a:spLocks noGrp="1"/>
          </p:cNvSpPr>
          <p:nvPr>
            <p:ph type="title"/>
          </p:nvPr>
        </p:nvSpPr>
        <p:spPr>
          <a:xfrm>
            <a:off x="1017442" y="600817"/>
            <a:ext cx="10079497" cy="1168706"/>
          </a:xfrm>
        </p:spPr>
        <p:txBody>
          <a:bodyPr anchor="b"/>
          <a:lstStyle/>
          <a:p>
            <a:r>
              <a:rPr lang="en-US" dirty="0"/>
              <a:t>Click to edit Master title style</a:t>
            </a:r>
          </a:p>
        </p:txBody>
      </p:sp>
      <p:sp>
        <p:nvSpPr>
          <p:cNvPr id="3" name="Text Placeholder 2">
            <a:extLst>
              <a:ext uri="{FF2B5EF4-FFF2-40B4-BE49-F238E27FC236}">
                <a16:creationId xmlns:a16="http://schemas.microsoft.com/office/drawing/2014/main" id="{0C76EA03-7008-14AB-547B-E66EA4EC968F}"/>
              </a:ext>
            </a:extLst>
          </p:cNvPr>
          <p:cNvSpPr>
            <a:spLocks noGrp="1"/>
          </p:cNvSpPr>
          <p:nvPr>
            <p:ph type="body" idx="1"/>
          </p:nvPr>
        </p:nvSpPr>
        <p:spPr>
          <a:xfrm>
            <a:off x="1017442" y="1798488"/>
            <a:ext cx="4599587" cy="668492"/>
          </a:xfrm>
        </p:spPr>
        <p:txBody>
          <a:bodyPr anchor="b"/>
          <a:lstStyle>
            <a:lvl1pPr marL="0" indent="0">
              <a:buNone/>
              <a:defRPr sz="2400" b="0">
                <a:latin typeface="+mj-lt"/>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dirty="0"/>
              <a:t>Click to edit Master text styles</a:t>
            </a:r>
          </a:p>
        </p:txBody>
      </p:sp>
      <p:sp>
        <p:nvSpPr>
          <p:cNvPr id="4" name="Content Placeholder 3">
            <a:extLst>
              <a:ext uri="{FF2B5EF4-FFF2-40B4-BE49-F238E27FC236}">
                <a16:creationId xmlns:a16="http://schemas.microsoft.com/office/drawing/2014/main" id="{9D629F56-D2C8-71FE-FA59-002819D51856}"/>
              </a:ext>
            </a:extLst>
          </p:cNvPr>
          <p:cNvSpPr>
            <a:spLocks noGrp="1"/>
          </p:cNvSpPr>
          <p:nvPr>
            <p:ph sz="half" idx="2"/>
          </p:nvPr>
        </p:nvSpPr>
        <p:spPr>
          <a:xfrm>
            <a:off x="1017442" y="2777279"/>
            <a:ext cx="4599587" cy="3276934"/>
          </a:xfrm>
        </p:spPr>
        <p:txBody>
          <a:body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5" name="Text Placeholder 4">
            <a:extLst>
              <a:ext uri="{FF2B5EF4-FFF2-40B4-BE49-F238E27FC236}">
                <a16:creationId xmlns:a16="http://schemas.microsoft.com/office/drawing/2014/main" id="{712524D2-CA8D-75F3-D089-C2F0E20D4759}"/>
              </a:ext>
            </a:extLst>
          </p:cNvPr>
          <p:cNvSpPr>
            <a:spLocks noGrp="1"/>
          </p:cNvSpPr>
          <p:nvPr>
            <p:ph type="body" sz="quarter" idx="3"/>
          </p:nvPr>
        </p:nvSpPr>
        <p:spPr>
          <a:xfrm>
            <a:off x="6497352" y="1798488"/>
            <a:ext cx="4599588" cy="668492"/>
          </a:xfrm>
        </p:spPr>
        <p:txBody>
          <a:bodyPr anchor="b"/>
          <a:lstStyle>
            <a:lvl1pPr marL="0" indent="0">
              <a:buNone/>
              <a:defRPr sz="2400" b="0">
                <a:latin typeface="+mj-lt"/>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dirty="0"/>
              <a:t>Click to edit Master text styles</a:t>
            </a:r>
          </a:p>
        </p:txBody>
      </p:sp>
      <p:sp>
        <p:nvSpPr>
          <p:cNvPr id="6" name="Content Placeholder 5">
            <a:extLst>
              <a:ext uri="{FF2B5EF4-FFF2-40B4-BE49-F238E27FC236}">
                <a16:creationId xmlns:a16="http://schemas.microsoft.com/office/drawing/2014/main" id="{EE99B0E3-5AE5-0516-27BF-9F246137FE03}"/>
              </a:ext>
            </a:extLst>
          </p:cNvPr>
          <p:cNvSpPr>
            <a:spLocks noGrp="1"/>
          </p:cNvSpPr>
          <p:nvPr>
            <p:ph sz="quarter" idx="4"/>
          </p:nvPr>
        </p:nvSpPr>
        <p:spPr>
          <a:xfrm>
            <a:off x="6497352" y="2777279"/>
            <a:ext cx="4599588" cy="3276934"/>
          </a:xfrm>
        </p:spPr>
        <p:txBody>
          <a:body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7" name="Date Placeholder 6">
            <a:extLst>
              <a:ext uri="{FF2B5EF4-FFF2-40B4-BE49-F238E27FC236}">
                <a16:creationId xmlns:a16="http://schemas.microsoft.com/office/drawing/2014/main" id="{F7B319A7-6048-4735-B2AC-6D6043F1461A}"/>
              </a:ext>
            </a:extLst>
          </p:cNvPr>
          <p:cNvSpPr>
            <a:spLocks noGrp="1"/>
          </p:cNvSpPr>
          <p:nvPr>
            <p:ph type="dt" sz="half" idx="10"/>
          </p:nvPr>
        </p:nvSpPr>
        <p:spPr/>
        <p:txBody>
          <a:bodyPr/>
          <a:lstStyle/>
          <a:p>
            <a:fld id="{E7736193-EDE3-4BB5-AE5F-E6E5472AB8BE}" type="datetimeFigureOut">
              <a:rPr lang="en-US" smtClean="0"/>
              <a:t>8/28/2023</a:t>
            </a:fld>
            <a:endParaRPr lang="en-US"/>
          </a:p>
        </p:txBody>
      </p:sp>
      <p:sp>
        <p:nvSpPr>
          <p:cNvPr id="8" name="Footer Placeholder 7">
            <a:extLst>
              <a:ext uri="{FF2B5EF4-FFF2-40B4-BE49-F238E27FC236}">
                <a16:creationId xmlns:a16="http://schemas.microsoft.com/office/drawing/2014/main" id="{6515F875-F23E-D0D2-9115-CD494FDA00BB}"/>
              </a:ext>
            </a:extLst>
          </p:cNvPr>
          <p:cNvSpPr>
            <a:spLocks noGrp="1"/>
          </p:cNvSpPr>
          <p:nvPr>
            <p:ph type="ftr" sz="quarter" idx="11"/>
          </p:nvPr>
        </p:nvSpPr>
        <p:spPr/>
        <p:txBody>
          <a:bodyPr/>
          <a:lstStyle/>
          <a:p>
            <a:endParaRPr lang="en-US"/>
          </a:p>
        </p:txBody>
      </p:sp>
      <p:sp>
        <p:nvSpPr>
          <p:cNvPr id="9" name="Slide Number Placeholder 8">
            <a:extLst>
              <a:ext uri="{FF2B5EF4-FFF2-40B4-BE49-F238E27FC236}">
                <a16:creationId xmlns:a16="http://schemas.microsoft.com/office/drawing/2014/main" id="{6DB4F88F-F488-D9D5-CF99-AA1750AAFC39}"/>
              </a:ext>
            </a:extLst>
          </p:cNvPr>
          <p:cNvSpPr>
            <a:spLocks noGrp="1"/>
          </p:cNvSpPr>
          <p:nvPr>
            <p:ph type="sldNum" sz="quarter" idx="12"/>
          </p:nvPr>
        </p:nvSpPr>
        <p:spPr/>
        <p:txBody>
          <a:bodyPr/>
          <a:lstStyle/>
          <a:p>
            <a:fld id="{1CC2C9B9-B4B7-45CC-A7EB-16F8BADE9045}" type="slidenum">
              <a:rPr lang="en-US" smtClean="0"/>
              <a:t>‹#›</a:t>
            </a:fld>
            <a:endParaRPr lang="en-US"/>
          </a:p>
        </p:txBody>
      </p:sp>
      <p:cxnSp>
        <p:nvCxnSpPr>
          <p:cNvPr id="13" name="Straight Connector 12">
            <a:extLst>
              <a:ext uri="{FF2B5EF4-FFF2-40B4-BE49-F238E27FC236}">
                <a16:creationId xmlns:a16="http://schemas.microsoft.com/office/drawing/2014/main" id="{B5094593-EFC2-EEEF-74CD-BD00F4132A94}"/>
              </a:ext>
            </a:extLst>
          </p:cNvPr>
          <p:cNvCxnSpPr>
            <a:cxnSpLocks/>
          </p:cNvCxnSpPr>
          <p:nvPr/>
        </p:nvCxnSpPr>
        <p:spPr>
          <a:xfrm>
            <a:off x="6571185" y="2593591"/>
            <a:ext cx="4525755" cy="0"/>
          </a:xfrm>
          <a:prstGeom prst="line">
            <a:avLst/>
          </a:prstGeom>
          <a:ln w="38100">
            <a:solidFill>
              <a:schemeClr val="accent1">
                <a:lumMod val="60000"/>
                <a:lumOff val="40000"/>
              </a:schemeClr>
            </a:solidFill>
          </a:ln>
        </p:spPr>
        <p:style>
          <a:lnRef idx="1">
            <a:schemeClr val="accent1"/>
          </a:lnRef>
          <a:fillRef idx="0">
            <a:schemeClr val="accent1"/>
          </a:fillRef>
          <a:effectRef idx="0">
            <a:schemeClr val="accent1"/>
          </a:effectRef>
          <a:fontRef idx="minor">
            <a:schemeClr val="tx1"/>
          </a:fontRef>
        </p:style>
      </p:cxnSp>
      <p:cxnSp>
        <p:nvCxnSpPr>
          <p:cNvPr id="15" name="Straight Connector 14">
            <a:extLst>
              <a:ext uri="{FF2B5EF4-FFF2-40B4-BE49-F238E27FC236}">
                <a16:creationId xmlns:a16="http://schemas.microsoft.com/office/drawing/2014/main" id="{AF851F6D-436C-FA47-8CD1-2C10E735764A}"/>
              </a:ext>
            </a:extLst>
          </p:cNvPr>
          <p:cNvCxnSpPr>
            <a:cxnSpLocks/>
          </p:cNvCxnSpPr>
          <p:nvPr/>
        </p:nvCxnSpPr>
        <p:spPr>
          <a:xfrm>
            <a:off x="1107503" y="2593591"/>
            <a:ext cx="4509526" cy="0"/>
          </a:xfrm>
          <a:prstGeom prst="line">
            <a:avLst/>
          </a:prstGeom>
          <a:ln w="38100">
            <a:solidFill>
              <a:schemeClr val="accent1">
                <a:lumMod val="60000"/>
                <a:lumOff val="40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460457305"/>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4D91B86-9261-4E82-EF65-30F78154E2FE}"/>
              </a:ext>
            </a:extLst>
          </p:cNvPr>
          <p:cNvSpPr>
            <a:spLocks noGrp="1"/>
          </p:cNvSpPr>
          <p:nvPr>
            <p:ph type="title"/>
          </p:nvPr>
        </p:nvSpPr>
        <p:spPr/>
        <p:txBody>
          <a:bodyPr/>
          <a:lstStyle/>
          <a:p>
            <a:r>
              <a:rPr lang="en-US"/>
              <a:t>Click to edit Master title style</a:t>
            </a:r>
          </a:p>
        </p:txBody>
      </p:sp>
      <p:sp>
        <p:nvSpPr>
          <p:cNvPr id="3" name="Date Placeholder 2">
            <a:extLst>
              <a:ext uri="{FF2B5EF4-FFF2-40B4-BE49-F238E27FC236}">
                <a16:creationId xmlns:a16="http://schemas.microsoft.com/office/drawing/2014/main" id="{6A3A5E84-E43B-20AE-E80D-47CB0B07BD7B}"/>
              </a:ext>
            </a:extLst>
          </p:cNvPr>
          <p:cNvSpPr>
            <a:spLocks noGrp="1"/>
          </p:cNvSpPr>
          <p:nvPr>
            <p:ph type="dt" sz="half" idx="10"/>
          </p:nvPr>
        </p:nvSpPr>
        <p:spPr/>
        <p:txBody>
          <a:bodyPr/>
          <a:lstStyle/>
          <a:p>
            <a:fld id="{E7736193-EDE3-4BB5-AE5F-E6E5472AB8BE}" type="datetimeFigureOut">
              <a:rPr lang="en-US" smtClean="0"/>
              <a:t>8/28/2023</a:t>
            </a:fld>
            <a:endParaRPr lang="en-US"/>
          </a:p>
        </p:txBody>
      </p:sp>
      <p:sp>
        <p:nvSpPr>
          <p:cNvPr id="4" name="Footer Placeholder 3">
            <a:extLst>
              <a:ext uri="{FF2B5EF4-FFF2-40B4-BE49-F238E27FC236}">
                <a16:creationId xmlns:a16="http://schemas.microsoft.com/office/drawing/2014/main" id="{2AFF5797-14F1-9FEB-247C-0E325AF74D2E}"/>
              </a:ext>
            </a:extLst>
          </p:cNvPr>
          <p:cNvSpPr>
            <a:spLocks noGrp="1"/>
          </p:cNvSpPr>
          <p:nvPr>
            <p:ph type="ftr" sz="quarter" idx="11"/>
          </p:nvPr>
        </p:nvSpPr>
        <p:spPr/>
        <p:txBody>
          <a:bodyPr/>
          <a:lstStyle/>
          <a:p>
            <a:endParaRPr lang="en-US"/>
          </a:p>
        </p:txBody>
      </p:sp>
      <p:sp>
        <p:nvSpPr>
          <p:cNvPr id="5" name="Slide Number Placeholder 4">
            <a:extLst>
              <a:ext uri="{FF2B5EF4-FFF2-40B4-BE49-F238E27FC236}">
                <a16:creationId xmlns:a16="http://schemas.microsoft.com/office/drawing/2014/main" id="{D5B5D7AF-1489-8F93-4828-0AE784B8BA8F}"/>
              </a:ext>
            </a:extLst>
          </p:cNvPr>
          <p:cNvSpPr>
            <a:spLocks noGrp="1"/>
          </p:cNvSpPr>
          <p:nvPr>
            <p:ph type="sldNum" sz="quarter" idx="12"/>
          </p:nvPr>
        </p:nvSpPr>
        <p:spPr/>
        <p:txBody>
          <a:bodyPr/>
          <a:lstStyle/>
          <a:p>
            <a:fld id="{1CC2C9B9-B4B7-45CC-A7EB-16F8BADE9045}" type="slidenum">
              <a:rPr lang="en-US" smtClean="0"/>
              <a:t>‹#›</a:t>
            </a:fld>
            <a:endParaRPr lang="en-US"/>
          </a:p>
        </p:txBody>
      </p:sp>
    </p:spTree>
    <p:extLst>
      <p:ext uri="{BB962C8B-B14F-4D97-AF65-F5344CB8AC3E}">
        <p14:creationId xmlns:p14="http://schemas.microsoft.com/office/powerpoint/2010/main" val="2921979767"/>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8B6CAF1C-8901-AE05-E52C-D5B95941055B}"/>
              </a:ext>
            </a:extLst>
          </p:cNvPr>
          <p:cNvSpPr>
            <a:spLocks noGrp="1"/>
          </p:cNvSpPr>
          <p:nvPr>
            <p:ph type="dt" sz="half" idx="10"/>
          </p:nvPr>
        </p:nvSpPr>
        <p:spPr/>
        <p:txBody>
          <a:bodyPr/>
          <a:lstStyle/>
          <a:p>
            <a:fld id="{E7736193-EDE3-4BB5-AE5F-E6E5472AB8BE}" type="datetimeFigureOut">
              <a:rPr lang="en-US" smtClean="0"/>
              <a:t>8/28/2023</a:t>
            </a:fld>
            <a:endParaRPr lang="en-US"/>
          </a:p>
        </p:txBody>
      </p:sp>
      <p:sp>
        <p:nvSpPr>
          <p:cNvPr id="3" name="Footer Placeholder 2">
            <a:extLst>
              <a:ext uri="{FF2B5EF4-FFF2-40B4-BE49-F238E27FC236}">
                <a16:creationId xmlns:a16="http://schemas.microsoft.com/office/drawing/2014/main" id="{E1CD4F90-2973-4FE2-6C2C-5C2AC5C5A8F4}"/>
              </a:ext>
            </a:extLst>
          </p:cNvPr>
          <p:cNvSpPr>
            <a:spLocks noGrp="1"/>
          </p:cNvSpPr>
          <p:nvPr>
            <p:ph type="ftr" sz="quarter" idx="11"/>
          </p:nvPr>
        </p:nvSpPr>
        <p:spPr/>
        <p:txBody>
          <a:bodyPr/>
          <a:lstStyle/>
          <a:p>
            <a:endParaRPr lang="en-US"/>
          </a:p>
        </p:txBody>
      </p:sp>
      <p:sp>
        <p:nvSpPr>
          <p:cNvPr id="4" name="Slide Number Placeholder 3">
            <a:extLst>
              <a:ext uri="{FF2B5EF4-FFF2-40B4-BE49-F238E27FC236}">
                <a16:creationId xmlns:a16="http://schemas.microsoft.com/office/drawing/2014/main" id="{FD50414B-A7EC-0C14-EFD2-29C5582CC184}"/>
              </a:ext>
            </a:extLst>
          </p:cNvPr>
          <p:cNvSpPr>
            <a:spLocks noGrp="1"/>
          </p:cNvSpPr>
          <p:nvPr>
            <p:ph type="sldNum" sz="quarter" idx="12"/>
          </p:nvPr>
        </p:nvSpPr>
        <p:spPr/>
        <p:txBody>
          <a:bodyPr/>
          <a:lstStyle/>
          <a:p>
            <a:fld id="{1CC2C9B9-B4B7-45CC-A7EB-16F8BADE9045}" type="slidenum">
              <a:rPr lang="en-US" smtClean="0"/>
              <a:t>‹#›</a:t>
            </a:fld>
            <a:endParaRPr lang="en-US"/>
          </a:p>
        </p:txBody>
      </p:sp>
    </p:spTree>
    <p:extLst>
      <p:ext uri="{BB962C8B-B14F-4D97-AF65-F5344CB8AC3E}">
        <p14:creationId xmlns:p14="http://schemas.microsoft.com/office/powerpoint/2010/main" val="294011056"/>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showMasterSp="0"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7E378C7-A764-C5E4-A6A4-DC5B1B3537FB}"/>
              </a:ext>
            </a:extLst>
          </p:cNvPr>
          <p:cNvSpPr>
            <a:spLocks noGrp="1"/>
          </p:cNvSpPr>
          <p:nvPr>
            <p:ph type="title"/>
          </p:nvPr>
        </p:nvSpPr>
        <p:spPr>
          <a:xfrm>
            <a:off x="1380121" y="1391478"/>
            <a:ext cx="3288432" cy="1951414"/>
          </a:xfrm>
        </p:spPr>
        <p:txBody>
          <a:bodyPr anchor="t">
            <a:normAutofit/>
          </a:bodyPr>
          <a:lstStyle>
            <a:lvl1pPr>
              <a:defRPr sz="2400"/>
            </a:lvl1pPr>
          </a:lstStyle>
          <a:p>
            <a:r>
              <a:rPr lang="en-US" dirty="0"/>
              <a:t>Click to edit Master title style</a:t>
            </a:r>
          </a:p>
        </p:txBody>
      </p:sp>
      <p:sp>
        <p:nvSpPr>
          <p:cNvPr id="3" name="Content Placeholder 2">
            <a:extLst>
              <a:ext uri="{FF2B5EF4-FFF2-40B4-BE49-F238E27FC236}">
                <a16:creationId xmlns:a16="http://schemas.microsoft.com/office/drawing/2014/main" id="{27DFE178-4B5D-413B-6583-AB81E8D04180}"/>
              </a:ext>
            </a:extLst>
          </p:cNvPr>
          <p:cNvSpPr>
            <a:spLocks noGrp="1"/>
          </p:cNvSpPr>
          <p:nvPr>
            <p:ph idx="1"/>
          </p:nvPr>
        </p:nvSpPr>
        <p:spPr>
          <a:xfrm>
            <a:off x="6003235" y="920080"/>
            <a:ext cx="5312467" cy="5026360"/>
          </a:xfrm>
        </p:spPr>
        <p:txBody>
          <a:bodyPr>
            <a:normAutofit/>
          </a:bodyPr>
          <a:lstStyle>
            <a:lvl1pPr>
              <a:defRPr sz="2800"/>
            </a:lvl1pPr>
            <a:lvl2pPr>
              <a:defRPr sz="2400"/>
            </a:lvl2pPr>
            <a:lvl3pPr>
              <a:defRPr sz="2000"/>
            </a:lvl3pPr>
            <a:lvl4pPr>
              <a:defRPr sz="1800"/>
            </a:lvl4pPr>
            <a:lvl5pPr>
              <a:defRPr sz="1800"/>
            </a:lvl5pPr>
            <a:lvl6pPr>
              <a:defRPr sz="2000"/>
            </a:lvl6pPr>
            <a:lvl7pPr>
              <a:defRPr sz="2000"/>
            </a:lvl7pPr>
            <a:lvl8pPr>
              <a:defRPr sz="2000"/>
            </a:lvl8pPr>
            <a:lvl9pPr>
              <a:defRPr sz="2000"/>
            </a:lvl9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Text Placeholder 3">
            <a:extLst>
              <a:ext uri="{FF2B5EF4-FFF2-40B4-BE49-F238E27FC236}">
                <a16:creationId xmlns:a16="http://schemas.microsoft.com/office/drawing/2014/main" id="{8DB92F6D-71AB-9630-9DBE-46041C50C79A}"/>
              </a:ext>
            </a:extLst>
          </p:cNvPr>
          <p:cNvSpPr>
            <a:spLocks noGrp="1"/>
          </p:cNvSpPr>
          <p:nvPr>
            <p:ph type="body" sz="half" idx="2"/>
          </p:nvPr>
        </p:nvSpPr>
        <p:spPr>
          <a:xfrm>
            <a:off x="1380121" y="3566727"/>
            <a:ext cx="3288432" cy="1766325"/>
          </a:xfrm>
        </p:spPr>
        <p:txBody>
          <a:bodyPr anchor="b">
            <a:normAutofit/>
          </a:bodyPr>
          <a:lstStyle>
            <a:lvl1pPr marL="0" indent="0">
              <a:buNone/>
              <a:defRPr sz="18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dirty="0"/>
              <a:t>Click to edit Master text styles</a:t>
            </a:r>
          </a:p>
        </p:txBody>
      </p:sp>
      <p:sp>
        <p:nvSpPr>
          <p:cNvPr id="5" name="Date Placeholder 4">
            <a:extLst>
              <a:ext uri="{FF2B5EF4-FFF2-40B4-BE49-F238E27FC236}">
                <a16:creationId xmlns:a16="http://schemas.microsoft.com/office/drawing/2014/main" id="{80FEAAD1-C919-6E2E-32D2-E199025FB8F9}"/>
              </a:ext>
            </a:extLst>
          </p:cNvPr>
          <p:cNvSpPr>
            <a:spLocks noGrp="1"/>
          </p:cNvSpPr>
          <p:nvPr>
            <p:ph type="dt" sz="half" idx="10"/>
          </p:nvPr>
        </p:nvSpPr>
        <p:spPr/>
        <p:txBody>
          <a:bodyPr/>
          <a:lstStyle/>
          <a:p>
            <a:fld id="{E7736193-EDE3-4BB5-AE5F-E6E5472AB8BE}" type="datetimeFigureOut">
              <a:rPr lang="en-US" smtClean="0"/>
              <a:t>8/28/2023</a:t>
            </a:fld>
            <a:endParaRPr lang="en-US"/>
          </a:p>
        </p:txBody>
      </p:sp>
      <p:sp>
        <p:nvSpPr>
          <p:cNvPr id="6" name="Footer Placeholder 5">
            <a:extLst>
              <a:ext uri="{FF2B5EF4-FFF2-40B4-BE49-F238E27FC236}">
                <a16:creationId xmlns:a16="http://schemas.microsoft.com/office/drawing/2014/main" id="{5288B5D8-E15B-BE38-2A89-BD0F02E1A048}"/>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067ECC26-B78C-4CBD-6883-97E80D3E5165}"/>
              </a:ext>
            </a:extLst>
          </p:cNvPr>
          <p:cNvSpPr>
            <a:spLocks noGrp="1"/>
          </p:cNvSpPr>
          <p:nvPr>
            <p:ph type="sldNum" sz="quarter" idx="12"/>
          </p:nvPr>
        </p:nvSpPr>
        <p:spPr/>
        <p:txBody>
          <a:bodyPr/>
          <a:lstStyle/>
          <a:p>
            <a:fld id="{1CC2C9B9-B4B7-45CC-A7EB-16F8BADE9045}" type="slidenum">
              <a:rPr lang="en-US" smtClean="0"/>
              <a:t>‹#›</a:t>
            </a:fld>
            <a:endParaRPr lang="en-US"/>
          </a:p>
        </p:txBody>
      </p:sp>
      <p:sp>
        <p:nvSpPr>
          <p:cNvPr id="11" name="Rectangle 10">
            <a:extLst>
              <a:ext uri="{FF2B5EF4-FFF2-40B4-BE49-F238E27FC236}">
                <a16:creationId xmlns:a16="http://schemas.microsoft.com/office/drawing/2014/main" id="{96AAC029-BE5C-900C-E7D2-DE6E31789D1E}"/>
              </a:ext>
              <a:ext uri="{C183D7F6-B498-43B3-948B-1728B52AA6E4}">
                <adec:decorative xmlns:adec="http://schemas.microsoft.com/office/drawing/2017/decorative" val="1"/>
              </a:ext>
            </a:extLst>
          </p:cNvPr>
          <p:cNvSpPr/>
          <p:nvPr/>
        </p:nvSpPr>
        <p:spPr>
          <a:xfrm>
            <a:off x="933198" y="931857"/>
            <a:ext cx="4305523" cy="4996302"/>
          </a:xfrm>
          <a:prstGeom prst="rect">
            <a:avLst/>
          </a:prstGeom>
          <a:noFill/>
          <a:ln w="38100">
            <a:solidFill>
              <a:schemeClr val="accent1">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81247805"/>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5A04EAA-30F7-390A-C77C-2E5BD8218BC0}"/>
              </a:ext>
            </a:extLst>
          </p:cNvPr>
          <p:cNvSpPr>
            <a:spLocks noGrp="1"/>
          </p:cNvSpPr>
          <p:nvPr>
            <p:ph type="title"/>
          </p:nvPr>
        </p:nvSpPr>
        <p:spPr>
          <a:xfrm>
            <a:off x="1380120" y="1391478"/>
            <a:ext cx="3322510" cy="2037522"/>
          </a:xfrm>
        </p:spPr>
        <p:txBody>
          <a:bodyPr anchor="t">
            <a:normAutofit/>
          </a:bodyPr>
          <a:lstStyle>
            <a:lvl1pPr>
              <a:defRPr sz="2400"/>
            </a:lvl1pPr>
          </a:lstStyle>
          <a:p>
            <a:r>
              <a:rPr lang="en-US" dirty="0"/>
              <a:t>Click to edit Master title style</a:t>
            </a:r>
          </a:p>
        </p:txBody>
      </p:sp>
      <p:sp useBgFill="1">
        <p:nvSpPr>
          <p:cNvPr id="3" name="Picture Placeholder 2">
            <a:extLst>
              <a:ext uri="{FF2B5EF4-FFF2-40B4-BE49-F238E27FC236}">
                <a16:creationId xmlns:a16="http://schemas.microsoft.com/office/drawing/2014/main" id="{513A1C34-81AC-D534-67B1-42721228935F}"/>
              </a:ext>
            </a:extLst>
          </p:cNvPr>
          <p:cNvSpPr>
            <a:spLocks noGrp="1"/>
          </p:cNvSpPr>
          <p:nvPr>
            <p:ph type="pic" idx="1"/>
          </p:nvPr>
        </p:nvSpPr>
        <p:spPr>
          <a:xfrm>
            <a:off x="5907143" y="931857"/>
            <a:ext cx="5351659" cy="4996302"/>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p>
        </p:txBody>
      </p:sp>
      <p:sp>
        <p:nvSpPr>
          <p:cNvPr id="4" name="Text Placeholder 3">
            <a:extLst>
              <a:ext uri="{FF2B5EF4-FFF2-40B4-BE49-F238E27FC236}">
                <a16:creationId xmlns:a16="http://schemas.microsoft.com/office/drawing/2014/main" id="{C0E1012D-3524-26C6-64C1-8CE6E7A9A29B}"/>
              </a:ext>
            </a:extLst>
          </p:cNvPr>
          <p:cNvSpPr>
            <a:spLocks noGrp="1"/>
          </p:cNvSpPr>
          <p:nvPr>
            <p:ph type="body" sz="half" idx="2"/>
          </p:nvPr>
        </p:nvSpPr>
        <p:spPr>
          <a:xfrm>
            <a:off x="1380120" y="3742792"/>
            <a:ext cx="3322510" cy="1590261"/>
          </a:xfrm>
        </p:spPr>
        <p:txBody>
          <a:bodyPr anchor="b">
            <a:normAutofit/>
          </a:bodyPr>
          <a:lstStyle>
            <a:lvl1pPr marL="0" indent="0">
              <a:buNone/>
              <a:defRPr sz="18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dirty="0"/>
              <a:t>Click to edit Master text styles</a:t>
            </a:r>
          </a:p>
        </p:txBody>
      </p:sp>
      <p:sp>
        <p:nvSpPr>
          <p:cNvPr id="5" name="Date Placeholder 4">
            <a:extLst>
              <a:ext uri="{FF2B5EF4-FFF2-40B4-BE49-F238E27FC236}">
                <a16:creationId xmlns:a16="http://schemas.microsoft.com/office/drawing/2014/main" id="{7E8FA6D7-1BE0-F14D-A2F7-4836180BC3B9}"/>
              </a:ext>
            </a:extLst>
          </p:cNvPr>
          <p:cNvSpPr>
            <a:spLocks noGrp="1"/>
          </p:cNvSpPr>
          <p:nvPr>
            <p:ph type="dt" sz="half" idx="10"/>
          </p:nvPr>
        </p:nvSpPr>
        <p:spPr/>
        <p:txBody>
          <a:bodyPr/>
          <a:lstStyle/>
          <a:p>
            <a:fld id="{E7736193-EDE3-4BB5-AE5F-E6E5472AB8BE}" type="datetimeFigureOut">
              <a:rPr lang="en-US" smtClean="0"/>
              <a:t>8/28/2023</a:t>
            </a:fld>
            <a:endParaRPr lang="en-US"/>
          </a:p>
        </p:txBody>
      </p:sp>
      <p:sp>
        <p:nvSpPr>
          <p:cNvPr id="6" name="Footer Placeholder 5">
            <a:extLst>
              <a:ext uri="{FF2B5EF4-FFF2-40B4-BE49-F238E27FC236}">
                <a16:creationId xmlns:a16="http://schemas.microsoft.com/office/drawing/2014/main" id="{0556B5AC-3F20-FDC1-D579-7C4C6B4ED037}"/>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7E074ACA-1D54-81FA-70B1-31AB3011B3C6}"/>
              </a:ext>
            </a:extLst>
          </p:cNvPr>
          <p:cNvSpPr>
            <a:spLocks noGrp="1"/>
          </p:cNvSpPr>
          <p:nvPr>
            <p:ph type="sldNum" sz="quarter" idx="12"/>
          </p:nvPr>
        </p:nvSpPr>
        <p:spPr/>
        <p:txBody>
          <a:bodyPr/>
          <a:lstStyle/>
          <a:p>
            <a:fld id="{1CC2C9B9-B4B7-45CC-A7EB-16F8BADE9045}" type="slidenum">
              <a:rPr lang="en-US" smtClean="0"/>
              <a:t>‹#›</a:t>
            </a:fld>
            <a:endParaRPr lang="en-US"/>
          </a:p>
        </p:txBody>
      </p:sp>
      <p:sp>
        <p:nvSpPr>
          <p:cNvPr id="9" name="Rectangle 8">
            <a:extLst>
              <a:ext uri="{FF2B5EF4-FFF2-40B4-BE49-F238E27FC236}">
                <a16:creationId xmlns:a16="http://schemas.microsoft.com/office/drawing/2014/main" id="{4DD8EE65-D4F9-418A-1628-F5DFD3DBA24E}"/>
              </a:ext>
              <a:ext uri="{C183D7F6-B498-43B3-948B-1728B52AA6E4}">
                <adec:decorative xmlns:adec="http://schemas.microsoft.com/office/drawing/2017/decorative" val="1"/>
              </a:ext>
            </a:extLst>
          </p:cNvPr>
          <p:cNvSpPr/>
          <p:nvPr/>
        </p:nvSpPr>
        <p:spPr>
          <a:xfrm>
            <a:off x="933198" y="931857"/>
            <a:ext cx="4305523" cy="4996302"/>
          </a:xfrm>
          <a:prstGeom prst="rect">
            <a:avLst/>
          </a:prstGeom>
          <a:noFill/>
          <a:ln w="38100">
            <a:solidFill>
              <a:schemeClr val="accent1">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2968293082"/>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2D2C3AB-851A-0D2F-B3AE-5B161CFFC00A}"/>
              </a:ext>
            </a:extLst>
          </p:cNvPr>
          <p:cNvSpPr>
            <a:spLocks noGrp="1"/>
          </p:cNvSpPr>
          <p:nvPr>
            <p:ph type="title"/>
          </p:nvPr>
        </p:nvSpPr>
        <p:spPr>
          <a:xfrm>
            <a:off x="1624338" y="1255172"/>
            <a:ext cx="9297346" cy="1050707"/>
          </a:xfrm>
        </p:spPr>
        <p:txBody>
          <a:bodyPr anchor="b"/>
          <a:lstStyle/>
          <a:p>
            <a:r>
              <a:rPr lang="en-US" dirty="0"/>
              <a:t>Click to edit Master title style</a:t>
            </a:r>
          </a:p>
        </p:txBody>
      </p:sp>
      <p:sp>
        <p:nvSpPr>
          <p:cNvPr id="3" name="Vertical Text Placeholder 2">
            <a:extLst>
              <a:ext uri="{FF2B5EF4-FFF2-40B4-BE49-F238E27FC236}">
                <a16:creationId xmlns:a16="http://schemas.microsoft.com/office/drawing/2014/main" id="{0E89FD6B-3621-3904-7878-A2825C692509}"/>
              </a:ext>
            </a:extLst>
          </p:cNvPr>
          <p:cNvSpPr>
            <a:spLocks noGrp="1"/>
          </p:cNvSpPr>
          <p:nvPr>
            <p:ph type="body" orient="vert" idx="1"/>
          </p:nvPr>
        </p:nvSpPr>
        <p:spPr>
          <a:xfrm>
            <a:off x="1624338" y="2419468"/>
            <a:ext cx="9297346" cy="3254356"/>
          </a:xfrm>
        </p:spPr>
        <p:txBody>
          <a:bodyPr vert="eaVert"/>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Date Placeholder 3">
            <a:extLst>
              <a:ext uri="{FF2B5EF4-FFF2-40B4-BE49-F238E27FC236}">
                <a16:creationId xmlns:a16="http://schemas.microsoft.com/office/drawing/2014/main" id="{79808AE9-D8ED-ED5D-D7B0-A43811777E81}"/>
              </a:ext>
            </a:extLst>
          </p:cNvPr>
          <p:cNvSpPr>
            <a:spLocks noGrp="1"/>
          </p:cNvSpPr>
          <p:nvPr>
            <p:ph type="dt" sz="half" idx="10"/>
          </p:nvPr>
        </p:nvSpPr>
        <p:spPr/>
        <p:txBody>
          <a:bodyPr/>
          <a:lstStyle/>
          <a:p>
            <a:fld id="{E7736193-EDE3-4BB5-AE5F-E6E5472AB8BE}" type="datetimeFigureOut">
              <a:rPr lang="en-US" smtClean="0"/>
              <a:t>8/28/2023</a:t>
            </a:fld>
            <a:endParaRPr lang="en-US"/>
          </a:p>
        </p:txBody>
      </p:sp>
      <p:sp>
        <p:nvSpPr>
          <p:cNvPr id="5" name="Footer Placeholder 4">
            <a:extLst>
              <a:ext uri="{FF2B5EF4-FFF2-40B4-BE49-F238E27FC236}">
                <a16:creationId xmlns:a16="http://schemas.microsoft.com/office/drawing/2014/main" id="{9A9EF98B-AC81-D122-3D05-9C4E2FE4238C}"/>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6B9FB543-B138-6627-3714-12105D172AD5}"/>
              </a:ext>
            </a:extLst>
          </p:cNvPr>
          <p:cNvSpPr>
            <a:spLocks noGrp="1"/>
          </p:cNvSpPr>
          <p:nvPr>
            <p:ph type="sldNum" sz="quarter" idx="12"/>
          </p:nvPr>
        </p:nvSpPr>
        <p:spPr/>
        <p:txBody>
          <a:bodyPr/>
          <a:lstStyle/>
          <a:p>
            <a:fld id="{1CC2C9B9-B4B7-45CC-A7EB-16F8BADE9045}" type="slidenum">
              <a:rPr lang="en-US" smtClean="0"/>
              <a:t>‹#›</a:t>
            </a:fld>
            <a:endParaRPr lang="en-US"/>
          </a:p>
        </p:txBody>
      </p:sp>
    </p:spTree>
    <p:extLst>
      <p:ext uri="{BB962C8B-B14F-4D97-AF65-F5344CB8AC3E}">
        <p14:creationId xmlns:p14="http://schemas.microsoft.com/office/powerpoint/2010/main" val="3243477575"/>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203DE16D-F1A0-DDB5-A98C-A9055C93D914}"/>
              </a:ext>
            </a:extLst>
          </p:cNvPr>
          <p:cNvSpPr>
            <a:spLocks noGrp="1"/>
          </p:cNvSpPr>
          <p:nvPr>
            <p:ph type="title" orient="vert"/>
          </p:nvPr>
        </p:nvSpPr>
        <p:spPr>
          <a:xfrm>
            <a:off x="9126961" y="1414196"/>
            <a:ext cx="1817441" cy="4100602"/>
          </a:xfrm>
        </p:spPr>
        <p:txBody>
          <a:bodyPr vert="eaVert"/>
          <a:lstStyle/>
          <a:p>
            <a:r>
              <a:rPr lang="en-US" dirty="0"/>
              <a:t>Click to edit Master title style</a:t>
            </a:r>
          </a:p>
        </p:txBody>
      </p:sp>
      <p:sp>
        <p:nvSpPr>
          <p:cNvPr id="3" name="Vertical Text Placeholder 2">
            <a:extLst>
              <a:ext uri="{FF2B5EF4-FFF2-40B4-BE49-F238E27FC236}">
                <a16:creationId xmlns:a16="http://schemas.microsoft.com/office/drawing/2014/main" id="{2D8A548F-8DA7-C53C-1BFE-7C720CB20FA1}"/>
              </a:ext>
            </a:extLst>
          </p:cNvPr>
          <p:cNvSpPr>
            <a:spLocks noGrp="1"/>
          </p:cNvSpPr>
          <p:nvPr>
            <p:ph type="body" orient="vert" idx="1"/>
          </p:nvPr>
        </p:nvSpPr>
        <p:spPr>
          <a:xfrm>
            <a:off x="1346042" y="1414196"/>
            <a:ext cx="7780919" cy="4100602"/>
          </a:xfrm>
        </p:spPr>
        <p:txBody>
          <a:bodyPr vert="eaVert"/>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Date Placeholder 3">
            <a:extLst>
              <a:ext uri="{FF2B5EF4-FFF2-40B4-BE49-F238E27FC236}">
                <a16:creationId xmlns:a16="http://schemas.microsoft.com/office/drawing/2014/main" id="{C12EA2C8-1C90-25D0-8B0A-30B73CFD3EDE}"/>
              </a:ext>
            </a:extLst>
          </p:cNvPr>
          <p:cNvSpPr>
            <a:spLocks noGrp="1"/>
          </p:cNvSpPr>
          <p:nvPr>
            <p:ph type="dt" sz="half" idx="10"/>
          </p:nvPr>
        </p:nvSpPr>
        <p:spPr/>
        <p:txBody>
          <a:bodyPr/>
          <a:lstStyle/>
          <a:p>
            <a:fld id="{E7736193-EDE3-4BB5-AE5F-E6E5472AB8BE}" type="datetimeFigureOut">
              <a:rPr lang="en-US" smtClean="0"/>
              <a:t>8/28/2023</a:t>
            </a:fld>
            <a:endParaRPr lang="en-US"/>
          </a:p>
        </p:txBody>
      </p:sp>
      <p:sp>
        <p:nvSpPr>
          <p:cNvPr id="5" name="Footer Placeholder 4">
            <a:extLst>
              <a:ext uri="{FF2B5EF4-FFF2-40B4-BE49-F238E27FC236}">
                <a16:creationId xmlns:a16="http://schemas.microsoft.com/office/drawing/2014/main" id="{EA6FF1A4-0404-DA2D-1EA4-828091C0497C}"/>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F9457155-0F4A-F7B7-C4A8-755572E98C2E}"/>
              </a:ext>
            </a:extLst>
          </p:cNvPr>
          <p:cNvSpPr>
            <a:spLocks noGrp="1"/>
          </p:cNvSpPr>
          <p:nvPr>
            <p:ph type="sldNum" sz="quarter" idx="12"/>
          </p:nvPr>
        </p:nvSpPr>
        <p:spPr/>
        <p:txBody>
          <a:bodyPr/>
          <a:lstStyle/>
          <a:p>
            <a:fld id="{1CC2C9B9-B4B7-45CC-A7EB-16F8BADE9045}" type="slidenum">
              <a:rPr lang="en-US" smtClean="0"/>
              <a:t>‹#›</a:t>
            </a:fld>
            <a:endParaRPr lang="en-US"/>
          </a:p>
        </p:txBody>
      </p:sp>
    </p:spTree>
    <p:extLst>
      <p:ext uri="{BB962C8B-B14F-4D97-AF65-F5344CB8AC3E}">
        <p14:creationId xmlns:p14="http://schemas.microsoft.com/office/powerpoint/2010/main" val="827464249"/>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2"/>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16792104-6F24-CD50-F55E-22A55084DDC9}"/>
              </a:ext>
            </a:extLst>
          </p:cNvPr>
          <p:cNvSpPr>
            <a:spLocks noGrp="1"/>
          </p:cNvSpPr>
          <p:nvPr>
            <p:ph type="title"/>
          </p:nvPr>
        </p:nvSpPr>
        <p:spPr>
          <a:xfrm>
            <a:off x="1620442" y="1233199"/>
            <a:ext cx="8977511" cy="1073825"/>
          </a:xfrm>
          <a:prstGeom prst="rect">
            <a:avLst/>
          </a:prstGeom>
        </p:spPr>
        <p:txBody>
          <a:bodyPr vert="horz" lIns="91440" tIns="45720" rIns="91440" bIns="45720" rtlCol="0" anchor="b">
            <a:normAutofit/>
          </a:bodyPr>
          <a:lstStyle/>
          <a:p>
            <a:r>
              <a:rPr lang="en-US" dirty="0"/>
              <a:t>Click to edit Master title style</a:t>
            </a:r>
          </a:p>
        </p:txBody>
      </p:sp>
      <p:sp>
        <p:nvSpPr>
          <p:cNvPr id="3" name="Text Placeholder 2">
            <a:extLst>
              <a:ext uri="{FF2B5EF4-FFF2-40B4-BE49-F238E27FC236}">
                <a16:creationId xmlns:a16="http://schemas.microsoft.com/office/drawing/2014/main" id="{2D1059CB-D00E-398D-E4D9-59792FC40A4C}"/>
              </a:ext>
            </a:extLst>
          </p:cNvPr>
          <p:cNvSpPr>
            <a:spLocks noGrp="1"/>
          </p:cNvSpPr>
          <p:nvPr>
            <p:ph type="body" idx="1"/>
          </p:nvPr>
        </p:nvSpPr>
        <p:spPr>
          <a:xfrm>
            <a:off x="1620444" y="2419639"/>
            <a:ext cx="8977509" cy="3141785"/>
          </a:xfrm>
          <a:prstGeom prst="rect">
            <a:avLst/>
          </a:prstGeom>
        </p:spPr>
        <p:txBody>
          <a:bodyPr vert="horz" lIns="91440" tIns="45720" rIns="91440" bIns="45720" rtlCol="0">
            <a:normAutofit/>
          </a:body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Date Placeholder 3">
            <a:extLst>
              <a:ext uri="{FF2B5EF4-FFF2-40B4-BE49-F238E27FC236}">
                <a16:creationId xmlns:a16="http://schemas.microsoft.com/office/drawing/2014/main" id="{F8DFBC38-D897-7CBE-AC89-A95A2222D7C8}"/>
              </a:ext>
            </a:extLst>
          </p:cNvPr>
          <p:cNvSpPr>
            <a:spLocks noGrp="1"/>
          </p:cNvSpPr>
          <p:nvPr>
            <p:ph type="dt" sz="half" idx="2"/>
          </p:nvPr>
        </p:nvSpPr>
        <p:spPr>
          <a:xfrm>
            <a:off x="847726" y="6199188"/>
            <a:ext cx="2743200" cy="365125"/>
          </a:xfrm>
          <a:prstGeom prst="rect">
            <a:avLst/>
          </a:prstGeom>
        </p:spPr>
        <p:txBody>
          <a:bodyPr vert="horz" lIns="91440" tIns="45720" rIns="91440" bIns="45720" rtlCol="0" anchor="ctr"/>
          <a:lstStyle>
            <a:lvl1pPr algn="l">
              <a:defRPr sz="1050">
                <a:solidFill>
                  <a:schemeClr val="tx1"/>
                </a:solidFill>
                <a:latin typeface="+mn-lt"/>
              </a:defRPr>
            </a:lvl1pPr>
          </a:lstStyle>
          <a:p>
            <a:fld id="{E7736193-EDE3-4BB5-AE5F-E6E5472AB8BE}" type="datetimeFigureOut">
              <a:rPr lang="en-US" smtClean="0"/>
              <a:t>8/28/2023</a:t>
            </a:fld>
            <a:endParaRPr lang="en-US"/>
          </a:p>
        </p:txBody>
      </p:sp>
      <p:sp>
        <p:nvSpPr>
          <p:cNvPr id="5" name="Footer Placeholder 4">
            <a:extLst>
              <a:ext uri="{FF2B5EF4-FFF2-40B4-BE49-F238E27FC236}">
                <a16:creationId xmlns:a16="http://schemas.microsoft.com/office/drawing/2014/main" id="{E6728008-2A03-D518-4A75-30816EB0D198}"/>
              </a:ext>
            </a:extLst>
          </p:cNvPr>
          <p:cNvSpPr>
            <a:spLocks noGrp="1"/>
          </p:cNvSpPr>
          <p:nvPr>
            <p:ph type="ftr" sz="quarter" idx="3"/>
          </p:nvPr>
        </p:nvSpPr>
        <p:spPr>
          <a:xfrm>
            <a:off x="7286625" y="6199188"/>
            <a:ext cx="3409951" cy="365125"/>
          </a:xfrm>
          <a:prstGeom prst="rect">
            <a:avLst/>
          </a:prstGeom>
        </p:spPr>
        <p:txBody>
          <a:bodyPr vert="horz" lIns="91440" tIns="45720" rIns="91440" bIns="45720" rtlCol="0" anchor="ctr"/>
          <a:lstStyle>
            <a:lvl1pPr algn="r">
              <a:defRPr sz="1050">
                <a:solidFill>
                  <a:schemeClr val="tx1"/>
                </a:solidFill>
                <a:latin typeface="+mn-lt"/>
              </a:defRPr>
            </a:lvl1pPr>
          </a:lstStyle>
          <a:p>
            <a:endParaRPr lang="en-US"/>
          </a:p>
        </p:txBody>
      </p:sp>
      <p:sp>
        <p:nvSpPr>
          <p:cNvPr id="6" name="Slide Number Placeholder 5">
            <a:extLst>
              <a:ext uri="{FF2B5EF4-FFF2-40B4-BE49-F238E27FC236}">
                <a16:creationId xmlns:a16="http://schemas.microsoft.com/office/drawing/2014/main" id="{F3691D49-2BD8-1C36-B43A-CF2F9177769B}"/>
              </a:ext>
            </a:extLst>
          </p:cNvPr>
          <p:cNvSpPr>
            <a:spLocks noGrp="1"/>
          </p:cNvSpPr>
          <p:nvPr>
            <p:ph type="sldNum" sz="quarter" idx="4"/>
          </p:nvPr>
        </p:nvSpPr>
        <p:spPr>
          <a:xfrm>
            <a:off x="10696577" y="6199188"/>
            <a:ext cx="619125" cy="365125"/>
          </a:xfrm>
          <a:prstGeom prst="rect">
            <a:avLst/>
          </a:prstGeom>
        </p:spPr>
        <p:txBody>
          <a:bodyPr vert="horz" lIns="91440" tIns="45720" rIns="91440" bIns="45720" rtlCol="0" anchor="ctr"/>
          <a:lstStyle>
            <a:lvl1pPr algn="r">
              <a:defRPr sz="1050">
                <a:solidFill>
                  <a:schemeClr val="tx1"/>
                </a:solidFill>
                <a:latin typeface="+mn-lt"/>
              </a:defRPr>
            </a:lvl1pPr>
          </a:lstStyle>
          <a:p>
            <a:fld id="{1CC2C9B9-B4B7-45CC-A7EB-16F8BADE9045}" type="slidenum">
              <a:rPr lang="en-US" smtClean="0"/>
              <a:t>‹#›</a:t>
            </a:fld>
            <a:endParaRPr lang="en-US"/>
          </a:p>
        </p:txBody>
      </p:sp>
      <p:sp>
        <p:nvSpPr>
          <p:cNvPr id="8" name="Rectangle 7">
            <a:extLst>
              <a:ext uri="{FF2B5EF4-FFF2-40B4-BE49-F238E27FC236}">
                <a16:creationId xmlns:a16="http://schemas.microsoft.com/office/drawing/2014/main" id="{5BE2A49E-0BD9-321C-F602-AFA2FCF9B27B}"/>
              </a:ext>
              <a:ext uri="{C183D7F6-B498-43B3-948B-1728B52AA6E4}">
                <adec:decorative xmlns:adec="http://schemas.microsoft.com/office/drawing/2017/decorative" val="1"/>
              </a:ext>
            </a:extLst>
          </p:cNvPr>
          <p:cNvSpPr/>
          <p:nvPr/>
        </p:nvSpPr>
        <p:spPr>
          <a:xfrm>
            <a:off x="933198" y="931857"/>
            <a:ext cx="10326946" cy="4996302"/>
          </a:xfrm>
          <a:prstGeom prst="rect">
            <a:avLst/>
          </a:prstGeom>
          <a:noFill/>
          <a:ln w="38100">
            <a:solidFill>
              <a:schemeClr val="accent1">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3603794689"/>
      </p:ext>
    </p:extLst>
  </p:cSld>
  <p:clrMap bg1="lt1" tx1="dk1" bg2="lt2" tx2="dk2" accent1="accent1" accent2="accent2" accent3="accent3" accent4="accent4" accent5="accent5" accent6="accent6" hlink="hlink" folHlink="folHlink"/>
  <p:sldLayoutIdLst>
    <p:sldLayoutId id="2147483796" r:id="rId1"/>
    <p:sldLayoutId id="2147483797" r:id="rId2"/>
    <p:sldLayoutId id="2147483798" r:id="rId3"/>
    <p:sldLayoutId id="2147483799" r:id="rId4"/>
    <p:sldLayoutId id="2147483800" r:id="rId5"/>
    <p:sldLayoutId id="2147483794" r:id="rId6"/>
    <p:sldLayoutId id="2147483790" r:id="rId7"/>
    <p:sldLayoutId id="2147483791" r:id="rId8"/>
    <p:sldLayoutId id="2147483792" r:id="rId9"/>
    <p:sldLayoutId id="2147483793" r:id="rId10"/>
    <p:sldLayoutId id="2147483795" r:id="rId11"/>
  </p:sldLayoutIdLst>
  <p:txStyles>
    <p:titleStyle>
      <a:lvl1pPr algn="l" defTabSz="914400" rtl="0" eaLnBrk="1" latinLnBrk="0" hangingPunct="1">
        <a:lnSpc>
          <a:spcPct val="120000"/>
        </a:lnSpc>
        <a:spcBef>
          <a:spcPct val="0"/>
        </a:spcBef>
        <a:buNone/>
        <a:defRPr sz="2800" b="1" kern="1200" cap="all" spc="500" baseline="0">
          <a:solidFill>
            <a:schemeClr val="tx1"/>
          </a:solidFill>
          <a:latin typeface="+mj-lt"/>
          <a:ea typeface="+mj-ea"/>
          <a:cs typeface="+mj-cs"/>
        </a:defRPr>
      </a:lvl1pPr>
    </p:titleStyle>
    <p:bodyStyle>
      <a:lvl1pPr marL="228600" indent="-228600" algn="l" defTabSz="914400" rtl="0" eaLnBrk="1" latinLnBrk="0" hangingPunct="1">
        <a:lnSpc>
          <a:spcPct val="120000"/>
        </a:lnSpc>
        <a:spcBef>
          <a:spcPts val="1000"/>
        </a:spcBef>
        <a:buFont typeface="Arial" panose="020B0604020202020204" pitchFamily="34" charset="0"/>
        <a:buChar char="•"/>
        <a:defRPr sz="1800" kern="1200">
          <a:solidFill>
            <a:schemeClr val="tx1"/>
          </a:solidFill>
          <a:latin typeface="+mn-lt"/>
          <a:ea typeface="+mn-ea"/>
          <a:cs typeface="+mn-cs"/>
        </a:defRPr>
      </a:lvl1pPr>
      <a:lvl2pPr marL="685800" indent="-228600" algn="l" defTabSz="914400" rtl="0" eaLnBrk="1" latinLnBrk="0" hangingPunct="1">
        <a:lnSpc>
          <a:spcPct val="120000"/>
        </a:lnSpc>
        <a:spcBef>
          <a:spcPts val="500"/>
        </a:spcBef>
        <a:buFont typeface="Arial" panose="020B0604020202020204" pitchFamily="34" charset="0"/>
        <a:buChar char="•"/>
        <a:defRPr sz="1600" kern="1200">
          <a:solidFill>
            <a:schemeClr val="tx1"/>
          </a:solidFill>
          <a:latin typeface="+mn-lt"/>
          <a:ea typeface="+mn-ea"/>
          <a:cs typeface="+mn-cs"/>
        </a:defRPr>
      </a:lvl2pPr>
      <a:lvl3pPr marL="1143000" indent="-228600" algn="l" defTabSz="914400" rtl="0" eaLnBrk="1" latinLnBrk="0" hangingPunct="1">
        <a:lnSpc>
          <a:spcPct val="120000"/>
        </a:lnSpc>
        <a:spcBef>
          <a:spcPts val="500"/>
        </a:spcBef>
        <a:buFont typeface="Arial" panose="020B0604020202020204" pitchFamily="34" charset="0"/>
        <a:buChar char="•"/>
        <a:defRPr sz="1400" kern="1200">
          <a:solidFill>
            <a:schemeClr val="tx1"/>
          </a:solidFill>
          <a:latin typeface="+mn-lt"/>
          <a:ea typeface="+mn-ea"/>
          <a:cs typeface="+mn-cs"/>
        </a:defRPr>
      </a:lvl3pPr>
      <a:lvl4pPr marL="1600200" indent="-228600" algn="l" defTabSz="914400" rtl="0" eaLnBrk="1" latinLnBrk="0" hangingPunct="1">
        <a:lnSpc>
          <a:spcPct val="120000"/>
        </a:lnSpc>
        <a:spcBef>
          <a:spcPts val="500"/>
        </a:spcBef>
        <a:buFont typeface="Arial" panose="020B0604020202020204" pitchFamily="34" charset="0"/>
        <a:buChar char="•"/>
        <a:defRPr sz="1200" kern="1200">
          <a:solidFill>
            <a:schemeClr val="tx1"/>
          </a:solidFill>
          <a:latin typeface="+mn-lt"/>
          <a:ea typeface="+mn-ea"/>
          <a:cs typeface="+mn-cs"/>
        </a:defRPr>
      </a:lvl4pPr>
      <a:lvl5pPr marL="2057400" indent="-228600" algn="l" defTabSz="914400" rtl="0" eaLnBrk="1" latinLnBrk="0" hangingPunct="1">
        <a:lnSpc>
          <a:spcPct val="120000"/>
        </a:lnSpc>
        <a:spcBef>
          <a:spcPts val="500"/>
        </a:spcBef>
        <a:buFont typeface="Arial" panose="020B0604020202020204" pitchFamily="34" charset="0"/>
        <a:buChar char="•"/>
        <a:defRPr sz="12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jpeg"/><Relationship Id="rId1" Type="http://schemas.openxmlformats.org/officeDocument/2006/relationships/slideLayout" Target="../slideLayouts/slideLayout1.xml"/><Relationship Id="rId4" Type="http://schemas.openxmlformats.org/officeDocument/2006/relationships/image" Target="../media/image3.svg"/></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slide1.xml><?xml version="1.0" encoding="utf-8"?>
<p:sld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sp useBgFill="1">
        <p:nvSpPr>
          <p:cNvPr id="29" name="Rectangle 28">
            <a:extLst>
              <a:ext uri="{FF2B5EF4-FFF2-40B4-BE49-F238E27FC236}">
                <a16:creationId xmlns:a16="http://schemas.microsoft.com/office/drawing/2014/main" id="{812CB9FF-7D0E-C6EE-FD1E-5414C1C2FEB3}"/>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ln w="12700" cap="flat" cmpd="sng" algn="ctr">
            <a:noFill/>
            <a:prstDash val="solid"/>
            <a:miter lim="800000"/>
          </a:ln>
          <a:effectLst/>
          <a:extLst>
            <a:ext uri="{91240B29-F687-4F45-9708-019B960494DF}">
              <a14:hiddenLine xmlns:a14="http://schemas.microsoft.com/office/drawing/2010/main" w="12700" cap="flat" cmpd="sng" algn="ctr">
                <a:solidFill>
                  <a:schemeClr val="accent1">
                    <a:shade val="50000"/>
                  </a:schemeClr>
                </a:solidFill>
                <a:prstDash val="solid"/>
                <a:miter lim="800000"/>
              </a14:hiddenLine>
            </a:ext>
          </a:ex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1" name="Rectangle 30">
            <a:extLst>
              <a:ext uri="{FF2B5EF4-FFF2-40B4-BE49-F238E27FC236}">
                <a16:creationId xmlns:a16="http://schemas.microsoft.com/office/drawing/2014/main" id="{E4AF4B06-53F0-C847-8C21-2E98F1814642}"/>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 y="0"/>
            <a:ext cx="12192000" cy="6858000"/>
          </a:xfrm>
          <a:prstGeom prst="rect">
            <a:avLst/>
          </a:prstGeom>
          <a:solidFill>
            <a:srgbClr val="000000"/>
          </a:solidFill>
          <a:ln w="12700" cap="flat" cmpd="sng" algn="ctr">
            <a:noFill/>
            <a:prstDash val="solid"/>
            <a:miter lim="800000"/>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4" name="Picture 3">
            <a:extLst>
              <a:ext uri="{FF2B5EF4-FFF2-40B4-BE49-F238E27FC236}">
                <a16:creationId xmlns:a16="http://schemas.microsoft.com/office/drawing/2014/main" id="{17AD549D-6E1E-0892-CD77-67CB6D8B3258}"/>
              </a:ext>
            </a:extLst>
          </p:cNvPr>
          <p:cNvPicPr>
            <a:picLocks noChangeAspect="1"/>
          </p:cNvPicPr>
          <p:nvPr/>
        </p:nvPicPr>
        <p:blipFill rotWithShape="1">
          <a:blip r:embed="rId2">
            <a:alphaModFix amt="50000"/>
          </a:blip>
          <a:srcRect t="22461" b="21289"/>
          <a:stretch/>
        </p:blipFill>
        <p:spPr>
          <a:xfrm>
            <a:off x="-2" y="10"/>
            <a:ext cx="12192002" cy="6857990"/>
          </a:xfrm>
          <a:prstGeom prst="rect">
            <a:avLst/>
          </a:prstGeom>
        </p:spPr>
      </p:pic>
      <p:sp>
        <p:nvSpPr>
          <p:cNvPr id="33" name="Freeform: Shape 32">
            <a:extLst>
              <a:ext uri="{FF2B5EF4-FFF2-40B4-BE49-F238E27FC236}">
                <a16:creationId xmlns:a16="http://schemas.microsoft.com/office/drawing/2014/main" id="{7F70A2C4-3347-EF31-F002-FB70BCCF449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flipH="1">
            <a:off x="908344" y="938623"/>
            <a:ext cx="10369255" cy="4987842"/>
          </a:xfrm>
          <a:custGeom>
            <a:avLst/>
            <a:gdLst>
              <a:gd name="connsiteX0" fmla="*/ 0 w 4116027"/>
              <a:gd name="connsiteY0" fmla="*/ 0 h 5058263"/>
              <a:gd name="connsiteX1" fmla="*/ 3203647 w 4116027"/>
              <a:gd name="connsiteY1" fmla="*/ 0 h 5058263"/>
              <a:gd name="connsiteX2" fmla="*/ 3203647 w 4116027"/>
              <a:gd name="connsiteY2" fmla="*/ 1439014 h 5058263"/>
              <a:gd name="connsiteX3" fmla="*/ 4116027 w 4116027"/>
              <a:gd name="connsiteY3" fmla="*/ 1439014 h 5058263"/>
              <a:gd name="connsiteX4" fmla="*/ 4116027 w 4116027"/>
              <a:gd name="connsiteY4" fmla="*/ 5058263 h 5058263"/>
              <a:gd name="connsiteX5" fmla="*/ 0 w 4116027"/>
              <a:gd name="connsiteY5" fmla="*/ 5058263 h 5058263"/>
              <a:gd name="connsiteX0" fmla="*/ 3203647 w 4116027"/>
              <a:gd name="connsiteY0" fmla="*/ 1439014 h 5058263"/>
              <a:gd name="connsiteX1" fmla="*/ 4116027 w 4116027"/>
              <a:gd name="connsiteY1" fmla="*/ 1439014 h 5058263"/>
              <a:gd name="connsiteX2" fmla="*/ 4116027 w 4116027"/>
              <a:gd name="connsiteY2" fmla="*/ 5058263 h 5058263"/>
              <a:gd name="connsiteX3" fmla="*/ 0 w 4116027"/>
              <a:gd name="connsiteY3" fmla="*/ 5058263 h 5058263"/>
              <a:gd name="connsiteX4" fmla="*/ 0 w 4116027"/>
              <a:gd name="connsiteY4" fmla="*/ 0 h 5058263"/>
              <a:gd name="connsiteX5" fmla="*/ 3203647 w 4116027"/>
              <a:gd name="connsiteY5" fmla="*/ 0 h 5058263"/>
              <a:gd name="connsiteX6" fmla="*/ 3295087 w 4116027"/>
              <a:gd name="connsiteY6" fmla="*/ 1530454 h 5058263"/>
              <a:gd name="connsiteX0" fmla="*/ 3203647 w 4116027"/>
              <a:gd name="connsiteY0" fmla="*/ 1439014 h 5058263"/>
              <a:gd name="connsiteX1" fmla="*/ 4116027 w 4116027"/>
              <a:gd name="connsiteY1" fmla="*/ 1439014 h 5058263"/>
              <a:gd name="connsiteX2" fmla="*/ 4116027 w 4116027"/>
              <a:gd name="connsiteY2" fmla="*/ 5058263 h 5058263"/>
              <a:gd name="connsiteX3" fmla="*/ 0 w 4116027"/>
              <a:gd name="connsiteY3" fmla="*/ 5058263 h 5058263"/>
              <a:gd name="connsiteX4" fmla="*/ 0 w 4116027"/>
              <a:gd name="connsiteY4" fmla="*/ 0 h 5058263"/>
              <a:gd name="connsiteX5" fmla="*/ 3203647 w 4116027"/>
              <a:gd name="connsiteY5" fmla="*/ 0 h 5058263"/>
              <a:gd name="connsiteX0" fmla="*/ 4116027 w 4116027"/>
              <a:gd name="connsiteY0" fmla="*/ 1439014 h 5058263"/>
              <a:gd name="connsiteX1" fmla="*/ 4116027 w 4116027"/>
              <a:gd name="connsiteY1" fmla="*/ 5058263 h 5058263"/>
              <a:gd name="connsiteX2" fmla="*/ 0 w 4116027"/>
              <a:gd name="connsiteY2" fmla="*/ 5058263 h 5058263"/>
              <a:gd name="connsiteX3" fmla="*/ 0 w 4116027"/>
              <a:gd name="connsiteY3" fmla="*/ 0 h 5058263"/>
              <a:gd name="connsiteX4" fmla="*/ 3203647 w 4116027"/>
              <a:gd name="connsiteY4" fmla="*/ 0 h 5058263"/>
              <a:gd name="connsiteX0" fmla="*/ 4110211 w 4116027"/>
              <a:gd name="connsiteY0" fmla="*/ 1549397 h 5058263"/>
              <a:gd name="connsiteX1" fmla="*/ 4116027 w 4116027"/>
              <a:gd name="connsiteY1" fmla="*/ 5058263 h 5058263"/>
              <a:gd name="connsiteX2" fmla="*/ 0 w 4116027"/>
              <a:gd name="connsiteY2" fmla="*/ 5058263 h 5058263"/>
              <a:gd name="connsiteX3" fmla="*/ 0 w 4116027"/>
              <a:gd name="connsiteY3" fmla="*/ 0 h 5058263"/>
              <a:gd name="connsiteX4" fmla="*/ 3203647 w 4116027"/>
              <a:gd name="connsiteY4" fmla="*/ 0 h 5058263"/>
              <a:gd name="connsiteX0" fmla="*/ 4110211 w 4116027"/>
              <a:gd name="connsiteY0" fmla="*/ 1549397 h 5058263"/>
              <a:gd name="connsiteX1" fmla="*/ 4116027 w 4116027"/>
              <a:gd name="connsiteY1" fmla="*/ 5058263 h 5058263"/>
              <a:gd name="connsiteX2" fmla="*/ 0 w 4116027"/>
              <a:gd name="connsiteY2" fmla="*/ 5058263 h 5058263"/>
              <a:gd name="connsiteX3" fmla="*/ 0 w 4116027"/>
              <a:gd name="connsiteY3" fmla="*/ 0 h 5058263"/>
              <a:gd name="connsiteX4" fmla="*/ 2858576 w 4116027"/>
              <a:gd name="connsiteY4" fmla="*/ 0 h 5058263"/>
              <a:gd name="connsiteX0" fmla="*/ 4110211 w 4116027"/>
              <a:gd name="connsiteY0" fmla="*/ 1751767 h 5058263"/>
              <a:gd name="connsiteX1" fmla="*/ 4116027 w 4116027"/>
              <a:gd name="connsiteY1" fmla="*/ 5058263 h 5058263"/>
              <a:gd name="connsiteX2" fmla="*/ 0 w 4116027"/>
              <a:gd name="connsiteY2" fmla="*/ 5058263 h 5058263"/>
              <a:gd name="connsiteX3" fmla="*/ 0 w 4116027"/>
              <a:gd name="connsiteY3" fmla="*/ 0 h 5058263"/>
              <a:gd name="connsiteX4" fmla="*/ 2858576 w 4116027"/>
              <a:gd name="connsiteY4" fmla="*/ 0 h 5058263"/>
              <a:gd name="connsiteX0" fmla="*/ 4110211 w 4116027"/>
              <a:gd name="connsiteY0" fmla="*/ 1751767 h 5058263"/>
              <a:gd name="connsiteX1" fmla="*/ 4116027 w 4116027"/>
              <a:gd name="connsiteY1" fmla="*/ 5058263 h 5058263"/>
              <a:gd name="connsiteX2" fmla="*/ 0 w 4116027"/>
              <a:gd name="connsiteY2" fmla="*/ 5058263 h 5058263"/>
              <a:gd name="connsiteX3" fmla="*/ 0 w 4116027"/>
              <a:gd name="connsiteY3" fmla="*/ 0 h 5058263"/>
              <a:gd name="connsiteX4" fmla="*/ 2556812 w 4116027"/>
              <a:gd name="connsiteY4" fmla="*/ 6142 h 5058263"/>
              <a:gd name="connsiteX0" fmla="*/ 4110211 w 4116027"/>
              <a:gd name="connsiteY0" fmla="*/ 1751767 h 5058263"/>
              <a:gd name="connsiteX1" fmla="*/ 4116027 w 4116027"/>
              <a:gd name="connsiteY1" fmla="*/ 5058263 h 5058263"/>
              <a:gd name="connsiteX2" fmla="*/ 0 w 4116027"/>
              <a:gd name="connsiteY2" fmla="*/ 5058263 h 5058263"/>
              <a:gd name="connsiteX3" fmla="*/ 0 w 4116027"/>
              <a:gd name="connsiteY3" fmla="*/ 0 h 5058263"/>
              <a:gd name="connsiteX4" fmla="*/ 2470533 w 4116027"/>
              <a:gd name="connsiteY4" fmla="*/ 1434 h 5058263"/>
              <a:gd name="connsiteX0" fmla="*/ 4109005 w 4116027"/>
              <a:gd name="connsiteY0" fmla="*/ 1610052 h 5058263"/>
              <a:gd name="connsiteX1" fmla="*/ 4116027 w 4116027"/>
              <a:gd name="connsiteY1" fmla="*/ 5058263 h 5058263"/>
              <a:gd name="connsiteX2" fmla="*/ 0 w 4116027"/>
              <a:gd name="connsiteY2" fmla="*/ 5058263 h 5058263"/>
              <a:gd name="connsiteX3" fmla="*/ 0 w 4116027"/>
              <a:gd name="connsiteY3" fmla="*/ 0 h 5058263"/>
              <a:gd name="connsiteX4" fmla="*/ 2470533 w 4116027"/>
              <a:gd name="connsiteY4" fmla="*/ 1434 h 505826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4116027" h="5058263">
                <a:moveTo>
                  <a:pt x="4109005" y="1610052"/>
                </a:moveTo>
                <a:cubicBezTo>
                  <a:pt x="4110944" y="2779674"/>
                  <a:pt x="4114088" y="3888641"/>
                  <a:pt x="4116027" y="5058263"/>
                </a:cubicBezTo>
                <a:lnTo>
                  <a:pt x="0" y="5058263"/>
                </a:lnTo>
                <a:lnTo>
                  <a:pt x="0" y="0"/>
                </a:lnTo>
                <a:lnTo>
                  <a:pt x="2470533" y="1434"/>
                </a:lnTo>
              </a:path>
            </a:pathLst>
          </a:custGeom>
          <a:noFill/>
          <a:ln w="38100">
            <a:solidFill>
              <a:schemeClr val="accent1">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a:p>
        </p:txBody>
      </p:sp>
      <p:sp>
        <p:nvSpPr>
          <p:cNvPr id="2" name="Title 1">
            <a:extLst>
              <a:ext uri="{FF2B5EF4-FFF2-40B4-BE49-F238E27FC236}">
                <a16:creationId xmlns:a16="http://schemas.microsoft.com/office/drawing/2014/main" id="{1AD1DAE5-19CF-3E7E-B0AA-0E88B681BB97}"/>
              </a:ext>
            </a:extLst>
          </p:cNvPr>
          <p:cNvSpPr>
            <a:spLocks noGrp="1"/>
          </p:cNvSpPr>
          <p:nvPr>
            <p:ph type="ctrTitle"/>
          </p:nvPr>
        </p:nvSpPr>
        <p:spPr>
          <a:xfrm>
            <a:off x="781175" y="703736"/>
            <a:ext cx="4285881" cy="1810864"/>
          </a:xfrm>
          <a:noFill/>
        </p:spPr>
        <p:txBody>
          <a:bodyPr anchor="t">
            <a:normAutofit/>
          </a:bodyPr>
          <a:lstStyle/>
          <a:p>
            <a:pPr>
              <a:lnSpc>
                <a:spcPct val="110000"/>
              </a:lnSpc>
            </a:pPr>
            <a:r>
              <a:rPr lang="en-US" sz="2500" dirty="0">
                <a:solidFill>
                  <a:schemeClr val="accent1">
                    <a:lumMod val="60000"/>
                    <a:lumOff val="40000"/>
                  </a:schemeClr>
                </a:solidFill>
                <a:latin typeface="Arial Nova Cond" panose="020B0506020202020204" pitchFamily="34" charset="0"/>
              </a:rPr>
              <a:t>GAO Tribal &amp; Indigenous Advisory Council</a:t>
            </a:r>
          </a:p>
        </p:txBody>
      </p:sp>
      <p:sp>
        <p:nvSpPr>
          <p:cNvPr id="3" name="Subtitle 2">
            <a:extLst>
              <a:ext uri="{FF2B5EF4-FFF2-40B4-BE49-F238E27FC236}">
                <a16:creationId xmlns:a16="http://schemas.microsoft.com/office/drawing/2014/main" id="{BAFF6E3E-D8BF-C5D3-0CDD-95F2B7F33D51}"/>
              </a:ext>
            </a:extLst>
          </p:cNvPr>
          <p:cNvSpPr>
            <a:spLocks noGrp="1"/>
          </p:cNvSpPr>
          <p:nvPr>
            <p:ph type="subTitle" idx="1"/>
          </p:nvPr>
        </p:nvSpPr>
        <p:spPr>
          <a:xfrm>
            <a:off x="1477927" y="3879273"/>
            <a:ext cx="4403327" cy="1541756"/>
          </a:xfrm>
        </p:spPr>
        <p:txBody>
          <a:bodyPr anchor="b">
            <a:normAutofit/>
          </a:bodyPr>
          <a:lstStyle/>
          <a:p>
            <a:pPr>
              <a:spcAft>
                <a:spcPts val="600"/>
              </a:spcAft>
            </a:pPr>
            <a:r>
              <a:rPr lang="en-US">
                <a:solidFill>
                  <a:schemeClr val="accent1">
                    <a:lumMod val="60000"/>
                    <a:lumOff val="40000"/>
                  </a:schemeClr>
                </a:solidFill>
                <a:latin typeface="Arial Nova Light" panose="020B0304020202020204" pitchFamily="34" charset="0"/>
              </a:rPr>
              <a:t>August 2023</a:t>
            </a:r>
          </a:p>
        </p:txBody>
      </p:sp>
      <p:pic>
        <p:nvPicPr>
          <p:cNvPr id="9" name="Graphic 8">
            <a:extLst>
              <a:ext uri="{FF2B5EF4-FFF2-40B4-BE49-F238E27FC236}">
                <a16:creationId xmlns:a16="http://schemas.microsoft.com/office/drawing/2014/main" id="{5621C504-96D0-68F7-F135-8E1E400D4C30}"/>
              </a:ext>
            </a:extLst>
          </p:cNvPr>
          <p:cNvPicPr>
            <a:picLocks noChangeAspect="1"/>
          </p:cNvPicPr>
          <p:nvPr/>
        </p:nvPicPr>
        <p:blipFill>
          <a:blip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p:blipFill>
        <p:spPr>
          <a:xfrm>
            <a:off x="6181844" y="1252355"/>
            <a:ext cx="4403327" cy="4353289"/>
          </a:xfrm>
          <a:prstGeom prst="rect">
            <a:avLst/>
          </a:prstGeom>
        </p:spPr>
      </p:pic>
    </p:spTree>
    <p:extLst>
      <p:ext uri="{BB962C8B-B14F-4D97-AF65-F5344CB8AC3E}">
        <p14:creationId xmlns:p14="http://schemas.microsoft.com/office/powerpoint/2010/main" val="3838407347"/>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bg>
      <p:bgPr>
        <a:solidFill>
          <a:srgbClr val="120D0C"/>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D212948-D1A7-A600-5860-E77CF7A59CA2}"/>
              </a:ext>
            </a:extLst>
          </p:cNvPr>
          <p:cNvSpPr>
            <a:spLocks noGrp="1"/>
          </p:cNvSpPr>
          <p:nvPr>
            <p:ph type="title"/>
          </p:nvPr>
        </p:nvSpPr>
        <p:spPr>
          <a:xfrm>
            <a:off x="1607244" y="902458"/>
            <a:ext cx="8977511" cy="1073825"/>
          </a:xfrm>
        </p:spPr>
        <p:txBody>
          <a:bodyPr>
            <a:normAutofit/>
          </a:bodyPr>
          <a:lstStyle/>
          <a:p>
            <a:r>
              <a:rPr lang="en-US" sz="2400" dirty="0">
                <a:solidFill>
                  <a:schemeClr val="accent1">
                    <a:lumMod val="60000"/>
                    <a:lumOff val="40000"/>
                  </a:schemeClr>
                </a:solidFill>
              </a:rPr>
              <a:t>ABOUT THE GAO TIAC</a:t>
            </a:r>
          </a:p>
        </p:txBody>
      </p:sp>
      <p:sp>
        <p:nvSpPr>
          <p:cNvPr id="3" name="TextBox 2">
            <a:extLst>
              <a:ext uri="{FF2B5EF4-FFF2-40B4-BE49-F238E27FC236}">
                <a16:creationId xmlns:a16="http://schemas.microsoft.com/office/drawing/2014/main" id="{C5650E50-ECE0-A59B-F69C-8019349B6F66}"/>
              </a:ext>
            </a:extLst>
          </p:cNvPr>
          <p:cNvSpPr txBox="1"/>
          <p:nvPr/>
        </p:nvSpPr>
        <p:spPr>
          <a:xfrm>
            <a:off x="1583008" y="2115920"/>
            <a:ext cx="9202366" cy="3754874"/>
          </a:xfrm>
          <a:prstGeom prst="rect">
            <a:avLst/>
          </a:prstGeom>
          <a:noFill/>
        </p:spPr>
        <p:txBody>
          <a:bodyPr wrap="square" rtlCol="0">
            <a:spAutoFit/>
          </a:bodyPr>
          <a:lstStyle/>
          <a:p>
            <a:pPr algn="l"/>
            <a:r>
              <a:rPr lang="en-US" sz="1600" b="0" i="0" dirty="0">
                <a:solidFill>
                  <a:schemeClr val="bg1"/>
                </a:solidFill>
                <a:effectLst/>
                <a:latin typeface="Lato" panose="020F0502020204030203" pitchFamily="34" charset="0"/>
              </a:rPr>
              <a:t>In 2022, GAO began the process of forming its first-ever Tribal and Indigenous Advisory Council to provide insights and recommendations on issues affecting Tribal Nations and their citizens. </a:t>
            </a:r>
          </a:p>
          <a:p>
            <a:pPr algn="l"/>
            <a:endParaRPr lang="en-US" sz="1600" dirty="0">
              <a:solidFill>
                <a:schemeClr val="bg1"/>
              </a:solidFill>
              <a:latin typeface="Lato" panose="020F0502020204030203" pitchFamily="34" charset="0"/>
            </a:endParaRPr>
          </a:p>
          <a:p>
            <a:pPr algn="l"/>
            <a:r>
              <a:rPr lang="en-US" sz="1600" b="0" i="0" dirty="0">
                <a:solidFill>
                  <a:schemeClr val="bg1"/>
                </a:solidFill>
                <a:effectLst/>
                <a:latin typeface="Lato" panose="020F0502020204030203" pitchFamily="34" charset="0"/>
              </a:rPr>
              <a:t>The Council will help guide GAO’s future work on vital and emerging issues affecting Tribal Nations, their citizens, and Indigenous people more broadly. Among other things, this may include informing GAO of emerging topics of interest or concern, helping identify relevant stakeholders to ensure GAO work includes a diverse range of tribal and indigenous perspectives, and providing advice to GAO on its processes for working with Tribes.</a:t>
            </a:r>
          </a:p>
          <a:p>
            <a:pPr algn="l"/>
            <a:endParaRPr lang="en-US" sz="1600" b="0" i="0" dirty="0">
              <a:solidFill>
                <a:schemeClr val="bg1"/>
              </a:solidFill>
              <a:effectLst/>
              <a:latin typeface="Lato" panose="020F0502020204030203" pitchFamily="34" charset="0"/>
            </a:endParaRPr>
          </a:p>
          <a:p>
            <a:pPr algn="l"/>
            <a:r>
              <a:rPr lang="en-US" sz="1600" b="0" i="0" dirty="0">
                <a:solidFill>
                  <a:schemeClr val="bg1"/>
                </a:solidFill>
                <a:effectLst/>
                <a:latin typeface="Lato" panose="020F0502020204030203" pitchFamily="34" charset="0"/>
              </a:rPr>
              <a:t>The Council is comprised of 16 members, including leaders from federally recognized Tribal Nations; a leader of a state recognized Tribe; a leader of a Native Hawaiian organization; and experts on topics relevant to Tribal Nations and Indigenous people. </a:t>
            </a:r>
          </a:p>
          <a:p>
            <a:pPr algn="l"/>
            <a:endParaRPr lang="en-US" sz="1600" dirty="0">
              <a:solidFill>
                <a:schemeClr val="bg1"/>
              </a:solidFill>
              <a:latin typeface="Lato" panose="020F0502020204030203" pitchFamily="34" charset="0"/>
            </a:endParaRPr>
          </a:p>
          <a:p>
            <a:pPr algn="l"/>
            <a:r>
              <a:rPr lang="en-US" sz="1600" b="0" i="0" dirty="0">
                <a:solidFill>
                  <a:schemeClr val="bg1"/>
                </a:solidFill>
                <a:effectLst/>
                <a:latin typeface="Lato" panose="020F0502020204030203" pitchFamily="34" charset="0"/>
              </a:rPr>
              <a:t>SGCETC was selected to help administer and provide technical support to the GAO TIAC. </a:t>
            </a:r>
          </a:p>
          <a:p>
            <a:endParaRPr lang="en-US" sz="1400" dirty="0">
              <a:solidFill>
                <a:schemeClr val="bg1"/>
              </a:solidFill>
            </a:endParaRPr>
          </a:p>
        </p:txBody>
      </p:sp>
    </p:spTree>
    <p:extLst>
      <p:ext uri="{BB962C8B-B14F-4D97-AF65-F5344CB8AC3E}">
        <p14:creationId xmlns:p14="http://schemas.microsoft.com/office/powerpoint/2010/main" val="3103575075"/>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bg>
      <p:bgPr>
        <a:solidFill>
          <a:srgbClr val="120D0C"/>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D212948-D1A7-A600-5860-E77CF7A59CA2}"/>
              </a:ext>
            </a:extLst>
          </p:cNvPr>
          <p:cNvSpPr>
            <a:spLocks noGrp="1"/>
          </p:cNvSpPr>
          <p:nvPr>
            <p:ph type="title"/>
          </p:nvPr>
        </p:nvSpPr>
        <p:spPr>
          <a:xfrm>
            <a:off x="1607244" y="558978"/>
            <a:ext cx="8977511" cy="1073825"/>
          </a:xfrm>
        </p:spPr>
        <p:txBody>
          <a:bodyPr>
            <a:normAutofit/>
          </a:bodyPr>
          <a:lstStyle/>
          <a:p>
            <a:r>
              <a:rPr lang="en-US" sz="2400" dirty="0">
                <a:solidFill>
                  <a:schemeClr val="accent1">
                    <a:lumMod val="60000"/>
                    <a:lumOff val="40000"/>
                  </a:schemeClr>
                </a:solidFill>
              </a:rPr>
              <a:t>GAO TIAC MEMBERSHIP</a:t>
            </a:r>
          </a:p>
        </p:txBody>
      </p:sp>
      <p:sp>
        <p:nvSpPr>
          <p:cNvPr id="3" name="TextBox 2">
            <a:extLst>
              <a:ext uri="{FF2B5EF4-FFF2-40B4-BE49-F238E27FC236}">
                <a16:creationId xmlns:a16="http://schemas.microsoft.com/office/drawing/2014/main" id="{C5650E50-ECE0-A59B-F69C-8019349B6F66}"/>
              </a:ext>
            </a:extLst>
          </p:cNvPr>
          <p:cNvSpPr txBox="1"/>
          <p:nvPr/>
        </p:nvSpPr>
        <p:spPr>
          <a:xfrm>
            <a:off x="1583008" y="1777087"/>
            <a:ext cx="9202366" cy="4083169"/>
          </a:xfrm>
          <a:prstGeom prst="rect">
            <a:avLst/>
          </a:prstGeom>
          <a:noFill/>
        </p:spPr>
        <p:txBody>
          <a:bodyPr wrap="square" rtlCol="0">
            <a:spAutoFit/>
          </a:bodyPr>
          <a:lstStyle/>
          <a:p>
            <a:pPr algn="l">
              <a:spcAft>
                <a:spcPts val="400"/>
              </a:spcAft>
            </a:pPr>
            <a:r>
              <a:rPr lang="en-US" sz="1200" b="1" i="0" dirty="0">
                <a:solidFill>
                  <a:schemeClr val="bg1"/>
                </a:solidFill>
                <a:effectLst/>
                <a:latin typeface="Lato" panose="020F0502020204030203" pitchFamily="34" charset="0"/>
              </a:rPr>
              <a:t>Cheryl Andrews-Maltais, Chairwoman, Wampanoag Tribe of Gay Head Aquinnah (CHAIR)</a:t>
            </a:r>
          </a:p>
          <a:p>
            <a:pPr algn="l">
              <a:spcAft>
                <a:spcPts val="400"/>
              </a:spcAft>
            </a:pPr>
            <a:r>
              <a:rPr lang="en-US" sz="1200" b="1" i="0" dirty="0">
                <a:solidFill>
                  <a:schemeClr val="bg1"/>
                </a:solidFill>
                <a:effectLst/>
                <a:latin typeface="Lato" panose="020F0502020204030203" pitchFamily="34" charset="0"/>
              </a:rPr>
              <a:t>Tehassi </a:t>
            </a:r>
            <a:r>
              <a:rPr lang="en-US" sz="1200" b="1" i="0" dirty="0" err="1">
                <a:solidFill>
                  <a:schemeClr val="bg1"/>
                </a:solidFill>
                <a:effectLst/>
                <a:latin typeface="Lato" panose="020F0502020204030203" pitchFamily="34" charset="0"/>
              </a:rPr>
              <a:t>tasi</a:t>
            </a:r>
            <a:r>
              <a:rPr lang="en-US" sz="1200" b="1" i="0" dirty="0">
                <a:solidFill>
                  <a:schemeClr val="bg1"/>
                </a:solidFill>
                <a:effectLst/>
                <a:latin typeface="Lato" panose="020F0502020204030203" pitchFamily="34" charset="0"/>
              </a:rPr>
              <a:t> Hill, Chairman, Oneida Nation (VICE-CHAIR)</a:t>
            </a:r>
          </a:p>
          <a:p>
            <a:pPr algn="l">
              <a:spcAft>
                <a:spcPts val="400"/>
              </a:spcAft>
            </a:pPr>
            <a:r>
              <a:rPr lang="en-US" sz="1200" b="0" i="0" dirty="0">
                <a:solidFill>
                  <a:schemeClr val="bg1"/>
                </a:solidFill>
                <a:effectLst/>
                <a:latin typeface="Lato" panose="020F0502020204030203" pitchFamily="34" charset="0"/>
              </a:rPr>
              <a:t>John Lowery, Chairman, Lumbee Tribe of North Carolina</a:t>
            </a:r>
          </a:p>
          <a:p>
            <a:pPr algn="l">
              <a:spcAft>
                <a:spcPts val="400"/>
              </a:spcAft>
            </a:pPr>
            <a:r>
              <a:rPr lang="en-US" sz="1200" b="0" i="0" dirty="0">
                <a:solidFill>
                  <a:schemeClr val="bg1"/>
                </a:solidFill>
                <a:effectLst/>
                <a:latin typeface="Lato" panose="020F0502020204030203" pitchFamily="34" charset="0"/>
              </a:rPr>
              <a:t>Sheila Carl, Tribal Council Member, Akiak Native Community</a:t>
            </a:r>
          </a:p>
          <a:p>
            <a:pPr algn="l">
              <a:spcAft>
                <a:spcPts val="400"/>
              </a:spcAft>
            </a:pPr>
            <a:r>
              <a:rPr lang="en-US" sz="1200" b="0" i="0" dirty="0">
                <a:solidFill>
                  <a:schemeClr val="bg1"/>
                </a:solidFill>
                <a:effectLst/>
                <a:latin typeface="Lato" panose="020F0502020204030203" pitchFamily="34" charset="0"/>
              </a:rPr>
              <a:t>Myra Pickering, Second Member, Tribal Council, Otoe-Missouria Tribe</a:t>
            </a:r>
          </a:p>
          <a:p>
            <a:pPr algn="l">
              <a:spcAft>
                <a:spcPts val="400"/>
              </a:spcAft>
            </a:pPr>
            <a:r>
              <a:rPr lang="en-US" sz="1200" b="0" i="0" dirty="0">
                <a:solidFill>
                  <a:schemeClr val="bg1"/>
                </a:solidFill>
                <a:effectLst/>
                <a:latin typeface="Lato" panose="020F0502020204030203" pitchFamily="34" charset="0"/>
              </a:rPr>
              <a:t>Corinne Sams, Member at Large, Board of Trustees, Confederated Tribes of the Umatilla Indian Reservation</a:t>
            </a:r>
          </a:p>
          <a:p>
            <a:pPr algn="l">
              <a:spcAft>
                <a:spcPts val="400"/>
              </a:spcAft>
            </a:pPr>
            <a:r>
              <a:rPr lang="en-US" sz="1200" b="0" i="0" dirty="0">
                <a:solidFill>
                  <a:schemeClr val="bg1"/>
                </a:solidFill>
                <a:effectLst/>
                <a:latin typeface="Lato" panose="020F0502020204030203" pitchFamily="34" charset="0"/>
              </a:rPr>
              <a:t>Kip Spotted Eagle, Councilman, Yankton Sioux Tribe</a:t>
            </a:r>
          </a:p>
          <a:p>
            <a:pPr algn="l">
              <a:spcAft>
                <a:spcPts val="400"/>
              </a:spcAft>
            </a:pPr>
            <a:r>
              <a:rPr lang="en-US" sz="1200" b="0" i="0" dirty="0">
                <a:solidFill>
                  <a:schemeClr val="bg1"/>
                </a:solidFill>
                <a:effectLst/>
                <a:latin typeface="Lato" panose="020F0502020204030203" pitchFamily="34" charset="0"/>
              </a:rPr>
              <a:t>Elizabeth (Lisa) White Pipe, Bull Creek Tribal Representative, Rosebud Sioux Tribe</a:t>
            </a:r>
          </a:p>
          <a:p>
            <a:pPr algn="l">
              <a:spcAft>
                <a:spcPts val="400"/>
              </a:spcAft>
            </a:pPr>
            <a:r>
              <a:rPr lang="en-US" sz="1200" b="0" i="0" dirty="0">
                <a:solidFill>
                  <a:schemeClr val="bg1"/>
                </a:solidFill>
                <a:effectLst/>
                <a:latin typeface="Lato" panose="020F0502020204030203" pitchFamily="34" charset="0"/>
              </a:rPr>
              <a:t>Brenda Smith, Secretary, </a:t>
            </a:r>
            <a:r>
              <a:rPr lang="en-US" sz="1200" b="0" i="0" dirty="0" err="1">
                <a:solidFill>
                  <a:schemeClr val="bg1"/>
                </a:solidFill>
                <a:effectLst/>
                <a:latin typeface="Lato" panose="020F0502020204030203" pitchFamily="34" charset="0"/>
              </a:rPr>
              <a:t>Kenaitze</a:t>
            </a:r>
            <a:r>
              <a:rPr lang="en-US" sz="1200" b="0" i="0" dirty="0">
                <a:solidFill>
                  <a:schemeClr val="bg1"/>
                </a:solidFill>
                <a:effectLst/>
                <a:latin typeface="Lato" panose="020F0502020204030203" pitchFamily="34" charset="0"/>
              </a:rPr>
              <a:t> Indian Tribe</a:t>
            </a:r>
          </a:p>
          <a:p>
            <a:pPr algn="l">
              <a:spcAft>
                <a:spcPts val="400"/>
              </a:spcAft>
            </a:pPr>
            <a:r>
              <a:rPr lang="en-US" sz="1200" b="0" i="0" dirty="0">
                <a:solidFill>
                  <a:schemeClr val="bg1"/>
                </a:solidFill>
                <a:effectLst/>
                <a:latin typeface="Lato" panose="020F0502020204030203" pitchFamily="34" charset="0"/>
              </a:rPr>
              <a:t>Sarah Curtis, CEO and President, Choctaw Global, LLC, Choctaw Nation of Oklahoma</a:t>
            </a:r>
          </a:p>
          <a:p>
            <a:pPr algn="l">
              <a:spcAft>
                <a:spcPts val="400"/>
              </a:spcAft>
            </a:pPr>
            <a:r>
              <a:rPr lang="en-US" sz="1200" b="0" i="0" dirty="0">
                <a:solidFill>
                  <a:schemeClr val="bg1"/>
                </a:solidFill>
                <a:effectLst/>
                <a:latin typeface="Lato" panose="020F0502020204030203" pitchFamily="34" charset="0"/>
              </a:rPr>
              <a:t>Virginia “Ginger” Fuata, Consumer Board Member, Waianae Coast Comprehensive Health Center, Native Hawaiian Communities</a:t>
            </a:r>
          </a:p>
          <a:p>
            <a:pPr algn="l">
              <a:spcAft>
                <a:spcPts val="400"/>
              </a:spcAft>
            </a:pPr>
            <a:r>
              <a:rPr lang="en-US" sz="1200" b="0" i="0" dirty="0">
                <a:solidFill>
                  <a:schemeClr val="bg1"/>
                </a:solidFill>
                <a:effectLst/>
                <a:latin typeface="Lato" panose="020F0502020204030203" pitchFamily="34" charset="0"/>
              </a:rPr>
              <a:t>Rhonda Harjo, Attorney and former Deputy Chief Counsel (retired), U.S. Senate Committee on Indian Affairs</a:t>
            </a:r>
          </a:p>
          <a:p>
            <a:pPr algn="l">
              <a:spcAft>
                <a:spcPts val="400"/>
              </a:spcAft>
            </a:pPr>
            <a:r>
              <a:rPr lang="en-US" sz="1200" b="0" i="0" dirty="0">
                <a:solidFill>
                  <a:schemeClr val="bg1"/>
                </a:solidFill>
                <a:effectLst/>
                <a:latin typeface="Lato" panose="020F0502020204030203" pitchFamily="34" charset="0"/>
              </a:rPr>
              <a:t>Sarah Lukin, Chief Strategy Officer, Cook Inlet Region, Inc.</a:t>
            </a:r>
          </a:p>
          <a:p>
            <a:pPr algn="l">
              <a:spcAft>
                <a:spcPts val="400"/>
              </a:spcAft>
            </a:pPr>
            <a:r>
              <a:rPr lang="en-US" sz="1200" b="0" i="0" dirty="0">
                <a:solidFill>
                  <a:schemeClr val="bg1"/>
                </a:solidFill>
                <a:effectLst/>
                <a:latin typeface="Lato" panose="020F0502020204030203" pitchFamily="34" charset="0"/>
              </a:rPr>
              <a:t>Kasie Nichols, Director, Office of Self-Governance, Citizen Potawatomi Nation</a:t>
            </a:r>
          </a:p>
          <a:p>
            <a:pPr algn="l">
              <a:spcAft>
                <a:spcPts val="400"/>
              </a:spcAft>
            </a:pPr>
            <a:r>
              <a:rPr lang="en-US" sz="1200" b="0" i="0" dirty="0">
                <a:solidFill>
                  <a:schemeClr val="bg1"/>
                </a:solidFill>
                <a:effectLst/>
                <a:latin typeface="Lato" panose="020F0502020204030203" pitchFamily="34" charset="0"/>
              </a:rPr>
              <a:t>Christopher Adam Red, Auditor, Internal Audit Department, Southern Ute Indian Tribe</a:t>
            </a:r>
          </a:p>
          <a:p>
            <a:pPr algn="l">
              <a:spcAft>
                <a:spcPts val="400"/>
              </a:spcAft>
            </a:pPr>
            <a:r>
              <a:rPr lang="en-US" sz="1200" b="0" i="0" dirty="0">
                <a:solidFill>
                  <a:schemeClr val="bg1"/>
                </a:solidFill>
                <a:effectLst/>
                <a:latin typeface="Lato" panose="020F0502020204030203" pitchFamily="34" charset="0"/>
              </a:rPr>
              <a:t>Justin Ahasteen, Executive Director Navajo Nation Washington Office, Navajo Nation</a:t>
            </a:r>
          </a:p>
          <a:p>
            <a:endParaRPr lang="en-US" sz="1400" dirty="0">
              <a:solidFill>
                <a:schemeClr val="bg1"/>
              </a:solidFill>
            </a:endParaRPr>
          </a:p>
        </p:txBody>
      </p:sp>
    </p:spTree>
    <p:extLst>
      <p:ext uri="{BB962C8B-B14F-4D97-AF65-F5344CB8AC3E}">
        <p14:creationId xmlns:p14="http://schemas.microsoft.com/office/powerpoint/2010/main" val="3871804107"/>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bg>
      <p:bgPr>
        <a:solidFill>
          <a:srgbClr val="120D0C"/>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D212948-D1A7-A600-5860-E77CF7A59CA2}"/>
              </a:ext>
            </a:extLst>
          </p:cNvPr>
          <p:cNvSpPr>
            <a:spLocks noGrp="1"/>
          </p:cNvSpPr>
          <p:nvPr>
            <p:ph type="title"/>
          </p:nvPr>
        </p:nvSpPr>
        <p:spPr>
          <a:xfrm>
            <a:off x="1607244" y="558978"/>
            <a:ext cx="8977511" cy="1073825"/>
          </a:xfrm>
        </p:spPr>
        <p:txBody>
          <a:bodyPr>
            <a:normAutofit/>
          </a:bodyPr>
          <a:lstStyle/>
          <a:p>
            <a:r>
              <a:rPr lang="en-US" sz="2400" dirty="0">
                <a:solidFill>
                  <a:schemeClr val="accent1">
                    <a:lumMod val="60000"/>
                    <a:lumOff val="40000"/>
                  </a:schemeClr>
                </a:solidFill>
              </a:rPr>
              <a:t>FOCUS OF FIRST FEW MEETINGS</a:t>
            </a:r>
          </a:p>
        </p:txBody>
      </p:sp>
      <p:sp>
        <p:nvSpPr>
          <p:cNvPr id="3" name="TextBox 2">
            <a:extLst>
              <a:ext uri="{FF2B5EF4-FFF2-40B4-BE49-F238E27FC236}">
                <a16:creationId xmlns:a16="http://schemas.microsoft.com/office/drawing/2014/main" id="{C5650E50-ECE0-A59B-F69C-8019349B6F66}"/>
              </a:ext>
            </a:extLst>
          </p:cNvPr>
          <p:cNvSpPr txBox="1"/>
          <p:nvPr/>
        </p:nvSpPr>
        <p:spPr>
          <a:xfrm>
            <a:off x="1583008" y="1846711"/>
            <a:ext cx="9202366" cy="4042132"/>
          </a:xfrm>
          <a:prstGeom prst="rect">
            <a:avLst/>
          </a:prstGeom>
          <a:noFill/>
        </p:spPr>
        <p:txBody>
          <a:bodyPr wrap="square" rtlCol="0">
            <a:spAutoFit/>
          </a:bodyPr>
          <a:lstStyle/>
          <a:p>
            <a:pPr marL="285750" indent="-285750" algn="l">
              <a:spcAft>
                <a:spcPts val="400"/>
              </a:spcAft>
              <a:buFont typeface="Arial" panose="020B0604020202020204" pitchFamily="34" charset="0"/>
              <a:buChar char="•"/>
            </a:pPr>
            <a:r>
              <a:rPr lang="en-US" sz="1400" b="1" i="0" dirty="0">
                <a:solidFill>
                  <a:schemeClr val="bg1"/>
                </a:solidFill>
                <a:effectLst/>
                <a:latin typeface="Lato" panose="020F0502020204030203" pitchFamily="34" charset="0"/>
              </a:rPr>
              <a:t>Establishing a role for the GAO TIAC. </a:t>
            </a:r>
          </a:p>
          <a:p>
            <a:pPr marL="285750" indent="-285750" algn="l">
              <a:spcAft>
                <a:spcPts val="400"/>
              </a:spcAft>
              <a:buFont typeface="Arial" panose="020B0604020202020204" pitchFamily="34" charset="0"/>
              <a:buChar char="•"/>
            </a:pPr>
            <a:endParaRPr lang="en-US" sz="1400" b="1" dirty="0">
              <a:solidFill>
                <a:schemeClr val="bg1"/>
              </a:solidFill>
              <a:latin typeface="Lato" panose="020F0502020204030203" pitchFamily="34" charset="0"/>
            </a:endParaRPr>
          </a:p>
          <a:p>
            <a:pPr marL="285750" indent="-285750" algn="l">
              <a:spcAft>
                <a:spcPts val="400"/>
              </a:spcAft>
              <a:buFont typeface="Arial" panose="020B0604020202020204" pitchFamily="34" charset="0"/>
              <a:buChar char="•"/>
            </a:pPr>
            <a:r>
              <a:rPr lang="en-US" sz="1400" b="1" i="0" dirty="0">
                <a:solidFill>
                  <a:schemeClr val="bg1"/>
                </a:solidFill>
                <a:effectLst/>
                <a:latin typeface="Lato" panose="020F0502020204030203" pitchFamily="34" charset="0"/>
              </a:rPr>
              <a:t>Providing input into some GAO engagements. </a:t>
            </a:r>
          </a:p>
          <a:p>
            <a:pPr marL="285750" indent="-285750" algn="l">
              <a:spcAft>
                <a:spcPts val="400"/>
              </a:spcAft>
              <a:buFont typeface="Arial" panose="020B0604020202020204" pitchFamily="34" charset="0"/>
              <a:buChar char="•"/>
            </a:pPr>
            <a:endParaRPr lang="en-US" sz="1400" b="1" dirty="0">
              <a:solidFill>
                <a:schemeClr val="bg1"/>
              </a:solidFill>
              <a:latin typeface="Lato" panose="020F0502020204030203" pitchFamily="34" charset="0"/>
            </a:endParaRPr>
          </a:p>
          <a:p>
            <a:pPr marL="285750" indent="-285750" algn="l">
              <a:spcAft>
                <a:spcPts val="400"/>
              </a:spcAft>
              <a:buFont typeface="Arial" panose="020B0604020202020204" pitchFamily="34" charset="0"/>
              <a:buChar char="•"/>
            </a:pPr>
            <a:r>
              <a:rPr lang="en-US" sz="1400" b="1" i="0" dirty="0">
                <a:solidFill>
                  <a:schemeClr val="bg1"/>
                </a:solidFill>
                <a:effectLst/>
                <a:latin typeface="Lato" panose="020F0502020204030203" pitchFamily="34" charset="0"/>
              </a:rPr>
              <a:t>Learning about GAO’s process and identifying areas for the GAO TIAC to provide valuable input. </a:t>
            </a:r>
          </a:p>
          <a:p>
            <a:pPr algn="l">
              <a:spcAft>
                <a:spcPts val="400"/>
              </a:spcAft>
            </a:pPr>
            <a:endParaRPr lang="en-US" sz="1400" b="1" dirty="0">
              <a:solidFill>
                <a:schemeClr val="bg1"/>
              </a:solidFill>
              <a:latin typeface="Lato" panose="020F0502020204030203" pitchFamily="34" charset="0"/>
            </a:endParaRPr>
          </a:p>
          <a:p>
            <a:pPr algn="l">
              <a:spcAft>
                <a:spcPts val="400"/>
              </a:spcAft>
            </a:pPr>
            <a:r>
              <a:rPr lang="en-US" sz="1400" b="1" i="0" dirty="0">
                <a:solidFill>
                  <a:schemeClr val="bg1"/>
                </a:solidFill>
                <a:effectLst/>
                <a:latin typeface="Lato" panose="020F0502020204030203" pitchFamily="34" charset="0"/>
              </a:rPr>
              <a:t>PRIORITIES FROM THE GAO TIAC MEMBERS: </a:t>
            </a:r>
          </a:p>
          <a:p>
            <a:pPr algn="l">
              <a:spcAft>
                <a:spcPts val="400"/>
              </a:spcAft>
            </a:pPr>
            <a:endParaRPr lang="en-US" sz="1400" b="1" dirty="0">
              <a:solidFill>
                <a:schemeClr val="bg1"/>
              </a:solidFill>
              <a:latin typeface="Lato" panose="020F0502020204030203" pitchFamily="34" charset="0"/>
            </a:endParaRPr>
          </a:p>
          <a:p>
            <a:pPr marL="171450" indent="-171450" algn="l">
              <a:spcAft>
                <a:spcPts val="400"/>
              </a:spcAft>
              <a:buFontTx/>
              <a:buChar char="-"/>
            </a:pPr>
            <a:r>
              <a:rPr lang="en-US" sz="1400" b="1" dirty="0">
                <a:solidFill>
                  <a:schemeClr val="bg1"/>
                </a:solidFill>
                <a:latin typeface="Lato" panose="020F0502020204030203" pitchFamily="34" charset="0"/>
              </a:rPr>
              <a:t>E</a:t>
            </a:r>
            <a:r>
              <a:rPr lang="en-US" sz="1400" b="1" i="0" dirty="0">
                <a:solidFill>
                  <a:schemeClr val="bg1"/>
                </a:solidFill>
                <a:effectLst/>
                <a:latin typeface="Lato" panose="020F0502020204030203" pitchFamily="34" charset="0"/>
              </a:rPr>
              <a:t>stablish a Sr. Level Advisor to the Comptroller General for Tribal Issues.</a:t>
            </a:r>
          </a:p>
          <a:p>
            <a:pPr marL="171450" indent="-171450" algn="l">
              <a:spcAft>
                <a:spcPts val="400"/>
              </a:spcAft>
              <a:buFontTx/>
              <a:buChar char="-"/>
            </a:pPr>
            <a:r>
              <a:rPr lang="en-US" sz="1400" b="1" i="0" dirty="0">
                <a:solidFill>
                  <a:schemeClr val="bg1"/>
                </a:solidFill>
                <a:effectLst/>
                <a:latin typeface="Lato" panose="020F0502020204030203" pitchFamily="34" charset="0"/>
              </a:rPr>
              <a:t>Provide GAO with context needed to understand programs under its review. </a:t>
            </a:r>
          </a:p>
          <a:p>
            <a:pPr marL="171450" indent="-171450" algn="l">
              <a:spcAft>
                <a:spcPts val="400"/>
              </a:spcAft>
              <a:buFontTx/>
              <a:buChar char="-"/>
            </a:pPr>
            <a:r>
              <a:rPr lang="en-US" sz="1400" b="1" dirty="0">
                <a:solidFill>
                  <a:schemeClr val="bg1"/>
                </a:solidFill>
                <a:latin typeface="Lato" panose="020F0502020204030203" pitchFamily="34" charset="0"/>
              </a:rPr>
              <a:t>Identify areas in need of GAO review and attention. </a:t>
            </a:r>
            <a:endParaRPr lang="en-US" sz="1400" b="1" i="0" dirty="0">
              <a:solidFill>
                <a:schemeClr val="bg1"/>
              </a:solidFill>
              <a:effectLst/>
              <a:latin typeface="Lato" panose="020F0502020204030203" pitchFamily="34" charset="0"/>
            </a:endParaRPr>
          </a:p>
          <a:p>
            <a:pPr marL="171450" indent="-171450" algn="l">
              <a:spcAft>
                <a:spcPts val="400"/>
              </a:spcAft>
              <a:buFontTx/>
              <a:buChar char="-"/>
            </a:pPr>
            <a:r>
              <a:rPr lang="en-US" sz="1400" b="1" dirty="0">
                <a:solidFill>
                  <a:schemeClr val="bg1"/>
                </a:solidFill>
                <a:latin typeface="Lato" panose="020F0502020204030203" pitchFamily="34" charset="0"/>
              </a:rPr>
              <a:t>Evaluate criteria to determine if it aligns with Trust and Treaty obligations and responsibilities.</a:t>
            </a:r>
          </a:p>
          <a:p>
            <a:pPr marL="171450" indent="-171450" algn="l">
              <a:spcAft>
                <a:spcPts val="400"/>
              </a:spcAft>
              <a:buFontTx/>
              <a:buChar char="-"/>
            </a:pPr>
            <a:r>
              <a:rPr lang="en-US" sz="1400" b="1" i="0" dirty="0">
                <a:solidFill>
                  <a:schemeClr val="bg1"/>
                </a:solidFill>
                <a:effectLst/>
                <a:latin typeface="Lato" panose="020F0502020204030203" pitchFamily="34" charset="0"/>
              </a:rPr>
              <a:t>Incorp</a:t>
            </a:r>
            <a:r>
              <a:rPr lang="en-US" sz="1400" b="1" dirty="0">
                <a:solidFill>
                  <a:schemeClr val="bg1"/>
                </a:solidFill>
                <a:latin typeface="Lato" panose="020F0502020204030203" pitchFamily="34" charset="0"/>
              </a:rPr>
              <a:t>orate principles of data sovereignty in its process.</a:t>
            </a:r>
          </a:p>
          <a:p>
            <a:pPr marL="171450" indent="-171450" algn="l">
              <a:spcAft>
                <a:spcPts val="400"/>
              </a:spcAft>
              <a:buFontTx/>
              <a:buChar char="-"/>
            </a:pPr>
            <a:r>
              <a:rPr lang="en-US" sz="1400" b="1" i="0" dirty="0">
                <a:solidFill>
                  <a:schemeClr val="bg1"/>
                </a:solidFill>
                <a:effectLst/>
                <a:latin typeface="Lato" panose="020F0502020204030203" pitchFamily="34" charset="0"/>
              </a:rPr>
              <a:t>Work collaboratively to develop a </a:t>
            </a:r>
            <a:r>
              <a:rPr lang="en-US" sz="1400" b="1" dirty="0">
                <a:solidFill>
                  <a:schemeClr val="bg1"/>
                </a:solidFill>
                <a:latin typeface="Lato" panose="020F0502020204030203" pitchFamily="34" charset="0"/>
              </a:rPr>
              <a:t>path forward </a:t>
            </a:r>
            <a:r>
              <a:rPr lang="en-US" sz="1400" b="1" i="0" dirty="0">
                <a:solidFill>
                  <a:schemeClr val="bg1"/>
                </a:solidFill>
                <a:effectLst/>
                <a:latin typeface="Lato" panose="020F0502020204030203" pitchFamily="34" charset="0"/>
              </a:rPr>
              <a:t>for removing IHS, BIE, and BIA from its High-Risk list. </a:t>
            </a:r>
            <a:endParaRPr lang="en-US" sz="1400" b="0" i="0" dirty="0">
              <a:solidFill>
                <a:schemeClr val="bg1"/>
              </a:solidFill>
              <a:effectLst/>
              <a:latin typeface="Lato" panose="020F0502020204030203" pitchFamily="34" charset="0"/>
            </a:endParaRPr>
          </a:p>
          <a:p>
            <a:endParaRPr lang="en-US" sz="1400" dirty="0">
              <a:solidFill>
                <a:schemeClr val="bg1"/>
              </a:solidFill>
            </a:endParaRPr>
          </a:p>
        </p:txBody>
      </p:sp>
    </p:spTree>
    <p:extLst>
      <p:ext uri="{BB962C8B-B14F-4D97-AF65-F5344CB8AC3E}">
        <p14:creationId xmlns:p14="http://schemas.microsoft.com/office/powerpoint/2010/main" val="3746682548"/>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bg>
      <p:bgPr>
        <a:solidFill>
          <a:srgbClr val="120D0C"/>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D212948-D1A7-A600-5860-E77CF7A59CA2}"/>
              </a:ext>
            </a:extLst>
          </p:cNvPr>
          <p:cNvSpPr>
            <a:spLocks noGrp="1"/>
          </p:cNvSpPr>
          <p:nvPr>
            <p:ph type="title"/>
          </p:nvPr>
        </p:nvSpPr>
        <p:spPr>
          <a:xfrm>
            <a:off x="1607244" y="558978"/>
            <a:ext cx="8977511" cy="1073825"/>
          </a:xfrm>
        </p:spPr>
        <p:txBody>
          <a:bodyPr>
            <a:normAutofit/>
          </a:bodyPr>
          <a:lstStyle/>
          <a:p>
            <a:r>
              <a:rPr lang="en-US" sz="2400" dirty="0">
                <a:solidFill>
                  <a:schemeClr val="accent1">
                    <a:lumMod val="60000"/>
                    <a:lumOff val="40000"/>
                  </a:schemeClr>
                </a:solidFill>
              </a:rPr>
              <a:t>EXAMPLES OF ONGOING REVIEWS</a:t>
            </a:r>
          </a:p>
        </p:txBody>
      </p:sp>
      <p:graphicFrame>
        <p:nvGraphicFramePr>
          <p:cNvPr id="4" name="Table 3">
            <a:extLst>
              <a:ext uri="{FF2B5EF4-FFF2-40B4-BE49-F238E27FC236}">
                <a16:creationId xmlns:a16="http://schemas.microsoft.com/office/drawing/2014/main" id="{15E5691F-C819-5714-E96C-6A82335DA8E0}"/>
              </a:ext>
            </a:extLst>
          </p:cNvPr>
          <p:cNvGraphicFramePr>
            <a:graphicFrameLocks noGrp="1"/>
          </p:cNvGraphicFramePr>
          <p:nvPr>
            <p:extLst>
              <p:ext uri="{D42A27DB-BD31-4B8C-83A1-F6EECF244321}">
                <p14:modId xmlns:p14="http://schemas.microsoft.com/office/powerpoint/2010/main" val="281386084"/>
              </p:ext>
            </p:extLst>
          </p:nvPr>
        </p:nvGraphicFramePr>
        <p:xfrm>
          <a:off x="1568869" y="2033031"/>
          <a:ext cx="8977511" cy="3439443"/>
        </p:xfrm>
        <a:graphic>
          <a:graphicData uri="http://schemas.openxmlformats.org/drawingml/2006/table">
            <a:tbl>
              <a:tblPr firstRow="1" firstCol="1" bandRow="1">
                <a:tableStyleId>{5C22544A-7EE6-4342-B048-85BDC9FD1C3A}</a:tableStyleId>
              </a:tblPr>
              <a:tblGrid>
                <a:gridCol w="3147021">
                  <a:extLst>
                    <a:ext uri="{9D8B030D-6E8A-4147-A177-3AD203B41FA5}">
                      <a16:colId xmlns:a16="http://schemas.microsoft.com/office/drawing/2014/main" val="2976828254"/>
                    </a:ext>
                  </a:extLst>
                </a:gridCol>
                <a:gridCol w="5830490">
                  <a:extLst>
                    <a:ext uri="{9D8B030D-6E8A-4147-A177-3AD203B41FA5}">
                      <a16:colId xmlns:a16="http://schemas.microsoft.com/office/drawing/2014/main" val="95830603"/>
                    </a:ext>
                  </a:extLst>
                </a:gridCol>
              </a:tblGrid>
              <a:tr h="3439443">
                <a:tc>
                  <a:txBody>
                    <a:bodyPr/>
                    <a:lstStyle/>
                    <a:p>
                      <a:pPr marL="0" marR="0">
                        <a:lnSpc>
                          <a:spcPct val="115000"/>
                        </a:lnSpc>
                        <a:spcBef>
                          <a:spcPts val="0"/>
                        </a:spcBef>
                        <a:spcAft>
                          <a:spcPts val="0"/>
                        </a:spcAft>
                      </a:pPr>
                      <a:r>
                        <a:rPr lang="en-US" sz="2000" dirty="0">
                          <a:effectLst/>
                        </a:rPr>
                        <a:t>Tribal Co-Management Agreements (106626)</a:t>
                      </a:r>
                      <a:endParaRPr lang="en-US" sz="2000" dirty="0">
                        <a:effectLst/>
                        <a:latin typeface="Arial" panose="020B0604020202020204" pitchFamily="34" charset="0"/>
                        <a:ea typeface="Arial" panose="020B0604020202020204" pitchFamily="34" charset="0"/>
                        <a:cs typeface="Times New Roman" panose="02020603050405020304" pitchFamily="18" charset="0"/>
                      </a:endParaRPr>
                    </a:p>
                  </a:txBody>
                  <a:tcPr marL="68580" marR="68580" marT="0" marB="0" anchor="ctr"/>
                </a:tc>
                <a:tc>
                  <a:txBody>
                    <a:bodyPr/>
                    <a:lstStyle/>
                    <a:p>
                      <a:pPr marL="342900" marR="0" lvl="0" indent="-342900">
                        <a:lnSpc>
                          <a:spcPts val="1300"/>
                        </a:lnSpc>
                        <a:spcBef>
                          <a:spcPts val="0"/>
                        </a:spcBef>
                        <a:spcAft>
                          <a:spcPts val="1000"/>
                        </a:spcAft>
                        <a:buFont typeface="+mj-lt"/>
                        <a:buAutoNum type="arabicParenBoth"/>
                      </a:pPr>
                      <a:r>
                        <a:rPr lang="en-US" sz="1600" dirty="0">
                          <a:effectLst/>
                        </a:rPr>
                        <a:t>What are the key features of federal-tribal shared decision-making agreements, and how many of these agreements are currently in place?  </a:t>
                      </a:r>
                    </a:p>
                    <a:p>
                      <a:pPr marL="342900" marR="0" lvl="0" indent="-342900">
                        <a:lnSpc>
                          <a:spcPts val="1300"/>
                        </a:lnSpc>
                        <a:spcBef>
                          <a:spcPts val="0"/>
                        </a:spcBef>
                        <a:spcAft>
                          <a:spcPts val="1000"/>
                        </a:spcAft>
                        <a:buFont typeface="+mj-lt"/>
                        <a:buAutoNum type="arabicParenBoth"/>
                      </a:pPr>
                      <a:r>
                        <a:rPr lang="en-US" sz="1600" dirty="0">
                          <a:effectLst/>
                        </a:rPr>
                        <a:t>What factors if any, do federal natural resource management agencies, Tribes, and other Indigenous entities identify as facilitating the development of these agreements? </a:t>
                      </a:r>
                    </a:p>
                    <a:p>
                      <a:pPr marL="342900" marR="0" lvl="0" indent="-342900">
                        <a:lnSpc>
                          <a:spcPts val="1300"/>
                        </a:lnSpc>
                        <a:spcBef>
                          <a:spcPts val="0"/>
                        </a:spcBef>
                        <a:spcAft>
                          <a:spcPts val="1000"/>
                        </a:spcAft>
                        <a:buFont typeface="+mj-lt"/>
                        <a:buAutoNum type="arabicParenBoth"/>
                      </a:pPr>
                      <a:r>
                        <a:rPr lang="en-US" sz="1600" dirty="0">
                          <a:effectLst/>
                        </a:rPr>
                        <a:t>What factors, if any, do federal natural resource management agencies, Tribes, and other Indigenous entities identify as impeding the development of these agreements?</a:t>
                      </a:r>
                      <a:endParaRPr lang="en-US" sz="1600" dirty="0">
                        <a:solidFill>
                          <a:srgbClr val="000000"/>
                        </a:solidFill>
                        <a:effectLst/>
                        <a:latin typeface="Arial" panose="020B0604020202020204" pitchFamily="34" charset="0"/>
                        <a:ea typeface="Arial" panose="020B0604020202020204" pitchFamily="34" charset="0"/>
                        <a:cs typeface="Times New Roman" panose="02020603050405020304" pitchFamily="18" charset="0"/>
                      </a:endParaRPr>
                    </a:p>
                  </a:txBody>
                  <a:tcPr marL="68580" marR="68580" marT="0" marB="0" anchor="ctr"/>
                </a:tc>
                <a:extLst>
                  <a:ext uri="{0D108BD9-81ED-4DB2-BD59-A6C34878D82A}">
                    <a16:rowId xmlns:a16="http://schemas.microsoft.com/office/drawing/2014/main" val="2500565733"/>
                  </a:ext>
                </a:extLst>
              </a:tr>
            </a:tbl>
          </a:graphicData>
        </a:graphic>
      </p:graphicFrame>
    </p:spTree>
    <p:extLst>
      <p:ext uri="{BB962C8B-B14F-4D97-AF65-F5344CB8AC3E}">
        <p14:creationId xmlns:p14="http://schemas.microsoft.com/office/powerpoint/2010/main" val="2755827518"/>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bg>
      <p:bgPr>
        <a:solidFill>
          <a:srgbClr val="120D0C"/>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D212948-D1A7-A600-5860-E77CF7A59CA2}"/>
              </a:ext>
            </a:extLst>
          </p:cNvPr>
          <p:cNvSpPr>
            <a:spLocks noGrp="1"/>
          </p:cNvSpPr>
          <p:nvPr>
            <p:ph type="title"/>
          </p:nvPr>
        </p:nvSpPr>
        <p:spPr>
          <a:xfrm>
            <a:off x="1607244" y="558978"/>
            <a:ext cx="8977511" cy="1073825"/>
          </a:xfrm>
        </p:spPr>
        <p:txBody>
          <a:bodyPr>
            <a:normAutofit/>
          </a:bodyPr>
          <a:lstStyle/>
          <a:p>
            <a:r>
              <a:rPr lang="en-US" sz="2400" dirty="0">
                <a:solidFill>
                  <a:schemeClr val="accent1">
                    <a:lumMod val="60000"/>
                    <a:lumOff val="40000"/>
                  </a:schemeClr>
                </a:solidFill>
              </a:rPr>
              <a:t>EXAMPLES OF ONGOING REVIEWS</a:t>
            </a:r>
          </a:p>
        </p:txBody>
      </p:sp>
      <p:graphicFrame>
        <p:nvGraphicFramePr>
          <p:cNvPr id="3" name="Table 2">
            <a:extLst>
              <a:ext uri="{FF2B5EF4-FFF2-40B4-BE49-F238E27FC236}">
                <a16:creationId xmlns:a16="http://schemas.microsoft.com/office/drawing/2014/main" id="{32C932F1-D997-6DEB-A973-7DB2FA40C705}"/>
              </a:ext>
            </a:extLst>
          </p:cNvPr>
          <p:cNvGraphicFramePr>
            <a:graphicFrameLocks noGrp="1"/>
          </p:cNvGraphicFramePr>
          <p:nvPr>
            <p:extLst>
              <p:ext uri="{D42A27DB-BD31-4B8C-83A1-F6EECF244321}">
                <p14:modId xmlns:p14="http://schemas.microsoft.com/office/powerpoint/2010/main" val="1495752912"/>
              </p:ext>
            </p:extLst>
          </p:nvPr>
        </p:nvGraphicFramePr>
        <p:xfrm>
          <a:off x="1689551" y="1875216"/>
          <a:ext cx="8689121" cy="3820057"/>
        </p:xfrm>
        <a:graphic>
          <a:graphicData uri="http://schemas.openxmlformats.org/drawingml/2006/table">
            <a:tbl>
              <a:tblPr firstRow="1" firstCol="1" bandRow="1">
                <a:tableStyleId>{5C22544A-7EE6-4342-B048-85BDC9FD1C3A}</a:tableStyleId>
              </a:tblPr>
              <a:tblGrid>
                <a:gridCol w="1959320">
                  <a:extLst>
                    <a:ext uri="{9D8B030D-6E8A-4147-A177-3AD203B41FA5}">
                      <a16:colId xmlns:a16="http://schemas.microsoft.com/office/drawing/2014/main" val="3652044620"/>
                    </a:ext>
                  </a:extLst>
                </a:gridCol>
                <a:gridCol w="6729801">
                  <a:extLst>
                    <a:ext uri="{9D8B030D-6E8A-4147-A177-3AD203B41FA5}">
                      <a16:colId xmlns:a16="http://schemas.microsoft.com/office/drawing/2014/main" val="3085784179"/>
                    </a:ext>
                  </a:extLst>
                </a:gridCol>
              </a:tblGrid>
              <a:tr h="3820057">
                <a:tc>
                  <a:txBody>
                    <a:bodyPr/>
                    <a:lstStyle/>
                    <a:p>
                      <a:pPr marL="0" marR="0">
                        <a:lnSpc>
                          <a:spcPct val="115000"/>
                        </a:lnSpc>
                        <a:spcBef>
                          <a:spcPts val="0"/>
                        </a:spcBef>
                        <a:spcAft>
                          <a:spcPts val="0"/>
                        </a:spcAft>
                      </a:pPr>
                      <a:r>
                        <a:rPr lang="en-US" sz="2000" dirty="0">
                          <a:effectLst/>
                        </a:rPr>
                        <a:t>Indian Affairs' Workforce Planning (106825)</a:t>
                      </a:r>
                      <a:endParaRPr lang="en-US" sz="2000" dirty="0">
                        <a:effectLst/>
                        <a:latin typeface="Arial" panose="020B0604020202020204" pitchFamily="34" charset="0"/>
                        <a:ea typeface="Arial" panose="020B0604020202020204" pitchFamily="34" charset="0"/>
                        <a:cs typeface="Times New Roman" panose="02020603050405020304" pitchFamily="18" charset="0"/>
                      </a:endParaRPr>
                    </a:p>
                  </a:txBody>
                  <a:tcPr marL="68580" marR="68580" marT="0" marB="0" anchor="ctr"/>
                </a:tc>
                <a:tc>
                  <a:txBody>
                    <a:bodyPr/>
                    <a:lstStyle/>
                    <a:p>
                      <a:pPr marL="342900" marR="0" lvl="0" indent="-342900">
                        <a:lnSpc>
                          <a:spcPts val="1300"/>
                        </a:lnSpc>
                        <a:spcBef>
                          <a:spcPts val="0"/>
                        </a:spcBef>
                        <a:spcAft>
                          <a:spcPts val="1000"/>
                        </a:spcAft>
                        <a:buFont typeface="+mj-lt"/>
                        <a:buAutoNum type="arabicParenBoth"/>
                      </a:pPr>
                      <a:r>
                        <a:rPr lang="en-US" sz="1600" dirty="0">
                          <a:effectLst/>
                        </a:rPr>
                        <a:t>What challenges does Indian Affairs face related to workforce planning to meet its increased workload demands under the Inflation Reduction Act?</a:t>
                      </a:r>
                    </a:p>
                    <a:p>
                      <a:pPr marL="342900" marR="0" lvl="0" indent="-342900">
                        <a:lnSpc>
                          <a:spcPts val="1300"/>
                        </a:lnSpc>
                        <a:spcBef>
                          <a:spcPts val="0"/>
                        </a:spcBef>
                        <a:spcAft>
                          <a:spcPts val="1000"/>
                        </a:spcAft>
                        <a:buFont typeface="+mj-lt"/>
                        <a:buAutoNum type="arabicParenBoth"/>
                      </a:pPr>
                      <a:r>
                        <a:rPr lang="en-US" sz="1600" dirty="0">
                          <a:effectLst/>
                        </a:rPr>
                        <a:t>What steps has Indian Affairs taken to address these workforce planning challenges?</a:t>
                      </a:r>
                    </a:p>
                    <a:p>
                      <a:pPr marL="342900" marR="0" lvl="0" indent="-342900">
                        <a:lnSpc>
                          <a:spcPts val="1300"/>
                        </a:lnSpc>
                        <a:spcBef>
                          <a:spcPts val="0"/>
                        </a:spcBef>
                        <a:spcAft>
                          <a:spcPts val="1000"/>
                        </a:spcAft>
                        <a:buFont typeface="+mj-lt"/>
                        <a:buAutoNum type="arabicParenBoth"/>
                      </a:pPr>
                      <a:r>
                        <a:rPr lang="en-US" sz="1600" dirty="0">
                          <a:effectLst/>
                        </a:rPr>
                        <a:t>What additional options does the agency have to address these workforce planning challenges, and what limitations, if any, exist with these options?</a:t>
                      </a:r>
                      <a:endParaRPr lang="en-US" sz="1600" dirty="0">
                        <a:solidFill>
                          <a:srgbClr val="000000"/>
                        </a:solidFill>
                        <a:effectLst/>
                        <a:latin typeface="Arial" panose="020B0604020202020204" pitchFamily="34" charset="0"/>
                        <a:ea typeface="Arial" panose="020B0604020202020204" pitchFamily="34" charset="0"/>
                        <a:cs typeface="Times New Roman" panose="02020603050405020304" pitchFamily="18" charset="0"/>
                      </a:endParaRPr>
                    </a:p>
                  </a:txBody>
                  <a:tcPr marL="68580" marR="68580" marT="0" marB="0" anchor="ctr"/>
                </a:tc>
                <a:extLst>
                  <a:ext uri="{0D108BD9-81ED-4DB2-BD59-A6C34878D82A}">
                    <a16:rowId xmlns:a16="http://schemas.microsoft.com/office/drawing/2014/main" val="2659018232"/>
                  </a:ext>
                </a:extLst>
              </a:tr>
            </a:tbl>
          </a:graphicData>
        </a:graphic>
      </p:graphicFrame>
    </p:spTree>
    <p:extLst>
      <p:ext uri="{BB962C8B-B14F-4D97-AF65-F5344CB8AC3E}">
        <p14:creationId xmlns:p14="http://schemas.microsoft.com/office/powerpoint/2010/main" val="2999346760"/>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bg>
      <p:bgPr>
        <a:solidFill>
          <a:srgbClr val="120D0C"/>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D212948-D1A7-A600-5860-E77CF7A59CA2}"/>
              </a:ext>
            </a:extLst>
          </p:cNvPr>
          <p:cNvSpPr>
            <a:spLocks noGrp="1"/>
          </p:cNvSpPr>
          <p:nvPr>
            <p:ph type="title"/>
          </p:nvPr>
        </p:nvSpPr>
        <p:spPr>
          <a:xfrm>
            <a:off x="1607244" y="558978"/>
            <a:ext cx="8977511" cy="1073825"/>
          </a:xfrm>
        </p:spPr>
        <p:txBody>
          <a:bodyPr>
            <a:normAutofit/>
          </a:bodyPr>
          <a:lstStyle/>
          <a:p>
            <a:r>
              <a:rPr lang="en-US" sz="2400" dirty="0">
                <a:solidFill>
                  <a:schemeClr val="accent1">
                    <a:lumMod val="60000"/>
                    <a:lumOff val="40000"/>
                  </a:schemeClr>
                </a:solidFill>
              </a:rPr>
              <a:t>EXAMPLES OF ONGOING REVIEWS</a:t>
            </a:r>
          </a:p>
        </p:txBody>
      </p:sp>
      <p:graphicFrame>
        <p:nvGraphicFramePr>
          <p:cNvPr id="4" name="Table 3">
            <a:extLst>
              <a:ext uri="{FF2B5EF4-FFF2-40B4-BE49-F238E27FC236}">
                <a16:creationId xmlns:a16="http://schemas.microsoft.com/office/drawing/2014/main" id="{A149E101-2E5F-ED1F-482B-F54C19BF5764}"/>
              </a:ext>
            </a:extLst>
          </p:cNvPr>
          <p:cNvGraphicFramePr>
            <a:graphicFrameLocks noGrp="1"/>
          </p:cNvGraphicFramePr>
          <p:nvPr>
            <p:extLst>
              <p:ext uri="{D42A27DB-BD31-4B8C-83A1-F6EECF244321}">
                <p14:modId xmlns:p14="http://schemas.microsoft.com/office/powerpoint/2010/main" val="1165735418"/>
              </p:ext>
            </p:extLst>
          </p:nvPr>
        </p:nvGraphicFramePr>
        <p:xfrm>
          <a:off x="1717401" y="1889141"/>
          <a:ext cx="7273425" cy="3639034"/>
        </p:xfrm>
        <a:graphic>
          <a:graphicData uri="http://schemas.openxmlformats.org/drawingml/2006/table">
            <a:tbl>
              <a:tblPr firstRow="1" firstCol="1" bandRow="1">
                <a:tableStyleId>{5C22544A-7EE6-4342-B048-85BDC9FD1C3A}</a:tableStyleId>
              </a:tblPr>
              <a:tblGrid>
                <a:gridCol w="1640094">
                  <a:extLst>
                    <a:ext uri="{9D8B030D-6E8A-4147-A177-3AD203B41FA5}">
                      <a16:colId xmlns:a16="http://schemas.microsoft.com/office/drawing/2014/main" val="1941762605"/>
                    </a:ext>
                  </a:extLst>
                </a:gridCol>
                <a:gridCol w="5633331">
                  <a:extLst>
                    <a:ext uri="{9D8B030D-6E8A-4147-A177-3AD203B41FA5}">
                      <a16:colId xmlns:a16="http://schemas.microsoft.com/office/drawing/2014/main" val="577564122"/>
                    </a:ext>
                  </a:extLst>
                </a:gridCol>
              </a:tblGrid>
              <a:tr h="2146697">
                <a:tc>
                  <a:txBody>
                    <a:bodyPr/>
                    <a:lstStyle/>
                    <a:p>
                      <a:pPr marL="0" marR="0">
                        <a:lnSpc>
                          <a:spcPct val="115000"/>
                        </a:lnSpc>
                        <a:spcBef>
                          <a:spcPts val="0"/>
                        </a:spcBef>
                        <a:spcAft>
                          <a:spcPts val="0"/>
                        </a:spcAft>
                      </a:pPr>
                      <a:r>
                        <a:rPr lang="en-US" sz="1400" dirty="0">
                          <a:effectLst/>
                        </a:rPr>
                        <a:t>Tribal citizenship for Freedman descendants</a:t>
                      </a:r>
                      <a:endParaRPr lang="en-US" sz="1400" dirty="0">
                        <a:effectLst/>
                        <a:latin typeface="Arial" panose="020B0604020202020204" pitchFamily="34" charset="0"/>
                        <a:ea typeface="Arial" panose="020B0604020202020204" pitchFamily="34" charset="0"/>
                        <a:cs typeface="Times New Roman" panose="02020603050405020304" pitchFamily="18" charset="0"/>
                      </a:endParaRPr>
                    </a:p>
                  </a:txBody>
                  <a:tcPr marL="68580" marR="68580" marT="0" marB="0" anchor="ctr"/>
                </a:tc>
                <a:tc>
                  <a:txBody>
                    <a:bodyPr/>
                    <a:lstStyle/>
                    <a:p>
                      <a:pPr marL="0" marR="0">
                        <a:lnSpc>
                          <a:spcPct val="115000"/>
                        </a:lnSpc>
                        <a:spcBef>
                          <a:spcPts val="0"/>
                        </a:spcBef>
                        <a:spcAft>
                          <a:spcPts val="1000"/>
                        </a:spcAft>
                      </a:pPr>
                      <a:r>
                        <a:rPr lang="en-US" sz="1400" dirty="0">
                          <a:effectLst/>
                        </a:rPr>
                        <a:t>Review of how tribal citizenship is granted to Freedmen descendants. </a:t>
                      </a:r>
                      <a:endParaRPr lang="en-US" sz="1400" dirty="0">
                        <a:effectLst/>
                        <a:latin typeface="Arial" panose="020B0604020202020204" pitchFamily="34" charset="0"/>
                        <a:ea typeface="Arial" panose="020B0604020202020204" pitchFamily="34" charset="0"/>
                        <a:cs typeface="Times New Roman" panose="02020603050405020304" pitchFamily="18" charset="0"/>
                      </a:endParaRPr>
                    </a:p>
                  </a:txBody>
                  <a:tcPr marL="68580" marR="68580" marT="0" marB="0" anchor="ctr"/>
                </a:tc>
                <a:extLst>
                  <a:ext uri="{0D108BD9-81ED-4DB2-BD59-A6C34878D82A}">
                    <a16:rowId xmlns:a16="http://schemas.microsoft.com/office/drawing/2014/main" val="4253286053"/>
                  </a:ext>
                </a:extLst>
              </a:tr>
              <a:tr h="1492337">
                <a:tc>
                  <a:txBody>
                    <a:bodyPr/>
                    <a:lstStyle/>
                    <a:p>
                      <a:pPr marL="0" marR="0">
                        <a:lnSpc>
                          <a:spcPct val="115000"/>
                        </a:lnSpc>
                        <a:spcBef>
                          <a:spcPts val="0"/>
                        </a:spcBef>
                        <a:spcAft>
                          <a:spcPts val="0"/>
                        </a:spcAft>
                      </a:pPr>
                      <a:r>
                        <a:rPr lang="en-US" sz="1400" dirty="0">
                          <a:solidFill>
                            <a:schemeClr val="tx1"/>
                          </a:solidFill>
                          <a:effectLst/>
                        </a:rPr>
                        <a:t>Justice Outcomes in P.L. 280 States</a:t>
                      </a:r>
                      <a:endParaRPr lang="en-US" sz="1400" dirty="0">
                        <a:solidFill>
                          <a:schemeClr val="tx1"/>
                        </a:solidFill>
                        <a:effectLst/>
                        <a:latin typeface="Arial" panose="020B0604020202020204" pitchFamily="34" charset="0"/>
                        <a:ea typeface="Arial" panose="020B0604020202020204" pitchFamily="34" charset="0"/>
                        <a:cs typeface="Times New Roman" panose="02020603050405020304" pitchFamily="18" charset="0"/>
                      </a:endParaRPr>
                    </a:p>
                  </a:txBody>
                  <a:tcPr marL="68580" marR="68580" marT="0" marB="0" anchor="ctr">
                    <a:solidFill>
                      <a:schemeClr val="accent4">
                        <a:lumMod val="60000"/>
                        <a:lumOff val="40000"/>
                      </a:schemeClr>
                    </a:solidFill>
                  </a:tcPr>
                </a:tc>
                <a:tc>
                  <a:txBody>
                    <a:bodyPr/>
                    <a:lstStyle/>
                    <a:p>
                      <a:pPr marL="0" marR="0">
                        <a:lnSpc>
                          <a:spcPct val="115000"/>
                        </a:lnSpc>
                        <a:spcBef>
                          <a:spcPts val="0"/>
                        </a:spcBef>
                        <a:spcAft>
                          <a:spcPts val="1000"/>
                        </a:spcAft>
                      </a:pPr>
                      <a:r>
                        <a:rPr lang="en-US" sz="1400" dirty="0">
                          <a:solidFill>
                            <a:schemeClr val="tx1"/>
                          </a:solidFill>
                          <a:effectLst/>
                        </a:rPr>
                        <a:t>Review of criminal justice outcomes in states that have jurisdiction over tribal lands as a result of Public Law 83-280 compared to other states.</a:t>
                      </a:r>
                      <a:endParaRPr lang="en-US" sz="1400" dirty="0">
                        <a:solidFill>
                          <a:schemeClr val="tx1"/>
                        </a:solidFill>
                        <a:effectLst/>
                        <a:latin typeface="Arial" panose="020B0604020202020204" pitchFamily="34" charset="0"/>
                        <a:ea typeface="Arial" panose="020B0604020202020204" pitchFamily="34" charset="0"/>
                        <a:cs typeface="Times New Roman" panose="02020603050405020304" pitchFamily="18" charset="0"/>
                      </a:endParaRPr>
                    </a:p>
                  </a:txBody>
                  <a:tcPr marL="68580" marR="68580" marT="0" marB="0" anchor="ctr">
                    <a:solidFill>
                      <a:schemeClr val="accent4">
                        <a:lumMod val="60000"/>
                        <a:lumOff val="40000"/>
                      </a:schemeClr>
                    </a:solidFill>
                  </a:tcPr>
                </a:tc>
                <a:extLst>
                  <a:ext uri="{0D108BD9-81ED-4DB2-BD59-A6C34878D82A}">
                    <a16:rowId xmlns:a16="http://schemas.microsoft.com/office/drawing/2014/main" val="1887611454"/>
                  </a:ext>
                </a:extLst>
              </a:tr>
            </a:tbl>
          </a:graphicData>
        </a:graphic>
      </p:graphicFrame>
    </p:spTree>
    <p:extLst>
      <p:ext uri="{BB962C8B-B14F-4D97-AF65-F5344CB8AC3E}">
        <p14:creationId xmlns:p14="http://schemas.microsoft.com/office/powerpoint/2010/main" val="3661135057"/>
      </p:ext>
    </p:extLst>
  </p:cSld>
  <p:clrMapOvr>
    <a:masterClrMapping/>
  </p:clrMapOvr>
</p:sld>
</file>

<file path=ppt/theme/theme1.xml><?xml version="1.0" encoding="utf-8"?>
<a:theme xmlns:a="http://schemas.openxmlformats.org/drawingml/2006/main" name="LimelightVTI">
  <a:themeElements>
    <a:clrScheme name="AnalogousFromLightSeedLeftStep">
      <a:dk1>
        <a:srgbClr val="000000"/>
      </a:dk1>
      <a:lt1>
        <a:srgbClr val="FFFFFF"/>
      </a:lt1>
      <a:dk2>
        <a:srgbClr val="223B31"/>
      </a:dk2>
      <a:lt2>
        <a:srgbClr val="E8E5E2"/>
      </a:lt2>
      <a:accent1>
        <a:srgbClr val="4FAAEB"/>
      </a:accent1>
      <a:accent2>
        <a:srgbClr val="38B3B3"/>
      </a:accent2>
      <a:accent3>
        <a:srgbClr val="33B67F"/>
      </a:accent3>
      <a:accent4>
        <a:srgbClr val="2EB946"/>
      </a:accent4>
      <a:accent5>
        <a:srgbClr val="55B735"/>
      </a:accent5>
      <a:accent6>
        <a:srgbClr val="87AE3A"/>
      </a:accent6>
      <a:hlink>
        <a:srgbClr val="A37859"/>
      </a:hlink>
      <a:folHlink>
        <a:srgbClr val="7F7F7F"/>
      </a:folHlink>
    </a:clrScheme>
    <a:fontScheme name="Trade Gothic">
      <a:majorFont>
        <a:latin typeface="Trade Gothic Next Cond"/>
        <a:ea typeface=""/>
        <a:cs typeface=""/>
      </a:majorFont>
      <a:minorFont>
        <a:latin typeface="Trade Gothic Next Light"/>
        <a:ea typeface=""/>
        <a:cs typeface=""/>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LimelightVTI" id="{7936DCFD-B587-41FD-9126-64F2709ED40B}" vid="{74F41540-78F1-4C56-9EAA-6FA6E9F1D776}"/>
    </a:ext>
  </a:extLst>
</a:theme>
</file>

<file path=docProps/app.xml><?xml version="1.0" encoding="utf-8"?>
<Properties xmlns="http://schemas.openxmlformats.org/officeDocument/2006/extended-properties" xmlns:vt="http://schemas.openxmlformats.org/officeDocument/2006/docPropsVTypes">
  <TotalTime>1519</TotalTime>
  <Words>728</Words>
  <Application>Microsoft Office PowerPoint</Application>
  <PresentationFormat>Widescreen</PresentationFormat>
  <Paragraphs>57</Paragraphs>
  <Slides>7</Slides>
  <Notes>0</Notes>
  <HiddenSlides>0</HiddenSlides>
  <MMClips>0</MMClips>
  <ScaleCrop>false</ScaleCrop>
  <HeadingPairs>
    <vt:vector size="6" baseType="variant">
      <vt:variant>
        <vt:lpstr>Fonts Used</vt:lpstr>
      </vt:variant>
      <vt:variant>
        <vt:i4>6</vt:i4>
      </vt:variant>
      <vt:variant>
        <vt:lpstr>Theme</vt:lpstr>
      </vt:variant>
      <vt:variant>
        <vt:i4>1</vt:i4>
      </vt:variant>
      <vt:variant>
        <vt:lpstr>Slide Titles</vt:lpstr>
      </vt:variant>
      <vt:variant>
        <vt:i4>7</vt:i4>
      </vt:variant>
    </vt:vector>
  </HeadingPairs>
  <TitlesOfParts>
    <vt:vector size="14" baseType="lpstr">
      <vt:lpstr>Arial</vt:lpstr>
      <vt:lpstr>Arial Nova Cond</vt:lpstr>
      <vt:lpstr>Arial Nova Light</vt:lpstr>
      <vt:lpstr>Lato</vt:lpstr>
      <vt:lpstr>Trade Gothic Next Cond</vt:lpstr>
      <vt:lpstr>Trade Gothic Next Light</vt:lpstr>
      <vt:lpstr>LimelightVTI</vt:lpstr>
      <vt:lpstr>GAO Tribal &amp; Indigenous Advisory Council</vt:lpstr>
      <vt:lpstr>ABOUT THE GAO TIAC</vt:lpstr>
      <vt:lpstr>GAO TIAC MEMBERSHIP</vt:lpstr>
      <vt:lpstr>FOCUS OF FIRST FEW MEETINGS</vt:lpstr>
      <vt:lpstr>EXAMPLES OF ONGOING REVIEWS</vt:lpstr>
      <vt:lpstr>EXAMPLES OF ONGOING REVIEWS</vt:lpstr>
      <vt:lpstr>EXAMPLES OF ONGOING REVIEWS</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Self-Governance Communication &amp; Education Tribal Consortium</dc:title>
  <dc:creator>Jay Spaan</dc:creator>
  <cp:lastModifiedBy>Jay Spaan</cp:lastModifiedBy>
  <cp:revision>22</cp:revision>
  <dcterms:created xsi:type="dcterms:W3CDTF">2023-08-22T18:15:32Z</dcterms:created>
  <dcterms:modified xsi:type="dcterms:W3CDTF">2023-08-29T01:35:02Z</dcterms:modified>
</cp:coreProperties>
</file>