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Default Extension="fntdata" ContentType="application/x-fontdata"/>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48" r:id="rId1"/>
    <p:sldMasterId id="2147483660" r:id="rId2"/>
    <p:sldMasterId id="2147483673" r:id="rId3"/>
  </p:sldMasterIdLst>
  <p:notesMasterIdLst>
    <p:notesMasterId r:id="rId21"/>
  </p:notesMasterIdLst>
  <p:sldIdLst>
    <p:sldId id="622" r:id="rId4"/>
    <p:sldId id="258" r:id="rId5"/>
    <p:sldId id="297" r:id="rId6"/>
    <p:sldId id="617" r:id="rId7"/>
    <p:sldId id="259" r:id="rId8"/>
    <p:sldId id="634" r:id="rId9"/>
    <p:sldId id="635" r:id="rId10"/>
    <p:sldId id="642" r:id="rId11"/>
    <p:sldId id="641" r:id="rId12"/>
    <p:sldId id="637" r:id="rId13"/>
    <p:sldId id="603" r:id="rId14"/>
    <p:sldId id="636" r:id="rId15"/>
    <p:sldId id="638" r:id="rId16"/>
    <p:sldId id="639" r:id="rId17"/>
    <p:sldId id="640" r:id="rId18"/>
    <p:sldId id="293" r:id="rId19"/>
    <p:sldId id="294" r:id="rId20"/>
  </p:sldIdLst>
  <p:sldSz cx="18288000" cy="10287000"/>
  <p:notesSz cx="6858000" cy="9144000"/>
  <p:embeddedFontLst>
    <p:embeddedFont>
      <p:font typeface="Alfa Slab One" panose="020B0604020202020204" charset="0"/>
      <p:regular r:id="rId22"/>
    </p:embeddedFont>
    <p:embeddedFont>
      <p:font typeface="Calibri" panose="020F0502020204030204" pitchFamily="34" charset="0"/>
      <p:regular r:id="rId23"/>
      <p:bold r:id="rId24"/>
      <p:italic r:id="rId25"/>
      <p:boldItalic r:id="rId26"/>
    </p:embeddedFont>
    <p:embeddedFont>
      <p:font typeface="Calibri Light" panose="020F0302020204030204" pitchFamily="34" charset="0"/>
      <p:regular r:id="rId27"/>
      <p:italic r:id="rId28"/>
    </p:embeddedFont>
    <p:embeddedFont>
      <p:font typeface="Gill Sans" panose="020B0604020202020204" charset="0"/>
      <p:regular r:id="rId29"/>
      <p:bold r:id="rId30"/>
    </p:embeddedFont>
    <p:embeddedFont>
      <p:font typeface="League Spartan" panose="020B0604020202020204" charset="0"/>
      <p:regular r:id="rId31"/>
      <p:bold r:id="rId32"/>
    </p:embeddedFont>
    <p:embeddedFont>
      <p:font typeface="Source Sans Pro" panose="020B0503030403020204" pitchFamily="34" charset="0"/>
      <p:regular r:id="rId33"/>
      <p:bold r:id="rId34"/>
      <p:italic r:id="rId35"/>
      <p:boldItalic r:id="rId36"/>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http://customooxmlschemas.google.com/">
      <go:slidesCustomData xmlns="" xmlns:mc="http://schemas.openxmlformats.org/markup-compatibility/2006"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xmlns:go="http://customooxmlschemas.google.com/" r:id="rId108" roundtripDataSignature="AMtx7miNa22JKQJipx+FP5/uqw9+YwPTpw=="/>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48D49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AC23A87D-EB1C-4472-8F1C-2D1310340760}">
  <a:tblStyle styleId="{AC23A87D-EB1C-4472-8F1C-2D1310340760}" styleName="Table_0">
    <a:wholeTbl>
      <a:tcTxStyle>
        <a:font>
          <a:latin typeface="Arial"/>
          <a:ea typeface="Arial"/>
          <a:cs typeface="Arial"/>
        </a:font>
        <a:srgbClr val="000000"/>
      </a:tcTxStyle>
      <a:tcStyle>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 styleId="{5470E03D-9062-4CEA-9E60-8327D50D68EA}" styleName="Table_1">
    <a:wholeTbl>
      <a:tcTxStyle b="off" i="off">
        <a:font>
          <a:latin typeface="Calibri"/>
          <a:ea typeface="Calibri"/>
          <a:cs typeface="Calibri"/>
        </a:font>
        <a:schemeClr val="dk1"/>
      </a:tcTxStyle>
      <a:tcStyle>
        <a:tcBdr>
          <a:left>
            <a:ln w="12700" cap="flat" cmpd="sng">
              <a:solidFill>
                <a:schemeClr val="dk1"/>
              </a:solidFill>
              <a:prstDash val="solid"/>
              <a:round/>
              <a:headEnd type="none" w="sm" len="sm"/>
              <a:tailEnd type="none" w="sm" len="sm"/>
            </a:ln>
          </a:left>
          <a:right>
            <a:ln w="12700" cap="flat" cmpd="sng">
              <a:solidFill>
                <a:schemeClr val="dk1"/>
              </a:solidFill>
              <a:prstDash val="solid"/>
              <a:round/>
              <a:headEnd type="none" w="sm" len="sm"/>
              <a:tailEnd type="none" w="sm" len="sm"/>
            </a:ln>
          </a:right>
          <a:top>
            <a:ln w="12700" cap="flat" cmpd="sng">
              <a:solidFill>
                <a:schemeClr val="dk1"/>
              </a:solidFill>
              <a:prstDash val="solid"/>
              <a:round/>
              <a:headEnd type="none" w="sm" len="sm"/>
              <a:tailEnd type="none" w="sm" len="sm"/>
            </a:ln>
          </a:top>
          <a:bottom>
            <a:ln w="12700" cap="flat" cmpd="sng">
              <a:solidFill>
                <a:schemeClr val="dk1"/>
              </a:solidFill>
              <a:prstDash val="solid"/>
              <a:round/>
              <a:headEnd type="none" w="sm" len="sm"/>
              <a:tailEnd type="none" w="sm" len="sm"/>
            </a:ln>
          </a:bottom>
          <a:insideH>
            <a:ln w="12700" cap="flat" cmpd="sng">
              <a:solidFill>
                <a:schemeClr val="dk1"/>
              </a:solidFill>
              <a:prstDash val="solid"/>
              <a:round/>
              <a:headEnd type="none" w="sm" len="sm"/>
              <a:tailEnd type="none" w="sm" len="sm"/>
            </a:ln>
          </a:insideH>
          <a:insideV>
            <a:ln w="12700" cap="flat" cmpd="sng">
              <a:solidFill>
                <a:schemeClr val="dk1"/>
              </a:solidFill>
              <a:prstDash val="solid"/>
              <a:round/>
              <a:headEnd type="none" w="sm" len="sm"/>
              <a:tailEnd type="none" w="sm" len="sm"/>
            </a:ln>
          </a:insideV>
        </a:tcBdr>
        <a:fill>
          <a:solidFill>
            <a:srgbClr val="FFFFFF">
              <a:alpha val="0"/>
            </a:srgbClr>
          </a:solidFill>
        </a:fill>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7997" autoAdjust="0"/>
    <p:restoredTop sz="78140" autoAdjust="0"/>
  </p:normalViewPr>
  <p:slideViewPr>
    <p:cSldViewPr snapToGrid="0">
      <p:cViewPr varScale="1">
        <p:scale>
          <a:sx n="40" d="100"/>
          <a:sy n="40" d="100"/>
        </p:scale>
        <p:origin x="808" y="64"/>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font" Target="fonts/font5.fntdata"/><Relationship Id="rId109" Type="http://schemas.openxmlformats.org/officeDocument/2006/relationships/presProps" Target="presProps.xml"/><Relationship Id="rId21" Type="http://schemas.openxmlformats.org/officeDocument/2006/relationships/notesMaster" Target="notesMasters/notesMaster1.xml"/><Relationship Id="rId34" Type="http://schemas.openxmlformats.org/officeDocument/2006/relationships/font" Target="fonts/font13.fntdata"/><Relationship Id="rId112" Type="http://schemas.openxmlformats.org/officeDocument/2006/relationships/tableStyles" Target="tableStyles.xml"/><Relationship Id="rId7" Type="http://schemas.openxmlformats.org/officeDocument/2006/relationships/slide" Target="slides/slide4.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slide" Target="slides/slide17.xml"/><Relationship Id="rId29" Type="http://schemas.openxmlformats.org/officeDocument/2006/relationships/font" Target="fonts/font8.fntdata"/><Relationship Id="rId11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font" Target="fonts/font3.fntdata"/><Relationship Id="rId32" Type="http://schemas.openxmlformats.org/officeDocument/2006/relationships/font" Target="fonts/font11.fntdata"/><Relationship Id="rId110" Type="http://schemas.openxmlformats.org/officeDocument/2006/relationships/viewProps" Target="viewProps.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font" Target="fonts/font2.fntdata"/><Relationship Id="rId28" Type="http://schemas.openxmlformats.org/officeDocument/2006/relationships/font" Target="fonts/font7.fntdata"/><Relationship Id="rId36" Type="http://schemas.openxmlformats.org/officeDocument/2006/relationships/font" Target="fonts/font15.fntdata"/><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font" Target="fonts/font10.fntdata"/><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font" Target="fonts/font1.fntdata"/><Relationship Id="rId27" Type="http://schemas.openxmlformats.org/officeDocument/2006/relationships/font" Target="fonts/font6.fntdata"/><Relationship Id="rId30" Type="http://schemas.openxmlformats.org/officeDocument/2006/relationships/font" Target="fonts/font9.fntdata"/><Relationship Id="rId35" Type="http://schemas.openxmlformats.org/officeDocument/2006/relationships/font" Target="fonts/font14.fntdata"/><Relationship Id="rId8" Type="http://schemas.openxmlformats.org/officeDocument/2006/relationships/slide" Target="slides/slide5.xml"/><Relationship Id="rId3" Type="http://schemas.openxmlformats.org/officeDocument/2006/relationships/slideMaster" Target="slideMasters/slideMaster3.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font" Target="fonts/font4.fntdata"/><Relationship Id="rId33" Type="http://schemas.openxmlformats.org/officeDocument/2006/relationships/font" Target="fonts/font12.fntdata"/><Relationship Id="rId108" Type="http://customschemas.google.com/relationships/presentationmetadata" Target="metadata"/></Relationships>
</file>

<file path=ppt/diagrams/colors1.xml><?xml version="1.0" encoding="utf-8"?>
<dgm:colorsDef xmlns:dgm="http://schemas.openxmlformats.org/drawingml/2006/diagram" xmlns:a="http://schemas.openxmlformats.org/drawingml/2006/main" uniqueId="urn:microsoft.com/office/officeart/2005/8/colors/accent5_1">
  <dgm:title val=""/>
  <dgm:desc val=""/>
  <dgm:catLst>
    <dgm:cat type="accent5" pri="11100"/>
  </dgm:catLst>
  <dgm:styleLbl name="node0">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5">
        <a:shade val="80000"/>
      </a:schemeClr>
    </dgm:linClrLst>
    <dgm:effectClrLst/>
    <dgm:txLinClrLst/>
    <dgm:txFillClrLst/>
    <dgm:txEffectClrLst/>
  </dgm:styleLbl>
  <dgm:styleLbl name="node2">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fgImgPlace1">
    <dgm:fillClrLst meth="repeat">
      <a:schemeClr val="accent5">
        <a:tint val="40000"/>
      </a:schemeClr>
    </dgm:fillClrLst>
    <dgm:linClrLst meth="repeat">
      <a:schemeClr val="accent5">
        <a:shade val="80000"/>
      </a:schemeClr>
    </dgm:linClrLst>
    <dgm:effectClrLst/>
    <dgm:txLinClrLst/>
    <dgm:txFillClrLst meth="repeat">
      <a:schemeClr val="lt1"/>
    </dgm:txFillClrLst>
    <dgm:txEffectClrLst/>
  </dgm:styleLbl>
  <dgm:styleLbl name="alignImgPlace1">
    <dgm:fillClrLst meth="repeat">
      <a:schemeClr val="accent5">
        <a:tint val="40000"/>
      </a:schemeClr>
    </dgm:fillClrLst>
    <dgm:linClrLst meth="repeat">
      <a:schemeClr val="accent5">
        <a:shade val="80000"/>
      </a:schemeClr>
    </dgm:linClrLst>
    <dgm:effectClrLst/>
    <dgm:txLinClrLst/>
    <dgm:txFillClrLst meth="repeat">
      <a:schemeClr val="lt1"/>
    </dgm:txFillClrLst>
    <dgm:txEffectClrLst/>
  </dgm:styleLbl>
  <dgm:styleLbl name="bgImgPlace1">
    <dgm:fillClrLst meth="repeat">
      <a:schemeClr val="accent5">
        <a:tint val="40000"/>
      </a:schemeClr>
    </dgm:fillClrLst>
    <dgm:linClrLst meth="repeat">
      <a:schemeClr val="accent5">
        <a:shade val="80000"/>
      </a:schemeClr>
    </dgm:linClrLst>
    <dgm:effectClrLst/>
    <dgm:txLinClrLst/>
    <dgm:txFillClrLst meth="repeat">
      <a:schemeClr val="lt1"/>
    </dgm:txFillClrLst>
    <dgm:txEffectClrLst/>
  </dgm:styleLbl>
  <dgm:styleLbl name="sibTrans2D1">
    <dgm:fillClrLst meth="repeat">
      <a:schemeClr val="accent5">
        <a:tint val="60000"/>
      </a:schemeClr>
    </dgm:fillClrLst>
    <dgm:linClrLst meth="repeat">
      <a:schemeClr val="accent5">
        <a:tint val="60000"/>
      </a:schemeClr>
    </dgm:linClrLst>
    <dgm:effectClrLst/>
    <dgm:txLinClrLst/>
    <dgm:txFillClrLst meth="repeat">
      <a:schemeClr val="dk1"/>
    </dgm:txFillClrLst>
    <dgm:txEffectClrLst/>
  </dgm:styleLbl>
  <dgm:styleLbl name="fgSibTrans2D1">
    <dgm:fillClrLst meth="repeat">
      <a:schemeClr val="accent5">
        <a:tint val="60000"/>
      </a:schemeClr>
    </dgm:fillClrLst>
    <dgm:linClrLst meth="repeat">
      <a:schemeClr val="accent5">
        <a:tint val="60000"/>
      </a:schemeClr>
    </dgm:linClrLst>
    <dgm:effectClrLst/>
    <dgm:txLinClrLst/>
    <dgm:txFillClrLst meth="repeat">
      <a:schemeClr val="dk1"/>
    </dgm:txFillClrLst>
    <dgm:txEffectClrLst/>
  </dgm:styleLbl>
  <dgm:styleLbl name="bgSibTrans2D1">
    <dgm:fillClrLst meth="repeat">
      <a:schemeClr val="accent5">
        <a:tint val="60000"/>
      </a:schemeClr>
    </dgm:fillClrLst>
    <dgm:linClrLst meth="repeat">
      <a:schemeClr val="accent5">
        <a:tint val="60000"/>
      </a:schemeClr>
    </dgm:linClrLst>
    <dgm:effectClrLst/>
    <dgm:txLinClrLst/>
    <dgm:txFillClrLst meth="repeat">
      <a:schemeClr val="dk1"/>
    </dgm:txFillClrLst>
    <dgm:txEffectClrLst/>
  </dgm:styleLbl>
  <dgm:styleLbl name="sibTrans1D1">
    <dgm:fillClrLst meth="repeat">
      <a:schemeClr val="accent5"/>
    </dgm:fillClrLst>
    <dgm:linClrLst meth="repeat">
      <a:schemeClr val="accent5"/>
    </dgm:linClrLst>
    <dgm:effectClrLst/>
    <dgm:txLinClrLst/>
    <dgm:txFillClrLst meth="repeat">
      <a:schemeClr val="tx1"/>
    </dgm:txFillClrLst>
    <dgm:txEffectClrLst/>
  </dgm:styleLbl>
  <dgm:styleLbl name="callout">
    <dgm:fillClrLst meth="repeat">
      <a:schemeClr val="accent5"/>
    </dgm:fillClrLst>
    <dgm:linClrLst meth="repeat">
      <a:schemeClr val="accent5"/>
    </dgm:linClrLst>
    <dgm:effectClrLst/>
    <dgm:txLinClrLst/>
    <dgm:txFillClrLst meth="repeat">
      <a:schemeClr val="tx1"/>
    </dgm:txFillClrLst>
    <dgm:txEffectClrLst/>
  </dgm:styleLbl>
  <dgm:styleLbl name="asst0">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parChTrans2D1">
    <dgm:fillClrLst meth="repeat">
      <a:schemeClr val="accent5">
        <a:tint val="60000"/>
      </a:schemeClr>
    </dgm:fillClrLst>
    <dgm:linClrLst meth="repeat">
      <a:schemeClr val="accent5">
        <a:tint val="60000"/>
      </a:schemeClr>
    </dgm:linClrLst>
    <dgm:effectClrLst/>
    <dgm:txLinClrLst/>
    <dgm:txFillClrLst/>
    <dgm:txEffectClrLst/>
  </dgm:styleLbl>
  <dgm:styleLbl name="parChTrans2D2">
    <dgm:fillClrLst meth="repeat">
      <a:schemeClr val="accent5"/>
    </dgm:fillClrLst>
    <dgm:linClrLst meth="repeat">
      <a:schemeClr val="accent5"/>
    </dgm:linClrLst>
    <dgm:effectClrLst/>
    <dgm:txLinClrLst/>
    <dgm:txFillClrLst/>
    <dgm:txEffectClrLst/>
  </dgm:styleLbl>
  <dgm:styleLbl name="parChTrans2D3">
    <dgm:fillClrLst meth="repeat">
      <a:schemeClr val="accent5"/>
    </dgm:fillClrLst>
    <dgm:linClrLst meth="repeat">
      <a:schemeClr val="accent5"/>
    </dgm:linClrLst>
    <dgm:effectClrLst/>
    <dgm:txLinClrLst/>
    <dgm:txFillClrLst/>
    <dgm:txEffectClrLst/>
  </dgm:styleLbl>
  <dgm:styleLbl name="parChTrans2D4">
    <dgm:fillClrLst meth="repeat">
      <a:schemeClr val="accent5"/>
    </dgm:fillClrLst>
    <dgm:linClrLst meth="repeat">
      <a:schemeClr val="accent5"/>
    </dgm:linClrLst>
    <dgm:effectClrLst/>
    <dgm:txLinClrLst/>
    <dgm:txFillClrLst meth="repeat">
      <a:schemeClr val="lt1"/>
    </dgm:txFillClrLst>
    <dgm:txEffectClrLst/>
  </dgm:styleLbl>
  <dgm:styleLbl name="parChTrans1D1">
    <dgm:fillClrLst meth="repeat">
      <a:schemeClr val="accent5"/>
    </dgm:fillClrLst>
    <dgm:linClrLst meth="repeat">
      <a:schemeClr val="accent5">
        <a:shade val="60000"/>
      </a:schemeClr>
    </dgm:linClrLst>
    <dgm:effectClrLst/>
    <dgm:txLinClrLst/>
    <dgm:txFillClrLst meth="repeat">
      <a:schemeClr val="tx1"/>
    </dgm:txFillClrLst>
    <dgm:txEffectClrLst/>
  </dgm:styleLbl>
  <dgm:styleLbl name="parChTrans1D2">
    <dgm:fillClrLst meth="repeat">
      <a:schemeClr val="accent5"/>
    </dgm:fillClrLst>
    <dgm:linClrLst meth="repeat">
      <a:schemeClr val="accent5">
        <a:shade val="60000"/>
      </a:schemeClr>
    </dgm:linClrLst>
    <dgm:effectClrLst/>
    <dgm:txLinClrLst/>
    <dgm:txFillClrLst meth="repeat">
      <a:schemeClr val="tx1"/>
    </dgm:txFillClrLst>
    <dgm:txEffectClrLst/>
  </dgm:styleLbl>
  <dgm:styleLbl name="parChTrans1D3">
    <dgm:fillClrLst meth="repeat">
      <a:schemeClr val="accent5"/>
    </dgm:fillClrLst>
    <dgm:linClrLst meth="repeat">
      <a:schemeClr val="accent5">
        <a:shade val="80000"/>
      </a:schemeClr>
    </dgm:linClrLst>
    <dgm:effectClrLst/>
    <dgm:txLinClrLst/>
    <dgm:txFillClrLst meth="repeat">
      <a:schemeClr val="tx1"/>
    </dgm:txFillClrLst>
    <dgm:txEffectClrLst/>
  </dgm:styleLbl>
  <dgm:styleLbl name="parChTrans1D4">
    <dgm:fillClrLst meth="repeat">
      <a:schemeClr val="accent5"/>
    </dgm:fillClrLst>
    <dgm:linClrLst meth="repeat">
      <a:schemeClr val="accent5">
        <a:shade val="80000"/>
      </a:schemeClr>
    </dgm:linClrLst>
    <dgm:effectClrLst/>
    <dgm:txLinClrLst/>
    <dgm:txFillClrLst meth="repeat">
      <a:schemeClr val="tx1"/>
    </dgm:txFillClrLst>
    <dgm:txEffectClrLst/>
  </dgm:styleLbl>
  <dgm:styleLbl name="fgAcc1">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conFgAcc1">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alignAcc1">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trAlignAcc1">
    <dgm:fillClrLst meth="repeat">
      <a:schemeClr val="accent5">
        <a:alpha val="40000"/>
        <a:tint val="40000"/>
      </a:schemeClr>
    </dgm:fillClrLst>
    <dgm:linClrLst meth="repeat">
      <a:schemeClr val="accent5"/>
    </dgm:linClrLst>
    <dgm:effectClrLst/>
    <dgm:txLinClrLst/>
    <dgm:txFillClrLst meth="repeat">
      <a:schemeClr val="dk1"/>
    </dgm:txFillClrLst>
    <dgm:txEffectClrLst/>
  </dgm:styleLbl>
  <dgm:styleLbl name="bgAcc1">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solidFgAcc1">
    <dgm:fillClrLst meth="repeat">
      <a:schemeClr val="lt1"/>
    </dgm:fillClrLst>
    <dgm:linClrLst meth="repeat">
      <a:schemeClr val="accent5"/>
    </dgm:linClrLst>
    <dgm:effectClrLst/>
    <dgm:txLinClrLst/>
    <dgm:txFillClrLst meth="repeat">
      <a:schemeClr val="dk1"/>
    </dgm:txFillClrLst>
    <dgm:txEffectClrLst/>
  </dgm:styleLbl>
  <dgm:styleLbl name="solidAlignAcc1">
    <dgm:fillClrLst meth="repeat">
      <a:schemeClr val="lt1"/>
    </dgm:fillClrLst>
    <dgm:linClrLst meth="repeat">
      <a:schemeClr val="accent5"/>
    </dgm:linClrLst>
    <dgm:effectClrLst/>
    <dgm:txLinClrLst/>
    <dgm:txFillClrLst meth="repeat">
      <a:schemeClr val="dk1"/>
    </dgm:txFillClrLst>
    <dgm:txEffectClrLst/>
  </dgm:styleLbl>
  <dgm:styleLbl name="solidBgAcc1">
    <dgm:fillClrLst meth="repeat">
      <a:schemeClr val="lt1"/>
    </dgm:fillClrLst>
    <dgm:linClrLst meth="repeat">
      <a:schemeClr val="accent5"/>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5">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5">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5">
        <a:alpha val="90000"/>
      </a:schemeClr>
    </dgm:linClrLst>
    <dgm:effectClrLst/>
    <dgm:txLinClrLst/>
    <dgm:txFillClrLst meth="repeat">
      <a:schemeClr val="dk1"/>
    </dgm:txFillClrLst>
    <dgm:txEffectClrLst/>
  </dgm:styleLbl>
  <dgm:styleLbl name="fgAcc0">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fgAcc2">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fgAcc3">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fgAcc4">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accent5"/>
    </dgm:linClrLst>
    <dgm:effectClrLst/>
    <dgm:txLinClrLst/>
    <dgm:txFillClrLst meth="repeat">
      <a:schemeClr val="dk1"/>
    </dgm:txFillClrLst>
    <dgm:txEffectClrLst/>
  </dgm:styleLbl>
  <dgm:styleLbl name="dkBgShp">
    <dgm:fillClrLst meth="repeat">
      <a:schemeClr val="accent5">
        <a:shade val="80000"/>
      </a:schemeClr>
    </dgm:fillClrLst>
    <dgm:linClrLst meth="repeat">
      <a:schemeClr val="accent5"/>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5_1">
  <dgm:title val=""/>
  <dgm:desc val=""/>
  <dgm:catLst>
    <dgm:cat type="accent5" pri="11100"/>
  </dgm:catLst>
  <dgm:styleLbl name="node0">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5">
        <a:shade val="80000"/>
      </a:schemeClr>
    </dgm:linClrLst>
    <dgm:effectClrLst/>
    <dgm:txLinClrLst/>
    <dgm:txFillClrLst/>
    <dgm:txEffectClrLst/>
  </dgm:styleLbl>
  <dgm:styleLbl name="node2">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fgImgPlace1">
    <dgm:fillClrLst meth="repeat">
      <a:schemeClr val="accent5">
        <a:tint val="40000"/>
      </a:schemeClr>
    </dgm:fillClrLst>
    <dgm:linClrLst meth="repeat">
      <a:schemeClr val="accent5">
        <a:shade val="80000"/>
      </a:schemeClr>
    </dgm:linClrLst>
    <dgm:effectClrLst/>
    <dgm:txLinClrLst/>
    <dgm:txFillClrLst meth="repeat">
      <a:schemeClr val="lt1"/>
    </dgm:txFillClrLst>
    <dgm:txEffectClrLst/>
  </dgm:styleLbl>
  <dgm:styleLbl name="alignImgPlace1">
    <dgm:fillClrLst meth="repeat">
      <a:schemeClr val="accent5">
        <a:tint val="40000"/>
      </a:schemeClr>
    </dgm:fillClrLst>
    <dgm:linClrLst meth="repeat">
      <a:schemeClr val="accent5">
        <a:shade val="80000"/>
      </a:schemeClr>
    </dgm:linClrLst>
    <dgm:effectClrLst/>
    <dgm:txLinClrLst/>
    <dgm:txFillClrLst meth="repeat">
      <a:schemeClr val="lt1"/>
    </dgm:txFillClrLst>
    <dgm:txEffectClrLst/>
  </dgm:styleLbl>
  <dgm:styleLbl name="bgImgPlace1">
    <dgm:fillClrLst meth="repeat">
      <a:schemeClr val="accent5">
        <a:tint val="40000"/>
      </a:schemeClr>
    </dgm:fillClrLst>
    <dgm:linClrLst meth="repeat">
      <a:schemeClr val="accent5">
        <a:shade val="80000"/>
      </a:schemeClr>
    </dgm:linClrLst>
    <dgm:effectClrLst/>
    <dgm:txLinClrLst/>
    <dgm:txFillClrLst meth="repeat">
      <a:schemeClr val="lt1"/>
    </dgm:txFillClrLst>
    <dgm:txEffectClrLst/>
  </dgm:styleLbl>
  <dgm:styleLbl name="sibTrans2D1">
    <dgm:fillClrLst meth="repeat">
      <a:schemeClr val="accent5">
        <a:tint val="60000"/>
      </a:schemeClr>
    </dgm:fillClrLst>
    <dgm:linClrLst meth="repeat">
      <a:schemeClr val="accent5">
        <a:tint val="60000"/>
      </a:schemeClr>
    </dgm:linClrLst>
    <dgm:effectClrLst/>
    <dgm:txLinClrLst/>
    <dgm:txFillClrLst meth="repeat">
      <a:schemeClr val="dk1"/>
    </dgm:txFillClrLst>
    <dgm:txEffectClrLst/>
  </dgm:styleLbl>
  <dgm:styleLbl name="fgSibTrans2D1">
    <dgm:fillClrLst meth="repeat">
      <a:schemeClr val="accent5">
        <a:tint val="60000"/>
      </a:schemeClr>
    </dgm:fillClrLst>
    <dgm:linClrLst meth="repeat">
      <a:schemeClr val="accent5">
        <a:tint val="60000"/>
      </a:schemeClr>
    </dgm:linClrLst>
    <dgm:effectClrLst/>
    <dgm:txLinClrLst/>
    <dgm:txFillClrLst meth="repeat">
      <a:schemeClr val="dk1"/>
    </dgm:txFillClrLst>
    <dgm:txEffectClrLst/>
  </dgm:styleLbl>
  <dgm:styleLbl name="bgSibTrans2D1">
    <dgm:fillClrLst meth="repeat">
      <a:schemeClr val="accent5">
        <a:tint val="60000"/>
      </a:schemeClr>
    </dgm:fillClrLst>
    <dgm:linClrLst meth="repeat">
      <a:schemeClr val="accent5">
        <a:tint val="60000"/>
      </a:schemeClr>
    </dgm:linClrLst>
    <dgm:effectClrLst/>
    <dgm:txLinClrLst/>
    <dgm:txFillClrLst meth="repeat">
      <a:schemeClr val="dk1"/>
    </dgm:txFillClrLst>
    <dgm:txEffectClrLst/>
  </dgm:styleLbl>
  <dgm:styleLbl name="sibTrans1D1">
    <dgm:fillClrLst meth="repeat">
      <a:schemeClr val="accent5"/>
    </dgm:fillClrLst>
    <dgm:linClrLst meth="repeat">
      <a:schemeClr val="accent5"/>
    </dgm:linClrLst>
    <dgm:effectClrLst/>
    <dgm:txLinClrLst/>
    <dgm:txFillClrLst meth="repeat">
      <a:schemeClr val="tx1"/>
    </dgm:txFillClrLst>
    <dgm:txEffectClrLst/>
  </dgm:styleLbl>
  <dgm:styleLbl name="callout">
    <dgm:fillClrLst meth="repeat">
      <a:schemeClr val="accent5"/>
    </dgm:fillClrLst>
    <dgm:linClrLst meth="repeat">
      <a:schemeClr val="accent5"/>
    </dgm:linClrLst>
    <dgm:effectClrLst/>
    <dgm:txLinClrLst/>
    <dgm:txFillClrLst meth="repeat">
      <a:schemeClr val="tx1"/>
    </dgm:txFillClrLst>
    <dgm:txEffectClrLst/>
  </dgm:styleLbl>
  <dgm:styleLbl name="asst0">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5">
        <a:shade val="80000"/>
      </a:schemeClr>
    </dgm:linClrLst>
    <dgm:effectClrLst/>
    <dgm:txLinClrLst/>
    <dgm:txFillClrLst meth="repeat">
      <a:schemeClr val="dk1"/>
    </dgm:txFillClrLst>
    <dgm:txEffectClrLst/>
  </dgm:styleLbl>
  <dgm:styleLbl name="parChTrans2D1">
    <dgm:fillClrLst meth="repeat">
      <a:schemeClr val="accent5">
        <a:tint val="60000"/>
      </a:schemeClr>
    </dgm:fillClrLst>
    <dgm:linClrLst meth="repeat">
      <a:schemeClr val="accent5">
        <a:tint val="60000"/>
      </a:schemeClr>
    </dgm:linClrLst>
    <dgm:effectClrLst/>
    <dgm:txLinClrLst/>
    <dgm:txFillClrLst/>
    <dgm:txEffectClrLst/>
  </dgm:styleLbl>
  <dgm:styleLbl name="parChTrans2D2">
    <dgm:fillClrLst meth="repeat">
      <a:schemeClr val="accent5"/>
    </dgm:fillClrLst>
    <dgm:linClrLst meth="repeat">
      <a:schemeClr val="accent5"/>
    </dgm:linClrLst>
    <dgm:effectClrLst/>
    <dgm:txLinClrLst/>
    <dgm:txFillClrLst/>
    <dgm:txEffectClrLst/>
  </dgm:styleLbl>
  <dgm:styleLbl name="parChTrans2D3">
    <dgm:fillClrLst meth="repeat">
      <a:schemeClr val="accent5"/>
    </dgm:fillClrLst>
    <dgm:linClrLst meth="repeat">
      <a:schemeClr val="accent5"/>
    </dgm:linClrLst>
    <dgm:effectClrLst/>
    <dgm:txLinClrLst/>
    <dgm:txFillClrLst/>
    <dgm:txEffectClrLst/>
  </dgm:styleLbl>
  <dgm:styleLbl name="parChTrans2D4">
    <dgm:fillClrLst meth="repeat">
      <a:schemeClr val="accent5"/>
    </dgm:fillClrLst>
    <dgm:linClrLst meth="repeat">
      <a:schemeClr val="accent5"/>
    </dgm:linClrLst>
    <dgm:effectClrLst/>
    <dgm:txLinClrLst/>
    <dgm:txFillClrLst meth="repeat">
      <a:schemeClr val="lt1"/>
    </dgm:txFillClrLst>
    <dgm:txEffectClrLst/>
  </dgm:styleLbl>
  <dgm:styleLbl name="parChTrans1D1">
    <dgm:fillClrLst meth="repeat">
      <a:schemeClr val="accent5"/>
    </dgm:fillClrLst>
    <dgm:linClrLst meth="repeat">
      <a:schemeClr val="accent5">
        <a:shade val="60000"/>
      </a:schemeClr>
    </dgm:linClrLst>
    <dgm:effectClrLst/>
    <dgm:txLinClrLst/>
    <dgm:txFillClrLst meth="repeat">
      <a:schemeClr val="tx1"/>
    </dgm:txFillClrLst>
    <dgm:txEffectClrLst/>
  </dgm:styleLbl>
  <dgm:styleLbl name="parChTrans1D2">
    <dgm:fillClrLst meth="repeat">
      <a:schemeClr val="accent5"/>
    </dgm:fillClrLst>
    <dgm:linClrLst meth="repeat">
      <a:schemeClr val="accent5">
        <a:shade val="60000"/>
      </a:schemeClr>
    </dgm:linClrLst>
    <dgm:effectClrLst/>
    <dgm:txLinClrLst/>
    <dgm:txFillClrLst meth="repeat">
      <a:schemeClr val="tx1"/>
    </dgm:txFillClrLst>
    <dgm:txEffectClrLst/>
  </dgm:styleLbl>
  <dgm:styleLbl name="parChTrans1D3">
    <dgm:fillClrLst meth="repeat">
      <a:schemeClr val="accent5"/>
    </dgm:fillClrLst>
    <dgm:linClrLst meth="repeat">
      <a:schemeClr val="accent5">
        <a:shade val="80000"/>
      </a:schemeClr>
    </dgm:linClrLst>
    <dgm:effectClrLst/>
    <dgm:txLinClrLst/>
    <dgm:txFillClrLst meth="repeat">
      <a:schemeClr val="tx1"/>
    </dgm:txFillClrLst>
    <dgm:txEffectClrLst/>
  </dgm:styleLbl>
  <dgm:styleLbl name="parChTrans1D4">
    <dgm:fillClrLst meth="repeat">
      <a:schemeClr val="accent5"/>
    </dgm:fillClrLst>
    <dgm:linClrLst meth="repeat">
      <a:schemeClr val="accent5">
        <a:shade val="80000"/>
      </a:schemeClr>
    </dgm:linClrLst>
    <dgm:effectClrLst/>
    <dgm:txLinClrLst/>
    <dgm:txFillClrLst meth="repeat">
      <a:schemeClr val="tx1"/>
    </dgm:txFillClrLst>
    <dgm:txEffectClrLst/>
  </dgm:styleLbl>
  <dgm:styleLbl name="fgAcc1">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conFgAcc1">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alignAcc1">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trAlignAcc1">
    <dgm:fillClrLst meth="repeat">
      <a:schemeClr val="accent5">
        <a:alpha val="40000"/>
        <a:tint val="40000"/>
      </a:schemeClr>
    </dgm:fillClrLst>
    <dgm:linClrLst meth="repeat">
      <a:schemeClr val="accent5"/>
    </dgm:linClrLst>
    <dgm:effectClrLst/>
    <dgm:txLinClrLst/>
    <dgm:txFillClrLst meth="repeat">
      <a:schemeClr val="dk1"/>
    </dgm:txFillClrLst>
    <dgm:txEffectClrLst/>
  </dgm:styleLbl>
  <dgm:styleLbl name="bgAcc1">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solidFgAcc1">
    <dgm:fillClrLst meth="repeat">
      <a:schemeClr val="lt1"/>
    </dgm:fillClrLst>
    <dgm:linClrLst meth="repeat">
      <a:schemeClr val="accent5"/>
    </dgm:linClrLst>
    <dgm:effectClrLst/>
    <dgm:txLinClrLst/>
    <dgm:txFillClrLst meth="repeat">
      <a:schemeClr val="dk1"/>
    </dgm:txFillClrLst>
    <dgm:txEffectClrLst/>
  </dgm:styleLbl>
  <dgm:styleLbl name="solidAlignAcc1">
    <dgm:fillClrLst meth="repeat">
      <a:schemeClr val="lt1"/>
    </dgm:fillClrLst>
    <dgm:linClrLst meth="repeat">
      <a:schemeClr val="accent5"/>
    </dgm:linClrLst>
    <dgm:effectClrLst/>
    <dgm:txLinClrLst/>
    <dgm:txFillClrLst meth="repeat">
      <a:schemeClr val="dk1"/>
    </dgm:txFillClrLst>
    <dgm:txEffectClrLst/>
  </dgm:styleLbl>
  <dgm:styleLbl name="solidBgAcc1">
    <dgm:fillClrLst meth="repeat">
      <a:schemeClr val="lt1"/>
    </dgm:fillClrLst>
    <dgm:linClrLst meth="repeat">
      <a:schemeClr val="accent5"/>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5">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5">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5">
        <a:alpha val="90000"/>
      </a:schemeClr>
    </dgm:linClrLst>
    <dgm:effectClrLst/>
    <dgm:txLinClrLst/>
    <dgm:txFillClrLst meth="repeat">
      <a:schemeClr val="dk1"/>
    </dgm:txFillClrLst>
    <dgm:txEffectClrLst/>
  </dgm:styleLbl>
  <dgm:styleLbl name="fgAcc0">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fgAcc2">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fgAcc3">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fgAcc4">
    <dgm:fillClrLst meth="repeat">
      <a:schemeClr val="accent5">
        <a:alpha val="90000"/>
        <a:tint val="40000"/>
      </a:schemeClr>
    </dgm:fillClrLst>
    <dgm:linClrLst meth="repeat">
      <a:schemeClr val="accent5"/>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accent5"/>
    </dgm:linClrLst>
    <dgm:effectClrLst/>
    <dgm:txLinClrLst/>
    <dgm:txFillClrLst meth="repeat">
      <a:schemeClr val="dk1"/>
    </dgm:txFillClrLst>
    <dgm:txEffectClrLst/>
  </dgm:styleLbl>
  <dgm:styleLbl name="dkBgShp">
    <dgm:fillClrLst meth="repeat">
      <a:schemeClr val="accent5">
        <a:shade val="80000"/>
      </a:schemeClr>
    </dgm:fillClrLst>
    <dgm:linClrLst meth="repeat">
      <a:schemeClr val="accent5"/>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9864B9A6-16B7-46B6-A50D-CACEF850C313}" type="doc">
      <dgm:prSet loTypeId="urn:microsoft.com/office/officeart/2005/8/layout/orgChart1" loCatId="hierarchy" qsTypeId="urn:microsoft.com/office/officeart/2005/8/quickstyle/simple1" qsCatId="simple" csTypeId="urn:microsoft.com/office/officeart/2005/8/colors/accent5_1" csCatId="accent5" phldr="1"/>
      <dgm:spPr/>
      <dgm:t>
        <a:bodyPr/>
        <a:lstStyle/>
        <a:p>
          <a:endParaRPr lang="en-US"/>
        </a:p>
      </dgm:t>
    </dgm:pt>
    <dgm:pt modelId="{697364A6-C63F-473D-9A4B-66AE19EB107D}">
      <dgm:prSet phldrT="[Text]" custT="1"/>
      <dgm:spPr/>
      <dgm:t>
        <a:bodyPr/>
        <a:lstStyle/>
        <a:p>
          <a:r>
            <a:rPr lang="en-US" sz="2000" b="1" dirty="0"/>
            <a:t>TCHPP Director </a:t>
          </a:r>
        </a:p>
        <a:p>
          <a:r>
            <a:rPr lang="en-US" sz="2000" dirty="0"/>
            <a:t>Christina Friedt</a:t>
          </a:r>
        </a:p>
      </dgm:t>
    </dgm:pt>
    <dgm:pt modelId="{BBCF6664-BD66-4D0B-A781-EE421DA7F4FC}" type="parTrans" cxnId="{BBBEF6BE-EAA6-4DAC-B3E0-EA29289A0BC8}">
      <dgm:prSet/>
      <dgm:spPr/>
      <dgm:t>
        <a:bodyPr/>
        <a:lstStyle/>
        <a:p>
          <a:endParaRPr lang="en-US"/>
        </a:p>
      </dgm:t>
    </dgm:pt>
    <dgm:pt modelId="{DD03EBBA-199F-426D-AC20-E6DF11BFF04A}" type="sibTrans" cxnId="{BBBEF6BE-EAA6-4DAC-B3E0-EA29289A0BC8}">
      <dgm:prSet/>
      <dgm:spPr/>
      <dgm:t>
        <a:bodyPr/>
        <a:lstStyle/>
        <a:p>
          <a:endParaRPr lang="en-US"/>
        </a:p>
      </dgm:t>
    </dgm:pt>
    <dgm:pt modelId="{32D6D7C8-F950-4A74-8917-96DF5C6AFB90}" type="asst">
      <dgm:prSet phldrT="[Text]" custT="1"/>
      <dgm:spPr/>
      <dgm:t>
        <a:bodyPr/>
        <a:lstStyle/>
        <a:p>
          <a:r>
            <a:rPr lang="en-US" sz="2000" b="1" dirty="0"/>
            <a:t>TCHPP Manager</a:t>
          </a:r>
        </a:p>
        <a:p>
          <a:r>
            <a:rPr lang="en-US" sz="2000" dirty="0"/>
            <a:t>Lisa Griggs</a:t>
          </a:r>
        </a:p>
      </dgm:t>
    </dgm:pt>
    <dgm:pt modelId="{D072580C-6A37-4E0B-B8AD-FF70B01BF853}" type="parTrans" cxnId="{6FCEEF92-7561-4D72-A86A-3832D2D42D7B}">
      <dgm:prSet/>
      <dgm:spPr/>
      <dgm:t>
        <a:bodyPr/>
        <a:lstStyle/>
        <a:p>
          <a:endParaRPr lang="en-US"/>
        </a:p>
      </dgm:t>
    </dgm:pt>
    <dgm:pt modelId="{A4457245-E899-45DD-AC68-32E378954EBC}" type="sibTrans" cxnId="{6FCEEF92-7561-4D72-A86A-3832D2D42D7B}">
      <dgm:prSet/>
      <dgm:spPr/>
      <dgm:t>
        <a:bodyPr/>
        <a:lstStyle/>
        <a:p>
          <a:endParaRPr lang="en-US"/>
        </a:p>
      </dgm:t>
    </dgm:pt>
    <dgm:pt modelId="{E26A6ECB-55EE-4974-AA42-D282A8421E74}">
      <dgm:prSet phldrT="[Text]"/>
      <dgm:spPr/>
      <dgm:t>
        <a:bodyPr/>
        <a:lstStyle/>
        <a:p>
          <a:r>
            <a:rPr lang="en-US" b="1" dirty="0"/>
            <a:t>CHA Director</a:t>
          </a:r>
        </a:p>
        <a:p>
          <a:r>
            <a:rPr lang="en-US" dirty="0"/>
            <a:t> Carrie Sampson Samuels</a:t>
          </a:r>
        </a:p>
      </dgm:t>
    </dgm:pt>
    <dgm:pt modelId="{57D3F01C-8BA7-4A31-963E-E8987EE0E37F}" type="parTrans" cxnId="{BC8102C0-618B-4EB1-BEC2-CCFF3E930E5B}">
      <dgm:prSet/>
      <dgm:spPr/>
      <dgm:t>
        <a:bodyPr/>
        <a:lstStyle/>
        <a:p>
          <a:endParaRPr lang="en-US"/>
        </a:p>
      </dgm:t>
    </dgm:pt>
    <dgm:pt modelId="{4FBF1F55-43EE-46C9-92AA-68B9EE62126C}" type="sibTrans" cxnId="{BC8102C0-618B-4EB1-BEC2-CCFF3E930E5B}">
      <dgm:prSet/>
      <dgm:spPr/>
      <dgm:t>
        <a:bodyPr/>
        <a:lstStyle/>
        <a:p>
          <a:endParaRPr lang="en-US"/>
        </a:p>
      </dgm:t>
    </dgm:pt>
    <dgm:pt modelId="{2A0E465F-D93A-4AD7-AB01-552E585F8FDB}">
      <dgm:prSet phldrT="[Text]"/>
      <dgm:spPr/>
      <dgm:t>
        <a:bodyPr/>
        <a:lstStyle/>
        <a:p>
          <a:r>
            <a:rPr lang="en-US" b="1" dirty="0"/>
            <a:t>BHA Director</a:t>
          </a:r>
        </a:p>
        <a:p>
          <a:r>
            <a:rPr lang="en-US" dirty="0"/>
            <a:t>Open</a:t>
          </a:r>
        </a:p>
      </dgm:t>
    </dgm:pt>
    <dgm:pt modelId="{0CD81D94-155D-4F79-AD19-CCB96B06339A}" type="parTrans" cxnId="{67EA527F-D000-40BE-8842-0AEE668D02B9}">
      <dgm:prSet/>
      <dgm:spPr/>
      <dgm:t>
        <a:bodyPr/>
        <a:lstStyle/>
        <a:p>
          <a:endParaRPr lang="en-US"/>
        </a:p>
      </dgm:t>
    </dgm:pt>
    <dgm:pt modelId="{82D88692-B759-4BB4-A7ED-50476D201CEF}" type="sibTrans" cxnId="{67EA527F-D000-40BE-8842-0AEE668D02B9}">
      <dgm:prSet/>
      <dgm:spPr/>
      <dgm:t>
        <a:bodyPr/>
        <a:lstStyle/>
        <a:p>
          <a:endParaRPr lang="en-US"/>
        </a:p>
      </dgm:t>
    </dgm:pt>
    <dgm:pt modelId="{9C29ADA3-717D-49C6-AE1F-82B5542FBC5A}">
      <dgm:prSet phldrT="[Text]"/>
      <dgm:spPr/>
      <dgm:t>
        <a:bodyPr/>
        <a:lstStyle/>
        <a:p>
          <a:r>
            <a:rPr lang="en-US" b="1" dirty="0"/>
            <a:t>DHA Director</a:t>
          </a:r>
        </a:p>
        <a:p>
          <a:r>
            <a:rPr lang="en-US" dirty="0"/>
            <a:t>Miranda Davis</a:t>
          </a:r>
        </a:p>
      </dgm:t>
    </dgm:pt>
    <dgm:pt modelId="{687C4A64-81CB-469E-9C65-9D949263924F}" type="parTrans" cxnId="{D17614D5-527E-4941-A1B7-22A40A6F5F55}">
      <dgm:prSet/>
      <dgm:spPr/>
      <dgm:t>
        <a:bodyPr/>
        <a:lstStyle/>
        <a:p>
          <a:endParaRPr lang="en-US"/>
        </a:p>
      </dgm:t>
    </dgm:pt>
    <dgm:pt modelId="{425B99AE-9977-4491-BDB0-B20B43DD7435}" type="sibTrans" cxnId="{D17614D5-527E-4941-A1B7-22A40A6F5F55}">
      <dgm:prSet/>
      <dgm:spPr/>
      <dgm:t>
        <a:bodyPr/>
        <a:lstStyle/>
        <a:p>
          <a:endParaRPr lang="en-US"/>
        </a:p>
      </dgm:t>
    </dgm:pt>
    <dgm:pt modelId="{A12C3F01-5760-41E1-A8A7-6334E85FC53C}">
      <dgm:prSet/>
      <dgm:spPr/>
      <dgm:t>
        <a:bodyPr/>
        <a:lstStyle/>
        <a:p>
          <a:r>
            <a:rPr lang="en-US" b="1" dirty="0"/>
            <a:t>TCHP Education Director</a:t>
          </a:r>
        </a:p>
        <a:p>
          <a:r>
            <a:rPr lang="en-US" dirty="0"/>
            <a:t>Stephannie Christian </a:t>
          </a:r>
        </a:p>
      </dgm:t>
    </dgm:pt>
    <dgm:pt modelId="{396E1670-9FC5-452B-92ED-1DBE4CFD8E21}" type="parTrans" cxnId="{9F2A64D5-C4BF-491F-B87F-8C1C39429919}">
      <dgm:prSet/>
      <dgm:spPr/>
      <dgm:t>
        <a:bodyPr/>
        <a:lstStyle/>
        <a:p>
          <a:endParaRPr lang="en-US"/>
        </a:p>
      </dgm:t>
    </dgm:pt>
    <dgm:pt modelId="{BCCC6047-AE59-4251-B04C-CA0DFD125406}" type="sibTrans" cxnId="{9F2A64D5-C4BF-491F-B87F-8C1C39429919}">
      <dgm:prSet/>
      <dgm:spPr/>
      <dgm:t>
        <a:bodyPr/>
        <a:lstStyle/>
        <a:p>
          <a:endParaRPr lang="en-US"/>
        </a:p>
      </dgm:t>
    </dgm:pt>
    <dgm:pt modelId="{BEE9FCA4-9349-410C-B6D2-C82ED48711A8}">
      <dgm:prSet/>
      <dgm:spPr/>
      <dgm:t>
        <a:bodyPr/>
        <a:lstStyle/>
        <a:p>
          <a:r>
            <a:rPr lang="en-US" b="1" dirty="0"/>
            <a:t>CHA Manager</a:t>
          </a:r>
        </a:p>
        <a:p>
          <a:r>
            <a:rPr lang="en-US" dirty="0"/>
            <a:t>Sasha Jones</a:t>
          </a:r>
        </a:p>
      </dgm:t>
    </dgm:pt>
    <dgm:pt modelId="{005566C1-ABFF-4F30-8339-A8E166586DB5}" type="parTrans" cxnId="{F0EB3696-BBC2-4ADD-B3CF-6C59F2BBE626}">
      <dgm:prSet/>
      <dgm:spPr/>
      <dgm:t>
        <a:bodyPr/>
        <a:lstStyle/>
        <a:p>
          <a:endParaRPr lang="en-US"/>
        </a:p>
      </dgm:t>
    </dgm:pt>
    <dgm:pt modelId="{74388C2F-BA22-49D7-B41C-C222319EE45A}" type="sibTrans" cxnId="{F0EB3696-BBC2-4ADD-B3CF-6C59F2BBE626}">
      <dgm:prSet/>
      <dgm:spPr/>
      <dgm:t>
        <a:bodyPr/>
        <a:lstStyle/>
        <a:p>
          <a:endParaRPr lang="en-US"/>
        </a:p>
      </dgm:t>
    </dgm:pt>
    <dgm:pt modelId="{57A9207D-33A4-4E97-954B-773C93F96098}">
      <dgm:prSet/>
      <dgm:spPr/>
      <dgm:t>
        <a:bodyPr/>
        <a:lstStyle/>
        <a:p>
          <a:r>
            <a:rPr lang="en-US" b="1" dirty="0"/>
            <a:t>CHA Specialist</a:t>
          </a:r>
        </a:p>
        <a:p>
          <a:r>
            <a:rPr lang="en-US" dirty="0"/>
            <a:t>Danni Dearing</a:t>
          </a:r>
        </a:p>
      </dgm:t>
    </dgm:pt>
    <dgm:pt modelId="{1A6C4F77-F951-4C41-9B1E-53274A911551}" type="parTrans" cxnId="{116D05C9-6B8C-47E7-A357-7963411C4B8F}">
      <dgm:prSet/>
      <dgm:spPr/>
      <dgm:t>
        <a:bodyPr/>
        <a:lstStyle/>
        <a:p>
          <a:endParaRPr lang="en-US"/>
        </a:p>
      </dgm:t>
    </dgm:pt>
    <dgm:pt modelId="{CCB3BA2C-3E87-4AED-A0F9-EB42F878163E}" type="sibTrans" cxnId="{116D05C9-6B8C-47E7-A357-7963411C4B8F}">
      <dgm:prSet/>
      <dgm:spPr/>
      <dgm:t>
        <a:bodyPr/>
        <a:lstStyle/>
        <a:p>
          <a:endParaRPr lang="en-US"/>
        </a:p>
      </dgm:t>
    </dgm:pt>
    <dgm:pt modelId="{31862B04-4554-414B-8612-A68CE1264733}">
      <dgm:prSet/>
      <dgm:spPr/>
      <dgm:t>
        <a:bodyPr/>
        <a:lstStyle/>
        <a:p>
          <a:r>
            <a:rPr lang="en-US" b="1" dirty="0"/>
            <a:t>BHA Program Manager</a:t>
          </a:r>
        </a:p>
        <a:p>
          <a:r>
            <a:rPr lang="en-US" dirty="0"/>
            <a:t>Katie Hunsberger</a:t>
          </a:r>
        </a:p>
      </dgm:t>
    </dgm:pt>
    <dgm:pt modelId="{D19EE648-70CF-44AD-B084-4CAE39D7D3B3}" type="parTrans" cxnId="{D4265785-9A68-4F8A-B6A9-3869919EF676}">
      <dgm:prSet/>
      <dgm:spPr/>
      <dgm:t>
        <a:bodyPr/>
        <a:lstStyle/>
        <a:p>
          <a:endParaRPr lang="en-US"/>
        </a:p>
      </dgm:t>
    </dgm:pt>
    <dgm:pt modelId="{64BE1CEE-9C48-4049-A6E2-D95A866EB134}" type="sibTrans" cxnId="{D4265785-9A68-4F8A-B6A9-3869919EF676}">
      <dgm:prSet/>
      <dgm:spPr/>
      <dgm:t>
        <a:bodyPr/>
        <a:lstStyle/>
        <a:p>
          <a:endParaRPr lang="en-US"/>
        </a:p>
      </dgm:t>
    </dgm:pt>
    <dgm:pt modelId="{922C8799-F34D-427E-8877-7078D4F70C22}">
      <dgm:prSet/>
      <dgm:spPr/>
      <dgm:t>
        <a:bodyPr/>
        <a:lstStyle/>
        <a:p>
          <a:r>
            <a:rPr lang="en-US" b="1" dirty="0"/>
            <a:t>DHA Manager</a:t>
          </a:r>
        </a:p>
        <a:p>
          <a:r>
            <a:rPr lang="en-US" dirty="0"/>
            <a:t>Pam Ready</a:t>
          </a:r>
        </a:p>
      </dgm:t>
    </dgm:pt>
    <dgm:pt modelId="{C3394E5E-B586-401A-94E3-78D5855A3CF5}" type="parTrans" cxnId="{CF987934-6ED6-43B2-98FA-7F0A5C9660B9}">
      <dgm:prSet/>
      <dgm:spPr/>
      <dgm:t>
        <a:bodyPr/>
        <a:lstStyle/>
        <a:p>
          <a:endParaRPr lang="en-US"/>
        </a:p>
      </dgm:t>
    </dgm:pt>
    <dgm:pt modelId="{3B664FE8-38B8-4DD7-9F89-DDFAD6871C71}" type="sibTrans" cxnId="{CF987934-6ED6-43B2-98FA-7F0A5C9660B9}">
      <dgm:prSet/>
      <dgm:spPr/>
      <dgm:t>
        <a:bodyPr/>
        <a:lstStyle/>
        <a:p>
          <a:endParaRPr lang="en-US"/>
        </a:p>
      </dgm:t>
    </dgm:pt>
    <dgm:pt modelId="{2884058A-CC2E-4C72-BC6E-6160F86CEA57}">
      <dgm:prSet/>
      <dgm:spPr/>
      <dgm:t>
        <a:bodyPr/>
        <a:lstStyle/>
        <a:p>
          <a:r>
            <a:rPr lang="en-US" b="1" dirty="0"/>
            <a:t>DHA Specialist</a:t>
          </a:r>
        </a:p>
        <a:p>
          <a:r>
            <a:rPr lang="en-US" dirty="0"/>
            <a:t>Kari Kuntzelman</a:t>
          </a:r>
        </a:p>
      </dgm:t>
    </dgm:pt>
    <dgm:pt modelId="{0F7BA542-164E-4D2F-B0A4-4F31BC30B51A}" type="parTrans" cxnId="{03F1A08A-D6F3-44E5-AA20-3362CD20C924}">
      <dgm:prSet/>
      <dgm:spPr/>
      <dgm:t>
        <a:bodyPr/>
        <a:lstStyle/>
        <a:p>
          <a:endParaRPr lang="en-US"/>
        </a:p>
      </dgm:t>
    </dgm:pt>
    <dgm:pt modelId="{CACC6756-10D3-430D-93EA-FF450FDEB79F}" type="sibTrans" cxnId="{03F1A08A-D6F3-44E5-AA20-3362CD20C924}">
      <dgm:prSet/>
      <dgm:spPr/>
      <dgm:t>
        <a:bodyPr/>
        <a:lstStyle/>
        <a:p>
          <a:endParaRPr lang="en-US"/>
        </a:p>
      </dgm:t>
    </dgm:pt>
    <dgm:pt modelId="{FD823661-8342-4247-A6F2-8B6322DD4599}">
      <dgm:prSet/>
      <dgm:spPr/>
      <dgm:t>
        <a:bodyPr/>
        <a:lstStyle/>
        <a:p>
          <a:r>
            <a:rPr lang="en-US" b="1" dirty="0"/>
            <a:t>TCHP Education Data Coordinator</a:t>
          </a:r>
        </a:p>
        <a:p>
          <a:r>
            <a:rPr lang="en-US" dirty="0"/>
            <a:t>Morning Rose Tobey</a:t>
          </a:r>
        </a:p>
      </dgm:t>
    </dgm:pt>
    <dgm:pt modelId="{6D5F54B4-BBB9-4286-B3D7-A4E6F05D12ED}" type="parTrans" cxnId="{DABF2B90-1C18-4042-841E-AFBC779F93D9}">
      <dgm:prSet/>
      <dgm:spPr/>
      <dgm:t>
        <a:bodyPr/>
        <a:lstStyle/>
        <a:p>
          <a:endParaRPr lang="en-US"/>
        </a:p>
      </dgm:t>
    </dgm:pt>
    <dgm:pt modelId="{052F36EE-83F6-4E5B-B72F-65F863239AA8}" type="sibTrans" cxnId="{DABF2B90-1C18-4042-841E-AFBC779F93D9}">
      <dgm:prSet/>
      <dgm:spPr/>
      <dgm:t>
        <a:bodyPr/>
        <a:lstStyle/>
        <a:p>
          <a:endParaRPr lang="en-US"/>
        </a:p>
      </dgm:t>
    </dgm:pt>
    <dgm:pt modelId="{E3A0368E-DCD0-4E83-A0FB-714F8E734AB9}" type="pres">
      <dgm:prSet presAssocID="{9864B9A6-16B7-46B6-A50D-CACEF850C313}" presName="hierChild1" presStyleCnt="0">
        <dgm:presLayoutVars>
          <dgm:orgChart val="1"/>
          <dgm:chPref val="1"/>
          <dgm:dir/>
          <dgm:animOne val="branch"/>
          <dgm:animLvl val="lvl"/>
          <dgm:resizeHandles/>
        </dgm:presLayoutVars>
      </dgm:prSet>
      <dgm:spPr/>
    </dgm:pt>
    <dgm:pt modelId="{D25ED853-B59B-4F9C-91AE-AA159C4CBE86}" type="pres">
      <dgm:prSet presAssocID="{697364A6-C63F-473D-9A4B-66AE19EB107D}" presName="hierRoot1" presStyleCnt="0">
        <dgm:presLayoutVars>
          <dgm:hierBranch val="init"/>
        </dgm:presLayoutVars>
      </dgm:prSet>
      <dgm:spPr/>
    </dgm:pt>
    <dgm:pt modelId="{27E40090-8944-4071-A568-433E740828E5}" type="pres">
      <dgm:prSet presAssocID="{697364A6-C63F-473D-9A4B-66AE19EB107D}" presName="rootComposite1" presStyleCnt="0"/>
      <dgm:spPr/>
    </dgm:pt>
    <dgm:pt modelId="{53F002F0-C9D3-463E-A7B0-B8BA266391CA}" type="pres">
      <dgm:prSet presAssocID="{697364A6-C63F-473D-9A4B-66AE19EB107D}" presName="rootText1" presStyleLbl="node0" presStyleIdx="0" presStyleCnt="1" custScaleX="100421" custScaleY="116303">
        <dgm:presLayoutVars>
          <dgm:chPref val="3"/>
        </dgm:presLayoutVars>
      </dgm:prSet>
      <dgm:spPr/>
    </dgm:pt>
    <dgm:pt modelId="{50BBF6EA-2553-4618-83B7-3CCC549209BA}" type="pres">
      <dgm:prSet presAssocID="{697364A6-C63F-473D-9A4B-66AE19EB107D}" presName="rootConnector1" presStyleLbl="node1" presStyleIdx="0" presStyleCnt="0"/>
      <dgm:spPr/>
    </dgm:pt>
    <dgm:pt modelId="{B65F2D36-684E-4881-BBBF-E27B2CA6D8FE}" type="pres">
      <dgm:prSet presAssocID="{697364A6-C63F-473D-9A4B-66AE19EB107D}" presName="hierChild2" presStyleCnt="0"/>
      <dgm:spPr/>
    </dgm:pt>
    <dgm:pt modelId="{07E76408-A961-48D5-9ED9-71CCF5D3200B}" type="pres">
      <dgm:prSet presAssocID="{57D3F01C-8BA7-4A31-963E-E8987EE0E37F}" presName="Name37" presStyleLbl="parChTrans1D2" presStyleIdx="0" presStyleCnt="5"/>
      <dgm:spPr/>
    </dgm:pt>
    <dgm:pt modelId="{3F7E9426-0901-4022-A70F-4F2377E4AE98}" type="pres">
      <dgm:prSet presAssocID="{E26A6ECB-55EE-4974-AA42-D282A8421E74}" presName="hierRoot2" presStyleCnt="0">
        <dgm:presLayoutVars>
          <dgm:hierBranch val="init"/>
        </dgm:presLayoutVars>
      </dgm:prSet>
      <dgm:spPr/>
    </dgm:pt>
    <dgm:pt modelId="{CCFF685E-C825-4D66-ABFB-E87187E228D1}" type="pres">
      <dgm:prSet presAssocID="{E26A6ECB-55EE-4974-AA42-D282A8421E74}" presName="rootComposite" presStyleCnt="0"/>
      <dgm:spPr/>
    </dgm:pt>
    <dgm:pt modelId="{4CF74B20-8308-4EC5-B9B5-749EA75AF047}" type="pres">
      <dgm:prSet presAssocID="{E26A6ECB-55EE-4974-AA42-D282A8421E74}" presName="rootText" presStyleLbl="node2" presStyleIdx="0" presStyleCnt="4">
        <dgm:presLayoutVars>
          <dgm:chPref val="3"/>
        </dgm:presLayoutVars>
      </dgm:prSet>
      <dgm:spPr/>
    </dgm:pt>
    <dgm:pt modelId="{49B09655-7590-43D7-864C-A21C0E868D73}" type="pres">
      <dgm:prSet presAssocID="{E26A6ECB-55EE-4974-AA42-D282A8421E74}" presName="rootConnector" presStyleLbl="node2" presStyleIdx="0" presStyleCnt="4"/>
      <dgm:spPr/>
    </dgm:pt>
    <dgm:pt modelId="{399A050E-DF0C-4587-BAC7-10579EAD85AA}" type="pres">
      <dgm:prSet presAssocID="{E26A6ECB-55EE-4974-AA42-D282A8421E74}" presName="hierChild4" presStyleCnt="0"/>
      <dgm:spPr/>
    </dgm:pt>
    <dgm:pt modelId="{B0288AD1-3936-46C7-8BD5-1AF7D4A12804}" type="pres">
      <dgm:prSet presAssocID="{005566C1-ABFF-4F30-8339-A8E166586DB5}" presName="Name37" presStyleLbl="parChTrans1D3" presStyleIdx="0" presStyleCnt="6"/>
      <dgm:spPr/>
    </dgm:pt>
    <dgm:pt modelId="{F16F377C-074A-4F11-B286-FAAFD3A5842E}" type="pres">
      <dgm:prSet presAssocID="{BEE9FCA4-9349-410C-B6D2-C82ED48711A8}" presName="hierRoot2" presStyleCnt="0">
        <dgm:presLayoutVars>
          <dgm:hierBranch val="init"/>
        </dgm:presLayoutVars>
      </dgm:prSet>
      <dgm:spPr/>
    </dgm:pt>
    <dgm:pt modelId="{A1B50D5D-A6AA-4FC4-AD94-AB3470F1F5F5}" type="pres">
      <dgm:prSet presAssocID="{BEE9FCA4-9349-410C-B6D2-C82ED48711A8}" presName="rootComposite" presStyleCnt="0"/>
      <dgm:spPr/>
    </dgm:pt>
    <dgm:pt modelId="{B0728059-7E23-4E81-8450-6D4C8B638B6D}" type="pres">
      <dgm:prSet presAssocID="{BEE9FCA4-9349-410C-B6D2-C82ED48711A8}" presName="rootText" presStyleLbl="node3" presStyleIdx="0" presStyleCnt="6">
        <dgm:presLayoutVars>
          <dgm:chPref val="3"/>
        </dgm:presLayoutVars>
      </dgm:prSet>
      <dgm:spPr/>
    </dgm:pt>
    <dgm:pt modelId="{CE308752-CCA0-4EB9-BCD5-C52AF1172BCF}" type="pres">
      <dgm:prSet presAssocID="{BEE9FCA4-9349-410C-B6D2-C82ED48711A8}" presName="rootConnector" presStyleLbl="node3" presStyleIdx="0" presStyleCnt="6"/>
      <dgm:spPr/>
    </dgm:pt>
    <dgm:pt modelId="{2F51F7BB-8E6E-4EA1-A09B-6B6F62F4C482}" type="pres">
      <dgm:prSet presAssocID="{BEE9FCA4-9349-410C-B6D2-C82ED48711A8}" presName="hierChild4" presStyleCnt="0"/>
      <dgm:spPr/>
    </dgm:pt>
    <dgm:pt modelId="{E33C89DF-B346-470B-9BB9-2C404703B066}" type="pres">
      <dgm:prSet presAssocID="{BEE9FCA4-9349-410C-B6D2-C82ED48711A8}" presName="hierChild5" presStyleCnt="0"/>
      <dgm:spPr/>
    </dgm:pt>
    <dgm:pt modelId="{CC753590-B53C-492A-A25F-F314607DA453}" type="pres">
      <dgm:prSet presAssocID="{1A6C4F77-F951-4C41-9B1E-53274A911551}" presName="Name37" presStyleLbl="parChTrans1D3" presStyleIdx="1" presStyleCnt="6"/>
      <dgm:spPr/>
    </dgm:pt>
    <dgm:pt modelId="{945891F0-0571-4DB3-AA1C-AAF42952D67B}" type="pres">
      <dgm:prSet presAssocID="{57A9207D-33A4-4E97-954B-773C93F96098}" presName="hierRoot2" presStyleCnt="0">
        <dgm:presLayoutVars>
          <dgm:hierBranch val="init"/>
        </dgm:presLayoutVars>
      </dgm:prSet>
      <dgm:spPr/>
    </dgm:pt>
    <dgm:pt modelId="{EB418BBB-D588-4ED7-9158-2021895E52BC}" type="pres">
      <dgm:prSet presAssocID="{57A9207D-33A4-4E97-954B-773C93F96098}" presName="rootComposite" presStyleCnt="0"/>
      <dgm:spPr/>
    </dgm:pt>
    <dgm:pt modelId="{8B4993BA-C393-4EF3-A645-39AC1EC45A12}" type="pres">
      <dgm:prSet presAssocID="{57A9207D-33A4-4E97-954B-773C93F96098}" presName="rootText" presStyleLbl="node3" presStyleIdx="1" presStyleCnt="6">
        <dgm:presLayoutVars>
          <dgm:chPref val="3"/>
        </dgm:presLayoutVars>
      </dgm:prSet>
      <dgm:spPr/>
    </dgm:pt>
    <dgm:pt modelId="{8DEC01A1-0B07-41E8-B45F-15496B2E43FA}" type="pres">
      <dgm:prSet presAssocID="{57A9207D-33A4-4E97-954B-773C93F96098}" presName="rootConnector" presStyleLbl="node3" presStyleIdx="1" presStyleCnt="6"/>
      <dgm:spPr/>
    </dgm:pt>
    <dgm:pt modelId="{C26F9AC6-49A8-4EFE-840C-7CD7CF6488C8}" type="pres">
      <dgm:prSet presAssocID="{57A9207D-33A4-4E97-954B-773C93F96098}" presName="hierChild4" presStyleCnt="0"/>
      <dgm:spPr/>
    </dgm:pt>
    <dgm:pt modelId="{5736B8E8-8B89-4C52-B749-926077371F08}" type="pres">
      <dgm:prSet presAssocID="{57A9207D-33A4-4E97-954B-773C93F96098}" presName="hierChild5" presStyleCnt="0"/>
      <dgm:spPr/>
    </dgm:pt>
    <dgm:pt modelId="{35479107-31E5-47D9-80EC-3C4398F5178E}" type="pres">
      <dgm:prSet presAssocID="{E26A6ECB-55EE-4974-AA42-D282A8421E74}" presName="hierChild5" presStyleCnt="0"/>
      <dgm:spPr/>
    </dgm:pt>
    <dgm:pt modelId="{7D90D3E6-D304-4552-8E27-1C24EB81FCDF}" type="pres">
      <dgm:prSet presAssocID="{0CD81D94-155D-4F79-AD19-CCB96B06339A}" presName="Name37" presStyleLbl="parChTrans1D2" presStyleIdx="1" presStyleCnt="5"/>
      <dgm:spPr/>
    </dgm:pt>
    <dgm:pt modelId="{8C4D8BE2-940F-4098-84E7-B04C5F233CBC}" type="pres">
      <dgm:prSet presAssocID="{2A0E465F-D93A-4AD7-AB01-552E585F8FDB}" presName="hierRoot2" presStyleCnt="0">
        <dgm:presLayoutVars>
          <dgm:hierBranch val="init"/>
        </dgm:presLayoutVars>
      </dgm:prSet>
      <dgm:spPr/>
    </dgm:pt>
    <dgm:pt modelId="{387E4E25-CA9D-4E53-811E-C95C01EE1CEE}" type="pres">
      <dgm:prSet presAssocID="{2A0E465F-D93A-4AD7-AB01-552E585F8FDB}" presName="rootComposite" presStyleCnt="0"/>
      <dgm:spPr/>
    </dgm:pt>
    <dgm:pt modelId="{188F4ED4-558E-411F-BAE3-AFBE38CD0227}" type="pres">
      <dgm:prSet presAssocID="{2A0E465F-D93A-4AD7-AB01-552E585F8FDB}" presName="rootText" presStyleLbl="node2" presStyleIdx="1" presStyleCnt="4">
        <dgm:presLayoutVars>
          <dgm:chPref val="3"/>
        </dgm:presLayoutVars>
      </dgm:prSet>
      <dgm:spPr/>
    </dgm:pt>
    <dgm:pt modelId="{0F335595-8901-44EB-BA83-9DE1030B8180}" type="pres">
      <dgm:prSet presAssocID="{2A0E465F-D93A-4AD7-AB01-552E585F8FDB}" presName="rootConnector" presStyleLbl="node2" presStyleIdx="1" presStyleCnt="4"/>
      <dgm:spPr/>
    </dgm:pt>
    <dgm:pt modelId="{76410EA9-ABBD-44CE-B483-80DAAA7651B8}" type="pres">
      <dgm:prSet presAssocID="{2A0E465F-D93A-4AD7-AB01-552E585F8FDB}" presName="hierChild4" presStyleCnt="0"/>
      <dgm:spPr/>
    </dgm:pt>
    <dgm:pt modelId="{770539A9-5B85-42DA-8D86-6A25311812E6}" type="pres">
      <dgm:prSet presAssocID="{D19EE648-70CF-44AD-B084-4CAE39D7D3B3}" presName="Name37" presStyleLbl="parChTrans1D3" presStyleIdx="2" presStyleCnt="6"/>
      <dgm:spPr/>
    </dgm:pt>
    <dgm:pt modelId="{9E55DA70-5541-449C-A4AE-6D8415BAD6E4}" type="pres">
      <dgm:prSet presAssocID="{31862B04-4554-414B-8612-A68CE1264733}" presName="hierRoot2" presStyleCnt="0">
        <dgm:presLayoutVars>
          <dgm:hierBranch val="init"/>
        </dgm:presLayoutVars>
      </dgm:prSet>
      <dgm:spPr/>
    </dgm:pt>
    <dgm:pt modelId="{BAE730C3-F519-43EC-824E-888B64648305}" type="pres">
      <dgm:prSet presAssocID="{31862B04-4554-414B-8612-A68CE1264733}" presName="rootComposite" presStyleCnt="0"/>
      <dgm:spPr/>
    </dgm:pt>
    <dgm:pt modelId="{F30DBF4C-C158-4544-8C3A-DC7390739907}" type="pres">
      <dgm:prSet presAssocID="{31862B04-4554-414B-8612-A68CE1264733}" presName="rootText" presStyleLbl="node3" presStyleIdx="2" presStyleCnt="6" custScaleX="111628" custScaleY="113004">
        <dgm:presLayoutVars>
          <dgm:chPref val="3"/>
        </dgm:presLayoutVars>
      </dgm:prSet>
      <dgm:spPr/>
    </dgm:pt>
    <dgm:pt modelId="{6D38EFAB-265E-4BFF-8395-1AEF50E9B352}" type="pres">
      <dgm:prSet presAssocID="{31862B04-4554-414B-8612-A68CE1264733}" presName="rootConnector" presStyleLbl="node3" presStyleIdx="2" presStyleCnt="6"/>
      <dgm:spPr/>
    </dgm:pt>
    <dgm:pt modelId="{B60D6A93-2F8B-4A12-880A-B44F1FF0AB65}" type="pres">
      <dgm:prSet presAssocID="{31862B04-4554-414B-8612-A68CE1264733}" presName="hierChild4" presStyleCnt="0"/>
      <dgm:spPr/>
    </dgm:pt>
    <dgm:pt modelId="{E497585D-E3FF-403A-9C06-EA25CCB5E646}" type="pres">
      <dgm:prSet presAssocID="{31862B04-4554-414B-8612-A68CE1264733}" presName="hierChild5" presStyleCnt="0"/>
      <dgm:spPr/>
    </dgm:pt>
    <dgm:pt modelId="{9F751DEF-C215-4443-AF30-1FDFF7071CAC}" type="pres">
      <dgm:prSet presAssocID="{2A0E465F-D93A-4AD7-AB01-552E585F8FDB}" presName="hierChild5" presStyleCnt="0"/>
      <dgm:spPr/>
    </dgm:pt>
    <dgm:pt modelId="{D6E30FEE-9164-42FE-A1CA-D82939187BEC}" type="pres">
      <dgm:prSet presAssocID="{687C4A64-81CB-469E-9C65-9D949263924F}" presName="Name37" presStyleLbl="parChTrans1D2" presStyleIdx="2" presStyleCnt="5"/>
      <dgm:spPr/>
    </dgm:pt>
    <dgm:pt modelId="{51369897-5219-4D7B-B593-52CEC346B0C2}" type="pres">
      <dgm:prSet presAssocID="{9C29ADA3-717D-49C6-AE1F-82B5542FBC5A}" presName="hierRoot2" presStyleCnt="0">
        <dgm:presLayoutVars>
          <dgm:hierBranch val="init"/>
        </dgm:presLayoutVars>
      </dgm:prSet>
      <dgm:spPr/>
    </dgm:pt>
    <dgm:pt modelId="{241D27F3-9817-4E9B-9882-FD6B485BC606}" type="pres">
      <dgm:prSet presAssocID="{9C29ADA3-717D-49C6-AE1F-82B5542FBC5A}" presName="rootComposite" presStyleCnt="0"/>
      <dgm:spPr/>
    </dgm:pt>
    <dgm:pt modelId="{6B69ABE0-77CA-49A5-99B9-2923DDDE101C}" type="pres">
      <dgm:prSet presAssocID="{9C29ADA3-717D-49C6-AE1F-82B5542FBC5A}" presName="rootText" presStyleLbl="node2" presStyleIdx="2" presStyleCnt="4">
        <dgm:presLayoutVars>
          <dgm:chPref val="3"/>
        </dgm:presLayoutVars>
      </dgm:prSet>
      <dgm:spPr/>
    </dgm:pt>
    <dgm:pt modelId="{9B9D2781-495A-40B7-9F11-D717DC8DC895}" type="pres">
      <dgm:prSet presAssocID="{9C29ADA3-717D-49C6-AE1F-82B5542FBC5A}" presName="rootConnector" presStyleLbl="node2" presStyleIdx="2" presStyleCnt="4"/>
      <dgm:spPr/>
    </dgm:pt>
    <dgm:pt modelId="{EDDE9722-85BB-4FB9-890D-CEFBCF2C1CAE}" type="pres">
      <dgm:prSet presAssocID="{9C29ADA3-717D-49C6-AE1F-82B5542FBC5A}" presName="hierChild4" presStyleCnt="0"/>
      <dgm:spPr/>
    </dgm:pt>
    <dgm:pt modelId="{D2F70C78-0053-41E6-82CB-5D1C684787DF}" type="pres">
      <dgm:prSet presAssocID="{C3394E5E-B586-401A-94E3-78D5855A3CF5}" presName="Name37" presStyleLbl="parChTrans1D3" presStyleIdx="3" presStyleCnt="6"/>
      <dgm:spPr/>
    </dgm:pt>
    <dgm:pt modelId="{A7623413-4882-43B5-9F2D-13F59D5F8D0B}" type="pres">
      <dgm:prSet presAssocID="{922C8799-F34D-427E-8877-7078D4F70C22}" presName="hierRoot2" presStyleCnt="0">
        <dgm:presLayoutVars>
          <dgm:hierBranch val="init"/>
        </dgm:presLayoutVars>
      </dgm:prSet>
      <dgm:spPr/>
    </dgm:pt>
    <dgm:pt modelId="{C45B1523-A888-48E9-BC54-B45ADAE20CDF}" type="pres">
      <dgm:prSet presAssocID="{922C8799-F34D-427E-8877-7078D4F70C22}" presName="rootComposite" presStyleCnt="0"/>
      <dgm:spPr/>
    </dgm:pt>
    <dgm:pt modelId="{5348D998-7B23-4273-9BAD-430D41A5B51E}" type="pres">
      <dgm:prSet presAssocID="{922C8799-F34D-427E-8877-7078D4F70C22}" presName="rootText" presStyleLbl="node3" presStyleIdx="3" presStyleCnt="6">
        <dgm:presLayoutVars>
          <dgm:chPref val="3"/>
        </dgm:presLayoutVars>
      </dgm:prSet>
      <dgm:spPr/>
    </dgm:pt>
    <dgm:pt modelId="{944831C7-0C28-4AB8-A1DB-9AE8F48EB16C}" type="pres">
      <dgm:prSet presAssocID="{922C8799-F34D-427E-8877-7078D4F70C22}" presName="rootConnector" presStyleLbl="node3" presStyleIdx="3" presStyleCnt="6"/>
      <dgm:spPr/>
    </dgm:pt>
    <dgm:pt modelId="{95B24A16-904B-4D2B-A480-38B4A39D47DF}" type="pres">
      <dgm:prSet presAssocID="{922C8799-F34D-427E-8877-7078D4F70C22}" presName="hierChild4" presStyleCnt="0"/>
      <dgm:spPr/>
    </dgm:pt>
    <dgm:pt modelId="{920D68C7-BA1D-48B7-BA9F-2847C1F48CEA}" type="pres">
      <dgm:prSet presAssocID="{922C8799-F34D-427E-8877-7078D4F70C22}" presName="hierChild5" presStyleCnt="0"/>
      <dgm:spPr/>
    </dgm:pt>
    <dgm:pt modelId="{621D19CD-24B5-4C4D-90DE-25F67FC645D4}" type="pres">
      <dgm:prSet presAssocID="{0F7BA542-164E-4D2F-B0A4-4F31BC30B51A}" presName="Name37" presStyleLbl="parChTrans1D3" presStyleIdx="4" presStyleCnt="6"/>
      <dgm:spPr/>
    </dgm:pt>
    <dgm:pt modelId="{F8BF90E6-2DEE-492B-B869-B47DB7E2FAA7}" type="pres">
      <dgm:prSet presAssocID="{2884058A-CC2E-4C72-BC6E-6160F86CEA57}" presName="hierRoot2" presStyleCnt="0">
        <dgm:presLayoutVars>
          <dgm:hierBranch val="init"/>
        </dgm:presLayoutVars>
      </dgm:prSet>
      <dgm:spPr/>
    </dgm:pt>
    <dgm:pt modelId="{B1BCCB3C-B6E7-4DE3-B2E9-8482B370D09E}" type="pres">
      <dgm:prSet presAssocID="{2884058A-CC2E-4C72-BC6E-6160F86CEA57}" presName="rootComposite" presStyleCnt="0"/>
      <dgm:spPr/>
    </dgm:pt>
    <dgm:pt modelId="{CFEDA440-FC90-42A5-863C-5DD264CFD589}" type="pres">
      <dgm:prSet presAssocID="{2884058A-CC2E-4C72-BC6E-6160F86CEA57}" presName="rootText" presStyleLbl="node3" presStyleIdx="4" presStyleCnt="6">
        <dgm:presLayoutVars>
          <dgm:chPref val="3"/>
        </dgm:presLayoutVars>
      </dgm:prSet>
      <dgm:spPr/>
    </dgm:pt>
    <dgm:pt modelId="{3F5D7438-868E-49A1-A515-EFCBB518CC22}" type="pres">
      <dgm:prSet presAssocID="{2884058A-CC2E-4C72-BC6E-6160F86CEA57}" presName="rootConnector" presStyleLbl="node3" presStyleIdx="4" presStyleCnt="6"/>
      <dgm:spPr/>
    </dgm:pt>
    <dgm:pt modelId="{3BEA861C-1BE7-4B2C-8EBC-BD7EF5A0D96C}" type="pres">
      <dgm:prSet presAssocID="{2884058A-CC2E-4C72-BC6E-6160F86CEA57}" presName="hierChild4" presStyleCnt="0"/>
      <dgm:spPr/>
    </dgm:pt>
    <dgm:pt modelId="{D70E5B38-67AE-4E3A-874E-BAB21E5B6FA6}" type="pres">
      <dgm:prSet presAssocID="{2884058A-CC2E-4C72-BC6E-6160F86CEA57}" presName="hierChild5" presStyleCnt="0"/>
      <dgm:spPr/>
    </dgm:pt>
    <dgm:pt modelId="{56C642AB-2A48-48C2-912E-9D042ABF02D5}" type="pres">
      <dgm:prSet presAssocID="{9C29ADA3-717D-49C6-AE1F-82B5542FBC5A}" presName="hierChild5" presStyleCnt="0"/>
      <dgm:spPr/>
    </dgm:pt>
    <dgm:pt modelId="{C060807F-4C73-4C83-B88B-931D0827EA98}" type="pres">
      <dgm:prSet presAssocID="{396E1670-9FC5-452B-92ED-1DBE4CFD8E21}" presName="Name37" presStyleLbl="parChTrans1D2" presStyleIdx="3" presStyleCnt="5"/>
      <dgm:spPr/>
    </dgm:pt>
    <dgm:pt modelId="{F07C77E5-E504-4AD2-8AB9-F96FD11B2436}" type="pres">
      <dgm:prSet presAssocID="{A12C3F01-5760-41E1-A8A7-6334E85FC53C}" presName="hierRoot2" presStyleCnt="0">
        <dgm:presLayoutVars>
          <dgm:hierBranch val="init"/>
        </dgm:presLayoutVars>
      </dgm:prSet>
      <dgm:spPr/>
    </dgm:pt>
    <dgm:pt modelId="{A616EB07-C2E7-4226-B1C1-E7B5BFCD5E8C}" type="pres">
      <dgm:prSet presAssocID="{A12C3F01-5760-41E1-A8A7-6334E85FC53C}" presName="rootComposite" presStyleCnt="0"/>
      <dgm:spPr/>
    </dgm:pt>
    <dgm:pt modelId="{3019EC0C-9D90-47F3-AEE8-E996817A32E0}" type="pres">
      <dgm:prSet presAssocID="{A12C3F01-5760-41E1-A8A7-6334E85FC53C}" presName="rootText" presStyleLbl="node2" presStyleIdx="3" presStyleCnt="4">
        <dgm:presLayoutVars>
          <dgm:chPref val="3"/>
        </dgm:presLayoutVars>
      </dgm:prSet>
      <dgm:spPr/>
    </dgm:pt>
    <dgm:pt modelId="{4A5B93A9-4A99-4B74-A6DD-FC1D2ED6E7BE}" type="pres">
      <dgm:prSet presAssocID="{A12C3F01-5760-41E1-A8A7-6334E85FC53C}" presName="rootConnector" presStyleLbl="node2" presStyleIdx="3" presStyleCnt="4"/>
      <dgm:spPr/>
    </dgm:pt>
    <dgm:pt modelId="{F8A1F745-0559-4FEC-A7CC-780B5E71FF44}" type="pres">
      <dgm:prSet presAssocID="{A12C3F01-5760-41E1-A8A7-6334E85FC53C}" presName="hierChild4" presStyleCnt="0"/>
      <dgm:spPr/>
    </dgm:pt>
    <dgm:pt modelId="{1DFE5200-5005-4415-9CC7-E39DF2D0D45B}" type="pres">
      <dgm:prSet presAssocID="{6D5F54B4-BBB9-4286-B3D7-A4E6F05D12ED}" presName="Name37" presStyleLbl="parChTrans1D3" presStyleIdx="5" presStyleCnt="6"/>
      <dgm:spPr/>
    </dgm:pt>
    <dgm:pt modelId="{123CB143-9FC3-4CC7-9977-D2903773C722}" type="pres">
      <dgm:prSet presAssocID="{FD823661-8342-4247-A6F2-8B6322DD4599}" presName="hierRoot2" presStyleCnt="0">
        <dgm:presLayoutVars>
          <dgm:hierBranch val="init"/>
        </dgm:presLayoutVars>
      </dgm:prSet>
      <dgm:spPr/>
    </dgm:pt>
    <dgm:pt modelId="{31792E12-17BD-48C8-88EF-38ACF5637E16}" type="pres">
      <dgm:prSet presAssocID="{FD823661-8342-4247-A6F2-8B6322DD4599}" presName="rootComposite" presStyleCnt="0"/>
      <dgm:spPr/>
    </dgm:pt>
    <dgm:pt modelId="{BA7888D4-2801-473B-95C1-4322B65EE49D}" type="pres">
      <dgm:prSet presAssocID="{FD823661-8342-4247-A6F2-8B6322DD4599}" presName="rootText" presStyleLbl="node3" presStyleIdx="5" presStyleCnt="6">
        <dgm:presLayoutVars>
          <dgm:chPref val="3"/>
        </dgm:presLayoutVars>
      </dgm:prSet>
      <dgm:spPr/>
    </dgm:pt>
    <dgm:pt modelId="{F25B057E-2BBC-4C50-85C1-C633CE597A5A}" type="pres">
      <dgm:prSet presAssocID="{FD823661-8342-4247-A6F2-8B6322DD4599}" presName="rootConnector" presStyleLbl="node3" presStyleIdx="5" presStyleCnt="6"/>
      <dgm:spPr/>
    </dgm:pt>
    <dgm:pt modelId="{8AA606D9-A5E3-4037-B93C-38BE82F21B6D}" type="pres">
      <dgm:prSet presAssocID="{FD823661-8342-4247-A6F2-8B6322DD4599}" presName="hierChild4" presStyleCnt="0"/>
      <dgm:spPr/>
    </dgm:pt>
    <dgm:pt modelId="{8BBB7B3F-C5EA-422A-B826-D5BFF3A6B8C3}" type="pres">
      <dgm:prSet presAssocID="{FD823661-8342-4247-A6F2-8B6322DD4599}" presName="hierChild5" presStyleCnt="0"/>
      <dgm:spPr/>
    </dgm:pt>
    <dgm:pt modelId="{988EF81B-155E-45F7-9482-84836DDD9C71}" type="pres">
      <dgm:prSet presAssocID="{A12C3F01-5760-41E1-A8A7-6334E85FC53C}" presName="hierChild5" presStyleCnt="0"/>
      <dgm:spPr/>
    </dgm:pt>
    <dgm:pt modelId="{E279CA29-CEE4-4D2E-802C-AEAD96C992C7}" type="pres">
      <dgm:prSet presAssocID="{697364A6-C63F-473D-9A4B-66AE19EB107D}" presName="hierChild3" presStyleCnt="0"/>
      <dgm:spPr/>
    </dgm:pt>
    <dgm:pt modelId="{DA57B656-B579-45C7-A4FD-A9BB53BD4724}" type="pres">
      <dgm:prSet presAssocID="{D072580C-6A37-4E0B-B8AD-FF70B01BF853}" presName="Name111" presStyleLbl="parChTrans1D2" presStyleIdx="4" presStyleCnt="5"/>
      <dgm:spPr/>
    </dgm:pt>
    <dgm:pt modelId="{25CDAAE7-CD0D-4CCD-AB3C-D48D71A1D6CD}" type="pres">
      <dgm:prSet presAssocID="{32D6D7C8-F950-4A74-8917-96DF5C6AFB90}" presName="hierRoot3" presStyleCnt="0">
        <dgm:presLayoutVars>
          <dgm:hierBranch val="init"/>
        </dgm:presLayoutVars>
      </dgm:prSet>
      <dgm:spPr/>
    </dgm:pt>
    <dgm:pt modelId="{E24C31CE-6CE8-409C-949B-731106187D86}" type="pres">
      <dgm:prSet presAssocID="{32D6D7C8-F950-4A74-8917-96DF5C6AFB90}" presName="rootComposite3" presStyleCnt="0"/>
      <dgm:spPr/>
    </dgm:pt>
    <dgm:pt modelId="{FE1A2A1A-7AED-4B02-BA5D-F709CF78957B}" type="pres">
      <dgm:prSet presAssocID="{32D6D7C8-F950-4A74-8917-96DF5C6AFB90}" presName="rootText3" presStyleLbl="asst1" presStyleIdx="0" presStyleCnt="1" custScaleX="90956" custScaleY="89963" custLinFactNeighborX="-814" custLinFactNeighborY="0">
        <dgm:presLayoutVars>
          <dgm:chPref val="3"/>
        </dgm:presLayoutVars>
      </dgm:prSet>
      <dgm:spPr/>
    </dgm:pt>
    <dgm:pt modelId="{063E778A-5A07-437C-A435-938787E1E25A}" type="pres">
      <dgm:prSet presAssocID="{32D6D7C8-F950-4A74-8917-96DF5C6AFB90}" presName="rootConnector3" presStyleLbl="asst1" presStyleIdx="0" presStyleCnt="1"/>
      <dgm:spPr/>
    </dgm:pt>
    <dgm:pt modelId="{06F15B9B-FFEE-456E-BA5D-5F043C1B8996}" type="pres">
      <dgm:prSet presAssocID="{32D6D7C8-F950-4A74-8917-96DF5C6AFB90}" presName="hierChild6" presStyleCnt="0"/>
      <dgm:spPr/>
    </dgm:pt>
    <dgm:pt modelId="{A9429BDE-377A-4347-9604-431ADB3339BB}" type="pres">
      <dgm:prSet presAssocID="{32D6D7C8-F950-4A74-8917-96DF5C6AFB90}" presName="hierChild7" presStyleCnt="0"/>
      <dgm:spPr/>
    </dgm:pt>
  </dgm:ptLst>
  <dgm:cxnLst>
    <dgm:cxn modelId="{2EC0F91A-5580-44CE-85AE-EBA266FEA088}" type="presOf" srcId="{FD823661-8342-4247-A6F2-8B6322DD4599}" destId="{F25B057E-2BBC-4C50-85C1-C633CE597A5A}" srcOrd="1" destOrd="0" presId="urn:microsoft.com/office/officeart/2005/8/layout/orgChart1"/>
    <dgm:cxn modelId="{10318A2D-2BB7-4C30-9BE6-6283ADE1FA2C}" type="presOf" srcId="{2884058A-CC2E-4C72-BC6E-6160F86CEA57}" destId="{CFEDA440-FC90-42A5-863C-5DD264CFD589}" srcOrd="0" destOrd="0" presId="urn:microsoft.com/office/officeart/2005/8/layout/orgChart1"/>
    <dgm:cxn modelId="{CF987934-6ED6-43B2-98FA-7F0A5C9660B9}" srcId="{9C29ADA3-717D-49C6-AE1F-82B5542FBC5A}" destId="{922C8799-F34D-427E-8877-7078D4F70C22}" srcOrd="0" destOrd="0" parTransId="{C3394E5E-B586-401A-94E3-78D5855A3CF5}" sibTransId="{3B664FE8-38B8-4DD7-9F89-DDFAD6871C71}"/>
    <dgm:cxn modelId="{52FCBC39-47C9-40C6-A79E-ECDED717EDA2}" type="presOf" srcId="{A12C3F01-5760-41E1-A8A7-6334E85FC53C}" destId="{3019EC0C-9D90-47F3-AEE8-E996817A32E0}" srcOrd="0" destOrd="0" presId="urn:microsoft.com/office/officeart/2005/8/layout/orgChart1"/>
    <dgm:cxn modelId="{E673093A-C7CC-4C52-AF43-1D560FECA508}" type="presOf" srcId="{2A0E465F-D93A-4AD7-AB01-552E585F8FDB}" destId="{188F4ED4-558E-411F-BAE3-AFBE38CD0227}" srcOrd="0" destOrd="0" presId="urn:microsoft.com/office/officeart/2005/8/layout/orgChart1"/>
    <dgm:cxn modelId="{FF6C6640-D1B1-45D5-8CEE-0610C979811D}" type="presOf" srcId="{E26A6ECB-55EE-4974-AA42-D282A8421E74}" destId="{4CF74B20-8308-4EC5-B9B5-749EA75AF047}" srcOrd="0" destOrd="0" presId="urn:microsoft.com/office/officeart/2005/8/layout/orgChart1"/>
    <dgm:cxn modelId="{E6E87963-9E2C-4137-BF66-2B3EBA332B78}" type="presOf" srcId="{57D3F01C-8BA7-4A31-963E-E8987EE0E37F}" destId="{07E76408-A961-48D5-9ED9-71CCF5D3200B}" srcOrd="0" destOrd="0" presId="urn:microsoft.com/office/officeart/2005/8/layout/orgChart1"/>
    <dgm:cxn modelId="{DB548746-9DEF-49AB-8CF2-955680D24E62}" type="presOf" srcId="{697364A6-C63F-473D-9A4B-66AE19EB107D}" destId="{50BBF6EA-2553-4618-83B7-3CCC549209BA}" srcOrd="1" destOrd="0" presId="urn:microsoft.com/office/officeart/2005/8/layout/orgChart1"/>
    <dgm:cxn modelId="{7362426B-A732-4FF3-BFE3-5644DCDBE686}" type="presOf" srcId="{C3394E5E-B586-401A-94E3-78D5855A3CF5}" destId="{D2F70C78-0053-41E6-82CB-5D1C684787DF}" srcOrd="0" destOrd="0" presId="urn:microsoft.com/office/officeart/2005/8/layout/orgChart1"/>
    <dgm:cxn modelId="{BA7DFA4B-7F59-4E91-BAF1-2B672AD67E43}" type="presOf" srcId="{31862B04-4554-414B-8612-A68CE1264733}" destId="{F30DBF4C-C158-4544-8C3A-DC7390739907}" srcOrd="0" destOrd="0" presId="urn:microsoft.com/office/officeart/2005/8/layout/orgChart1"/>
    <dgm:cxn modelId="{F7BE9873-A42F-4ECA-A222-7F4A9CC10219}" type="presOf" srcId="{0F7BA542-164E-4D2F-B0A4-4F31BC30B51A}" destId="{621D19CD-24B5-4C4D-90DE-25F67FC645D4}" srcOrd="0" destOrd="0" presId="urn:microsoft.com/office/officeart/2005/8/layout/orgChart1"/>
    <dgm:cxn modelId="{97944D58-D3D2-4485-9CA9-9EFB1EAD35E8}" type="presOf" srcId="{57A9207D-33A4-4E97-954B-773C93F96098}" destId="{8DEC01A1-0B07-41E8-B45F-15496B2E43FA}" srcOrd="1" destOrd="0" presId="urn:microsoft.com/office/officeart/2005/8/layout/orgChart1"/>
    <dgm:cxn modelId="{14D14D59-8706-46FC-932F-CB127E8519D4}" type="presOf" srcId="{E26A6ECB-55EE-4974-AA42-D282A8421E74}" destId="{49B09655-7590-43D7-864C-A21C0E868D73}" srcOrd="1" destOrd="0" presId="urn:microsoft.com/office/officeart/2005/8/layout/orgChart1"/>
    <dgm:cxn modelId="{B8B6B77B-0404-4F23-9365-6C9292640337}" type="presOf" srcId="{A12C3F01-5760-41E1-A8A7-6334E85FC53C}" destId="{4A5B93A9-4A99-4B74-A6DD-FC1D2ED6E7BE}" srcOrd="1" destOrd="0" presId="urn:microsoft.com/office/officeart/2005/8/layout/orgChart1"/>
    <dgm:cxn modelId="{67EA527F-D000-40BE-8842-0AEE668D02B9}" srcId="{697364A6-C63F-473D-9A4B-66AE19EB107D}" destId="{2A0E465F-D93A-4AD7-AB01-552E585F8FDB}" srcOrd="2" destOrd="0" parTransId="{0CD81D94-155D-4F79-AD19-CCB96B06339A}" sibTransId="{82D88692-B759-4BB4-A7ED-50476D201CEF}"/>
    <dgm:cxn modelId="{B4D1F37F-B6BD-4420-B67C-C0B746E8F357}" type="presOf" srcId="{D19EE648-70CF-44AD-B084-4CAE39D7D3B3}" destId="{770539A9-5B85-42DA-8D86-6A25311812E6}" srcOrd="0" destOrd="0" presId="urn:microsoft.com/office/officeart/2005/8/layout/orgChart1"/>
    <dgm:cxn modelId="{C3F81B83-9425-4D09-ABFB-39CAB208E945}" type="presOf" srcId="{32D6D7C8-F950-4A74-8917-96DF5C6AFB90}" destId="{FE1A2A1A-7AED-4B02-BA5D-F709CF78957B}" srcOrd="0" destOrd="0" presId="urn:microsoft.com/office/officeart/2005/8/layout/orgChart1"/>
    <dgm:cxn modelId="{92250F84-FE8F-4050-BCA7-875B0FB46E89}" type="presOf" srcId="{9864B9A6-16B7-46B6-A50D-CACEF850C313}" destId="{E3A0368E-DCD0-4E83-A0FB-714F8E734AB9}" srcOrd="0" destOrd="0" presId="urn:microsoft.com/office/officeart/2005/8/layout/orgChart1"/>
    <dgm:cxn modelId="{D4265785-9A68-4F8A-B6A9-3869919EF676}" srcId="{2A0E465F-D93A-4AD7-AB01-552E585F8FDB}" destId="{31862B04-4554-414B-8612-A68CE1264733}" srcOrd="0" destOrd="0" parTransId="{D19EE648-70CF-44AD-B084-4CAE39D7D3B3}" sibTransId="{64BE1CEE-9C48-4049-A6E2-D95A866EB134}"/>
    <dgm:cxn modelId="{03F1A08A-D6F3-44E5-AA20-3362CD20C924}" srcId="{9C29ADA3-717D-49C6-AE1F-82B5542FBC5A}" destId="{2884058A-CC2E-4C72-BC6E-6160F86CEA57}" srcOrd="1" destOrd="0" parTransId="{0F7BA542-164E-4D2F-B0A4-4F31BC30B51A}" sibTransId="{CACC6756-10D3-430D-93EA-FF450FDEB79F}"/>
    <dgm:cxn modelId="{B523468C-A580-469D-8B6B-EED0643ECF3E}" type="presOf" srcId="{922C8799-F34D-427E-8877-7078D4F70C22}" destId="{5348D998-7B23-4273-9BAD-430D41A5B51E}" srcOrd="0" destOrd="0" presId="urn:microsoft.com/office/officeart/2005/8/layout/orgChart1"/>
    <dgm:cxn modelId="{DABF2B90-1C18-4042-841E-AFBC779F93D9}" srcId="{A12C3F01-5760-41E1-A8A7-6334E85FC53C}" destId="{FD823661-8342-4247-A6F2-8B6322DD4599}" srcOrd="0" destOrd="0" parTransId="{6D5F54B4-BBB9-4286-B3D7-A4E6F05D12ED}" sibTransId="{052F36EE-83F6-4E5B-B72F-65F863239AA8}"/>
    <dgm:cxn modelId="{A93DD491-DDF4-4D69-BE18-64E2B3A7FAF5}" type="presOf" srcId="{922C8799-F34D-427E-8877-7078D4F70C22}" destId="{944831C7-0C28-4AB8-A1DB-9AE8F48EB16C}" srcOrd="1" destOrd="0" presId="urn:microsoft.com/office/officeart/2005/8/layout/orgChart1"/>
    <dgm:cxn modelId="{6FCEEF92-7561-4D72-A86A-3832D2D42D7B}" srcId="{697364A6-C63F-473D-9A4B-66AE19EB107D}" destId="{32D6D7C8-F950-4A74-8917-96DF5C6AFB90}" srcOrd="0" destOrd="0" parTransId="{D072580C-6A37-4E0B-B8AD-FF70B01BF853}" sibTransId="{A4457245-E899-45DD-AC68-32E378954EBC}"/>
    <dgm:cxn modelId="{F0EB3696-BBC2-4ADD-B3CF-6C59F2BBE626}" srcId="{E26A6ECB-55EE-4974-AA42-D282A8421E74}" destId="{BEE9FCA4-9349-410C-B6D2-C82ED48711A8}" srcOrd="0" destOrd="0" parTransId="{005566C1-ABFF-4F30-8339-A8E166586DB5}" sibTransId="{74388C2F-BA22-49D7-B41C-C222319EE45A}"/>
    <dgm:cxn modelId="{1A3C9A9B-EF46-4B3B-A596-54B2E7434297}" type="presOf" srcId="{2884058A-CC2E-4C72-BC6E-6160F86CEA57}" destId="{3F5D7438-868E-49A1-A515-EFCBB518CC22}" srcOrd="1" destOrd="0" presId="urn:microsoft.com/office/officeart/2005/8/layout/orgChart1"/>
    <dgm:cxn modelId="{D70B88A4-12C4-4740-A27A-246A40A86C3B}" type="presOf" srcId="{BEE9FCA4-9349-410C-B6D2-C82ED48711A8}" destId="{B0728059-7E23-4E81-8450-6D4C8B638B6D}" srcOrd="0" destOrd="0" presId="urn:microsoft.com/office/officeart/2005/8/layout/orgChart1"/>
    <dgm:cxn modelId="{D273EDAD-8E16-4590-B25B-CC211543C925}" type="presOf" srcId="{D072580C-6A37-4E0B-B8AD-FF70B01BF853}" destId="{DA57B656-B579-45C7-A4FD-A9BB53BD4724}" srcOrd="0" destOrd="0" presId="urn:microsoft.com/office/officeart/2005/8/layout/orgChart1"/>
    <dgm:cxn modelId="{11F12AB0-F91B-4213-B803-DAF1E4F70AFB}" type="presOf" srcId="{32D6D7C8-F950-4A74-8917-96DF5C6AFB90}" destId="{063E778A-5A07-437C-A435-938787E1E25A}" srcOrd="1" destOrd="0" presId="urn:microsoft.com/office/officeart/2005/8/layout/orgChart1"/>
    <dgm:cxn modelId="{5E7A78B0-285E-4335-8B26-4869EF44B8A6}" type="presOf" srcId="{FD823661-8342-4247-A6F2-8B6322DD4599}" destId="{BA7888D4-2801-473B-95C1-4322B65EE49D}" srcOrd="0" destOrd="0" presId="urn:microsoft.com/office/officeart/2005/8/layout/orgChart1"/>
    <dgm:cxn modelId="{7742C9B4-4D76-4EAC-B8BA-1A49E4CCF9E8}" type="presOf" srcId="{1A6C4F77-F951-4C41-9B1E-53274A911551}" destId="{CC753590-B53C-492A-A25F-F314607DA453}" srcOrd="0" destOrd="0" presId="urn:microsoft.com/office/officeart/2005/8/layout/orgChart1"/>
    <dgm:cxn modelId="{46BDBFB6-9D56-4547-A7BC-9E177D0EE6EF}" type="presOf" srcId="{005566C1-ABFF-4F30-8339-A8E166586DB5}" destId="{B0288AD1-3936-46C7-8BD5-1AF7D4A12804}" srcOrd="0" destOrd="0" presId="urn:microsoft.com/office/officeart/2005/8/layout/orgChart1"/>
    <dgm:cxn modelId="{AE6346B8-FF0B-4B96-9EC2-F25F67BE9012}" type="presOf" srcId="{BEE9FCA4-9349-410C-B6D2-C82ED48711A8}" destId="{CE308752-CCA0-4EB9-BCD5-C52AF1172BCF}" srcOrd="1" destOrd="0" presId="urn:microsoft.com/office/officeart/2005/8/layout/orgChart1"/>
    <dgm:cxn modelId="{BBBEF6BE-EAA6-4DAC-B3E0-EA29289A0BC8}" srcId="{9864B9A6-16B7-46B6-A50D-CACEF850C313}" destId="{697364A6-C63F-473D-9A4B-66AE19EB107D}" srcOrd="0" destOrd="0" parTransId="{BBCF6664-BD66-4D0B-A781-EE421DA7F4FC}" sibTransId="{DD03EBBA-199F-426D-AC20-E6DF11BFF04A}"/>
    <dgm:cxn modelId="{F54433BF-1722-4B87-B8A4-706A3AEA578F}" type="presOf" srcId="{31862B04-4554-414B-8612-A68CE1264733}" destId="{6D38EFAB-265E-4BFF-8395-1AEF50E9B352}" srcOrd="1" destOrd="0" presId="urn:microsoft.com/office/officeart/2005/8/layout/orgChart1"/>
    <dgm:cxn modelId="{BC8102C0-618B-4EB1-BEC2-CCFF3E930E5B}" srcId="{697364A6-C63F-473D-9A4B-66AE19EB107D}" destId="{E26A6ECB-55EE-4974-AA42-D282A8421E74}" srcOrd="1" destOrd="0" parTransId="{57D3F01C-8BA7-4A31-963E-E8987EE0E37F}" sibTransId="{4FBF1F55-43EE-46C9-92AA-68B9EE62126C}"/>
    <dgm:cxn modelId="{46FEB7C1-B4F9-4A3A-8074-AD0609D88609}" type="presOf" srcId="{9C29ADA3-717D-49C6-AE1F-82B5542FBC5A}" destId="{9B9D2781-495A-40B7-9F11-D717DC8DC895}" srcOrd="1" destOrd="0" presId="urn:microsoft.com/office/officeart/2005/8/layout/orgChart1"/>
    <dgm:cxn modelId="{67C4C1C2-99A4-41CC-9B51-1598EE01D4B0}" type="presOf" srcId="{697364A6-C63F-473D-9A4B-66AE19EB107D}" destId="{53F002F0-C9D3-463E-A7B0-B8BA266391CA}" srcOrd="0" destOrd="0" presId="urn:microsoft.com/office/officeart/2005/8/layout/orgChart1"/>
    <dgm:cxn modelId="{116D05C9-6B8C-47E7-A357-7963411C4B8F}" srcId="{E26A6ECB-55EE-4974-AA42-D282A8421E74}" destId="{57A9207D-33A4-4E97-954B-773C93F96098}" srcOrd="1" destOrd="0" parTransId="{1A6C4F77-F951-4C41-9B1E-53274A911551}" sibTransId="{CCB3BA2C-3E87-4AED-A0F9-EB42F878163E}"/>
    <dgm:cxn modelId="{593964D2-D54B-44F7-9587-515A86A5DBEC}" type="presOf" srcId="{6D5F54B4-BBB9-4286-B3D7-A4E6F05D12ED}" destId="{1DFE5200-5005-4415-9CC7-E39DF2D0D45B}" srcOrd="0" destOrd="0" presId="urn:microsoft.com/office/officeart/2005/8/layout/orgChart1"/>
    <dgm:cxn modelId="{B4B925D3-A559-472B-882B-2AB7A7494BC9}" type="presOf" srcId="{2A0E465F-D93A-4AD7-AB01-552E585F8FDB}" destId="{0F335595-8901-44EB-BA83-9DE1030B8180}" srcOrd="1" destOrd="0" presId="urn:microsoft.com/office/officeart/2005/8/layout/orgChart1"/>
    <dgm:cxn modelId="{D17614D5-527E-4941-A1B7-22A40A6F5F55}" srcId="{697364A6-C63F-473D-9A4B-66AE19EB107D}" destId="{9C29ADA3-717D-49C6-AE1F-82B5542FBC5A}" srcOrd="3" destOrd="0" parTransId="{687C4A64-81CB-469E-9C65-9D949263924F}" sibTransId="{425B99AE-9977-4491-BDB0-B20B43DD7435}"/>
    <dgm:cxn modelId="{9F2A64D5-C4BF-491F-B87F-8C1C39429919}" srcId="{697364A6-C63F-473D-9A4B-66AE19EB107D}" destId="{A12C3F01-5760-41E1-A8A7-6334E85FC53C}" srcOrd="4" destOrd="0" parTransId="{396E1670-9FC5-452B-92ED-1DBE4CFD8E21}" sibTransId="{BCCC6047-AE59-4251-B04C-CA0DFD125406}"/>
    <dgm:cxn modelId="{E37205D7-F175-4869-A861-5F20E0087958}" type="presOf" srcId="{396E1670-9FC5-452B-92ED-1DBE4CFD8E21}" destId="{C060807F-4C73-4C83-B88B-931D0827EA98}" srcOrd="0" destOrd="0" presId="urn:microsoft.com/office/officeart/2005/8/layout/orgChart1"/>
    <dgm:cxn modelId="{CF16A8E6-7185-4BBB-BCD9-65CACACB4664}" type="presOf" srcId="{9C29ADA3-717D-49C6-AE1F-82B5542FBC5A}" destId="{6B69ABE0-77CA-49A5-99B9-2923DDDE101C}" srcOrd="0" destOrd="0" presId="urn:microsoft.com/office/officeart/2005/8/layout/orgChart1"/>
    <dgm:cxn modelId="{8081B3F7-2E95-4B7A-A78C-A11EE07DD428}" type="presOf" srcId="{687C4A64-81CB-469E-9C65-9D949263924F}" destId="{D6E30FEE-9164-42FE-A1CA-D82939187BEC}" srcOrd="0" destOrd="0" presId="urn:microsoft.com/office/officeart/2005/8/layout/orgChart1"/>
    <dgm:cxn modelId="{1C4B5FF8-68AD-44A9-8287-B48DE8401758}" type="presOf" srcId="{0CD81D94-155D-4F79-AD19-CCB96B06339A}" destId="{7D90D3E6-D304-4552-8E27-1C24EB81FCDF}" srcOrd="0" destOrd="0" presId="urn:microsoft.com/office/officeart/2005/8/layout/orgChart1"/>
    <dgm:cxn modelId="{EBFB7FF9-9B4A-48B9-858E-B26392E7E171}" type="presOf" srcId="{57A9207D-33A4-4E97-954B-773C93F96098}" destId="{8B4993BA-C393-4EF3-A645-39AC1EC45A12}" srcOrd="0" destOrd="0" presId="urn:microsoft.com/office/officeart/2005/8/layout/orgChart1"/>
    <dgm:cxn modelId="{1E1B49BF-424F-4D84-8594-5B1A433D789B}" type="presParOf" srcId="{E3A0368E-DCD0-4E83-A0FB-714F8E734AB9}" destId="{D25ED853-B59B-4F9C-91AE-AA159C4CBE86}" srcOrd="0" destOrd="0" presId="urn:microsoft.com/office/officeart/2005/8/layout/orgChart1"/>
    <dgm:cxn modelId="{06323875-3693-422E-B361-641DBB87B22C}" type="presParOf" srcId="{D25ED853-B59B-4F9C-91AE-AA159C4CBE86}" destId="{27E40090-8944-4071-A568-433E740828E5}" srcOrd="0" destOrd="0" presId="urn:microsoft.com/office/officeart/2005/8/layout/orgChart1"/>
    <dgm:cxn modelId="{749DC2CD-E288-49DA-A460-C91368CD4291}" type="presParOf" srcId="{27E40090-8944-4071-A568-433E740828E5}" destId="{53F002F0-C9D3-463E-A7B0-B8BA266391CA}" srcOrd="0" destOrd="0" presId="urn:microsoft.com/office/officeart/2005/8/layout/orgChart1"/>
    <dgm:cxn modelId="{F5B4EA93-61C7-4F57-B4BC-9BBC736524C0}" type="presParOf" srcId="{27E40090-8944-4071-A568-433E740828E5}" destId="{50BBF6EA-2553-4618-83B7-3CCC549209BA}" srcOrd="1" destOrd="0" presId="urn:microsoft.com/office/officeart/2005/8/layout/orgChart1"/>
    <dgm:cxn modelId="{3DC9D252-5D0A-47F6-9C37-7FCBDBEA221D}" type="presParOf" srcId="{D25ED853-B59B-4F9C-91AE-AA159C4CBE86}" destId="{B65F2D36-684E-4881-BBBF-E27B2CA6D8FE}" srcOrd="1" destOrd="0" presId="urn:microsoft.com/office/officeart/2005/8/layout/orgChart1"/>
    <dgm:cxn modelId="{07EE4DE1-378A-4170-ACBE-7470367B8848}" type="presParOf" srcId="{B65F2D36-684E-4881-BBBF-E27B2CA6D8FE}" destId="{07E76408-A961-48D5-9ED9-71CCF5D3200B}" srcOrd="0" destOrd="0" presId="urn:microsoft.com/office/officeart/2005/8/layout/orgChart1"/>
    <dgm:cxn modelId="{69FB8363-9875-4849-B30E-97D6801973E4}" type="presParOf" srcId="{B65F2D36-684E-4881-BBBF-E27B2CA6D8FE}" destId="{3F7E9426-0901-4022-A70F-4F2377E4AE98}" srcOrd="1" destOrd="0" presId="urn:microsoft.com/office/officeart/2005/8/layout/orgChart1"/>
    <dgm:cxn modelId="{B6AB35F6-78A0-42C9-9A7A-16B837A981D6}" type="presParOf" srcId="{3F7E9426-0901-4022-A70F-4F2377E4AE98}" destId="{CCFF685E-C825-4D66-ABFB-E87187E228D1}" srcOrd="0" destOrd="0" presId="urn:microsoft.com/office/officeart/2005/8/layout/orgChart1"/>
    <dgm:cxn modelId="{ACCB7AC6-F191-4731-8FAC-123592BA717E}" type="presParOf" srcId="{CCFF685E-C825-4D66-ABFB-E87187E228D1}" destId="{4CF74B20-8308-4EC5-B9B5-749EA75AF047}" srcOrd="0" destOrd="0" presId="urn:microsoft.com/office/officeart/2005/8/layout/orgChart1"/>
    <dgm:cxn modelId="{DF833274-078F-4526-8213-C74293151B17}" type="presParOf" srcId="{CCFF685E-C825-4D66-ABFB-E87187E228D1}" destId="{49B09655-7590-43D7-864C-A21C0E868D73}" srcOrd="1" destOrd="0" presId="urn:microsoft.com/office/officeart/2005/8/layout/orgChart1"/>
    <dgm:cxn modelId="{C2C2BBB2-B652-4234-8DA7-2880AB1AA396}" type="presParOf" srcId="{3F7E9426-0901-4022-A70F-4F2377E4AE98}" destId="{399A050E-DF0C-4587-BAC7-10579EAD85AA}" srcOrd="1" destOrd="0" presId="urn:microsoft.com/office/officeart/2005/8/layout/orgChart1"/>
    <dgm:cxn modelId="{EA666D9B-1E9D-49C4-AD23-2A2E5169417D}" type="presParOf" srcId="{399A050E-DF0C-4587-BAC7-10579EAD85AA}" destId="{B0288AD1-3936-46C7-8BD5-1AF7D4A12804}" srcOrd="0" destOrd="0" presId="urn:microsoft.com/office/officeart/2005/8/layout/orgChart1"/>
    <dgm:cxn modelId="{7F2E3294-3A39-4AA9-8397-F379DA924E6F}" type="presParOf" srcId="{399A050E-DF0C-4587-BAC7-10579EAD85AA}" destId="{F16F377C-074A-4F11-B286-FAAFD3A5842E}" srcOrd="1" destOrd="0" presId="urn:microsoft.com/office/officeart/2005/8/layout/orgChart1"/>
    <dgm:cxn modelId="{DE184D92-4C21-462C-97D2-6280A3276966}" type="presParOf" srcId="{F16F377C-074A-4F11-B286-FAAFD3A5842E}" destId="{A1B50D5D-A6AA-4FC4-AD94-AB3470F1F5F5}" srcOrd="0" destOrd="0" presId="urn:microsoft.com/office/officeart/2005/8/layout/orgChart1"/>
    <dgm:cxn modelId="{BC008D91-2518-48B0-9338-15FC25BD0C9A}" type="presParOf" srcId="{A1B50D5D-A6AA-4FC4-AD94-AB3470F1F5F5}" destId="{B0728059-7E23-4E81-8450-6D4C8B638B6D}" srcOrd="0" destOrd="0" presId="urn:microsoft.com/office/officeart/2005/8/layout/orgChart1"/>
    <dgm:cxn modelId="{B9908CFA-4FCD-499A-B9F2-D93141A03E2B}" type="presParOf" srcId="{A1B50D5D-A6AA-4FC4-AD94-AB3470F1F5F5}" destId="{CE308752-CCA0-4EB9-BCD5-C52AF1172BCF}" srcOrd="1" destOrd="0" presId="urn:microsoft.com/office/officeart/2005/8/layout/orgChart1"/>
    <dgm:cxn modelId="{DB742103-B192-42A8-A12E-78250BB6E2C3}" type="presParOf" srcId="{F16F377C-074A-4F11-B286-FAAFD3A5842E}" destId="{2F51F7BB-8E6E-4EA1-A09B-6B6F62F4C482}" srcOrd="1" destOrd="0" presId="urn:microsoft.com/office/officeart/2005/8/layout/orgChart1"/>
    <dgm:cxn modelId="{796F5858-BFD9-4121-9618-C8F50EA12BD9}" type="presParOf" srcId="{F16F377C-074A-4F11-B286-FAAFD3A5842E}" destId="{E33C89DF-B346-470B-9BB9-2C404703B066}" srcOrd="2" destOrd="0" presId="urn:microsoft.com/office/officeart/2005/8/layout/orgChart1"/>
    <dgm:cxn modelId="{3DB1A072-65EE-4F58-93E3-A45995F12374}" type="presParOf" srcId="{399A050E-DF0C-4587-BAC7-10579EAD85AA}" destId="{CC753590-B53C-492A-A25F-F314607DA453}" srcOrd="2" destOrd="0" presId="urn:microsoft.com/office/officeart/2005/8/layout/orgChart1"/>
    <dgm:cxn modelId="{D2CF4969-988F-4DF7-8C9C-33111DAB4E1C}" type="presParOf" srcId="{399A050E-DF0C-4587-BAC7-10579EAD85AA}" destId="{945891F0-0571-4DB3-AA1C-AAF42952D67B}" srcOrd="3" destOrd="0" presId="urn:microsoft.com/office/officeart/2005/8/layout/orgChart1"/>
    <dgm:cxn modelId="{9AE56234-B70A-4E0E-BC1A-30706185FA42}" type="presParOf" srcId="{945891F0-0571-4DB3-AA1C-AAF42952D67B}" destId="{EB418BBB-D588-4ED7-9158-2021895E52BC}" srcOrd="0" destOrd="0" presId="urn:microsoft.com/office/officeart/2005/8/layout/orgChart1"/>
    <dgm:cxn modelId="{5F2E0764-1978-4FF8-AC50-1854E5314C6A}" type="presParOf" srcId="{EB418BBB-D588-4ED7-9158-2021895E52BC}" destId="{8B4993BA-C393-4EF3-A645-39AC1EC45A12}" srcOrd="0" destOrd="0" presId="urn:microsoft.com/office/officeart/2005/8/layout/orgChart1"/>
    <dgm:cxn modelId="{55490762-8EE8-450B-B1EB-2DBAA1E0F526}" type="presParOf" srcId="{EB418BBB-D588-4ED7-9158-2021895E52BC}" destId="{8DEC01A1-0B07-41E8-B45F-15496B2E43FA}" srcOrd="1" destOrd="0" presId="urn:microsoft.com/office/officeart/2005/8/layout/orgChart1"/>
    <dgm:cxn modelId="{E7C46F41-3F7F-4FD2-8B37-DAD6FFFC3A9B}" type="presParOf" srcId="{945891F0-0571-4DB3-AA1C-AAF42952D67B}" destId="{C26F9AC6-49A8-4EFE-840C-7CD7CF6488C8}" srcOrd="1" destOrd="0" presId="urn:microsoft.com/office/officeart/2005/8/layout/orgChart1"/>
    <dgm:cxn modelId="{C495F2F3-CF49-426C-8D63-01D928620F9F}" type="presParOf" srcId="{945891F0-0571-4DB3-AA1C-AAF42952D67B}" destId="{5736B8E8-8B89-4C52-B749-926077371F08}" srcOrd="2" destOrd="0" presId="urn:microsoft.com/office/officeart/2005/8/layout/orgChart1"/>
    <dgm:cxn modelId="{CCCDE4AF-3FB9-4BAF-BA73-33682858C441}" type="presParOf" srcId="{3F7E9426-0901-4022-A70F-4F2377E4AE98}" destId="{35479107-31E5-47D9-80EC-3C4398F5178E}" srcOrd="2" destOrd="0" presId="urn:microsoft.com/office/officeart/2005/8/layout/orgChart1"/>
    <dgm:cxn modelId="{9F598FB1-608E-42AF-B068-41DC165B7208}" type="presParOf" srcId="{B65F2D36-684E-4881-BBBF-E27B2CA6D8FE}" destId="{7D90D3E6-D304-4552-8E27-1C24EB81FCDF}" srcOrd="2" destOrd="0" presId="urn:microsoft.com/office/officeart/2005/8/layout/orgChart1"/>
    <dgm:cxn modelId="{94216C78-2369-4DA0-9AC6-7317AE16827D}" type="presParOf" srcId="{B65F2D36-684E-4881-BBBF-E27B2CA6D8FE}" destId="{8C4D8BE2-940F-4098-84E7-B04C5F233CBC}" srcOrd="3" destOrd="0" presId="urn:microsoft.com/office/officeart/2005/8/layout/orgChart1"/>
    <dgm:cxn modelId="{E0513009-B715-4E76-809C-CA5C1C620745}" type="presParOf" srcId="{8C4D8BE2-940F-4098-84E7-B04C5F233CBC}" destId="{387E4E25-CA9D-4E53-811E-C95C01EE1CEE}" srcOrd="0" destOrd="0" presId="urn:microsoft.com/office/officeart/2005/8/layout/orgChart1"/>
    <dgm:cxn modelId="{0A3EEEA0-3CA3-4CCE-96C5-A85A3AFDDDAE}" type="presParOf" srcId="{387E4E25-CA9D-4E53-811E-C95C01EE1CEE}" destId="{188F4ED4-558E-411F-BAE3-AFBE38CD0227}" srcOrd="0" destOrd="0" presId="urn:microsoft.com/office/officeart/2005/8/layout/orgChart1"/>
    <dgm:cxn modelId="{09AFB90B-12BE-4CAF-9ACD-F14D35372D98}" type="presParOf" srcId="{387E4E25-CA9D-4E53-811E-C95C01EE1CEE}" destId="{0F335595-8901-44EB-BA83-9DE1030B8180}" srcOrd="1" destOrd="0" presId="urn:microsoft.com/office/officeart/2005/8/layout/orgChart1"/>
    <dgm:cxn modelId="{4E6E759B-82BF-4625-A3B5-1562779DE3C7}" type="presParOf" srcId="{8C4D8BE2-940F-4098-84E7-B04C5F233CBC}" destId="{76410EA9-ABBD-44CE-B483-80DAAA7651B8}" srcOrd="1" destOrd="0" presId="urn:microsoft.com/office/officeart/2005/8/layout/orgChart1"/>
    <dgm:cxn modelId="{FBCEC6BD-A43D-4FEA-B813-6CABA221D65B}" type="presParOf" srcId="{76410EA9-ABBD-44CE-B483-80DAAA7651B8}" destId="{770539A9-5B85-42DA-8D86-6A25311812E6}" srcOrd="0" destOrd="0" presId="urn:microsoft.com/office/officeart/2005/8/layout/orgChart1"/>
    <dgm:cxn modelId="{A85B8272-BB4C-4F7D-9CFE-FE5AB927EC46}" type="presParOf" srcId="{76410EA9-ABBD-44CE-B483-80DAAA7651B8}" destId="{9E55DA70-5541-449C-A4AE-6D8415BAD6E4}" srcOrd="1" destOrd="0" presId="urn:microsoft.com/office/officeart/2005/8/layout/orgChart1"/>
    <dgm:cxn modelId="{2DD48538-B4B3-45B1-BB64-50265155832D}" type="presParOf" srcId="{9E55DA70-5541-449C-A4AE-6D8415BAD6E4}" destId="{BAE730C3-F519-43EC-824E-888B64648305}" srcOrd="0" destOrd="0" presId="urn:microsoft.com/office/officeart/2005/8/layout/orgChart1"/>
    <dgm:cxn modelId="{DAB30F74-9884-4799-A857-F14869C77E19}" type="presParOf" srcId="{BAE730C3-F519-43EC-824E-888B64648305}" destId="{F30DBF4C-C158-4544-8C3A-DC7390739907}" srcOrd="0" destOrd="0" presId="urn:microsoft.com/office/officeart/2005/8/layout/orgChart1"/>
    <dgm:cxn modelId="{CFC69442-8376-4FFC-8C1A-92BC2E7BB9D6}" type="presParOf" srcId="{BAE730C3-F519-43EC-824E-888B64648305}" destId="{6D38EFAB-265E-4BFF-8395-1AEF50E9B352}" srcOrd="1" destOrd="0" presId="urn:microsoft.com/office/officeart/2005/8/layout/orgChart1"/>
    <dgm:cxn modelId="{6ADD4005-8441-47A6-B01B-36C1D1923FF8}" type="presParOf" srcId="{9E55DA70-5541-449C-A4AE-6D8415BAD6E4}" destId="{B60D6A93-2F8B-4A12-880A-B44F1FF0AB65}" srcOrd="1" destOrd="0" presId="urn:microsoft.com/office/officeart/2005/8/layout/orgChart1"/>
    <dgm:cxn modelId="{52D1FADA-C1D6-426E-903D-BD28CDBDD171}" type="presParOf" srcId="{9E55DA70-5541-449C-A4AE-6D8415BAD6E4}" destId="{E497585D-E3FF-403A-9C06-EA25CCB5E646}" srcOrd="2" destOrd="0" presId="urn:microsoft.com/office/officeart/2005/8/layout/orgChart1"/>
    <dgm:cxn modelId="{7A735C9D-80EA-49B9-BBE6-B28C01B3FC52}" type="presParOf" srcId="{8C4D8BE2-940F-4098-84E7-B04C5F233CBC}" destId="{9F751DEF-C215-4443-AF30-1FDFF7071CAC}" srcOrd="2" destOrd="0" presId="urn:microsoft.com/office/officeart/2005/8/layout/orgChart1"/>
    <dgm:cxn modelId="{610CC2AF-7E51-4590-AE7A-3BD4471976B4}" type="presParOf" srcId="{B65F2D36-684E-4881-BBBF-E27B2CA6D8FE}" destId="{D6E30FEE-9164-42FE-A1CA-D82939187BEC}" srcOrd="4" destOrd="0" presId="urn:microsoft.com/office/officeart/2005/8/layout/orgChart1"/>
    <dgm:cxn modelId="{DE4C0265-589F-4539-9612-15A7628665D1}" type="presParOf" srcId="{B65F2D36-684E-4881-BBBF-E27B2CA6D8FE}" destId="{51369897-5219-4D7B-B593-52CEC346B0C2}" srcOrd="5" destOrd="0" presId="urn:microsoft.com/office/officeart/2005/8/layout/orgChart1"/>
    <dgm:cxn modelId="{E190CB1B-ECF1-4D49-95EC-2B8A785E3A7E}" type="presParOf" srcId="{51369897-5219-4D7B-B593-52CEC346B0C2}" destId="{241D27F3-9817-4E9B-9882-FD6B485BC606}" srcOrd="0" destOrd="0" presId="urn:microsoft.com/office/officeart/2005/8/layout/orgChart1"/>
    <dgm:cxn modelId="{4827160D-09F5-455B-9DDC-1D8DFAFB7374}" type="presParOf" srcId="{241D27F3-9817-4E9B-9882-FD6B485BC606}" destId="{6B69ABE0-77CA-49A5-99B9-2923DDDE101C}" srcOrd="0" destOrd="0" presId="urn:microsoft.com/office/officeart/2005/8/layout/orgChart1"/>
    <dgm:cxn modelId="{BB1AC060-5605-4328-A153-956F9C4191CB}" type="presParOf" srcId="{241D27F3-9817-4E9B-9882-FD6B485BC606}" destId="{9B9D2781-495A-40B7-9F11-D717DC8DC895}" srcOrd="1" destOrd="0" presId="urn:microsoft.com/office/officeart/2005/8/layout/orgChart1"/>
    <dgm:cxn modelId="{D9D19796-21A2-416C-B21B-96F8926DAB30}" type="presParOf" srcId="{51369897-5219-4D7B-B593-52CEC346B0C2}" destId="{EDDE9722-85BB-4FB9-890D-CEFBCF2C1CAE}" srcOrd="1" destOrd="0" presId="urn:microsoft.com/office/officeart/2005/8/layout/orgChart1"/>
    <dgm:cxn modelId="{B08DAF37-7D7A-4BE0-B56D-EEAFEFE40D95}" type="presParOf" srcId="{EDDE9722-85BB-4FB9-890D-CEFBCF2C1CAE}" destId="{D2F70C78-0053-41E6-82CB-5D1C684787DF}" srcOrd="0" destOrd="0" presId="urn:microsoft.com/office/officeart/2005/8/layout/orgChart1"/>
    <dgm:cxn modelId="{66C5796D-86A7-400D-8B44-A62FE74B569F}" type="presParOf" srcId="{EDDE9722-85BB-4FB9-890D-CEFBCF2C1CAE}" destId="{A7623413-4882-43B5-9F2D-13F59D5F8D0B}" srcOrd="1" destOrd="0" presId="urn:microsoft.com/office/officeart/2005/8/layout/orgChart1"/>
    <dgm:cxn modelId="{FC70F9D2-229C-449A-9614-7A6EE0DE006B}" type="presParOf" srcId="{A7623413-4882-43B5-9F2D-13F59D5F8D0B}" destId="{C45B1523-A888-48E9-BC54-B45ADAE20CDF}" srcOrd="0" destOrd="0" presId="urn:microsoft.com/office/officeart/2005/8/layout/orgChart1"/>
    <dgm:cxn modelId="{17F53C9D-C6E9-4451-AF46-790D7659C422}" type="presParOf" srcId="{C45B1523-A888-48E9-BC54-B45ADAE20CDF}" destId="{5348D998-7B23-4273-9BAD-430D41A5B51E}" srcOrd="0" destOrd="0" presId="urn:microsoft.com/office/officeart/2005/8/layout/orgChart1"/>
    <dgm:cxn modelId="{EEDCB782-EE46-4770-88C6-1F2FB2D0861D}" type="presParOf" srcId="{C45B1523-A888-48E9-BC54-B45ADAE20CDF}" destId="{944831C7-0C28-4AB8-A1DB-9AE8F48EB16C}" srcOrd="1" destOrd="0" presId="urn:microsoft.com/office/officeart/2005/8/layout/orgChart1"/>
    <dgm:cxn modelId="{F560F721-F5DC-4F9A-AE70-CDB87457AA18}" type="presParOf" srcId="{A7623413-4882-43B5-9F2D-13F59D5F8D0B}" destId="{95B24A16-904B-4D2B-A480-38B4A39D47DF}" srcOrd="1" destOrd="0" presId="urn:microsoft.com/office/officeart/2005/8/layout/orgChart1"/>
    <dgm:cxn modelId="{654F96A0-6A39-460D-B584-BE2834B5D8F1}" type="presParOf" srcId="{A7623413-4882-43B5-9F2D-13F59D5F8D0B}" destId="{920D68C7-BA1D-48B7-BA9F-2847C1F48CEA}" srcOrd="2" destOrd="0" presId="urn:microsoft.com/office/officeart/2005/8/layout/orgChart1"/>
    <dgm:cxn modelId="{F3620761-4C43-4501-BCD5-58F7BDE8A0A5}" type="presParOf" srcId="{EDDE9722-85BB-4FB9-890D-CEFBCF2C1CAE}" destId="{621D19CD-24B5-4C4D-90DE-25F67FC645D4}" srcOrd="2" destOrd="0" presId="urn:microsoft.com/office/officeart/2005/8/layout/orgChart1"/>
    <dgm:cxn modelId="{DCE966F1-79D2-4725-B0BF-00401A2F8AFD}" type="presParOf" srcId="{EDDE9722-85BB-4FB9-890D-CEFBCF2C1CAE}" destId="{F8BF90E6-2DEE-492B-B869-B47DB7E2FAA7}" srcOrd="3" destOrd="0" presId="urn:microsoft.com/office/officeart/2005/8/layout/orgChart1"/>
    <dgm:cxn modelId="{E4017869-BDDE-4A55-AEF0-A9BE648F9BF2}" type="presParOf" srcId="{F8BF90E6-2DEE-492B-B869-B47DB7E2FAA7}" destId="{B1BCCB3C-B6E7-4DE3-B2E9-8482B370D09E}" srcOrd="0" destOrd="0" presId="urn:microsoft.com/office/officeart/2005/8/layout/orgChart1"/>
    <dgm:cxn modelId="{BAB7CE57-7964-468C-8A8D-473C62ADBC6A}" type="presParOf" srcId="{B1BCCB3C-B6E7-4DE3-B2E9-8482B370D09E}" destId="{CFEDA440-FC90-42A5-863C-5DD264CFD589}" srcOrd="0" destOrd="0" presId="urn:microsoft.com/office/officeart/2005/8/layout/orgChart1"/>
    <dgm:cxn modelId="{E3C333BB-DE74-418A-AC30-04E0B98E5DA7}" type="presParOf" srcId="{B1BCCB3C-B6E7-4DE3-B2E9-8482B370D09E}" destId="{3F5D7438-868E-49A1-A515-EFCBB518CC22}" srcOrd="1" destOrd="0" presId="urn:microsoft.com/office/officeart/2005/8/layout/orgChart1"/>
    <dgm:cxn modelId="{219F3F63-F4F3-47AE-85B4-1660E31C3808}" type="presParOf" srcId="{F8BF90E6-2DEE-492B-B869-B47DB7E2FAA7}" destId="{3BEA861C-1BE7-4B2C-8EBC-BD7EF5A0D96C}" srcOrd="1" destOrd="0" presId="urn:microsoft.com/office/officeart/2005/8/layout/orgChart1"/>
    <dgm:cxn modelId="{CCD21307-2072-4B47-9D2F-06176C47115E}" type="presParOf" srcId="{F8BF90E6-2DEE-492B-B869-B47DB7E2FAA7}" destId="{D70E5B38-67AE-4E3A-874E-BAB21E5B6FA6}" srcOrd="2" destOrd="0" presId="urn:microsoft.com/office/officeart/2005/8/layout/orgChart1"/>
    <dgm:cxn modelId="{480BC704-FCFC-4C88-8C42-BA1143FADB23}" type="presParOf" srcId="{51369897-5219-4D7B-B593-52CEC346B0C2}" destId="{56C642AB-2A48-48C2-912E-9D042ABF02D5}" srcOrd="2" destOrd="0" presId="urn:microsoft.com/office/officeart/2005/8/layout/orgChart1"/>
    <dgm:cxn modelId="{C993D03B-F6A5-45C8-AA8C-6F08FCEF5DFB}" type="presParOf" srcId="{B65F2D36-684E-4881-BBBF-E27B2CA6D8FE}" destId="{C060807F-4C73-4C83-B88B-931D0827EA98}" srcOrd="6" destOrd="0" presId="urn:microsoft.com/office/officeart/2005/8/layout/orgChart1"/>
    <dgm:cxn modelId="{ED616AEA-CFA2-48FA-82B1-3CF494E8B099}" type="presParOf" srcId="{B65F2D36-684E-4881-BBBF-E27B2CA6D8FE}" destId="{F07C77E5-E504-4AD2-8AB9-F96FD11B2436}" srcOrd="7" destOrd="0" presId="urn:microsoft.com/office/officeart/2005/8/layout/orgChart1"/>
    <dgm:cxn modelId="{2A0D2B68-207D-41E6-B985-11BEFD47A92E}" type="presParOf" srcId="{F07C77E5-E504-4AD2-8AB9-F96FD11B2436}" destId="{A616EB07-C2E7-4226-B1C1-E7B5BFCD5E8C}" srcOrd="0" destOrd="0" presId="urn:microsoft.com/office/officeart/2005/8/layout/orgChart1"/>
    <dgm:cxn modelId="{D5417CD8-F959-4F37-9559-240B40C901E2}" type="presParOf" srcId="{A616EB07-C2E7-4226-B1C1-E7B5BFCD5E8C}" destId="{3019EC0C-9D90-47F3-AEE8-E996817A32E0}" srcOrd="0" destOrd="0" presId="urn:microsoft.com/office/officeart/2005/8/layout/orgChart1"/>
    <dgm:cxn modelId="{8A084F5D-8BBE-4F9C-92AB-7D6FE3FCCBB2}" type="presParOf" srcId="{A616EB07-C2E7-4226-B1C1-E7B5BFCD5E8C}" destId="{4A5B93A9-4A99-4B74-A6DD-FC1D2ED6E7BE}" srcOrd="1" destOrd="0" presId="urn:microsoft.com/office/officeart/2005/8/layout/orgChart1"/>
    <dgm:cxn modelId="{8FA4F3EA-B69C-43F4-A79E-5D8A18A39651}" type="presParOf" srcId="{F07C77E5-E504-4AD2-8AB9-F96FD11B2436}" destId="{F8A1F745-0559-4FEC-A7CC-780B5E71FF44}" srcOrd="1" destOrd="0" presId="urn:microsoft.com/office/officeart/2005/8/layout/orgChart1"/>
    <dgm:cxn modelId="{6402A75F-58D7-4AB0-90D4-11B5C06CB8FE}" type="presParOf" srcId="{F8A1F745-0559-4FEC-A7CC-780B5E71FF44}" destId="{1DFE5200-5005-4415-9CC7-E39DF2D0D45B}" srcOrd="0" destOrd="0" presId="urn:microsoft.com/office/officeart/2005/8/layout/orgChart1"/>
    <dgm:cxn modelId="{B4D73F3E-F4D0-40ED-8B16-E89F6DF12D3A}" type="presParOf" srcId="{F8A1F745-0559-4FEC-A7CC-780B5E71FF44}" destId="{123CB143-9FC3-4CC7-9977-D2903773C722}" srcOrd="1" destOrd="0" presId="urn:microsoft.com/office/officeart/2005/8/layout/orgChart1"/>
    <dgm:cxn modelId="{C8D8BFD8-F528-4B80-85AD-89A8009A69F6}" type="presParOf" srcId="{123CB143-9FC3-4CC7-9977-D2903773C722}" destId="{31792E12-17BD-48C8-88EF-38ACF5637E16}" srcOrd="0" destOrd="0" presId="urn:microsoft.com/office/officeart/2005/8/layout/orgChart1"/>
    <dgm:cxn modelId="{6344EB81-001B-4691-8C16-EAB2DCE3A38D}" type="presParOf" srcId="{31792E12-17BD-48C8-88EF-38ACF5637E16}" destId="{BA7888D4-2801-473B-95C1-4322B65EE49D}" srcOrd="0" destOrd="0" presId="urn:microsoft.com/office/officeart/2005/8/layout/orgChart1"/>
    <dgm:cxn modelId="{565E8796-5FAD-4477-AFBF-A2B03212BEBD}" type="presParOf" srcId="{31792E12-17BD-48C8-88EF-38ACF5637E16}" destId="{F25B057E-2BBC-4C50-85C1-C633CE597A5A}" srcOrd="1" destOrd="0" presId="urn:microsoft.com/office/officeart/2005/8/layout/orgChart1"/>
    <dgm:cxn modelId="{6F5C437A-054C-4A25-979F-CBC4E27DC729}" type="presParOf" srcId="{123CB143-9FC3-4CC7-9977-D2903773C722}" destId="{8AA606D9-A5E3-4037-B93C-38BE82F21B6D}" srcOrd="1" destOrd="0" presId="urn:microsoft.com/office/officeart/2005/8/layout/orgChart1"/>
    <dgm:cxn modelId="{B0338646-196B-4F8A-B179-16A67B0781A9}" type="presParOf" srcId="{123CB143-9FC3-4CC7-9977-D2903773C722}" destId="{8BBB7B3F-C5EA-422A-B826-D5BFF3A6B8C3}" srcOrd="2" destOrd="0" presId="urn:microsoft.com/office/officeart/2005/8/layout/orgChart1"/>
    <dgm:cxn modelId="{CDF47E11-9127-4364-A911-6D64DD9EABF9}" type="presParOf" srcId="{F07C77E5-E504-4AD2-8AB9-F96FD11B2436}" destId="{988EF81B-155E-45F7-9482-84836DDD9C71}" srcOrd="2" destOrd="0" presId="urn:microsoft.com/office/officeart/2005/8/layout/orgChart1"/>
    <dgm:cxn modelId="{271DA20C-3DAA-4DC1-AA4D-984F1E35C4DE}" type="presParOf" srcId="{D25ED853-B59B-4F9C-91AE-AA159C4CBE86}" destId="{E279CA29-CEE4-4D2E-802C-AEAD96C992C7}" srcOrd="2" destOrd="0" presId="urn:microsoft.com/office/officeart/2005/8/layout/orgChart1"/>
    <dgm:cxn modelId="{453337C0-DDF3-482C-8152-8513A18CFF20}" type="presParOf" srcId="{E279CA29-CEE4-4D2E-802C-AEAD96C992C7}" destId="{DA57B656-B579-45C7-A4FD-A9BB53BD4724}" srcOrd="0" destOrd="0" presId="urn:microsoft.com/office/officeart/2005/8/layout/orgChart1"/>
    <dgm:cxn modelId="{EBE89902-FCE5-482B-ADD6-6B144771131E}" type="presParOf" srcId="{E279CA29-CEE4-4D2E-802C-AEAD96C992C7}" destId="{25CDAAE7-CD0D-4CCD-AB3C-D48D71A1D6CD}" srcOrd="1" destOrd="0" presId="urn:microsoft.com/office/officeart/2005/8/layout/orgChart1"/>
    <dgm:cxn modelId="{54C5BB00-97A7-45A4-85C5-C1BAF340F13E}" type="presParOf" srcId="{25CDAAE7-CD0D-4CCD-AB3C-D48D71A1D6CD}" destId="{E24C31CE-6CE8-409C-949B-731106187D86}" srcOrd="0" destOrd="0" presId="urn:microsoft.com/office/officeart/2005/8/layout/orgChart1"/>
    <dgm:cxn modelId="{B201AFC3-A551-446B-A447-C77D1CD77000}" type="presParOf" srcId="{E24C31CE-6CE8-409C-949B-731106187D86}" destId="{FE1A2A1A-7AED-4B02-BA5D-F709CF78957B}" srcOrd="0" destOrd="0" presId="urn:microsoft.com/office/officeart/2005/8/layout/orgChart1"/>
    <dgm:cxn modelId="{CA293D5B-63BD-4F83-8193-5724C83265CA}" type="presParOf" srcId="{E24C31CE-6CE8-409C-949B-731106187D86}" destId="{063E778A-5A07-437C-A435-938787E1E25A}" srcOrd="1" destOrd="0" presId="urn:microsoft.com/office/officeart/2005/8/layout/orgChart1"/>
    <dgm:cxn modelId="{80F5AF64-F1A8-494A-9C91-DA7671EA5EBD}" type="presParOf" srcId="{25CDAAE7-CD0D-4CCD-AB3C-D48D71A1D6CD}" destId="{06F15B9B-FFEE-456E-BA5D-5F043C1B8996}" srcOrd="1" destOrd="0" presId="urn:microsoft.com/office/officeart/2005/8/layout/orgChart1"/>
    <dgm:cxn modelId="{E0A841F8-A8D5-4A54-AC75-1352B7C02AF5}" type="presParOf" srcId="{25CDAAE7-CD0D-4CCD-AB3C-D48D71A1D6CD}" destId="{A9429BDE-377A-4347-9604-431ADB3339BB}" srcOrd="2" destOrd="0" presId="urn:microsoft.com/office/officeart/2005/8/layout/orgChart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9864B9A6-16B7-46B6-A50D-CACEF850C313}" type="doc">
      <dgm:prSet loTypeId="urn:microsoft.com/office/officeart/2005/8/layout/orgChart1" loCatId="hierarchy" qsTypeId="urn:microsoft.com/office/officeart/2005/8/quickstyle/simple1" qsCatId="simple" csTypeId="urn:microsoft.com/office/officeart/2005/8/colors/accent5_1" csCatId="accent5" phldr="1"/>
      <dgm:spPr/>
      <dgm:t>
        <a:bodyPr/>
        <a:lstStyle/>
        <a:p>
          <a:endParaRPr lang="en-US"/>
        </a:p>
      </dgm:t>
    </dgm:pt>
    <dgm:pt modelId="{E26A6ECB-55EE-4974-AA42-D282A8421E74}">
      <dgm:prSet phldrT="[Text]" custT="1"/>
      <dgm:spPr/>
      <dgm:t>
        <a:bodyPr/>
        <a:lstStyle/>
        <a:p>
          <a:r>
            <a:rPr lang="en-US" sz="2400" b="1" dirty="0"/>
            <a:t>Community Health </a:t>
          </a:r>
          <a:endParaRPr lang="en-US" sz="2400" dirty="0"/>
        </a:p>
      </dgm:t>
    </dgm:pt>
    <dgm:pt modelId="{57D3F01C-8BA7-4A31-963E-E8987EE0E37F}" type="parTrans" cxnId="{BC8102C0-618B-4EB1-BEC2-CCFF3E930E5B}">
      <dgm:prSet/>
      <dgm:spPr/>
      <dgm:t>
        <a:bodyPr/>
        <a:lstStyle/>
        <a:p>
          <a:endParaRPr lang="en-US"/>
        </a:p>
      </dgm:t>
    </dgm:pt>
    <dgm:pt modelId="{4FBF1F55-43EE-46C9-92AA-68B9EE62126C}" type="sibTrans" cxnId="{BC8102C0-618B-4EB1-BEC2-CCFF3E930E5B}">
      <dgm:prSet/>
      <dgm:spPr/>
      <dgm:t>
        <a:bodyPr/>
        <a:lstStyle/>
        <a:p>
          <a:endParaRPr lang="en-US"/>
        </a:p>
      </dgm:t>
    </dgm:pt>
    <dgm:pt modelId="{9C29ADA3-717D-49C6-AE1F-82B5542FBC5A}">
      <dgm:prSet phldrT="[Text]"/>
      <dgm:spPr/>
      <dgm:t>
        <a:bodyPr/>
        <a:lstStyle/>
        <a:p>
          <a:r>
            <a:rPr lang="en-US" dirty="0"/>
            <a:t>Rebecca </a:t>
          </a:r>
          <a:r>
            <a:rPr lang="en-US" dirty="0" err="1"/>
            <a:t>Pazdernick</a:t>
          </a:r>
          <a:r>
            <a:rPr lang="en-US" dirty="0"/>
            <a:t>, Physician Associate</a:t>
          </a:r>
        </a:p>
      </dgm:t>
    </dgm:pt>
    <dgm:pt modelId="{687C4A64-81CB-469E-9C65-9D949263924F}" type="parTrans" cxnId="{D17614D5-527E-4941-A1B7-22A40A6F5F55}">
      <dgm:prSet/>
      <dgm:spPr/>
      <dgm:t>
        <a:bodyPr/>
        <a:lstStyle/>
        <a:p>
          <a:endParaRPr lang="en-US"/>
        </a:p>
      </dgm:t>
    </dgm:pt>
    <dgm:pt modelId="{425B99AE-9977-4491-BDB0-B20B43DD7435}" type="sibTrans" cxnId="{D17614D5-527E-4941-A1B7-22A40A6F5F55}">
      <dgm:prSet/>
      <dgm:spPr/>
      <dgm:t>
        <a:bodyPr/>
        <a:lstStyle/>
        <a:p>
          <a:endParaRPr lang="en-US"/>
        </a:p>
      </dgm:t>
    </dgm:pt>
    <dgm:pt modelId="{A12C3F01-5760-41E1-A8A7-6334E85FC53C}">
      <dgm:prSet custT="1"/>
      <dgm:spPr/>
      <dgm:t>
        <a:bodyPr/>
        <a:lstStyle/>
        <a:p>
          <a:r>
            <a:rPr lang="en-US" sz="2400" b="1" dirty="0"/>
            <a:t>CHAP Certification Board </a:t>
          </a:r>
          <a:endParaRPr lang="en-US" sz="2400" dirty="0"/>
        </a:p>
      </dgm:t>
    </dgm:pt>
    <dgm:pt modelId="{396E1670-9FC5-452B-92ED-1DBE4CFD8E21}" type="parTrans" cxnId="{9F2A64D5-C4BF-491F-B87F-8C1C39429919}">
      <dgm:prSet/>
      <dgm:spPr/>
      <dgm:t>
        <a:bodyPr/>
        <a:lstStyle/>
        <a:p>
          <a:endParaRPr lang="en-US"/>
        </a:p>
      </dgm:t>
    </dgm:pt>
    <dgm:pt modelId="{BCCC6047-AE59-4251-B04C-CA0DFD125406}" type="sibTrans" cxnId="{9F2A64D5-C4BF-491F-B87F-8C1C39429919}">
      <dgm:prSet/>
      <dgm:spPr/>
      <dgm:t>
        <a:bodyPr/>
        <a:lstStyle/>
        <a:p>
          <a:endParaRPr lang="en-US"/>
        </a:p>
      </dgm:t>
    </dgm:pt>
    <dgm:pt modelId="{32D6D7C8-F950-4A74-8917-96DF5C6AFB90}" type="asst">
      <dgm:prSet phldrT="[Text]" custT="1"/>
      <dgm:spPr/>
      <dgm:t>
        <a:bodyPr/>
        <a:lstStyle/>
        <a:p>
          <a:r>
            <a:rPr lang="en-US" sz="2400" b="1" dirty="0"/>
            <a:t>Behavioral</a:t>
          </a:r>
          <a:r>
            <a:rPr lang="en-US" sz="2800" b="1" dirty="0"/>
            <a:t> </a:t>
          </a:r>
          <a:r>
            <a:rPr lang="en-US" sz="2400" b="1" dirty="0"/>
            <a:t>Health</a:t>
          </a:r>
          <a:endParaRPr lang="en-US" sz="2800" dirty="0"/>
        </a:p>
      </dgm:t>
    </dgm:pt>
    <dgm:pt modelId="{A4457245-E899-45DD-AC68-32E378954EBC}" type="sibTrans" cxnId="{6FCEEF92-7561-4D72-A86A-3832D2D42D7B}">
      <dgm:prSet/>
      <dgm:spPr/>
      <dgm:t>
        <a:bodyPr/>
        <a:lstStyle/>
        <a:p>
          <a:endParaRPr lang="en-US"/>
        </a:p>
      </dgm:t>
    </dgm:pt>
    <dgm:pt modelId="{D072580C-6A37-4E0B-B8AD-FF70B01BF853}" type="parTrans" cxnId="{6FCEEF92-7561-4D72-A86A-3832D2D42D7B}">
      <dgm:prSet/>
      <dgm:spPr/>
      <dgm:t>
        <a:bodyPr/>
        <a:lstStyle/>
        <a:p>
          <a:endParaRPr lang="en-US"/>
        </a:p>
      </dgm:t>
    </dgm:pt>
    <dgm:pt modelId="{36D193D1-9555-42D7-B897-51EAE65235BD}">
      <dgm:prSet/>
      <dgm:spPr/>
      <dgm:t>
        <a:bodyPr/>
        <a:lstStyle/>
        <a:p>
          <a:r>
            <a:rPr lang="en-US" dirty="0"/>
            <a:t>Jenece Howe</a:t>
          </a:r>
        </a:p>
        <a:p>
          <a:r>
            <a:rPr lang="en-US" dirty="0"/>
            <a:t>BHA/P candidate</a:t>
          </a:r>
        </a:p>
      </dgm:t>
    </dgm:pt>
    <dgm:pt modelId="{C244FBC1-D649-4406-8D1D-D18DBA0D1D1D}" type="parTrans" cxnId="{262AC73A-7C63-445F-AE13-C83FB82A5324}">
      <dgm:prSet/>
      <dgm:spPr/>
      <dgm:t>
        <a:bodyPr/>
        <a:lstStyle/>
        <a:p>
          <a:endParaRPr lang="en-US"/>
        </a:p>
      </dgm:t>
    </dgm:pt>
    <dgm:pt modelId="{85473A7C-20FB-411E-A685-D488F6E75FDA}" type="sibTrans" cxnId="{262AC73A-7C63-445F-AE13-C83FB82A5324}">
      <dgm:prSet/>
      <dgm:spPr/>
      <dgm:t>
        <a:bodyPr/>
        <a:lstStyle/>
        <a:p>
          <a:endParaRPr lang="en-US"/>
        </a:p>
      </dgm:t>
    </dgm:pt>
    <dgm:pt modelId="{337E83E0-A174-4E45-8AE0-4376F20DE658}">
      <dgm:prSet/>
      <dgm:spPr/>
      <dgm:t>
        <a:bodyPr/>
        <a:lstStyle/>
        <a:p>
          <a:r>
            <a:rPr lang="en-US" dirty="0"/>
            <a:t>Tanya Firemoon, PACCB Lead</a:t>
          </a:r>
        </a:p>
      </dgm:t>
    </dgm:pt>
    <dgm:pt modelId="{12A2812B-9E20-4B91-B514-84CE8E7A7A4A}" type="parTrans" cxnId="{4E119F78-5237-49CE-87F7-9CECF10E388F}">
      <dgm:prSet/>
      <dgm:spPr/>
      <dgm:t>
        <a:bodyPr/>
        <a:lstStyle/>
        <a:p>
          <a:endParaRPr lang="en-US"/>
        </a:p>
      </dgm:t>
    </dgm:pt>
    <dgm:pt modelId="{6FBAD560-4482-4EEB-9F4E-B771F6AB8FB1}" type="sibTrans" cxnId="{4E119F78-5237-49CE-87F7-9CECF10E388F}">
      <dgm:prSet/>
      <dgm:spPr/>
      <dgm:t>
        <a:bodyPr/>
        <a:lstStyle/>
        <a:p>
          <a:endParaRPr lang="en-US"/>
        </a:p>
      </dgm:t>
    </dgm:pt>
    <dgm:pt modelId="{094367CC-EC72-475F-B359-45DCADC04F72}">
      <dgm:prSet/>
      <dgm:spPr/>
      <dgm:t>
        <a:bodyPr/>
        <a:lstStyle/>
        <a:p>
          <a:r>
            <a:rPr lang="en-US" dirty="0"/>
            <a:t>Jim Ferguson, Physician Associate</a:t>
          </a:r>
        </a:p>
      </dgm:t>
    </dgm:pt>
    <dgm:pt modelId="{8195C406-D636-4C3B-ADD8-8C0D49EB7BBB}" type="parTrans" cxnId="{28811C1C-39F5-4172-923B-2585F7485336}">
      <dgm:prSet/>
      <dgm:spPr/>
      <dgm:t>
        <a:bodyPr/>
        <a:lstStyle/>
        <a:p>
          <a:endParaRPr lang="en-US"/>
        </a:p>
      </dgm:t>
    </dgm:pt>
    <dgm:pt modelId="{1F67A29D-939A-46F1-84B6-2A433C7568AD}" type="sibTrans" cxnId="{28811C1C-39F5-4172-923B-2585F7485336}">
      <dgm:prSet/>
      <dgm:spPr/>
      <dgm:t>
        <a:bodyPr/>
        <a:lstStyle/>
        <a:p>
          <a:endParaRPr lang="en-US"/>
        </a:p>
      </dgm:t>
    </dgm:pt>
    <dgm:pt modelId="{4439EF7F-E75A-45D9-9C37-AA48ED94347D}">
      <dgm:prSet/>
      <dgm:spPr/>
      <dgm:t>
        <a:bodyPr/>
        <a:lstStyle/>
        <a:p>
          <a:r>
            <a:rPr lang="en-US" dirty="0"/>
            <a:t>Linda Curda, Nurse Midwife</a:t>
          </a:r>
        </a:p>
      </dgm:t>
    </dgm:pt>
    <dgm:pt modelId="{188AEB46-B8C5-4AB7-A33E-F54DE72232FD}" type="parTrans" cxnId="{54580CA1-1DB7-48E0-B47C-0EE68FC6317C}">
      <dgm:prSet/>
      <dgm:spPr/>
      <dgm:t>
        <a:bodyPr/>
        <a:lstStyle/>
        <a:p>
          <a:endParaRPr lang="en-US"/>
        </a:p>
      </dgm:t>
    </dgm:pt>
    <dgm:pt modelId="{D95B1206-B2E0-42C6-A575-1C2746CEFDCF}" type="sibTrans" cxnId="{54580CA1-1DB7-48E0-B47C-0EE68FC6317C}">
      <dgm:prSet/>
      <dgm:spPr/>
      <dgm:t>
        <a:bodyPr/>
        <a:lstStyle/>
        <a:p>
          <a:endParaRPr lang="en-US"/>
        </a:p>
      </dgm:t>
    </dgm:pt>
    <dgm:pt modelId="{E0F192D8-07CD-4A20-9027-286EA159ABED}">
      <dgm:prSet/>
      <dgm:spPr/>
      <dgm:t>
        <a:bodyPr/>
        <a:lstStyle/>
        <a:p>
          <a:r>
            <a:rPr lang="en-US" dirty="0"/>
            <a:t>Danni Dearing, MD/MPH Candidate</a:t>
          </a:r>
        </a:p>
      </dgm:t>
    </dgm:pt>
    <dgm:pt modelId="{E2E2AACD-8C53-4A4E-9471-33D508EEDB57}" type="parTrans" cxnId="{5F5299B9-7A2D-42EA-883E-2630D08139D3}">
      <dgm:prSet/>
      <dgm:spPr/>
      <dgm:t>
        <a:bodyPr/>
        <a:lstStyle/>
        <a:p>
          <a:endParaRPr lang="en-US"/>
        </a:p>
      </dgm:t>
    </dgm:pt>
    <dgm:pt modelId="{8F95824F-2734-4652-8841-84450AB0B779}" type="sibTrans" cxnId="{5F5299B9-7A2D-42EA-883E-2630D08139D3}">
      <dgm:prSet/>
      <dgm:spPr/>
      <dgm:t>
        <a:bodyPr/>
        <a:lstStyle/>
        <a:p>
          <a:endParaRPr lang="en-US"/>
        </a:p>
      </dgm:t>
    </dgm:pt>
    <dgm:pt modelId="{6BEA0F76-C38E-4268-A829-B58D09C54595}">
      <dgm:prSet/>
      <dgm:spPr/>
      <dgm:t>
        <a:bodyPr/>
        <a:lstStyle/>
        <a:p>
          <a:r>
            <a:rPr lang="en-US" dirty="0"/>
            <a:t>Dolores Jimerson, Clinical Supervisor</a:t>
          </a:r>
        </a:p>
      </dgm:t>
    </dgm:pt>
    <dgm:pt modelId="{FE0665D6-F401-49BC-B023-177D441FAF98}" type="parTrans" cxnId="{D5CE2C06-3BAA-4CDB-8505-BAD5E40051F7}">
      <dgm:prSet/>
      <dgm:spPr/>
      <dgm:t>
        <a:bodyPr/>
        <a:lstStyle/>
        <a:p>
          <a:endParaRPr lang="en-US"/>
        </a:p>
      </dgm:t>
    </dgm:pt>
    <dgm:pt modelId="{2BE53980-A45D-4FF5-884D-028A749583C4}" type="sibTrans" cxnId="{D5CE2C06-3BAA-4CDB-8505-BAD5E40051F7}">
      <dgm:prSet/>
      <dgm:spPr/>
      <dgm:t>
        <a:bodyPr/>
        <a:lstStyle/>
        <a:p>
          <a:endParaRPr lang="en-US"/>
        </a:p>
      </dgm:t>
    </dgm:pt>
    <dgm:pt modelId="{08244BB0-602E-4153-9B5B-4BC7464AD398}">
      <dgm:prSet/>
      <dgm:spPr/>
      <dgm:t>
        <a:bodyPr/>
        <a:lstStyle/>
        <a:p>
          <a:r>
            <a:rPr lang="en-US" dirty="0"/>
            <a:t>Dr. Danica Brown, Behavioral Health Director/Expert</a:t>
          </a:r>
        </a:p>
      </dgm:t>
    </dgm:pt>
    <dgm:pt modelId="{C3DCBD09-CD4B-4C01-AB53-E9FA3B0BA868}" type="parTrans" cxnId="{ED42DC0A-2DBE-4A55-A468-F81D28794B62}">
      <dgm:prSet/>
      <dgm:spPr/>
      <dgm:t>
        <a:bodyPr/>
        <a:lstStyle/>
        <a:p>
          <a:endParaRPr lang="en-US"/>
        </a:p>
      </dgm:t>
    </dgm:pt>
    <dgm:pt modelId="{05F0C92D-CBAA-48FA-B24E-6975E88D3C3E}" type="sibTrans" cxnId="{ED42DC0A-2DBE-4A55-A468-F81D28794B62}">
      <dgm:prSet/>
      <dgm:spPr/>
      <dgm:t>
        <a:bodyPr/>
        <a:lstStyle/>
        <a:p>
          <a:endParaRPr lang="en-US"/>
        </a:p>
      </dgm:t>
    </dgm:pt>
    <dgm:pt modelId="{0C61A15A-A6E5-4613-A3E9-4D9D1D24FED2}">
      <dgm:prSet/>
      <dgm:spPr/>
      <dgm:t>
        <a:bodyPr/>
        <a:lstStyle/>
        <a:p>
          <a:r>
            <a:rPr lang="en-US" dirty="0"/>
            <a:t>Torie Heart, CHAP CB Expert</a:t>
          </a:r>
        </a:p>
      </dgm:t>
    </dgm:pt>
    <dgm:pt modelId="{B5386900-AD72-44E8-A285-6C8675DAFD83}" type="parTrans" cxnId="{2B122AF7-3C1A-419F-A24D-CA868DD59CA5}">
      <dgm:prSet/>
      <dgm:spPr/>
      <dgm:t>
        <a:bodyPr/>
        <a:lstStyle/>
        <a:p>
          <a:endParaRPr lang="en-US"/>
        </a:p>
      </dgm:t>
    </dgm:pt>
    <dgm:pt modelId="{7FE8D0F6-5C54-45F3-932E-94D15D4A6579}" type="sibTrans" cxnId="{2B122AF7-3C1A-419F-A24D-CA868DD59CA5}">
      <dgm:prSet/>
      <dgm:spPr/>
      <dgm:t>
        <a:bodyPr/>
        <a:lstStyle/>
        <a:p>
          <a:endParaRPr lang="en-US"/>
        </a:p>
      </dgm:t>
    </dgm:pt>
    <dgm:pt modelId="{99D53B40-9721-42B6-B64A-21D2E00A79D1}">
      <dgm:prSet/>
      <dgm:spPr/>
      <dgm:t>
        <a:bodyPr/>
        <a:lstStyle/>
        <a:p>
          <a:r>
            <a:rPr lang="en-US" dirty="0"/>
            <a:t>Dr. Jeff King, Clinical Supervisor</a:t>
          </a:r>
        </a:p>
      </dgm:t>
    </dgm:pt>
    <dgm:pt modelId="{F943A48B-5291-4033-8A2C-F413A01440BC}" type="parTrans" cxnId="{7A92FE5B-5005-49BE-870A-AAD7487DB406}">
      <dgm:prSet/>
      <dgm:spPr/>
      <dgm:t>
        <a:bodyPr/>
        <a:lstStyle/>
        <a:p>
          <a:endParaRPr lang="en-US"/>
        </a:p>
      </dgm:t>
    </dgm:pt>
    <dgm:pt modelId="{A95B9C30-E128-43C1-B4A5-BE043E34CCC5}" type="sibTrans" cxnId="{7A92FE5B-5005-49BE-870A-AAD7487DB406}">
      <dgm:prSet/>
      <dgm:spPr/>
      <dgm:t>
        <a:bodyPr/>
        <a:lstStyle/>
        <a:p>
          <a:endParaRPr lang="en-US"/>
        </a:p>
      </dgm:t>
    </dgm:pt>
    <dgm:pt modelId="{2194DFFA-7421-45EA-BFBD-348108F790FC}">
      <dgm:prSet/>
      <dgm:spPr/>
      <dgm:t>
        <a:bodyPr/>
        <a:lstStyle/>
        <a:p>
          <a:r>
            <a:rPr lang="en-US" dirty="0"/>
            <a:t>Ellie Barber, PACCB Specialist </a:t>
          </a:r>
        </a:p>
      </dgm:t>
    </dgm:pt>
    <dgm:pt modelId="{D40A72B1-AE9C-489A-AEF3-9DA06B6D497F}" type="parTrans" cxnId="{A78EFF69-3D03-4E74-ACE1-4A5B66771738}">
      <dgm:prSet/>
      <dgm:spPr/>
      <dgm:t>
        <a:bodyPr/>
        <a:lstStyle/>
        <a:p>
          <a:endParaRPr lang="en-US"/>
        </a:p>
      </dgm:t>
    </dgm:pt>
    <dgm:pt modelId="{4F6C328B-E35F-46E7-960B-36E5626A956E}" type="sibTrans" cxnId="{A78EFF69-3D03-4E74-ACE1-4A5B66771738}">
      <dgm:prSet/>
      <dgm:spPr/>
      <dgm:t>
        <a:bodyPr/>
        <a:lstStyle/>
        <a:p>
          <a:endParaRPr lang="en-US"/>
        </a:p>
      </dgm:t>
    </dgm:pt>
    <dgm:pt modelId="{E3A0368E-DCD0-4E83-A0FB-714F8E734AB9}" type="pres">
      <dgm:prSet presAssocID="{9864B9A6-16B7-46B6-A50D-CACEF850C313}" presName="hierChild1" presStyleCnt="0">
        <dgm:presLayoutVars>
          <dgm:orgChart val="1"/>
          <dgm:chPref val="1"/>
          <dgm:dir/>
          <dgm:animOne val="branch"/>
          <dgm:animLvl val="lvl"/>
          <dgm:resizeHandles/>
        </dgm:presLayoutVars>
      </dgm:prSet>
      <dgm:spPr/>
    </dgm:pt>
    <dgm:pt modelId="{B6FCF11B-FE56-41A1-9363-511279B50F4D}" type="pres">
      <dgm:prSet presAssocID="{32D6D7C8-F950-4A74-8917-96DF5C6AFB90}" presName="hierRoot1" presStyleCnt="0">
        <dgm:presLayoutVars>
          <dgm:hierBranch val="l"/>
        </dgm:presLayoutVars>
      </dgm:prSet>
      <dgm:spPr/>
    </dgm:pt>
    <dgm:pt modelId="{98B56569-1C9D-49DE-AA2E-89B8340F1CE5}" type="pres">
      <dgm:prSet presAssocID="{32D6D7C8-F950-4A74-8917-96DF5C6AFB90}" presName="rootComposite1" presStyleCnt="0"/>
      <dgm:spPr/>
    </dgm:pt>
    <dgm:pt modelId="{3B2A0DEA-8562-4ACF-A5C3-B9EAA909B82B}" type="pres">
      <dgm:prSet presAssocID="{32D6D7C8-F950-4A74-8917-96DF5C6AFB90}" presName="rootText1" presStyleLbl="node0" presStyleIdx="0" presStyleCnt="3">
        <dgm:presLayoutVars>
          <dgm:chPref val="3"/>
        </dgm:presLayoutVars>
      </dgm:prSet>
      <dgm:spPr/>
    </dgm:pt>
    <dgm:pt modelId="{E60530D2-7BFB-4BBB-B595-FEEBEB0CDAC5}" type="pres">
      <dgm:prSet presAssocID="{32D6D7C8-F950-4A74-8917-96DF5C6AFB90}" presName="rootConnector1" presStyleLbl="asst0" presStyleIdx="0" presStyleCnt="0"/>
      <dgm:spPr/>
    </dgm:pt>
    <dgm:pt modelId="{9AE54580-208C-4933-8FC6-A7B60B4B8DA6}" type="pres">
      <dgm:prSet presAssocID="{32D6D7C8-F950-4A74-8917-96DF5C6AFB90}" presName="hierChild2" presStyleCnt="0"/>
      <dgm:spPr/>
    </dgm:pt>
    <dgm:pt modelId="{D8BA68E5-5219-48FC-B4F2-D7A54B3D0D0C}" type="pres">
      <dgm:prSet presAssocID="{C244FBC1-D649-4406-8D1D-D18DBA0D1D1D}" presName="Name50" presStyleLbl="parChTrans1D2" presStyleIdx="0" presStyleCnt="11"/>
      <dgm:spPr/>
    </dgm:pt>
    <dgm:pt modelId="{DC48B30E-D8E6-430A-B94B-67436F2B666D}" type="pres">
      <dgm:prSet presAssocID="{36D193D1-9555-42D7-B897-51EAE65235BD}" presName="hierRoot2" presStyleCnt="0">
        <dgm:presLayoutVars>
          <dgm:hierBranch val="init"/>
        </dgm:presLayoutVars>
      </dgm:prSet>
      <dgm:spPr/>
    </dgm:pt>
    <dgm:pt modelId="{10BCD263-BDCE-48ED-BC1C-4D66154FDF2D}" type="pres">
      <dgm:prSet presAssocID="{36D193D1-9555-42D7-B897-51EAE65235BD}" presName="rootComposite" presStyleCnt="0"/>
      <dgm:spPr/>
    </dgm:pt>
    <dgm:pt modelId="{2AB78358-82D5-44F2-9757-E36251C1D813}" type="pres">
      <dgm:prSet presAssocID="{36D193D1-9555-42D7-B897-51EAE65235BD}" presName="rootText" presStyleLbl="node2" presStyleIdx="0" presStyleCnt="11">
        <dgm:presLayoutVars>
          <dgm:chPref val="3"/>
        </dgm:presLayoutVars>
      </dgm:prSet>
      <dgm:spPr/>
    </dgm:pt>
    <dgm:pt modelId="{B3013B22-4FD6-4934-A4D6-8D43B91DCDD7}" type="pres">
      <dgm:prSet presAssocID="{36D193D1-9555-42D7-B897-51EAE65235BD}" presName="rootConnector" presStyleLbl="node2" presStyleIdx="0" presStyleCnt="11"/>
      <dgm:spPr/>
    </dgm:pt>
    <dgm:pt modelId="{929EE3E5-163D-4145-81FE-A1476ABA64AC}" type="pres">
      <dgm:prSet presAssocID="{36D193D1-9555-42D7-B897-51EAE65235BD}" presName="hierChild4" presStyleCnt="0"/>
      <dgm:spPr/>
    </dgm:pt>
    <dgm:pt modelId="{17A670ED-50D9-47EE-807F-0A7A88DA9757}" type="pres">
      <dgm:prSet presAssocID="{36D193D1-9555-42D7-B897-51EAE65235BD}" presName="hierChild5" presStyleCnt="0"/>
      <dgm:spPr/>
    </dgm:pt>
    <dgm:pt modelId="{E87BBC98-145F-41D5-89CE-462E734A287D}" type="pres">
      <dgm:prSet presAssocID="{FE0665D6-F401-49BC-B023-177D441FAF98}" presName="Name50" presStyleLbl="parChTrans1D2" presStyleIdx="1" presStyleCnt="11"/>
      <dgm:spPr/>
    </dgm:pt>
    <dgm:pt modelId="{03D5F3EF-FB4B-4E9B-9B2F-6AA1FFBC3171}" type="pres">
      <dgm:prSet presAssocID="{6BEA0F76-C38E-4268-A829-B58D09C54595}" presName="hierRoot2" presStyleCnt="0">
        <dgm:presLayoutVars>
          <dgm:hierBranch val="l"/>
        </dgm:presLayoutVars>
      </dgm:prSet>
      <dgm:spPr/>
    </dgm:pt>
    <dgm:pt modelId="{1BA2B975-03B7-41CC-825A-8B583F9309D0}" type="pres">
      <dgm:prSet presAssocID="{6BEA0F76-C38E-4268-A829-B58D09C54595}" presName="rootComposite" presStyleCnt="0"/>
      <dgm:spPr/>
    </dgm:pt>
    <dgm:pt modelId="{339E306B-944E-4A54-97B2-92AC10C094B6}" type="pres">
      <dgm:prSet presAssocID="{6BEA0F76-C38E-4268-A829-B58D09C54595}" presName="rootText" presStyleLbl="node2" presStyleIdx="1" presStyleCnt="11">
        <dgm:presLayoutVars>
          <dgm:chPref val="3"/>
        </dgm:presLayoutVars>
      </dgm:prSet>
      <dgm:spPr/>
    </dgm:pt>
    <dgm:pt modelId="{864F2859-920B-4830-ADF2-2B6BEA144B9D}" type="pres">
      <dgm:prSet presAssocID="{6BEA0F76-C38E-4268-A829-B58D09C54595}" presName="rootConnector" presStyleLbl="node2" presStyleIdx="1" presStyleCnt="11"/>
      <dgm:spPr/>
    </dgm:pt>
    <dgm:pt modelId="{824E194F-A84A-4F2D-BDFD-1168057F3615}" type="pres">
      <dgm:prSet presAssocID="{6BEA0F76-C38E-4268-A829-B58D09C54595}" presName="hierChild4" presStyleCnt="0"/>
      <dgm:spPr/>
    </dgm:pt>
    <dgm:pt modelId="{02D08782-03ED-4CDB-90B0-40018223044F}" type="pres">
      <dgm:prSet presAssocID="{6BEA0F76-C38E-4268-A829-B58D09C54595}" presName="hierChild5" presStyleCnt="0"/>
      <dgm:spPr/>
    </dgm:pt>
    <dgm:pt modelId="{A944B415-B3D6-4DFD-AE2F-72FB42FA817D}" type="pres">
      <dgm:prSet presAssocID="{C3DCBD09-CD4B-4C01-AB53-E9FA3B0BA868}" presName="Name50" presStyleLbl="parChTrans1D2" presStyleIdx="2" presStyleCnt="11"/>
      <dgm:spPr/>
    </dgm:pt>
    <dgm:pt modelId="{BE94E510-A314-4AEE-BC0D-0A95D95E5757}" type="pres">
      <dgm:prSet presAssocID="{08244BB0-602E-4153-9B5B-4BC7464AD398}" presName="hierRoot2" presStyleCnt="0">
        <dgm:presLayoutVars>
          <dgm:hierBranch val="init"/>
        </dgm:presLayoutVars>
      </dgm:prSet>
      <dgm:spPr/>
    </dgm:pt>
    <dgm:pt modelId="{F15E0CBD-9BCA-42C4-9FA3-64915371005F}" type="pres">
      <dgm:prSet presAssocID="{08244BB0-602E-4153-9B5B-4BC7464AD398}" presName="rootComposite" presStyleCnt="0"/>
      <dgm:spPr/>
    </dgm:pt>
    <dgm:pt modelId="{250F053C-9A90-4541-9DC5-BBC62E3DA631}" type="pres">
      <dgm:prSet presAssocID="{08244BB0-602E-4153-9B5B-4BC7464AD398}" presName="rootText" presStyleLbl="node2" presStyleIdx="2" presStyleCnt="11">
        <dgm:presLayoutVars>
          <dgm:chPref val="3"/>
        </dgm:presLayoutVars>
      </dgm:prSet>
      <dgm:spPr/>
    </dgm:pt>
    <dgm:pt modelId="{BD8ED7C2-1C9C-4CD6-8C34-33E0D824222E}" type="pres">
      <dgm:prSet presAssocID="{08244BB0-602E-4153-9B5B-4BC7464AD398}" presName="rootConnector" presStyleLbl="node2" presStyleIdx="2" presStyleCnt="11"/>
      <dgm:spPr/>
    </dgm:pt>
    <dgm:pt modelId="{878C7F03-7ADA-4C9C-B1C2-DFC47202DB2F}" type="pres">
      <dgm:prSet presAssocID="{08244BB0-602E-4153-9B5B-4BC7464AD398}" presName="hierChild4" presStyleCnt="0"/>
      <dgm:spPr/>
    </dgm:pt>
    <dgm:pt modelId="{3F55DCF5-62C1-42D8-89B1-7D07E1012798}" type="pres">
      <dgm:prSet presAssocID="{08244BB0-602E-4153-9B5B-4BC7464AD398}" presName="hierChild5" presStyleCnt="0"/>
      <dgm:spPr/>
    </dgm:pt>
    <dgm:pt modelId="{D0459EF8-E0AA-429C-9182-EB18403FF42F}" type="pres">
      <dgm:prSet presAssocID="{F943A48B-5291-4033-8A2C-F413A01440BC}" presName="Name50" presStyleLbl="parChTrans1D2" presStyleIdx="3" presStyleCnt="11"/>
      <dgm:spPr/>
    </dgm:pt>
    <dgm:pt modelId="{5C87937D-6172-4343-9CEA-092F2AEC7F83}" type="pres">
      <dgm:prSet presAssocID="{99D53B40-9721-42B6-B64A-21D2E00A79D1}" presName="hierRoot2" presStyleCnt="0">
        <dgm:presLayoutVars>
          <dgm:hierBranch val="init"/>
        </dgm:presLayoutVars>
      </dgm:prSet>
      <dgm:spPr/>
    </dgm:pt>
    <dgm:pt modelId="{50AD3621-4C92-402F-B058-BC88E747E453}" type="pres">
      <dgm:prSet presAssocID="{99D53B40-9721-42B6-B64A-21D2E00A79D1}" presName="rootComposite" presStyleCnt="0"/>
      <dgm:spPr/>
    </dgm:pt>
    <dgm:pt modelId="{5103E020-A3B1-45F2-9F2F-8BEC29BE6E01}" type="pres">
      <dgm:prSet presAssocID="{99D53B40-9721-42B6-B64A-21D2E00A79D1}" presName="rootText" presStyleLbl="node2" presStyleIdx="3" presStyleCnt="11">
        <dgm:presLayoutVars>
          <dgm:chPref val="3"/>
        </dgm:presLayoutVars>
      </dgm:prSet>
      <dgm:spPr/>
    </dgm:pt>
    <dgm:pt modelId="{0CB94644-1A22-4820-80CA-A24312CC2740}" type="pres">
      <dgm:prSet presAssocID="{99D53B40-9721-42B6-B64A-21D2E00A79D1}" presName="rootConnector" presStyleLbl="node2" presStyleIdx="3" presStyleCnt="11"/>
      <dgm:spPr/>
    </dgm:pt>
    <dgm:pt modelId="{A4A10AC3-ECF6-49EF-B6FC-1B956D59EC98}" type="pres">
      <dgm:prSet presAssocID="{99D53B40-9721-42B6-B64A-21D2E00A79D1}" presName="hierChild4" presStyleCnt="0"/>
      <dgm:spPr/>
    </dgm:pt>
    <dgm:pt modelId="{2C5A12D7-0FE5-406B-B361-B81CC19F6618}" type="pres">
      <dgm:prSet presAssocID="{99D53B40-9721-42B6-B64A-21D2E00A79D1}" presName="hierChild5" presStyleCnt="0"/>
      <dgm:spPr/>
    </dgm:pt>
    <dgm:pt modelId="{690A6870-D733-4938-AEF9-DA1DF885C5F7}" type="pres">
      <dgm:prSet presAssocID="{32D6D7C8-F950-4A74-8917-96DF5C6AFB90}" presName="hierChild3" presStyleCnt="0"/>
      <dgm:spPr/>
    </dgm:pt>
    <dgm:pt modelId="{C83B60C3-F02F-45B0-851B-C0F8D7C1B187}" type="pres">
      <dgm:prSet presAssocID="{E26A6ECB-55EE-4974-AA42-D282A8421E74}" presName="hierRoot1" presStyleCnt="0">
        <dgm:presLayoutVars>
          <dgm:hierBranch val="l"/>
        </dgm:presLayoutVars>
      </dgm:prSet>
      <dgm:spPr/>
    </dgm:pt>
    <dgm:pt modelId="{AD491DA7-DC32-4A13-814E-8A74D1BE0ED8}" type="pres">
      <dgm:prSet presAssocID="{E26A6ECB-55EE-4974-AA42-D282A8421E74}" presName="rootComposite1" presStyleCnt="0"/>
      <dgm:spPr/>
    </dgm:pt>
    <dgm:pt modelId="{4A7C4ADE-CBE4-4934-BC98-692A42C5435D}" type="pres">
      <dgm:prSet presAssocID="{E26A6ECB-55EE-4974-AA42-D282A8421E74}" presName="rootText1" presStyleLbl="node0" presStyleIdx="1" presStyleCnt="3">
        <dgm:presLayoutVars>
          <dgm:chPref val="3"/>
        </dgm:presLayoutVars>
      </dgm:prSet>
      <dgm:spPr/>
    </dgm:pt>
    <dgm:pt modelId="{E8E4660B-911B-4D16-8BA1-C590DD3BB5D1}" type="pres">
      <dgm:prSet presAssocID="{E26A6ECB-55EE-4974-AA42-D282A8421E74}" presName="rootConnector1" presStyleLbl="node1" presStyleIdx="0" presStyleCnt="0"/>
      <dgm:spPr/>
    </dgm:pt>
    <dgm:pt modelId="{E4C483C1-BA02-4AF0-865D-E71E3660FDC5}" type="pres">
      <dgm:prSet presAssocID="{E26A6ECB-55EE-4974-AA42-D282A8421E74}" presName="hierChild2" presStyleCnt="0"/>
      <dgm:spPr/>
    </dgm:pt>
    <dgm:pt modelId="{DDF560A1-F467-4BC7-95E8-0C5735EB3062}" type="pres">
      <dgm:prSet presAssocID="{687C4A64-81CB-469E-9C65-9D949263924F}" presName="Name50" presStyleLbl="parChTrans1D2" presStyleIdx="4" presStyleCnt="11"/>
      <dgm:spPr/>
    </dgm:pt>
    <dgm:pt modelId="{51369897-5219-4D7B-B593-52CEC346B0C2}" type="pres">
      <dgm:prSet presAssocID="{9C29ADA3-717D-49C6-AE1F-82B5542FBC5A}" presName="hierRoot2" presStyleCnt="0">
        <dgm:presLayoutVars>
          <dgm:hierBranch val="init"/>
        </dgm:presLayoutVars>
      </dgm:prSet>
      <dgm:spPr/>
    </dgm:pt>
    <dgm:pt modelId="{241D27F3-9817-4E9B-9882-FD6B485BC606}" type="pres">
      <dgm:prSet presAssocID="{9C29ADA3-717D-49C6-AE1F-82B5542FBC5A}" presName="rootComposite" presStyleCnt="0"/>
      <dgm:spPr/>
    </dgm:pt>
    <dgm:pt modelId="{6B69ABE0-77CA-49A5-99B9-2923DDDE101C}" type="pres">
      <dgm:prSet presAssocID="{9C29ADA3-717D-49C6-AE1F-82B5542FBC5A}" presName="rootText" presStyleLbl="node2" presStyleIdx="4" presStyleCnt="11">
        <dgm:presLayoutVars>
          <dgm:chPref val="3"/>
        </dgm:presLayoutVars>
      </dgm:prSet>
      <dgm:spPr/>
    </dgm:pt>
    <dgm:pt modelId="{9B9D2781-495A-40B7-9F11-D717DC8DC895}" type="pres">
      <dgm:prSet presAssocID="{9C29ADA3-717D-49C6-AE1F-82B5542FBC5A}" presName="rootConnector" presStyleLbl="node2" presStyleIdx="4" presStyleCnt="11"/>
      <dgm:spPr/>
    </dgm:pt>
    <dgm:pt modelId="{EDDE9722-85BB-4FB9-890D-CEFBCF2C1CAE}" type="pres">
      <dgm:prSet presAssocID="{9C29ADA3-717D-49C6-AE1F-82B5542FBC5A}" presName="hierChild4" presStyleCnt="0"/>
      <dgm:spPr/>
    </dgm:pt>
    <dgm:pt modelId="{56C642AB-2A48-48C2-912E-9D042ABF02D5}" type="pres">
      <dgm:prSet presAssocID="{9C29ADA3-717D-49C6-AE1F-82B5542FBC5A}" presName="hierChild5" presStyleCnt="0"/>
      <dgm:spPr/>
    </dgm:pt>
    <dgm:pt modelId="{95849BD8-DCD7-41B6-8EA7-D086F9F8A55C}" type="pres">
      <dgm:prSet presAssocID="{E2E2AACD-8C53-4A4E-9471-33D508EEDB57}" presName="Name50" presStyleLbl="parChTrans1D2" presStyleIdx="5" presStyleCnt="11"/>
      <dgm:spPr/>
    </dgm:pt>
    <dgm:pt modelId="{DD1A292C-8C51-45F6-98D9-AF30C811B372}" type="pres">
      <dgm:prSet presAssocID="{E0F192D8-07CD-4A20-9027-286EA159ABED}" presName="hierRoot2" presStyleCnt="0">
        <dgm:presLayoutVars>
          <dgm:hierBranch val="init"/>
        </dgm:presLayoutVars>
      </dgm:prSet>
      <dgm:spPr/>
    </dgm:pt>
    <dgm:pt modelId="{64F6148F-DE53-4C4E-B7C0-2EA08FDCF8FA}" type="pres">
      <dgm:prSet presAssocID="{E0F192D8-07CD-4A20-9027-286EA159ABED}" presName="rootComposite" presStyleCnt="0"/>
      <dgm:spPr/>
    </dgm:pt>
    <dgm:pt modelId="{4B681F26-1BBB-4554-8B1C-F853C85328AF}" type="pres">
      <dgm:prSet presAssocID="{E0F192D8-07CD-4A20-9027-286EA159ABED}" presName="rootText" presStyleLbl="node2" presStyleIdx="5" presStyleCnt="11">
        <dgm:presLayoutVars>
          <dgm:chPref val="3"/>
        </dgm:presLayoutVars>
      </dgm:prSet>
      <dgm:spPr/>
    </dgm:pt>
    <dgm:pt modelId="{58275F69-C8C8-4076-A0B1-E90520F55078}" type="pres">
      <dgm:prSet presAssocID="{E0F192D8-07CD-4A20-9027-286EA159ABED}" presName="rootConnector" presStyleLbl="node2" presStyleIdx="5" presStyleCnt="11"/>
      <dgm:spPr/>
    </dgm:pt>
    <dgm:pt modelId="{89F29567-3AEF-44D7-BD61-CA5F1906D0AF}" type="pres">
      <dgm:prSet presAssocID="{E0F192D8-07CD-4A20-9027-286EA159ABED}" presName="hierChild4" presStyleCnt="0"/>
      <dgm:spPr/>
    </dgm:pt>
    <dgm:pt modelId="{5123C8F0-C842-413A-B13B-9A1812326B96}" type="pres">
      <dgm:prSet presAssocID="{E0F192D8-07CD-4A20-9027-286EA159ABED}" presName="hierChild5" presStyleCnt="0"/>
      <dgm:spPr/>
    </dgm:pt>
    <dgm:pt modelId="{DD31A8F0-D0D1-418A-BFD3-58DFD4E899DB}" type="pres">
      <dgm:prSet presAssocID="{188AEB46-B8C5-4AB7-A33E-F54DE72232FD}" presName="Name50" presStyleLbl="parChTrans1D2" presStyleIdx="6" presStyleCnt="11"/>
      <dgm:spPr/>
    </dgm:pt>
    <dgm:pt modelId="{B9E030E8-5AB2-4CCB-B3C9-9D2D7F0CAEB1}" type="pres">
      <dgm:prSet presAssocID="{4439EF7F-E75A-45D9-9C37-AA48ED94347D}" presName="hierRoot2" presStyleCnt="0">
        <dgm:presLayoutVars>
          <dgm:hierBranch val="init"/>
        </dgm:presLayoutVars>
      </dgm:prSet>
      <dgm:spPr/>
    </dgm:pt>
    <dgm:pt modelId="{A3EEDC54-581E-4434-BD86-11A2B53AF26C}" type="pres">
      <dgm:prSet presAssocID="{4439EF7F-E75A-45D9-9C37-AA48ED94347D}" presName="rootComposite" presStyleCnt="0"/>
      <dgm:spPr/>
    </dgm:pt>
    <dgm:pt modelId="{7FA0F5FC-4122-4AFB-B513-0F5C8D8F2287}" type="pres">
      <dgm:prSet presAssocID="{4439EF7F-E75A-45D9-9C37-AA48ED94347D}" presName="rootText" presStyleLbl="node2" presStyleIdx="6" presStyleCnt="11">
        <dgm:presLayoutVars>
          <dgm:chPref val="3"/>
        </dgm:presLayoutVars>
      </dgm:prSet>
      <dgm:spPr/>
    </dgm:pt>
    <dgm:pt modelId="{FEA47871-6162-488B-A9F3-7F82C465ED48}" type="pres">
      <dgm:prSet presAssocID="{4439EF7F-E75A-45D9-9C37-AA48ED94347D}" presName="rootConnector" presStyleLbl="node2" presStyleIdx="6" presStyleCnt="11"/>
      <dgm:spPr/>
    </dgm:pt>
    <dgm:pt modelId="{EEC360DC-6BD0-4251-B6AB-D0AB2157911D}" type="pres">
      <dgm:prSet presAssocID="{4439EF7F-E75A-45D9-9C37-AA48ED94347D}" presName="hierChild4" presStyleCnt="0"/>
      <dgm:spPr/>
    </dgm:pt>
    <dgm:pt modelId="{DC45E5AF-00D7-4319-912E-0340FF37B88D}" type="pres">
      <dgm:prSet presAssocID="{4439EF7F-E75A-45D9-9C37-AA48ED94347D}" presName="hierChild5" presStyleCnt="0"/>
      <dgm:spPr/>
    </dgm:pt>
    <dgm:pt modelId="{2DE69B17-5DE7-42B5-9054-0DA3FD7AB411}" type="pres">
      <dgm:prSet presAssocID="{8195C406-D636-4C3B-ADD8-8C0D49EB7BBB}" presName="Name50" presStyleLbl="parChTrans1D2" presStyleIdx="7" presStyleCnt="11"/>
      <dgm:spPr/>
    </dgm:pt>
    <dgm:pt modelId="{3571E9C3-AC54-472C-A2B4-56D58287C766}" type="pres">
      <dgm:prSet presAssocID="{094367CC-EC72-475F-B359-45DCADC04F72}" presName="hierRoot2" presStyleCnt="0">
        <dgm:presLayoutVars>
          <dgm:hierBranch val="init"/>
        </dgm:presLayoutVars>
      </dgm:prSet>
      <dgm:spPr/>
    </dgm:pt>
    <dgm:pt modelId="{194680B7-6E6F-4FE9-B0BF-04BFCBDF9D2F}" type="pres">
      <dgm:prSet presAssocID="{094367CC-EC72-475F-B359-45DCADC04F72}" presName="rootComposite" presStyleCnt="0"/>
      <dgm:spPr/>
    </dgm:pt>
    <dgm:pt modelId="{CFBB475D-3DA8-42F1-931A-7C482DF5F1ED}" type="pres">
      <dgm:prSet presAssocID="{094367CC-EC72-475F-B359-45DCADC04F72}" presName="rootText" presStyleLbl="node2" presStyleIdx="7" presStyleCnt="11">
        <dgm:presLayoutVars>
          <dgm:chPref val="3"/>
        </dgm:presLayoutVars>
      </dgm:prSet>
      <dgm:spPr/>
    </dgm:pt>
    <dgm:pt modelId="{C5BDAA56-AE1A-4C57-85CB-02B1C01F1333}" type="pres">
      <dgm:prSet presAssocID="{094367CC-EC72-475F-B359-45DCADC04F72}" presName="rootConnector" presStyleLbl="node2" presStyleIdx="7" presStyleCnt="11"/>
      <dgm:spPr/>
    </dgm:pt>
    <dgm:pt modelId="{C5116441-53C4-4231-95A2-A29FD44ED7A3}" type="pres">
      <dgm:prSet presAssocID="{094367CC-EC72-475F-B359-45DCADC04F72}" presName="hierChild4" presStyleCnt="0"/>
      <dgm:spPr/>
    </dgm:pt>
    <dgm:pt modelId="{52312074-5B84-43FF-85A8-908ED00F9C18}" type="pres">
      <dgm:prSet presAssocID="{094367CC-EC72-475F-B359-45DCADC04F72}" presName="hierChild5" presStyleCnt="0"/>
      <dgm:spPr/>
    </dgm:pt>
    <dgm:pt modelId="{7488FBEA-AC01-4A0B-BAB2-2B92425CC193}" type="pres">
      <dgm:prSet presAssocID="{E26A6ECB-55EE-4974-AA42-D282A8421E74}" presName="hierChild3" presStyleCnt="0"/>
      <dgm:spPr/>
    </dgm:pt>
    <dgm:pt modelId="{B30D8949-C00C-4531-9362-C2C9BE3C6FA0}" type="pres">
      <dgm:prSet presAssocID="{A12C3F01-5760-41E1-A8A7-6334E85FC53C}" presName="hierRoot1" presStyleCnt="0">
        <dgm:presLayoutVars>
          <dgm:hierBranch val="l"/>
        </dgm:presLayoutVars>
      </dgm:prSet>
      <dgm:spPr/>
    </dgm:pt>
    <dgm:pt modelId="{BA907BAD-C407-4CED-AD56-E1054C9DCF26}" type="pres">
      <dgm:prSet presAssocID="{A12C3F01-5760-41E1-A8A7-6334E85FC53C}" presName="rootComposite1" presStyleCnt="0"/>
      <dgm:spPr/>
    </dgm:pt>
    <dgm:pt modelId="{33E034AD-7105-4218-9BCD-5FD3C8A3BC8F}" type="pres">
      <dgm:prSet presAssocID="{A12C3F01-5760-41E1-A8A7-6334E85FC53C}" presName="rootText1" presStyleLbl="node0" presStyleIdx="2" presStyleCnt="3">
        <dgm:presLayoutVars>
          <dgm:chPref val="3"/>
        </dgm:presLayoutVars>
      </dgm:prSet>
      <dgm:spPr/>
    </dgm:pt>
    <dgm:pt modelId="{66007D30-94CA-4390-8791-5BB0C32D3CB1}" type="pres">
      <dgm:prSet presAssocID="{A12C3F01-5760-41E1-A8A7-6334E85FC53C}" presName="rootConnector1" presStyleLbl="node1" presStyleIdx="0" presStyleCnt="0"/>
      <dgm:spPr/>
    </dgm:pt>
    <dgm:pt modelId="{B36AE0E7-9B88-473D-A7B9-4B9D914812D2}" type="pres">
      <dgm:prSet presAssocID="{A12C3F01-5760-41E1-A8A7-6334E85FC53C}" presName="hierChild2" presStyleCnt="0"/>
      <dgm:spPr/>
    </dgm:pt>
    <dgm:pt modelId="{3CE836E7-4DD5-415D-A6D5-5913A486CBCE}" type="pres">
      <dgm:prSet presAssocID="{12A2812B-9E20-4B91-B514-84CE8E7A7A4A}" presName="Name50" presStyleLbl="parChTrans1D2" presStyleIdx="8" presStyleCnt="11"/>
      <dgm:spPr/>
    </dgm:pt>
    <dgm:pt modelId="{0F3E539C-7A72-4799-8DE7-9E6EF9F57715}" type="pres">
      <dgm:prSet presAssocID="{337E83E0-A174-4E45-8AE0-4376F20DE658}" presName="hierRoot2" presStyleCnt="0">
        <dgm:presLayoutVars>
          <dgm:hierBranch val="init"/>
        </dgm:presLayoutVars>
      </dgm:prSet>
      <dgm:spPr/>
    </dgm:pt>
    <dgm:pt modelId="{1BBD4E83-D630-4D97-A203-96367AEBB116}" type="pres">
      <dgm:prSet presAssocID="{337E83E0-A174-4E45-8AE0-4376F20DE658}" presName="rootComposite" presStyleCnt="0"/>
      <dgm:spPr/>
    </dgm:pt>
    <dgm:pt modelId="{EBDF1306-492E-40C8-90C7-3B0E5F51A931}" type="pres">
      <dgm:prSet presAssocID="{337E83E0-A174-4E45-8AE0-4376F20DE658}" presName="rootText" presStyleLbl="node2" presStyleIdx="8" presStyleCnt="11">
        <dgm:presLayoutVars>
          <dgm:chPref val="3"/>
        </dgm:presLayoutVars>
      </dgm:prSet>
      <dgm:spPr/>
    </dgm:pt>
    <dgm:pt modelId="{ABEF1BB0-B100-4750-A93B-E4C9BF16EF5F}" type="pres">
      <dgm:prSet presAssocID="{337E83E0-A174-4E45-8AE0-4376F20DE658}" presName="rootConnector" presStyleLbl="node2" presStyleIdx="8" presStyleCnt="11"/>
      <dgm:spPr/>
    </dgm:pt>
    <dgm:pt modelId="{39ED6213-945C-47B3-B779-8EE8F2942C40}" type="pres">
      <dgm:prSet presAssocID="{337E83E0-A174-4E45-8AE0-4376F20DE658}" presName="hierChild4" presStyleCnt="0"/>
      <dgm:spPr/>
    </dgm:pt>
    <dgm:pt modelId="{EECB559B-729D-4AF6-93B3-7C7E6F62F0D1}" type="pres">
      <dgm:prSet presAssocID="{337E83E0-A174-4E45-8AE0-4376F20DE658}" presName="hierChild5" presStyleCnt="0"/>
      <dgm:spPr/>
    </dgm:pt>
    <dgm:pt modelId="{9FB15353-2F3C-4D66-B785-B78A85AAC0F8}" type="pres">
      <dgm:prSet presAssocID="{B5386900-AD72-44E8-A285-6C8675DAFD83}" presName="Name50" presStyleLbl="parChTrans1D2" presStyleIdx="9" presStyleCnt="11"/>
      <dgm:spPr/>
    </dgm:pt>
    <dgm:pt modelId="{B46368A3-C6AC-490A-9774-3770803B0710}" type="pres">
      <dgm:prSet presAssocID="{0C61A15A-A6E5-4613-A3E9-4D9D1D24FED2}" presName="hierRoot2" presStyleCnt="0">
        <dgm:presLayoutVars>
          <dgm:hierBranch val="l"/>
        </dgm:presLayoutVars>
      </dgm:prSet>
      <dgm:spPr/>
    </dgm:pt>
    <dgm:pt modelId="{93C7EC4E-0132-4135-B370-3D59C6C2EFA9}" type="pres">
      <dgm:prSet presAssocID="{0C61A15A-A6E5-4613-A3E9-4D9D1D24FED2}" presName="rootComposite" presStyleCnt="0"/>
      <dgm:spPr/>
    </dgm:pt>
    <dgm:pt modelId="{1FAFF7B9-EC8E-436F-AB5C-1B3E41F3D13F}" type="pres">
      <dgm:prSet presAssocID="{0C61A15A-A6E5-4613-A3E9-4D9D1D24FED2}" presName="rootText" presStyleLbl="node2" presStyleIdx="9" presStyleCnt="11">
        <dgm:presLayoutVars>
          <dgm:chPref val="3"/>
        </dgm:presLayoutVars>
      </dgm:prSet>
      <dgm:spPr/>
    </dgm:pt>
    <dgm:pt modelId="{96173710-FD7E-4D53-BDEA-D9023C89C296}" type="pres">
      <dgm:prSet presAssocID="{0C61A15A-A6E5-4613-A3E9-4D9D1D24FED2}" presName="rootConnector" presStyleLbl="node2" presStyleIdx="9" presStyleCnt="11"/>
      <dgm:spPr/>
    </dgm:pt>
    <dgm:pt modelId="{FCE5539A-C20B-47D0-8989-24ADA98E2096}" type="pres">
      <dgm:prSet presAssocID="{0C61A15A-A6E5-4613-A3E9-4D9D1D24FED2}" presName="hierChild4" presStyleCnt="0"/>
      <dgm:spPr/>
    </dgm:pt>
    <dgm:pt modelId="{F2D05F17-0ED3-4161-9060-089C1E1E19B6}" type="pres">
      <dgm:prSet presAssocID="{0C61A15A-A6E5-4613-A3E9-4D9D1D24FED2}" presName="hierChild5" presStyleCnt="0"/>
      <dgm:spPr/>
    </dgm:pt>
    <dgm:pt modelId="{A784AC69-D0A8-4572-9112-6869CE6E5882}" type="pres">
      <dgm:prSet presAssocID="{D40A72B1-AE9C-489A-AEF3-9DA06B6D497F}" presName="Name50" presStyleLbl="parChTrans1D2" presStyleIdx="10" presStyleCnt="11"/>
      <dgm:spPr/>
    </dgm:pt>
    <dgm:pt modelId="{FEE73B01-8A69-4810-9185-AD65F3296B30}" type="pres">
      <dgm:prSet presAssocID="{2194DFFA-7421-45EA-BFBD-348108F790FC}" presName="hierRoot2" presStyleCnt="0">
        <dgm:presLayoutVars>
          <dgm:hierBranch val="init"/>
        </dgm:presLayoutVars>
      </dgm:prSet>
      <dgm:spPr/>
    </dgm:pt>
    <dgm:pt modelId="{88507453-33D7-4095-BC5B-4555DFD184B2}" type="pres">
      <dgm:prSet presAssocID="{2194DFFA-7421-45EA-BFBD-348108F790FC}" presName="rootComposite" presStyleCnt="0"/>
      <dgm:spPr/>
    </dgm:pt>
    <dgm:pt modelId="{7389E002-7E98-4B88-82C3-64D6B5661FDB}" type="pres">
      <dgm:prSet presAssocID="{2194DFFA-7421-45EA-BFBD-348108F790FC}" presName="rootText" presStyleLbl="node2" presStyleIdx="10" presStyleCnt="11">
        <dgm:presLayoutVars>
          <dgm:chPref val="3"/>
        </dgm:presLayoutVars>
      </dgm:prSet>
      <dgm:spPr/>
    </dgm:pt>
    <dgm:pt modelId="{E1FE1D77-B45A-489B-A77A-0E1141DBBC11}" type="pres">
      <dgm:prSet presAssocID="{2194DFFA-7421-45EA-BFBD-348108F790FC}" presName="rootConnector" presStyleLbl="node2" presStyleIdx="10" presStyleCnt="11"/>
      <dgm:spPr/>
    </dgm:pt>
    <dgm:pt modelId="{A214EED6-0A77-453E-971B-1571434D5CF5}" type="pres">
      <dgm:prSet presAssocID="{2194DFFA-7421-45EA-BFBD-348108F790FC}" presName="hierChild4" presStyleCnt="0"/>
      <dgm:spPr/>
    </dgm:pt>
    <dgm:pt modelId="{535B5E92-890B-4FB3-9FF6-8C19191AB22F}" type="pres">
      <dgm:prSet presAssocID="{2194DFFA-7421-45EA-BFBD-348108F790FC}" presName="hierChild5" presStyleCnt="0"/>
      <dgm:spPr/>
    </dgm:pt>
    <dgm:pt modelId="{10733E62-D345-4549-8A63-B73CEF07D10F}" type="pres">
      <dgm:prSet presAssocID="{A12C3F01-5760-41E1-A8A7-6334E85FC53C}" presName="hierChild3" presStyleCnt="0"/>
      <dgm:spPr/>
    </dgm:pt>
  </dgm:ptLst>
  <dgm:cxnLst>
    <dgm:cxn modelId="{2E5FE301-1D22-44BA-AEB8-525D9EEF485C}" type="presOf" srcId="{6BEA0F76-C38E-4268-A829-B58D09C54595}" destId="{864F2859-920B-4830-ADF2-2B6BEA144B9D}" srcOrd="1" destOrd="0" presId="urn:microsoft.com/office/officeart/2005/8/layout/orgChart1"/>
    <dgm:cxn modelId="{31AF7404-2C81-407B-84F4-687673852696}" type="presOf" srcId="{337E83E0-A174-4E45-8AE0-4376F20DE658}" destId="{ABEF1BB0-B100-4750-A93B-E4C9BF16EF5F}" srcOrd="1" destOrd="0" presId="urn:microsoft.com/office/officeart/2005/8/layout/orgChart1"/>
    <dgm:cxn modelId="{D5CE2C06-3BAA-4CDB-8505-BAD5E40051F7}" srcId="{32D6D7C8-F950-4A74-8917-96DF5C6AFB90}" destId="{6BEA0F76-C38E-4268-A829-B58D09C54595}" srcOrd="1" destOrd="0" parTransId="{FE0665D6-F401-49BC-B023-177D441FAF98}" sibTransId="{2BE53980-A45D-4FF5-884D-028A749583C4}"/>
    <dgm:cxn modelId="{ED42DC0A-2DBE-4A55-A468-F81D28794B62}" srcId="{32D6D7C8-F950-4A74-8917-96DF5C6AFB90}" destId="{08244BB0-602E-4153-9B5B-4BC7464AD398}" srcOrd="2" destOrd="0" parTransId="{C3DCBD09-CD4B-4C01-AB53-E9FA3B0BA868}" sibTransId="{05F0C92D-CBAA-48FA-B24E-6975E88D3C3E}"/>
    <dgm:cxn modelId="{D733EC0C-E657-409F-A965-768597F54DE4}" type="presOf" srcId="{36D193D1-9555-42D7-B897-51EAE65235BD}" destId="{2AB78358-82D5-44F2-9757-E36251C1D813}" srcOrd="0" destOrd="0" presId="urn:microsoft.com/office/officeart/2005/8/layout/orgChart1"/>
    <dgm:cxn modelId="{60E9CC14-8A2F-44AC-A78A-7CB4AA29739B}" type="presOf" srcId="{E26A6ECB-55EE-4974-AA42-D282A8421E74}" destId="{E8E4660B-911B-4D16-8BA1-C590DD3BB5D1}" srcOrd="1" destOrd="0" presId="urn:microsoft.com/office/officeart/2005/8/layout/orgChart1"/>
    <dgm:cxn modelId="{56CC2B18-4788-40D5-8244-6CEC06BBDA93}" type="presOf" srcId="{4439EF7F-E75A-45D9-9C37-AA48ED94347D}" destId="{FEA47871-6162-488B-A9F3-7F82C465ED48}" srcOrd="1" destOrd="0" presId="urn:microsoft.com/office/officeart/2005/8/layout/orgChart1"/>
    <dgm:cxn modelId="{3652471B-28A5-4596-87FD-A9EBBFA13490}" type="presOf" srcId="{99D53B40-9721-42B6-B64A-21D2E00A79D1}" destId="{0CB94644-1A22-4820-80CA-A24312CC2740}" srcOrd="1" destOrd="0" presId="urn:microsoft.com/office/officeart/2005/8/layout/orgChart1"/>
    <dgm:cxn modelId="{28811C1C-39F5-4172-923B-2585F7485336}" srcId="{E26A6ECB-55EE-4974-AA42-D282A8421E74}" destId="{094367CC-EC72-475F-B359-45DCADC04F72}" srcOrd="3" destOrd="0" parTransId="{8195C406-D636-4C3B-ADD8-8C0D49EB7BBB}" sibTransId="{1F67A29D-939A-46F1-84B6-2A433C7568AD}"/>
    <dgm:cxn modelId="{3EEABE1E-3AEC-49AB-9903-D469502FE8DA}" type="presOf" srcId="{2194DFFA-7421-45EA-BFBD-348108F790FC}" destId="{7389E002-7E98-4B88-82C3-64D6B5661FDB}" srcOrd="0" destOrd="0" presId="urn:microsoft.com/office/officeart/2005/8/layout/orgChart1"/>
    <dgm:cxn modelId="{96315F20-B6AD-456B-B44E-4B29E2B868FB}" type="presOf" srcId="{094367CC-EC72-475F-B359-45DCADC04F72}" destId="{C5BDAA56-AE1A-4C57-85CB-02B1C01F1333}" srcOrd="1" destOrd="0" presId="urn:microsoft.com/office/officeart/2005/8/layout/orgChart1"/>
    <dgm:cxn modelId="{93680D25-8193-4EEE-9C7B-AD0B3F7D5DCF}" type="presOf" srcId="{9C29ADA3-717D-49C6-AE1F-82B5542FBC5A}" destId="{9B9D2781-495A-40B7-9F11-D717DC8DC895}" srcOrd="1" destOrd="0" presId="urn:microsoft.com/office/officeart/2005/8/layout/orgChart1"/>
    <dgm:cxn modelId="{B095902E-F7F7-4F2A-BD89-D763BE398BBD}" type="presOf" srcId="{A12C3F01-5760-41E1-A8A7-6334E85FC53C}" destId="{33E034AD-7105-4218-9BCD-5FD3C8A3BC8F}" srcOrd="0" destOrd="0" presId="urn:microsoft.com/office/officeart/2005/8/layout/orgChart1"/>
    <dgm:cxn modelId="{7A790130-4DC5-4389-A1CB-9849533797C4}" type="presOf" srcId="{32D6D7C8-F950-4A74-8917-96DF5C6AFB90}" destId="{E60530D2-7BFB-4BBB-B595-FEEBEB0CDAC5}" srcOrd="1" destOrd="0" presId="urn:microsoft.com/office/officeart/2005/8/layout/orgChart1"/>
    <dgm:cxn modelId="{FAD00730-86C2-4CAB-A21B-3793A88F06AF}" type="presOf" srcId="{9C29ADA3-717D-49C6-AE1F-82B5542FBC5A}" destId="{6B69ABE0-77CA-49A5-99B9-2923DDDE101C}" srcOrd="0" destOrd="0" presId="urn:microsoft.com/office/officeart/2005/8/layout/orgChart1"/>
    <dgm:cxn modelId="{262AC73A-7C63-445F-AE13-C83FB82A5324}" srcId="{32D6D7C8-F950-4A74-8917-96DF5C6AFB90}" destId="{36D193D1-9555-42D7-B897-51EAE65235BD}" srcOrd="0" destOrd="0" parTransId="{C244FBC1-D649-4406-8D1D-D18DBA0D1D1D}" sibTransId="{85473A7C-20FB-411E-A685-D488F6E75FDA}"/>
    <dgm:cxn modelId="{E7FA263C-FFD7-407C-A099-D2689C10F051}" type="presOf" srcId="{36D193D1-9555-42D7-B897-51EAE65235BD}" destId="{B3013B22-4FD6-4934-A4D6-8D43B91DCDD7}" srcOrd="1" destOrd="0" presId="urn:microsoft.com/office/officeart/2005/8/layout/orgChart1"/>
    <dgm:cxn modelId="{7A92FE5B-5005-49BE-870A-AAD7487DB406}" srcId="{32D6D7C8-F950-4A74-8917-96DF5C6AFB90}" destId="{99D53B40-9721-42B6-B64A-21D2E00A79D1}" srcOrd="3" destOrd="0" parTransId="{F943A48B-5291-4033-8A2C-F413A01440BC}" sibTransId="{A95B9C30-E128-43C1-B4A5-BE043E34CCC5}"/>
    <dgm:cxn modelId="{A78EFF69-3D03-4E74-ACE1-4A5B66771738}" srcId="{A12C3F01-5760-41E1-A8A7-6334E85FC53C}" destId="{2194DFFA-7421-45EA-BFBD-348108F790FC}" srcOrd="2" destOrd="0" parTransId="{D40A72B1-AE9C-489A-AEF3-9DA06B6D497F}" sibTransId="{4F6C328B-E35F-46E7-960B-36E5626A956E}"/>
    <dgm:cxn modelId="{D08E6A4C-3277-4A87-9023-6E78BEB14F47}" type="presOf" srcId="{0C61A15A-A6E5-4613-A3E9-4D9D1D24FED2}" destId="{1FAFF7B9-EC8E-436F-AB5C-1B3E41F3D13F}" srcOrd="0" destOrd="0" presId="urn:microsoft.com/office/officeart/2005/8/layout/orgChart1"/>
    <dgm:cxn modelId="{806C7A52-ADD2-4CED-9334-7671794AF157}" type="presOf" srcId="{E2E2AACD-8C53-4A4E-9471-33D508EEDB57}" destId="{95849BD8-DCD7-41B6-8EA7-D086F9F8A55C}" srcOrd="0" destOrd="0" presId="urn:microsoft.com/office/officeart/2005/8/layout/orgChart1"/>
    <dgm:cxn modelId="{94FD6474-7096-4B07-BB76-EC8B99674C9F}" type="presOf" srcId="{8195C406-D636-4C3B-ADD8-8C0D49EB7BBB}" destId="{2DE69B17-5DE7-42B5-9054-0DA3FD7AB411}" srcOrd="0" destOrd="0" presId="urn:microsoft.com/office/officeart/2005/8/layout/orgChart1"/>
    <dgm:cxn modelId="{4E119F78-5237-49CE-87F7-9CECF10E388F}" srcId="{A12C3F01-5760-41E1-A8A7-6334E85FC53C}" destId="{337E83E0-A174-4E45-8AE0-4376F20DE658}" srcOrd="0" destOrd="0" parTransId="{12A2812B-9E20-4B91-B514-84CE8E7A7A4A}" sibTransId="{6FBAD560-4482-4EEB-9F4E-B771F6AB8FB1}"/>
    <dgm:cxn modelId="{44A36179-A959-4752-97E8-A074D2DBF6EA}" type="presOf" srcId="{D40A72B1-AE9C-489A-AEF3-9DA06B6D497F}" destId="{A784AC69-D0A8-4572-9112-6869CE6E5882}" srcOrd="0" destOrd="0" presId="urn:microsoft.com/office/officeart/2005/8/layout/orgChart1"/>
    <dgm:cxn modelId="{50A29079-EC71-43D1-8A1A-619D66929808}" type="presOf" srcId="{A12C3F01-5760-41E1-A8A7-6334E85FC53C}" destId="{66007D30-94CA-4390-8791-5BB0C32D3CB1}" srcOrd="1" destOrd="0" presId="urn:microsoft.com/office/officeart/2005/8/layout/orgChart1"/>
    <dgm:cxn modelId="{5CF7DF7A-D197-41D1-A960-E2BD827EAA8C}" type="presOf" srcId="{0C61A15A-A6E5-4613-A3E9-4D9D1D24FED2}" destId="{96173710-FD7E-4D53-BDEA-D9023C89C296}" srcOrd="1" destOrd="0" presId="urn:microsoft.com/office/officeart/2005/8/layout/orgChart1"/>
    <dgm:cxn modelId="{08CC3281-65AF-48BE-84EB-1698D9D192DC}" type="presOf" srcId="{32D6D7C8-F950-4A74-8917-96DF5C6AFB90}" destId="{3B2A0DEA-8562-4ACF-A5C3-B9EAA909B82B}" srcOrd="0" destOrd="0" presId="urn:microsoft.com/office/officeart/2005/8/layout/orgChart1"/>
    <dgm:cxn modelId="{D744FD81-D34B-4C8F-9D3B-1CB00CC6964F}" type="presOf" srcId="{C244FBC1-D649-4406-8D1D-D18DBA0D1D1D}" destId="{D8BA68E5-5219-48FC-B4F2-D7A54B3D0D0C}" srcOrd="0" destOrd="0" presId="urn:microsoft.com/office/officeart/2005/8/layout/orgChart1"/>
    <dgm:cxn modelId="{92250F84-FE8F-4050-BCA7-875B0FB46E89}" type="presOf" srcId="{9864B9A6-16B7-46B6-A50D-CACEF850C313}" destId="{E3A0368E-DCD0-4E83-A0FB-714F8E734AB9}" srcOrd="0" destOrd="0" presId="urn:microsoft.com/office/officeart/2005/8/layout/orgChart1"/>
    <dgm:cxn modelId="{6FCEEF92-7561-4D72-A86A-3832D2D42D7B}" srcId="{9864B9A6-16B7-46B6-A50D-CACEF850C313}" destId="{32D6D7C8-F950-4A74-8917-96DF5C6AFB90}" srcOrd="0" destOrd="0" parTransId="{D072580C-6A37-4E0B-B8AD-FF70B01BF853}" sibTransId="{A4457245-E899-45DD-AC68-32E378954EBC}"/>
    <dgm:cxn modelId="{20E92699-0AAC-4DF7-9E13-C6EB53EBC497}" type="presOf" srcId="{094367CC-EC72-475F-B359-45DCADC04F72}" destId="{CFBB475D-3DA8-42F1-931A-7C482DF5F1ED}" srcOrd="0" destOrd="0" presId="urn:microsoft.com/office/officeart/2005/8/layout/orgChart1"/>
    <dgm:cxn modelId="{FE62809B-9BDD-426E-9D87-E34D419A48BF}" type="presOf" srcId="{B5386900-AD72-44E8-A285-6C8675DAFD83}" destId="{9FB15353-2F3C-4D66-B785-B78A85AAC0F8}" srcOrd="0" destOrd="0" presId="urn:microsoft.com/office/officeart/2005/8/layout/orgChart1"/>
    <dgm:cxn modelId="{54580CA1-1DB7-48E0-B47C-0EE68FC6317C}" srcId="{E26A6ECB-55EE-4974-AA42-D282A8421E74}" destId="{4439EF7F-E75A-45D9-9C37-AA48ED94347D}" srcOrd="2" destOrd="0" parTransId="{188AEB46-B8C5-4AB7-A33E-F54DE72232FD}" sibTransId="{D95B1206-B2E0-42C6-A575-1C2746CEFDCF}"/>
    <dgm:cxn modelId="{5FD249A5-DAE0-41BA-BCFB-DE5DE3448295}" type="presOf" srcId="{99D53B40-9721-42B6-B64A-21D2E00A79D1}" destId="{5103E020-A3B1-45F2-9F2F-8BEC29BE6E01}" srcOrd="0" destOrd="0" presId="urn:microsoft.com/office/officeart/2005/8/layout/orgChart1"/>
    <dgm:cxn modelId="{509EFAAC-CE24-49FA-93F1-22213E5C29C5}" type="presOf" srcId="{687C4A64-81CB-469E-9C65-9D949263924F}" destId="{DDF560A1-F467-4BC7-95E8-0C5735EB3062}" srcOrd="0" destOrd="0" presId="urn:microsoft.com/office/officeart/2005/8/layout/orgChart1"/>
    <dgm:cxn modelId="{E119E7B2-0640-4C9B-941E-06440CE0E2CE}" type="presOf" srcId="{E0F192D8-07CD-4A20-9027-286EA159ABED}" destId="{58275F69-C8C8-4076-A0B1-E90520F55078}" srcOrd="1" destOrd="0" presId="urn:microsoft.com/office/officeart/2005/8/layout/orgChart1"/>
    <dgm:cxn modelId="{5F5299B9-7A2D-42EA-883E-2630D08139D3}" srcId="{E26A6ECB-55EE-4974-AA42-D282A8421E74}" destId="{E0F192D8-07CD-4A20-9027-286EA159ABED}" srcOrd="1" destOrd="0" parTransId="{E2E2AACD-8C53-4A4E-9471-33D508EEDB57}" sibTransId="{8F95824F-2734-4652-8841-84450AB0B779}"/>
    <dgm:cxn modelId="{838332BC-8CAD-402A-BCEC-B64B0341C197}" type="presOf" srcId="{FE0665D6-F401-49BC-B023-177D441FAF98}" destId="{E87BBC98-145F-41D5-89CE-462E734A287D}" srcOrd="0" destOrd="0" presId="urn:microsoft.com/office/officeart/2005/8/layout/orgChart1"/>
    <dgm:cxn modelId="{BC8102C0-618B-4EB1-BEC2-CCFF3E930E5B}" srcId="{9864B9A6-16B7-46B6-A50D-CACEF850C313}" destId="{E26A6ECB-55EE-4974-AA42-D282A8421E74}" srcOrd="1" destOrd="0" parTransId="{57D3F01C-8BA7-4A31-963E-E8987EE0E37F}" sibTransId="{4FBF1F55-43EE-46C9-92AA-68B9EE62126C}"/>
    <dgm:cxn modelId="{E569EBC4-F1F8-4739-96DF-8CE3672137B8}" type="presOf" srcId="{E0F192D8-07CD-4A20-9027-286EA159ABED}" destId="{4B681F26-1BBB-4554-8B1C-F853C85328AF}" srcOrd="0" destOrd="0" presId="urn:microsoft.com/office/officeart/2005/8/layout/orgChart1"/>
    <dgm:cxn modelId="{950BB7CE-B7E6-40A4-A250-784D19D98246}" type="presOf" srcId="{F943A48B-5291-4033-8A2C-F413A01440BC}" destId="{D0459EF8-E0AA-429C-9182-EB18403FF42F}" srcOrd="0" destOrd="0" presId="urn:microsoft.com/office/officeart/2005/8/layout/orgChart1"/>
    <dgm:cxn modelId="{A2D1E1D0-C70E-4F4E-BB04-45439FA04B41}" type="presOf" srcId="{4439EF7F-E75A-45D9-9C37-AA48ED94347D}" destId="{7FA0F5FC-4122-4AFB-B513-0F5C8D8F2287}" srcOrd="0" destOrd="0" presId="urn:microsoft.com/office/officeart/2005/8/layout/orgChart1"/>
    <dgm:cxn modelId="{810CB4D2-403E-46BB-BFA6-5982D0070962}" type="presOf" srcId="{E26A6ECB-55EE-4974-AA42-D282A8421E74}" destId="{4A7C4ADE-CBE4-4934-BC98-692A42C5435D}" srcOrd="0" destOrd="0" presId="urn:microsoft.com/office/officeart/2005/8/layout/orgChart1"/>
    <dgm:cxn modelId="{5FA401D3-862A-4D02-8755-1D876A1B8641}" type="presOf" srcId="{6BEA0F76-C38E-4268-A829-B58D09C54595}" destId="{339E306B-944E-4A54-97B2-92AC10C094B6}" srcOrd="0" destOrd="0" presId="urn:microsoft.com/office/officeart/2005/8/layout/orgChart1"/>
    <dgm:cxn modelId="{D17614D5-527E-4941-A1B7-22A40A6F5F55}" srcId="{E26A6ECB-55EE-4974-AA42-D282A8421E74}" destId="{9C29ADA3-717D-49C6-AE1F-82B5542FBC5A}" srcOrd="0" destOrd="0" parTransId="{687C4A64-81CB-469E-9C65-9D949263924F}" sibTransId="{425B99AE-9977-4491-BDB0-B20B43DD7435}"/>
    <dgm:cxn modelId="{9F2A64D5-C4BF-491F-B87F-8C1C39429919}" srcId="{9864B9A6-16B7-46B6-A50D-CACEF850C313}" destId="{A12C3F01-5760-41E1-A8A7-6334E85FC53C}" srcOrd="2" destOrd="0" parTransId="{396E1670-9FC5-452B-92ED-1DBE4CFD8E21}" sibTransId="{BCCC6047-AE59-4251-B04C-CA0DFD125406}"/>
    <dgm:cxn modelId="{0CC31BD8-6E36-461D-8B18-121BF1E75987}" type="presOf" srcId="{337E83E0-A174-4E45-8AE0-4376F20DE658}" destId="{EBDF1306-492E-40C8-90C7-3B0E5F51A931}" srcOrd="0" destOrd="0" presId="urn:microsoft.com/office/officeart/2005/8/layout/orgChart1"/>
    <dgm:cxn modelId="{1B2BD6E0-0C32-44C3-B663-301D337176BD}" type="presOf" srcId="{2194DFFA-7421-45EA-BFBD-348108F790FC}" destId="{E1FE1D77-B45A-489B-A77A-0E1141DBBC11}" srcOrd="1" destOrd="0" presId="urn:microsoft.com/office/officeart/2005/8/layout/orgChart1"/>
    <dgm:cxn modelId="{7DC179F1-884E-47B9-A68F-9BB14650D5F5}" type="presOf" srcId="{08244BB0-602E-4153-9B5B-4BC7464AD398}" destId="{250F053C-9A90-4541-9DC5-BBC62E3DA631}" srcOrd="0" destOrd="0" presId="urn:microsoft.com/office/officeart/2005/8/layout/orgChart1"/>
    <dgm:cxn modelId="{BF768BF4-F39A-4271-98E8-F96B247105BB}" type="presOf" srcId="{C3DCBD09-CD4B-4C01-AB53-E9FA3B0BA868}" destId="{A944B415-B3D6-4DFD-AE2F-72FB42FA817D}" srcOrd="0" destOrd="0" presId="urn:microsoft.com/office/officeart/2005/8/layout/orgChart1"/>
    <dgm:cxn modelId="{2B122AF7-3C1A-419F-A24D-CA868DD59CA5}" srcId="{A12C3F01-5760-41E1-A8A7-6334E85FC53C}" destId="{0C61A15A-A6E5-4613-A3E9-4D9D1D24FED2}" srcOrd="1" destOrd="0" parTransId="{B5386900-AD72-44E8-A285-6C8675DAFD83}" sibTransId="{7FE8D0F6-5C54-45F3-932E-94D15D4A6579}"/>
    <dgm:cxn modelId="{0BFCBFFA-0334-4FCB-ACCB-A256A19ADDD3}" type="presOf" srcId="{12A2812B-9E20-4B91-B514-84CE8E7A7A4A}" destId="{3CE836E7-4DD5-415D-A6D5-5913A486CBCE}" srcOrd="0" destOrd="0" presId="urn:microsoft.com/office/officeart/2005/8/layout/orgChart1"/>
    <dgm:cxn modelId="{DE7201FB-C8F2-4EE8-B891-0EF37874998C}" type="presOf" srcId="{188AEB46-B8C5-4AB7-A33E-F54DE72232FD}" destId="{DD31A8F0-D0D1-418A-BFD3-58DFD4E899DB}" srcOrd="0" destOrd="0" presId="urn:microsoft.com/office/officeart/2005/8/layout/orgChart1"/>
    <dgm:cxn modelId="{9DC276FB-1039-454D-9D69-8C49C8DAC209}" type="presOf" srcId="{08244BB0-602E-4153-9B5B-4BC7464AD398}" destId="{BD8ED7C2-1C9C-4CD6-8C34-33E0D824222E}" srcOrd="1" destOrd="0" presId="urn:microsoft.com/office/officeart/2005/8/layout/orgChart1"/>
    <dgm:cxn modelId="{4BAF2366-9375-4D97-8DC2-0354DF4DDED5}" type="presParOf" srcId="{E3A0368E-DCD0-4E83-A0FB-714F8E734AB9}" destId="{B6FCF11B-FE56-41A1-9363-511279B50F4D}" srcOrd="0" destOrd="0" presId="urn:microsoft.com/office/officeart/2005/8/layout/orgChart1"/>
    <dgm:cxn modelId="{B4214247-9ED1-4D39-BF7A-D2AA8A9C6725}" type="presParOf" srcId="{B6FCF11B-FE56-41A1-9363-511279B50F4D}" destId="{98B56569-1C9D-49DE-AA2E-89B8340F1CE5}" srcOrd="0" destOrd="0" presId="urn:microsoft.com/office/officeart/2005/8/layout/orgChart1"/>
    <dgm:cxn modelId="{B6F1388A-D2D6-408E-95B1-010FA2108BA0}" type="presParOf" srcId="{98B56569-1C9D-49DE-AA2E-89B8340F1CE5}" destId="{3B2A0DEA-8562-4ACF-A5C3-B9EAA909B82B}" srcOrd="0" destOrd="0" presId="urn:microsoft.com/office/officeart/2005/8/layout/orgChart1"/>
    <dgm:cxn modelId="{E4ABE390-C754-4361-92C0-95D994E97CE1}" type="presParOf" srcId="{98B56569-1C9D-49DE-AA2E-89B8340F1CE5}" destId="{E60530D2-7BFB-4BBB-B595-FEEBEB0CDAC5}" srcOrd="1" destOrd="0" presId="urn:microsoft.com/office/officeart/2005/8/layout/orgChart1"/>
    <dgm:cxn modelId="{CEF912E5-C800-49AE-877D-29F5808F5A40}" type="presParOf" srcId="{B6FCF11B-FE56-41A1-9363-511279B50F4D}" destId="{9AE54580-208C-4933-8FC6-A7B60B4B8DA6}" srcOrd="1" destOrd="0" presId="urn:microsoft.com/office/officeart/2005/8/layout/orgChart1"/>
    <dgm:cxn modelId="{11D5BD1A-A6DF-4361-8FB1-3B6019A13502}" type="presParOf" srcId="{9AE54580-208C-4933-8FC6-A7B60B4B8DA6}" destId="{D8BA68E5-5219-48FC-B4F2-D7A54B3D0D0C}" srcOrd="0" destOrd="0" presId="urn:microsoft.com/office/officeart/2005/8/layout/orgChart1"/>
    <dgm:cxn modelId="{A5DB68C2-5B0E-4558-A1F6-56C6FA16786C}" type="presParOf" srcId="{9AE54580-208C-4933-8FC6-A7B60B4B8DA6}" destId="{DC48B30E-D8E6-430A-B94B-67436F2B666D}" srcOrd="1" destOrd="0" presId="urn:microsoft.com/office/officeart/2005/8/layout/orgChart1"/>
    <dgm:cxn modelId="{A312557E-F536-4F94-93D9-9EA7301D306D}" type="presParOf" srcId="{DC48B30E-D8E6-430A-B94B-67436F2B666D}" destId="{10BCD263-BDCE-48ED-BC1C-4D66154FDF2D}" srcOrd="0" destOrd="0" presId="urn:microsoft.com/office/officeart/2005/8/layout/orgChart1"/>
    <dgm:cxn modelId="{3047A608-3900-463C-9D54-85038FE58BDA}" type="presParOf" srcId="{10BCD263-BDCE-48ED-BC1C-4D66154FDF2D}" destId="{2AB78358-82D5-44F2-9757-E36251C1D813}" srcOrd="0" destOrd="0" presId="urn:microsoft.com/office/officeart/2005/8/layout/orgChart1"/>
    <dgm:cxn modelId="{FAE0F478-99EA-4C3B-9F97-00E0BD53B11E}" type="presParOf" srcId="{10BCD263-BDCE-48ED-BC1C-4D66154FDF2D}" destId="{B3013B22-4FD6-4934-A4D6-8D43B91DCDD7}" srcOrd="1" destOrd="0" presId="urn:microsoft.com/office/officeart/2005/8/layout/orgChart1"/>
    <dgm:cxn modelId="{D9FF107C-8F84-468D-85E1-E9F868CC86E0}" type="presParOf" srcId="{DC48B30E-D8E6-430A-B94B-67436F2B666D}" destId="{929EE3E5-163D-4145-81FE-A1476ABA64AC}" srcOrd="1" destOrd="0" presId="urn:microsoft.com/office/officeart/2005/8/layout/orgChart1"/>
    <dgm:cxn modelId="{7E6E8370-8ACE-4CD6-8674-FE4FFCBC76AE}" type="presParOf" srcId="{DC48B30E-D8E6-430A-B94B-67436F2B666D}" destId="{17A670ED-50D9-47EE-807F-0A7A88DA9757}" srcOrd="2" destOrd="0" presId="urn:microsoft.com/office/officeart/2005/8/layout/orgChart1"/>
    <dgm:cxn modelId="{0CD29F1F-4A3D-483D-9181-F71198A36590}" type="presParOf" srcId="{9AE54580-208C-4933-8FC6-A7B60B4B8DA6}" destId="{E87BBC98-145F-41D5-89CE-462E734A287D}" srcOrd="2" destOrd="0" presId="urn:microsoft.com/office/officeart/2005/8/layout/orgChart1"/>
    <dgm:cxn modelId="{888B3BB8-3656-4520-9A10-F3EC1EB93A56}" type="presParOf" srcId="{9AE54580-208C-4933-8FC6-A7B60B4B8DA6}" destId="{03D5F3EF-FB4B-4E9B-9B2F-6AA1FFBC3171}" srcOrd="3" destOrd="0" presId="urn:microsoft.com/office/officeart/2005/8/layout/orgChart1"/>
    <dgm:cxn modelId="{4756DA6C-33EA-4EF0-8DA5-D2558E75E236}" type="presParOf" srcId="{03D5F3EF-FB4B-4E9B-9B2F-6AA1FFBC3171}" destId="{1BA2B975-03B7-41CC-825A-8B583F9309D0}" srcOrd="0" destOrd="0" presId="urn:microsoft.com/office/officeart/2005/8/layout/orgChart1"/>
    <dgm:cxn modelId="{4676723D-6559-472B-BFC2-0D7D135F34A2}" type="presParOf" srcId="{1BA2B975-03B7-41CC-825A-8B583F9309D0}" destId="{339E306B-944E-4A54-97B2-92AC10C094B6}" srcOrd="0" destOrd="0" presId="urn:microsoft.com/office/officeart/2005/8/layout/orgChart1"/>
    <dgm:cxn modelId="{36C27A03-6B6D-48E9-B066-9284CDFFA5AA}" type="presParOf" srcId="{1BA2B975-03B7-41CC-825A-8B583F9309D0}" destId="{864F2859-920B-4830-ADF2-2B6BEA144B9D}" srcOrd="1" destOrd="0" presId="urn:microsoft.com/office/officeart/2005/8/layout/orgChart1"/>
    <dgm:cxn modelId="{E5221303-F712-4E50-9626-9C6CF2D3EA62}" type="presParOf" srcId="{03D5F3EF-FB4B-4E9B-9B2F-6AA1FFBC3171}" destId="{824E194F-A84A-4F2D-BDFD-1168057F3615}" srcOrd="1" destOrd="0" presId="urn:microsoft.com/office/officeart/2005/8/layout/orgChart1"/>
    <dgm:cxn modelId="{FD85EFAE-53BD-4FEB-B0DC-DCD9F7F72135}" type="presParOf" srcId="{03D5F3EF-FB4B-4E9B-9B2F-6AA1FFBC3171}" destId="{02D08782-03ED-4CDB-90B0-40018223044F}" srcOrd="2" destOrd="0" presId="urn:microsoft.com/office/officeart/2005/8/layout/orgChart1"/>
    <dgm:cxn modelId="{F4807D39-03A2-44B3-A1FC-872C2AFCD6F7}" type="presParOf" srcId="{9AE54580-208C-4933-8FC6-A7B60B4B8DA6}" destId="{A944B415-B3D6-4DFD-AE2F-72FB42FA817D}" srcOrd="4" destOrd="0" presId="urn:microsoft.com/office/officeart/2005/8/layout/orgChart1"/>
    <dgm:cxn modelId="{EC56C249-83E4-4674-83A4-C634BCDE2690}" type="presParOf" srcId="{9AE54580-208C-4933-8FC6-A7B60B4B8DA6}" destId="{BE94E510-A314-4AEE-BC0D-0A95D95E5757}" srcOrd="5" destOrd="0" presId="urn:microsoft.com/office/officeart/2005/8/layout/orgChart1"/>
    <dgm:cxn modelId="{5F833C90-A284-4BDD-82F7-0D490132DCF5}" type="presParOf" srcId="{BE94E510-A314-4AEE-BC0D-0A95D95E5757}" destId="{F15E0CBD-9BCA-42C4-9FA3-64915371005F}" srcOrd="0" destOrd="0" presId="urn:microsoft.com/office/officeart/2005/8/layout/orgChart1"/>
    <dgm:cxn modelId="{225A9334-99BD-48CA-A422-DD6864228E24}" type="presParOf" srcId="{F15E0CBD-9BCA-42C4-9FA3-64915371005F}" destId="{250F053C-9A90-4541-9DC5-BBC62E3DA631}" srcOrd="0" destOrd="0" presId="urn:microsoft.com/office/officeart/2005/8/layout/orgChart1"/>
    <dgm:cxn modelId="{6DE53780-074A-424F-A5E1-1E509CDBFC69}" type="presParOf" srcId="{F15E0CBD-9BCA-42C4-9FA3-64915371005F}" destId="{BD8ED7C2-1C9C-4CD6-8C34-33E0D824222E}" srcOrd="1" destOrd="0" presId="urn:microsoft.com/office/officeart/2005/8/layout/orgChart1"/>
    <dgm:cxn modelId="{4674D0CE-EF45-401E-B442-461BBDBD0B9A}" type="presParOf" srcId="{BE94E510-A314-4AEE-BC0D-0A95D95E5757}" destId="{878C7F03-7ADA-4C9C-B1C2-DFC47202DB2F}" srcOrd="1" destOrd="0" presId="urn:microsoft.com/office/officeart/2005/8/layout/orgChart1"/>
    <dgm:cxn modelId="{B26C4CC2-0370-4CA7-851C-C5629B9FEF60}" type="presParOf" srcId="{BE94E510-A314-4AEE-BC0D-0A95D95E5757}" destId="{3F55DCF5-62C1-42D8-89B1-7D07E1012798}" srcOrd="2" destOrd="0" presId="urn:microsoft.com/office/officeart/2005/8/layout/orgChart1"/>
    <dgm:cxn modelId="{E6C54C20-AD97-426F-9936-A4B2AE26DEFE}" type="presParOf" srcId="{9AE54580-208C-4933-8FC6-A7B60B4B8DA6}" destId="{D0459EF8-E0AA-429C-9182-EB18403FF42F}" srcOrd="6" destOrd="0" presId="urn:microsoft.com/office/officeart/2005/8/layout/orgChart1"/>
    <dgm:cxn modelId="{A6E992AE-5AF9-40EF-A407-55ADB9BEA503}" type="presParOf" srcId="{9AE54580-208C-4933-8FC6-A7B60B4B8DA6}" destId="{5C87937D-6172-4343-9CEA-092F2AEC7F83}" srcOrd="7" destOrd="0" presId="urn:microsoft.com/office/officeart/2005/8/layout/orgChart1"/>
    <dgm:cxn modelId="{F8768556-692C-47AA-9ABB-5786FB283B7F}" type="presParOf" srcId="{5C87937D-6172-4343-9CEA-092F2AEC7F83}" destId="{50AD3621-4C92-402F-B058-BC88E747E453}" srcOrd="0" destOrd="0" presId="urn:microsoft.com/office/officeart/2005/8/layout/orgChart1"/>
    <dgm:cxn modelId="{E3C95D22-E70A-4332-81E1-428A850D33F1}" type="presParOf" srcId="{50AD3621-4C92-402F-B058-BC88E747E453}" destId="{5103E020-A3B1-45F2-9F2F-8BEC29BE6E01}" srcOrd="0" destOrd="0" presId="urn:microsoft.com/office/officeart/2005/8/layout/orgChart1"/>
    <dgm:cxn modelId="{4C0A385F-2667-4222-922D-A33072B4481A}" type="presParOf" srcId="{50AD3621-4C92-402F-B058-BC88E747E453}" destId="{0CB94644-1A22-4820-80CA-A24312CC2740}" srcOrd="1" destOrd="0" presId="urn:microsoft.com/office/officeart/2005/8/layout/orgChart1"/>
    <dgm:cxn modelId="{B5307228-B813-40B0-ADBB-A8DB1C44C715}" type="presParOf" srcId="{5C87937D-6172-4343-9CEA-092F2AEC7F83}" destId="{A4A10AC3-ECF6-49EF-B6FC-1B956D59EC98}" srcOrd="1" destOrd="0" presId="urn:microsoft.com/office/officeart/2005/8/layout/orgChart1"/>
    <dgm:cxn modelId="{2173ACFD-F44F-4D19-AA80-21BB164BDF51}" type="presParOf" srcId="{5C87937D-6172-4343-9CEA-092F2AEC7F83}" destId="{2C5A12D7-0FE5-406B-B361-B81CC19F6618}" srcOrd="2" destOrd="0" presId="urn:microsoft.com/office/officeart/2005/8/layout/orgChart1"/>
    <dgm:cxn modelId="{43DC6D89-6FFF-4C2A-A50F-1B1623F288BF}" type="presParOf" srcId="{B6FCF11B-FE56-41A1-9363-511279B50F4D}" destId="{690A6870-D733-4938-AEF9-DA1DF885C5F7}" srcOrd="2" destOrd="0" presId="urn:microsoft.com/office/officeart/2005/8/layout/orgChart1"/>
    <dgm:cxn modelId="{5E2F883C-1B85-4985-8F34-131A7AC40A28}" type="presParOf" srcId="{E3A0368E-DCD0-4E83-A0FB-714F8E734AB9}" destId="{C83B60C3-F02F-45B0-851B-C0F8D7C1B187}" srcOrd="1" destOrd="0" presId="urn:microsoft.com/office/officeart/2005/8/layout/orgChart1"/>
    <dgm:cxn modelId="{33533433-BDA7-446F-A51C-4484C3880915}" type="presParOf" srcId="{C83B60C3-F02F-45B0-851B-C0F8D7C1B187}" destId="{AD491DA7-DC32-4A13-814E-8A74D1BE0ED8}" srcOrd="0" destOrd="0" presId="urn:microsoft.com/office/officeart/2005/8/layout/orgChart1"/>
    <dgm:cxn modelId="{BBC5BD8B-5853-4298-95E0-83E90185E937}" type="presParOf" srcId="{AD491DA7-DC32-4A13-814E-8A74D1BE0ED8}" destId="{4A7C4ADE-CBE4-4934-BC98-692A42C5435D}" srcOrd="0" destOrd="0" presId="urn:microsoft.com/office/officeart/2005/8/layout/orgChart1"/>
    <dgm:cxn modelId="{E6A5C411-F42B-41A3-9CC9-EA9EF7FD9942}" type="presParOf" srcId="{AD491DA7-DC32-4A13-814E-8A74D1BE0ED8}" destId="{E8E4660B-911B-4D16-8BA1-C590DD3BB5D1}" srcOrd="1" destOrd="0" presId="urn:microsoft.com/office/officeart/2005/8/layout/orgChart1"/>
    <dgm:cxn modelId="{4FDB57A0-DE9A-4D14-B481-4B6ACF60ED40}" type="presParOf" srcId="{C83B60C3-F02F-45B0-851B-C0F8D7C1B187}" destId="{E4C483C1-BA02-4AF0-865D-E71E3660FDC5}" srcOrd="1" destOrd="0" presId="urn:microsoft.com/office/officeart/2005/8/layout/orgChart1"/>
    <dgm:cxn modelId="{19798BC6-3076-4DCA-BF85-862B1BFC73B0}" type="presParOf" srcId="{E4C483C1-BA02-4AF0-865D-E71E3660FDC5}" destId="{DDF560A1-F467-4BC7-95E8-0C5735EB3062}" srcOrd="0" destOrd="0" presId="urn:microsoft.com/office/officeart/2005/8/layout/orgChart1"/>
    <dgm:cxn modelId="{157BF922-A9B2-4E38-94E1-BD1E4F7599BA}" type="presParOf" srcId="{E4C483C1-BA02-4AF0-865D-E71E3660FDC5}" destId="{51369897-5219-4D7B-B593-52CEC346B0C2}" srcOrd="1" destOrd="0" presId="urn:microsoft.com/office/officeart/2005/8/layout/orgChart1"/>
    <dgm:cxn modelId="{45C988C0-F008-46C3-90B7-F0A50CCFE38D}" type="presParOf" srcId="{51369897-5219-4D7B-B593-52CEC346B0C2}" destId="{241D27F3-9817-4E9B-9882-FD6B485BC606}" srcOrd="0" destOrd="0" presId="urn:microsoft.com/office/officeart/2005/8/layout/orgChart1"/>
    <dgm:cxn modelId="{4AA631FA-2D05-4F7F-ADC4-09DC6EABFFBC}" type="presParOf" srcId="{241D27F3-9817-4E9B-9882-FD6B485BC606}" destId="{6B69ABE0-77CA-49A5-99B9-2923DDDE101C}" srcOrd="0" destOrd="0" presId="urn:microsoft.com/office/officeart/2005/8/layout/orgChart1"/>
    <dgm:cxn modelId="{9A1AE1AF-7F23-42CA-A173-885C53D2A4DF}" type="presParOf" srcId="{241D27F3-9817-4E9B-9882-FD6B485BC606}" destId="{9B9D2781-495A-40B7-9F11-D717DC8DC895}" srcOrd="1" destOrd="0" presId="urn:microsoft.com/office/officeart/2005/8/layout/orgChart1"/>
    <dgm:cxn modelId="{04C278A3-668B-4B74-9A4E-5AC1CA32F49E}" type="presParOf" srcId="{51369897-5219-4D7B-B593-52CEC346B0C2}" destId="{EDDE9722-85BB-4FB9-890D-CEFBCF2C1CAE}" srcOrd="1" destOrd="0" presId="urn:microsoft.com/office/officeart/2005/8/layout/orgChart1"/>
    <dgm:cxn modelId="{D5763267-6CC0-4FB1-AF03-C6C5A5E8E3C2}" type="presParOf" srcId="{51369897-5219-4D7B-B593-52CEC346B0C2}" destId="{56C642AB-2A48-48C2-912E-9D042ABF02D5}" srcOrd="2" destOrd="0" presId="urn:microsoft.com/office/officeart/2005/8/layout/orgChart1"/>
    <dgm:cxn modelId="{5D25F1A5-E53C-4927-A65B-BDB8AB082F49}" type="presParOf" srcId="{E4C483C1-BA02-4AF0-865D-E71E3660FDC5}" destId="{95849BD8-DCD7-41B6-8EA7-D086F9F8A55C}" srcOrd="2" destOrd="0" presId="urn:microsoft.com/office/officeart/2005/8/layout/orgChart1"/>
    <dgm:cxn modelId="{A994A894-AD6F-4E72-B76A-F22A8444D888}" type="presParOf" srcId="{E4C483C1-BA02-4AF0-865D-E71E3660FDC5}" destId="{DD1A292C-8C51-45F6-98D9-AF30C811B372}" srcOrd="3" destOrd="0" presId="urn:microsoft.com/office/officeart/2005/8/layout/orgChart1"/>
    <dgm:cxn modelId="{26374D96-BF70-4683-8D6C-B8CFBDE63A5D}" type="presParOf" srcId="{DD1A292C-8C51-45F6-98D9-AF30C811B372}" destId="{64F6148F-DE53-4C4E-B7C0-2EA08FDCF8FA}" srcOrd="0" destOrd="0" presId="urn:microsoft.com/office/officeart/2005/8/layout/orgChart1"/>
    <dgm:cxn modelId="{07BD35B2-6799-4B99-8E99-5A96BABAF5E9}" type="presParOf" srcId="{64F6148F-DE53-4C4E-B7C0-2EA08FDCF8FA}" destId="{4B681F26-1BBB-4554-8B1C-F853C85328AF}" srcOrd="0" destOrd="0" presId="urn:microsoft.com/office/officeart/2005/8/layout/orgChart1"/>
    <dgm:cxn modelId="{C1F6B8A6-0B29-4B7E-B09C-7F30B3FA1685}" type="presParOf" srcId="{64F6148F-DE53-4C4E-B7C0-2EA08FDCF8FA}" destId="{58275F69-C8C8-4076-A0B1-E90520F55078}" srcOrd="1" destOrd="0" presId="urn:microsoft.com/office/officeart/2005/8/layout/orgChart1"/>
    <dgm:cxn modelId="{00B9252B-0AC3-4F5A-B4D2-8185A1D94E88}" type="presParOf" srcId="{DD1A292C-8C51-45F6-98D9-AF30C811B372}" destId="{89F29567-3AEF-44D7-BD61-CA5F1906D0AF}" srcOrd="1" destOrd="0" presId="urn:microsoft.com/office/officeart/2005/8/layout/orgChart1"/>
    <dgm:cxn modelId="{79204E45-ADB6-4F1E-AE76-A4A7D0BDBAA4}" type="presParOf" srcId="{DD1A292C-8C51-45F6-98D9-AF30C811B372}" destId="{5123C8F0-C842-413A-B13B-9A1812326B96}" srcOrd="2" destOrd="0" presId="urn:microsoft.com/office/officeart/2005/8/layout/orgChart1"/>
    <dgm:cxn modelId="{70A01C4D-B02A-4FA4-A2CB-F1A03069145D}" type="presParOf" srcId="{E4C483C1-BA02-4AF0-865D-E71E3660FDC5}" destId="{DD31A8F0-D0D1-418A-BFD3-58DFD4E899DB}" srcOrd="4" destOrd="0" presId="urn:microsoft.com/office/officeart/2005/8/layout/orgChart1"/>
    <dgm:cxn modelId="{A5F06F7E-B22E-4F99-9E86-DBA24C144D43}" type="presParOf" srcId="{E4C483C1-BA02-4AF0-865D-E71E3660FDC5}" destId="{B9E030E8-5AB2-4CCB-B3C9-9D2D7F0CAEB1}" srcOrd="5" destOrd="0" presId="urn:microsoft.com/office/officeart/2005/8/layout/orgChart1"/>
    <dgm:cxn modelId="{A9266913-43CA-458E-99DD-566CA91CFD59}" type="presParOf" srcId="{B9E030E8-5AB2-4CCB-B3C9-9D2D7F0CAEB1}" destId="{A3EEDC54-581E-4434-BD86-11A2B53AF26C}" srcOrd="0" destOrd="0" presId="urn:microsoft.com/office/officeart/2005/8/layout/orgChart1"/>
    <dgm:cxn modelId="{E895FC1A-7498-4C1A-8725-E06C3D02ABB5}" type="presParOf" srcId="{A3EEDC54-581E-4434-BD86-11A2B53AF26C}" destId="{7FA0F5FC-4122-4AFB-B513-0F5C8D8F2287}" srcOrd="0" destOrd="0" presId="urn:microsoft.com/office/officeart/2005/8/layout/orgChart1"/>
    <dgm:cxn modelId="{90938F5E-F6BC-4615-A945-429BADF675E6}" type="presParOf" srcId="{A3EEDC54-581E-4434-BD86-11A2B53AF26C}" destId="{FEA47871-6162-488B-A9F3-7F82C465ED48}" srcOrd="1" destOrd="0" presId="urn:microsoft.com/office/officeart/2005/8/layout/orgChart1"/>
    <dgm:cxn modelId="{3A8C6247-8DDE-483D-A2E8-40B17ECE0CC6}" type="presParOf" srcId="{B9E030E8-5AB2-4CCB-B3C9-9D2D7F0CAEB1}" destId="{EEC360DC-6BD0-4251-B6AB-D0AB2157911D}" srcOrd="1" destOrd="0" presId="urn:microsoft.com/office/officeart/2005/8/layout/orgChart1"/>
    <dgm:cxn modelId="{F874AED3-55BF-4027-9835-B15E504C8070}" type="presParOf" srcId="{B9E030E8-5AB2-4CCB-B3C9-9D2D7F0CAEB1}" destId="{DC45E5AF-00D7-4319-912E-0340FF37B88D}" srcOrd="2" destOrd="0" presId="urn:microsoft.com/office/officeart/2005/8/layout/orgChart1"/>
    <dgm:cxn modelId="{AC15D71C-3160-46BA-B458-E28A9EB63319}" type="presParOf" srcId="{E4C483C1-BA02-4AF0-865D-E71E3660FDC5}" destId="{2DE69B17-5DE7-42B5-9054-0DA3FD7AB411}" srcOrd="6" destOrd="0" presId="urn:microsoft.com/office/officeart/2005/8/layout/orgChart1"/>
    <dgm:cxn modelId="{03C72B7C-9FDE-4DF8-8558-2D44B062267F}" type="presParOf" srcId="{E4C483C1-BA02-4AF0-865D-E71E3660FDC5}" destId="{3571E9C3-AC54-472C-A2B4-56D58287C766}" srcOrd="7" destOrd="0" presId="urn:microsoft.com/office/officeart/2005/8/layout/orgChart1"/>
    <dgm:cxn modelId="{985C933C-6E8E-4902-AD0A-28D2D0C56429}" type="presParOf" srcId="{3571E9C3-AC54-472C-A2B4-56D58287C766}" destId="{194680B7-6E6F-4FE9-B0BF-04BFCBDF9D2F}" srcOrd="0" destOrd="0" presId="urn:microsoft.com/office/officeart/2005/8/layout/orgChart1"/>
    <dgm:cxn modelId="{3E17FBF8-D4DC-4A7E-9629-38CD332E3E0A}" type="presParOf" srcId="{194680B7-6E6F-4FE9-B0BF-04BFCBDF9D2F}" destId="{CFBB475D-3DA8-42F1-931A-7C482DF5F1ED}" srcOrd="0" destOrd="0" presId="urn:microsoft.com/office/officeart/2005/8/layout/orgChart1"/>
    <dgm:cxn modelId="{7041FCBB-64ED-4112-9F1A-0A0861B01474}" type="presParOf" srcId="{194680B7-6E6F-4FE9-B0BF-04BFCBDF9D2F}" destId="{C5BDAA56-AE1A-4C57-85CB-02B1C01F1333}" srcOrd="1" destOrd="0" presId="urn:microsoft.com/office/officeart/2005/8/layout/orgChart1"/>
    <dgm:cxn modelId="{1A1742D2-917C-4B37-8860-BBC2ABC21620}" type="presParOf" srcId="{3571E9C3-AC54-472C-A2B4-56D58287C766}" destId="{C5116441-53C4-4231-95A2-A29FD44ED7A3}" srcOrd="1" destOrd="0" presId="urn:microsoft.com/office/officeart/2005/8/layout/orgChart1"/>
    <dgm:cxn modelId="{47D881C2-0EA5-43C3-8C67-17D971F0B6E2}" type="presParOf" srcId="{3571E9C3-AC54-472C-A2B4-56D58287C766}" destId="{52312074-5B84-43FF-85A8-908ED00F9C18}" srcOrd="2" destOrd="0" presId="urn:microsoft.com/office/officeart/2005/8/layout/orgChart1"/>
    <dgm:cxn modelId="{F68781DE-6B41-419C-8293-2C32E7CFC20B}" type="presParOf" srcId="{C83B60C3-F02F-45B0-851B-C0F8D7C1B187}" destId="{7488FBEA-AC01-4A0B-BAB2-2B92425CC193}" srcOrd="2" destOrd="0" presId="urn:microsoft.com/office/officeart/2005/8/layout/orgChart1"/>
    <dgm:cxn modelId="{46455A25-44E5-4C15-B34C-19C80F21239F}" type="presParOf" srcId="{E3A0368E-DCD0-4E83-A0FB-714F8E734AB9}" destId="{B30D8949-C00C-4531-9362-C2C9BE3C6FA0}" srcOrd="2" destOrd="0" presId="urn:microsoft.com/office/officeart/2005/8/layout/orgChart1"/>
    <dgm:cxn modelId="{F5E44893-1C9E-4FE5-8835-90C56C55689A}" type="presParOf" srcId="{B30D8949-C00C-4531-9362-C2C9BE3C6FA0}" destId="{BA907BAD-C407-4CED-AD56-E1054C9DCF26}" srcOrd="0" destOrd="0" presId="urn:microsoft.com/office/officeart/2005/8/layout/orgChart1"/>
    <dgm:cxn modelId="{6BEBB39A-459F-492D-8494-DEA04FC32233}" type="presParOf" srcId="{BA907BAD-C407-4CED-AD56-E1054C9DCF26}" destId="{33E034AD-7105-4218-9BCD-5FD3C8A3BC8F}" srcOrd="0" destOrd="0" presId="urn:microsoft.com/office/officeart/2005/8/layout/orgChart1"/>
    <dgm:cxn modelId="{8E7E8511-83DE-41C4-BBFF-6D7CE0F41B42}" type="presParOf" srcId="{BA907BAD-C407-4CED-AD56-E1054C9DCF26}" destId="{66007D30-94CA-4390-8791-5BB0C32D3CB1}" srcOrd="1" destOrd="0" presId="urn:microsoft.com/office/officeart/2005/8/layout/orgChart1"/>
    <dgm:cxn modelId="{E89F2F19-F16A-41EF-AF3D-5E9DBDB94A9D}" type="presParOf" srcId="{B30D8949-C00C-4531-9362-C2C9BE3C6FA0}" destId="{B36AE0E7-9B88-473D-A7B9-4B9D914812D2}" srcOrd="1" destOrd="0" presId="urn:microsoft.com/office/officeart/2005/8/layout/orgChart1"/>
    <dgm:cxn modelId="{D3C242D0-C2CF-42E0-AEC8-8865A63F1B8B}" type="presParOf" srcId="{B36AE0E7-9B88-473D-A7B9-4B9D914812D2}" destId="{3CE836E7-4DD5-415D-A6D5-5913A486CBCE}" srcOrd="0" destOrd="0" presId="urn:microsoft.com/office/officeart/2005/8/layout/orgChart1"/>
    <dgm:cxn modelId="{F4758D1B-3253-4820-9FEE-9B4DF4300727}" type="presParOf" srcId="{B36AE0E7-9B88-473D-A7B9-4B9D914812D2}" destId="{0F3E539C-7A72-4799-8DE7-9E6EF9F57715}" srcOrd="1" destOrd="0" presId="urn:microsoft.com/office/officeart/2005/8/layout/orgChart1"/>
    <dgm:cxn modelId="{3A870C8D-6E5B-411B-AC51-8CC3FACCFB70}" type="presParOf" srcId="{0F3E539C-7A72-4799-8DE7-9E6EF9F57715}" destId="{1BBD4E83-D630-4D97-A203-96367AEBB116}" srcOrd="0" destOrd="0" presId="urn:microsoft.com/office/officeart/2005/8/layout/orgChart1"/>
    <dgm:cxn modelId="{3ECEAAE0-E91E-46B6-BD25-BAE03FEDA13E}" type="presParOf" srcId="{1BBD4E83-D630-4D97-A203-96367AEBB116}" destId="{EBDF1306-492E-40C8-90C7-3B0E5F51A931}" srcOrd="0" destOrd="0" presId="urn:microsoft.com/office/officeart/2005/8/layout/orgChart1"/>
    <dgm:cxn modelId="{BE2AEEF5-03F3-4FDE-86CE-707B40F37464}" type="presParOf" srcId="{1BBD4E83-D630-4D97-A203-96367AEBB116}" destId="{ABEF1BB0-B100-4750-A93B-E4C9BF16EF5F}" srcOrd="1" destOrd="0" presId="urn:microsoft.com/office/officeart/2005/8/layout/orgChart1"/>
    <dgm:cxn modelId="{1F473FC2-FB13-4099-B50B-6696C2753E20}" type="presParOf" srcId="{0F3E539C-7A72-4799-8DE7-9E6EF9F57715}" destId="{39ED6213-945C-47B3-B779-8EE8F2942C40}" srcOrd="1" destOrd="0" presId="urn:microsoft.com/office/officeart/2005/8/layout/orgChart1"/>
    <dgm:cxn modelId="{AFA34278-ABF7-4B90-843B-279373F9546B}" type="presParOf" srcId="{0F3E539C-7A72-4799-8DE7-9E6EF9F57715}" destId="{EECB559B-729D-4AF6-93B3-7C7E6F62F0D1}" srcOrd="2" destOrd="0" presId="urn:microsoft.com/office/officeart/2005/8/layout/orgChart1"/>
    <dgm:cxn modelId="{0BD7F6F0-3005-4893-A665-D826FA11E80F}" type="presParOf" srcId="{B36AE0E7-9B88-473D-A7B9-4B9D914812D2}" destId="{9FB15353-2F3C-4D66-B785-B78A85AAC0F8}" srcOrd="2" destOrd="0" presId="urn:microsoft.com/office/officeart/2005/8/layout/orgChart1"/>
    <dgm:cxn modelId="{BC56E890-2D08-488C-8B64-649DC39BF17E}" type="presParOf" srcId="{B36AE0E7-9B88-473D-A7B9-4B9D914812D2}" destId="{B46368A3-C6AC-490A-9774-3770803B0710}" srcOrd="3" destOrd="0" presId="urn:microsoft.com/office/officeart/2005/8/layout/orgChart1"/>
    <dgm:cxn modelId="{5CCC283B-04FE-481E-84E9-A2B17F7EBB05}" type="presParOf" srcId="{B46368A3-C6AC-490A-9774-3770803B0710}" destId="{93C7EC4E-0132-4135-B370-3D59C6C2EFA9}" srcOrd="0" destOrd="0" presId="urn:microsoft.com/office/officeart/2005/8/layout/orgChart1"/>
    <dgm:cxn modelId="{8C77B576-9B41-428D-913F-12E5B6C3F12B}" type="presParOf" srcId="{93C7EC4E-0132-4135-B370-3D59C6C2EFA9}" destId="{1FAFF7B9-EC8E-436F-AB5C-1B3E41F3D13F}" srcOrd="0" destOrd="0" presId="urn:microsoft.com/office/officeart/2005/8/layout/orgChart1"/>
    <dgm:cxn modelId="{5248F380-AD5E-45B3-B58B-F02C6E849371}" type="presParOf" srcId="{93C7EC4E-0132-4135-B370-3D59C6C2EFA9}" destId="{96173710-FD7E-4D53-BDEA-D9023C89C296}" srcOrd="1" destOrd="0" presId="urn:microsoft.com/office/officeart/2005/8/layout/orgChart1"/>
    <dgm:cxn modelId="{EF7CABD6-4ED9-4E4E-835C-C648C264CEC7}" type="presParOf" srcId="{B46368A3-C6AC-490A-9774-3770803B0710}" destId="{FCE5539A-C20B-47D0-8989-24ADA98E2096}" srcOrd="1" destOrd="0" presId="urn:microsoft.com/office/officeart/2005/8/layout/orgChart1"/>
    <dgm:cxn modelId="{B9FE314D-F425-4CE3-9BDB-E106DF3CF2E8}" type="presParOf" srcId="{B46368A3-C6AC-490A-9774-3770803B0710}" destId="{F2D05F17-0ED3-4161-9060-089C1E1E19B6}" srcOrd="2" destOrd="0" presId="urn:microsoft.com/office/officeart/2005/8/layout/orgChart1"/>
    <dgm:cxn modelId="{13DF0B4B-4C19-41F5-9C95-03DA57CC4B5D}" type="presParOf" srcId="{B36AE0E7-9B88-473D-A7B9-4B9D914812D2}" destId="{A784AC69-D0A8-4572-9112-6869CE6E5882}" srcOrd="4" destOrd="0" presId="urn:microsoft.com/office/officeart/2005/8/layout/orgChart1"/>
    <dgm:cxn modelId="{43137A51-0A9A-48EE-854E-949EFC394559}" type="presParOf" srcId="{B36AE0E7-9B88-473D-A7B9-4B9D914812D2}" destId="{FEE73B01-8A69-4810-9185-AD65F3296B30}" srcOrd="5" destOrd="0" presId="urn:microsoft.com/office/officeart/2005/8/layout/orgChart1"/>
    <dgm:cxn modelId="{6594D40D-0870-49CE-B695-058272491FD3}" type="presParOf" srcId="{FEE73B01-8A69-4810-9185-AD65F3296B30}" destId="{88507453-33D7-4095-BC5B-4555DFD184B2}" srcOrd="0" destOrd="0" presId="urn:microsoft.com/office/officeart/2005/8/layout/orgChart1"/>
    <dgm:cxn modelId="{814F3A43-67E6-462F-8DBF-5735BC3DEF6F}" type="presParOf" srcId="{88507453-33D7-4095-BC5B-4555DFD184B2}" destId="{7389E002-7E98-4B88-82C3-64D6B5661FDB}" srcOrd="0" destOrd="0" presId="urn:microsoft.com/office/officeart/2005/8/layout/orgChart1"/>
    <dgm:cxn modelId="{5BCB267D-6DAC-49E6-A10A-3DAEE41BDDAB}" type="presParOf" srcId="{88507453-33D7-4095-BC5B-4555DFD184B2}" destId="{E1FE1D77-B45A-489B-A77A-0E1141DBBC11}" srcOrd="1" destOrd="0" presId="urn:microsoft.com/office/officeart/2005/8/layout/orgChart1"/>
    <dgm:cxn modelId="{96200E9C-8412-4B58-AE0A-B6EE57059E9B}" type="presParOf" srcId="{FEE73B01-8A69-4810-9185-AD65F3296B30}" destId="{A214EED6-0A77-453E-971B-1571434D5CF5}" srcOrd="1" destOrd="0" presId="urn:microsoft.com/office/officeart/2005/8/layout/orgChart1"/>
    <dgm:cxn modelId="{E5849C9E-D74F-4B12-A608-34D2655D4D38}" type="presParOf" srcId="{FEE73B01-8A69-4810-9185-AD65F3296B30}" destId="{535B5E92-890B-4FB3-9FF6-8C19191AB22F}" srcOrd="2" destOrd="0" presId="urn:microsoft.com/office/officeart/2005/8/layout/orgChart1"/>
    <dgm:cxn modelId="{6AA8F890-338F-4E31-9CA7-C438188EB406}" type="presParOf" srcId="{B30D8949-C00C-4531-9362-C2C9BE3C6FA0}" destId="{10733E62-D345-4549-8A63-B73CEF07D10F}" srcOrd="2" destOrd="0" presId="urn:microsoft.com/office/officeart/2005/8/layout/orgChart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A57B656-B579-45C7-A4FD-A9BB53BD4724}">
      <dsp:nvSpPr>
        <dsp:cNvPr id="0" name=""/>
        <dsp:cNvSpPr/>
      </dsp:nvSpPr>
      <dsp:spPr>
        <a:xfrm>
          <a:off x="6120219" y="1444226"/>
          <a:ext cx="279837" cy="1137751"/>
        </a:xfrm>
        <a:custGeom>
          <a:avLst/>
          <a:gdLst/>
          <a:ahLst/>
          <a:cxnLst/>
          <a:rect l="0" t="0" r="0" b="0"/>
          <a:pathLst>
            <a:path>
              <a:moveTo>
                <a:pt x="279837" y="0"/>
              </a:moveTo>
              <a:lnTo>
                <a:pt x="279837" y="1137751"/>
              </a:lnTo>
              <a:lnTo>
                <a:pt x="0" y="1137751"/>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1DFE5200-5005-4415-9CC7-E39DF2D0D45B}">
      <dsp:nvSpPr>
        <dsp:cNvPr id="0" name=""/>
        <dsp:cNvSpPr/>
      </dsp:nvSpPr>
      <dsp:spPr>
        <a:xfrm>
          <a:off x="10043682" y="4956415"/>
          <a:ext cx="371005" cy="1137751"/>
        </a:xfrm>
        <a:custGeom>
          <a:avLst/>
          <a:gdLst/>
          <a:ahLst/>
          <a:cxnLst/>
          <a:rect l="0" t="0" r="0" b="0"/>
          <a:pathLst>
            <a:path>
              <a:moveTo>
                <a:pt x="0" y="0"/>
              </a:moveTo>
              <a:lnTo>
                <a:pt x="0" y="1137751"/>
              </a:lnTo>
              <a:lnTo>
                <a:pt x="371005" y="1137751"/>
              </a:lnTo>
            </a:path>
          </a:pathLst>
        </a:custGeom>
        <a:noFill/>
        <a:ln w="25400" cap="flat" cmpd="sng" algn="ctr">
          <a:solidFill>
            <a:schemeClr val="accent5">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C060807F-4C73-4C83-B88B-931D0827EA98}">
      <dsp:nvSpPr>
        <dsp:cNvPr id="0" name=""/>
        <dsp:cNvSpPr/>
      </dsp:nvSpPr>
      <dsp:spPr>
        <a:xfrm>
          <a:off x="6400057" y="1444226"/>
          <a:ext cx="4632973" cy="2275503"/>
        </a:xfrm>
        <a:custGeom>
          <a:avLst/>
          <a:gdLst/>
          <a:ahLst/>
          <a:cxnLst/>
          <a:rect l="0" t="0" r="0" b="0"/>
          <a:pathLst>
            <a:path>
              <a:moveTo>
                <a:pt x="0" y="0"/>
              </a:moveTo>
              <a:lnTo>
                <a:pt x="0" y="2015798"/>
              </a:lnTo>
              <a:lnTo>
                <a:pt x="4632973" y="2015798"/>
              </a:lnTo>
              <a:lnTo>
                <a:pt x="4632973" y="2275503"/>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621D19CD-24B5-4C4D-90DE-25F67FC645D4}">
      <dsp:nvSpPr>
        <dsp:cNvPr id="0" name=""/>
        <dsp:cNvSpPr/>
      </dsp:nvSpPr>
      <dsp:spPr>
        <a:xfrm>
          <a:off x="7050900" y="4956415"/>
          <a:ext cx="371005" cy="2893846"/>
        </a:xfrm>
        <a:custGeom>
          <a:avLst/>
          <a:gdLst/>
          <a:ahLst/>
          <a:cxnLst/>
          <a:rect l="0" t="0" r="0" b="0"/>
          <a:pathLst>
            <a:path>
              <a:moveTo>
                <a:pt x="0" y="0"/>
              </a:moveTo>
              <a:lnTo>
                <a:pt x="0" y="2893846"/>
              </a:lnTo>
              <a:lnTo>
                <a:pt x="371005" y="2893846"/>
              </a:lnTo>
            </a:path>
          </a:pathLst>
        </a:custGeom>
        <a:noFill/>
        <a:ln w="25400" cap="flat" cmpd="sng" algn="ctr">
          <a:solidFill>
            <a:schemeClr val="accent5">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2F70C78-0053-41E6-82CB-5D1C684787DF}">
      <dsp:nvSpPr>
        <dsp:cNvPr id="0" name=""/>
        <dsp:cNvSpPr/>
      </dsp:nvSpPr>
      <dsp:spPr>
        <a:xfrm>
          <a:off x="7050900" y="4956415"/>
          <a:ext cx="371005" cy="1137751"/>
        </a:xfrm>
        <a:custGeom>
          <a:avLst/>
          <a:gdLst/>
          <a:ahLst/>
          <a:cxnLst/>
          <a:rect l="0" t="0" r="0" b="0"/>
          <a:pathLst>
            <a:path>
              <a:moveTo>
                <a:pt x="0" y="0"/>
              </a:moveTo>
              <a:lnTo>
                <a:pt x="0" y="1137751"/>
              </a:lnTo>
              <a:lnTo>
                <a:pt x="371005" y="1137751"/>
              </a:lnTo>
            </a:path>
          </a:pathLst>
        </a:custGeom>
        <a:noFill/>
        <a:ln w="25400" cap="flat" cmpd="sng" algn="ctr">
          <a:solidFill>
            <a:schemeClr val="accent5">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6E30FEE-9164-42FE-A1CA-D82939187BEC}">
      <dsp:nvSpPr>
        <dsp:cNvPr id="0" name=""/>
        <dsp:cNvSpPr/>
      </dsp:nvSpPr>
      <dsp:spPr>
        <a:xfrm>
          <a:off x="6400057" y="1444226"/>
          <a:ext cx="1640192" cy="2275503"/>
        </a:xfrm>
        <a:custGeom>
          <a:avLst/>
          <a:gdLst/>
          <a:ahLst/>
          <a:cxnLst/>
          <a:rect l="0" t="0" r="0" b="0"/>
          <a:pathLst>
            <a:path>
              <a:moveTo>
                <a:pt x="0" y="0"/>
              </a:moveTo>
              <a:lnTo>
                <a:pt x="0" y="2015798"/>
              </a:lnTo>
              <a:lnTo>
                <a:pt x="1640192" y="2015798"/>
              </a:lnTo>
              <a:lnTo>
                <a:pt x="1640192" y="2275503"/>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770539A9-5B85-42DA-8D86-6A25311812E6}">
      <dsp:nvSpPr>
        <dsp:cNvPr id="0" name=""/>
        <dsp:cNvSpPr/>
      </dsp:nvSpPr>
      <dsp:spPr>
        <a:xfrm>
          <a:off x="3770515" y="4956415"/>
          <a:ext cx="371005" cy="1218160"/>
        </a:xfrm>
        <a:custGeom>
          <a:avLst/>
          <a:gdLst/>
          <a:ahLst/>
          <a:cxnLst/>
          <a:rect l="0" t="0" r="0" b="0"/>
          <a:pathLst>
            <a:path>
              <a:moveTo>
                <a:pt x="0" y="0"/>
              </a:moveTo>
              <a:lnTo>
                <a:pt x="0" y="1218160"/>
              </a:lnTo>
              <a:lnTo>
                <a:pt x="371005" y="1218160"/>
              </a:lnTo>
            </a:path>
          </a:pathLst>
        </a:custGeom>
        <a:noFill/>
        <a:ln w="25400" cap="flat" cmpd="sng" algn="ctr">
          <a:solidFill>
            <a:schemeClr val="accent5">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7D90D3E6-D304-4552-8E27-1C24EB81FCDF}">
      <dsp:nvSpPr>
        <dsp:cNvPr id="0" name=""/>
        <dsp:cNvSpPr/>
      </dsp:nvSpPr>
      <dsp:spPr>
        <a:xfrm>
          <a:off x="4759864" y="1444226"/>
          <a:ext cx="1640192" cy="2275503"/>
        </a:xfrm>
        <a:custGeom>
          <a:avLst/>
          <a:gdLst/>
          <a:ahLst/>
          <a:cxnLst/>
          <a:rect l="0" t="0" r="0" b="0"/>
          <a:pathLst>
            <a:path>
              <a:moveTo>
                <a:pt x="1640192" y="0"/>
              </a:moveTo>
              <a:lnTo>
                <a:pt x="1640192" y="2015798"/>
              </a:lnTo>
              <a:lnTo>
                <a:pt x="0" y="2015798"/>
              </a:lnTo>
              <a:lnTo>
                <a:pt x="0" y="2275503"/>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CC753590-B53C-492A-A25F-F314607DA453}">
      <dsp:nvSpPr>
        <dsp:cNvPr id="0" name=""/>
        <dsp:cNvSpPr/>
      </dsp:nvSpPr>
      <dsp:spPr>
        <a:xfrm>
          <a:off x="777734" y="4956415"/>
          <a:ext cx="371005" cy="2893846"/>
        </a:xfrm>
        <a:custGeom>
          <a:avLst/>
          <a:gdLst/>
          <a:ahLst/>
          <a:cxnLst/>
          <a:rect l="0" t="0" r="0" b="0"/>
          <a:pathLst>
            <a:path>
              <a:moveTo>
                <a:pt x="0" y="0"/>
              </a:moveTo>
              <a:lnTo>
                <a:pt x="0" y="2893846"/>
              </a:lnTo>
              <a:lnTo>
                <a:pt x="371005" y="2893846"/>
              </a:lnTo>
            </a:path>
          </a:pathLst>
        </a:custGeom>
        <a:noFill/>
        <a:ln w="25400" cap="flat" cmpd="sng" algn="ctr">
          <a:solidFill>
            <a:schemeClr val="accent5">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B0288AD1-3936-46C7-8BD5-1AF7D4A12804}">
      <dsp:nvSpPr>
        <dsp:cNvPr id="0" name=""/>
        <dsp:cNvSpPr/>
      </dsp:nvSpPr>
      <dsp:spPr>
        <a:xfrm>
          <a:off x="777734" y="4956415"/>
          <a:ext cx="371005" cy="1137751"/>
        </a:xfrm>
        <a:custGeom>
          <a:avLst/>
          <a:gdLst/>
          <a:ahLst/>
          <a:cxnLst/>
          <a:rect l="0" t="0" r="0" b="0"/>
          <a:pathLst>
            <a:path>
              <a:moveTo>
                <a:pt x="0" y="0"/>
              </a:moveTo>
              <a:lnTo>
                <a:pt x="0" y="1137751"/>
              </a:lnTo>
              <a:lnTo>
                <a:pt x="371005" y="1137751"/>
              </a:lnTo>
            </a:path>
          </a:pathLst>
        </a:custGeom>
        <a:noFill/>
        <a:ln w="25400" cap="flat" cmpd="sng" algn="ctr">
          <a:solidFill>
            <a:schemeClr val="accent5">
              <a:shade val="8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07E76408-A961-48D5-9ED9-71CCF5D3200B}">
      <dsp:nvSpPr>
        <dsp:cNvPr id="0" name=""/>
        <dsp:cNvSpPr/>
      </dsp:nvSpPr>
      <dsp:spPr>
        <a:xfrm>
          <a:off x="1767083" y="1444226"/>
          <a:ext cx="4632973" cy="2275503"/>
        </a:xfrm>
        <a:custGeom>
          <a:avLst/>
          <a:gdLst/>
          <a:ahLst/>
          <a:cxnLst/>
          <a:rect l="0" t="0" r="0" b="0"/>
          <a:pathLst>
            <a:path>
              <a:moveTo>
                <a:pt x="4632973" y="0"/>
              </a:moveTo>
              <a:lnTo>
                <a:pt x="4632973" y="2015798"/>
              </a:lnTo>
              <a:lnTo>
                <a:pt x="0" y="2015798"/>
              </a:lnTo>
              <a:lnTo>
                <a:pt x="0" y="2275503"/>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53F002F0-C9D3-463E-A7B0-B8BA266391CA}">
      <dsp:nvSpPr>
        <dsp:cNvPr id="0" name=""/>
        <dsp:cNvSpPr/>
      </dsp:nvSpPr>
      <dsp:spPr>
        <a:xfrm>
          <a:off x="5158164" y="5922"/>
          <a:ext cx="2483785" cy="1438303"/>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TCHPP Director </a:t>
          </a:r>
        </a:p>
        <a:p>
          <a:pPr marL="0" lvl="0" indent="0" algn="ctr" defTabSz="889000">
            <a:lnSpc>
              <a:spcPct val="90000"/>
            </a:lnSpc>
            <a:spcBef>
              <a:spcPct val="0"/>
            </a:spcBef>
            <a:spcAft>
              <a:spcPct val="35000"/>
            </a:spcAft>
            <a:buNone/>
          </a:pPr>
          <a:r>
            <a:rPr lang="en-US" sz="2000" kern="1200" dirty="0"/>
            <a:t>Christina Friedt</a:t>
          </a:r>
        </a:p>
      </dsp:txBody>
      <dsp:txXfrm>
        <a:off x="5158164" y="5922"/>
        <a:ext cx="2483785" cy="1438303"/>
      </dsp:txXfrm>
    </dsp:sp>
    <dsp:sp modelId="{4CF74B20-8308-4EC5-B9B5-749EA75AF047}">
      <dsp:nvSpPr>
        <dsp:cNvPr id="0" name=""/>
        <dsp:cNvSpPr/>
      </dsp:nvSpPr>
      <dsp:spPr>
        <a:xfrm>
          <a:off x="530396" y="3719729"/>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CHA Director</a:t>
          </a:r>
        </a:p>
        <a:p>
          <a:pPr marL="0" lvl="0" indent="0" algn="ctr" defTabSz="889000">
            <a:lnSpc>
              <a:spcPct val="90000"/>
            </a:lnSpc>
            <a:spcBef>
              <a:spcPct val="0"/>
            </a:spcBef>
            <a:spcAft>
              <a:spcPct val="35000"/>
            </a:spcAft>
            <a:buNone/>
          </a:pPr>
          <a:r>
            <a:rPr lang="en-US" sz="2000" kern="1200" dirty="0"/>
            <a:t> Carrie Sampson Samuels</a:t>
          </a:r>
        </a:p>
      </dsp:txBody>
      <dsp:txXfrm>
        <a:off x="530396" y="3719729"/>
        <a:ext cx="2473372" cy="1236686"/>
      </dsp:txXfrm>
    </dsp:sp>
    <dsp:sp modelId="{B0728059-7E23-4E81-8450-6D4C8B638B6D}">
      <dsp:nvSpPr>
        <dsp:cNvPr id="0" name=""/>
        <dsp:cNvSpPr/>
      </dsp:nvSpPr>
      <dsp:spPr>
        <a:xfrm>
          <a:off x="1148740" y="5475824"/>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CHA Manager</a:t>
          </a:r>
        </a:p>
        <a:p>
          <a:pPr marL="0" lvl="0" indent="0" algn="ctr" defTabSz="889000">
            <a:lnSpc>
              <a:spcPct val="90000"/>
            </a:lnSpc>
            <a:spcBef>
              <a:spcPct val="0"/>
            </a:spcBef>
            <a:spcAft>
              <a:spcPct val="35000"/>
            </a:spcAft>
            <a:buNone/>
          </a:pPr>
          <a:r>
            <a:rPr lang="en-US" sz="2000" kern="1200" dirty="0"/>
            <a:t>Sasha Jones</a:t>
          </a:r>
        </a:p>
      </dsp:txBody>
      <dsp:txXfrm>
        <a:off x="1148740" y="5475824"/>
        <a:ext cx="2473372" cy="1236686"/>
      </dsp:txXfrm>
    </dsp:sp>
    <dsp:sp modelId="{8B4993BA-C393-4EF3-A645-39AC1EC45A12}">
      <dsp:nvSpPr>
        <dsp:cNvPr id="0" name=""/>
        <dsp:cNvSpPr/>
      </dsp:nvSpPr>
      <dsp:spPr>
        <a:xfrm>
          <a:off x="1148740" y="7231918"/>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CHA Specialist</a:t>
          </a:r>
        </a:p>
        <a:p>
          <a:pPr marL="0" lvl="0" indent="0" algn="ctr" defTabSz="889000">
            <a:lnSpc>
              <a:spcPct val="90000"/>
            </a:lnSpc>
            <a:spcBef>
              <a:spcPct val="0"/>
            </a:spcBef>
            <a:spcAft>
              <a:spcPct val="35000"/>
            </a:spcAft>
            <a:buNone/>
          </a:pPr>
          <a:r>
            <a:rPr lang="en-US" sz="2000" kern="1200" dirty="0"/>
            <a:t>Danni Dearing</a:t>
          </a:r>
        </a:p>
      </dsp:txBody>
      <dsp:txXfrm>
        <a:off x="1148740" y="7231918"/>
        <a:ext cx="2473372" cy="1236686"/>
      </dsp:txXfrm>
    </dsp:sp>
    <dsp:sp modelId="{188F4ED4-558E-411F-BAE3-AFBE38CD0227}">
      <dsp:nvSpPr>
        <dsp:cNvPr id="0" name=""/>
        <dsp:cNvSpPr/>
      </dsp:nvSpPr>
      <dsp:spPr>
        <a:xfrm>
          <a:off x="3523178" y="3719729"/>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BHA Director</a:t>
          </a:r>
        </a:p>
        <a:p>
          <a:pPr marL="0" lvl="0" indent="0" algn="ctr" defTabSz="889000">
            <a:lnSpc>
              <a:spcPct val="90000"/>
            </a:lnSpc>
            <a:spcBef>
              <a:spcPct val="0"/>
            </a:spcBef>
            <a:spcAft>
              <a:spcPct val="35000"/>
            </a:spcAft>
            <a:buNone/>
          </a:pPr>
          <a:r>
            <a:rPr lang="en-US" sz="2000" kern="1200" dirty="0"/>
            <a:t>Open</a:t>
          </a:r>
        </a:p>
      </dsp:txBody>
      <dsp:txXfrm>
        <a:off x="3523178" y="3719729"/>
        <a:ext cx="2473372" cy="1236686"/>
      </dsp:txXfrm>
    </dsp:sp>
    <dsp:sp modelId="{F30DBF4C-C158-4544-8C3A-DC7390739907}">
      <dsp:nvSpPr>
        <dsp:cNvPr id="0" name=""/>
        <dsp:cNvSpPr/>
      </dsp:nvSpPr>
      <dsp:spPr>
        <a:xfrm>
          <a:off x="4141521" y="5475824"/>
          <a:ext cx="2760976" cy="1397505"/>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BHA Program Manager</a:t>
          </a:r>
        </a:p>
        <a:p>
          <a:pPr marL="0" lvl="0" indent="0" algn="ctr" defTabSz="889000">
            <a:lnSpc>
              <a:spcPct val="90000"/>
            </a:lnSpc>
            <a:spcBef>
              <a:spcPct val="0"/>
            </a:spcBef>
            <a:spcAft>
              <a:spcPct val="35000"/>
            </a:spcAft>
            <a:buNone/>
          </a:pPr>
          <a:r>
            <a:rPr lang="en-US" sz="2000" kern="1200" dirty="0"/>
            <a:t>Katie Hunsberger</a:t>
          </a:r>
        </a:p>
      </dsp:txBody>
      <dsp:txXfrm>
        <a:off x="4141521" y="5475824"/>
        <a:ext cx="2760976" cy="1397505"/>
      </dsp:txXfrm>
    </dsp:sp>
    <dsp:sp modelId="{6B69ABE0-77CA-49A5-99B9-2923DDDE101C}">
      <dsp:nvSpPr>
        <dsp:cNvPr id="0" name=""/>
        <dsp:cNvSpPr/>
      </dsp:nvSpPr>
      <dsp:spPr>
        <a:xfrm>
          <a:off x="6803563" y="3719729"/>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DHA Director</a:t>
          </a:r>
        </a:p>
        <a:p>
          <a:pPr marL="0" lvl="0" indent="0" algn="ctr" defTabSz="889000">
            <a:lnSpc>
              <a:spcPct val="90000"/>
            </a:lnSpc>
            <a:spcBef>
              <a:spcPct val="0"/>
            </a:spcBef>
            <a:spcAft>
              <a:spcPct val="35000"/>
            </a:spcAft>
            <a:buNone/>
          </a:pPr>
          <a:r>
            <a:rPr lang="en-US" sz="2000" kern="1200" dirty="0"/>
            <a:t>Miranda Davis</a:t>
          </a:r>
        </a:p>
      </dsp:txBody>
      <dsp:txXfrm>
        <a:off x="6803563" y="3719729"/>
        <a:ext cx="2473372" cy="1236686"/>
      </dsp:txXfrm>
    </dsp:sp>
    <dsp:sp modelId="{5348D998-7B23-4273-9BAD-430D41A5B51E}">
      <dsp:nvSpPr>
        <dsp:cNvPr id="0" name=""/>
        <dsp:cNvSpPr/>
      </dsp:nvSpPr>
      <dsp:spPr>
        <a:xfrm>
          <a:off x="7421906" y="5475824"/>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DHA Manager</a:t>
          </a:r>
        </a:p>
        <a:p>
          <a:pPr marL="0" lvl="0" indent="0" algn="ctr" defTabSz="889000">
            <a:lnSpc>
              <a:spcPct val="90000"/>
            </a:lnSpc>
            <a:spcBef>
              <a:spcPct val="0"/>
            </a:spcBef>
            <a:spcAft>
              <a:spcPct val="35000"/>
            </a:spcAft>
            <a:buNone/>
          </a:pPr>
          <a:r>
            <a:rPr lang="en-US" sz="2000" kern="1200" dirty="0"/>
            <a:t>Pam Ready</a:t>
          </a:r>
        </a:p>
      </dsp:txBody>
      <dsp:txXfrm>
        <a:off x="7421906" y="5475824"/>
        <a:ext cx="2473372" cy="1236686"/>
      </dsp:txXfrm>
    </dsp:sp>
    <dsp:sp modelId="{CFEDA440-FC90-42A5-863C-5DD264CFD589}">
      <dsp:nvSpPr>
        <dsp:cNvPr id="0" name=""/>
        <dsp:cNvSpPr/>
      </dsp:nvSpPr>
      <dsp:spPr>
        <a:xfrm>
          <a:off x="7421906" y="7231918"/>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DHA Specialist</a:t>
          </a:r>
        </a:p>
        <a:p>
          <a:pPr marL="0" lvl="0" indent="0" algn="ctr" defTabSz="889000">
            <a:lnSpc>
              <a:spcPct val="90000"/>
            </a:lnSpc>
            <a:spcBef>
              <a:spcPct val="0"/>
            </a:spcBef>
            <a:spcAft>
              <a:spcPct val="35000"/>
            </a:spcAft>
            <a:buNone/>
          </a:pPr>
          <a:r>
            <a:rPr lang="en-US" sz="2000" kern="1200" dirty="0"/>
            <a:t>Kari Kuntzelman</a:t>
          </a:r>
        </a:p>
      </dsp:txBody>
      <dsp:txXfrm>
        <a:off x="7421906" y="7231918"/>
        <a:ext cx="2473372" cy="1236686"/>
      </dsp:txXfrm>
    </dsp:sp>
    <dsp:sp modelId="{3019EC0C-9D90-47F3-AEE8-E996817A32E0}">
      <dsp:nvSpPr>
        <dsp:cNvPr id="0" name=""/>
        <dsp:cNvSpPr/>
      </dsp:nvSpPr>
      <dsp:spPr>
        <a:xfrm>
          <a:off x="9796344" y="3719729"/>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TCHP Education Director</a:t>
          </a:r>
        </a:p>
        <a:p>
          <a:pPr marL="0" lvl="0" indent="0" algn="ctr" defTabSz="889000">
            <a:lnSpc>
              <a:spcPct val="90000"/>
            </a:lnSpc>
            <a:spcBef>
              <a:spcPct val="0"/>
            </a:spcBef>
            <a:spcAft>
              <a:spcPct val="35000"/>
            </a:spcAft>
            <a:buNone/>
          </a:pPr>
          <a:r>
            <a:rPr lang="en-US" sz="2000" kern="1200" dirty="0"/>
            <a:t>Stephannie Christian </a:t>
          </a:r>
        </a:p>
      </dsp:txBody>
      <dsp:txXfrm>
        <a:off x="9796344" y="3719729"/>
        <a:ext cx="2473372" cy="1236686"/>
      </dsp:txXfrm>
    </dsp:sp>
    <dsp:sp modelId="{BA7888D4-2801-473B-95C1-4322B65EE49D}">
      <dsp:nvSpPr>
        <dsp:cNvPr id="0" name=""/>
        <dsp:cNvSpPr/>
      </dsp:nvSpPr>
      <dsp:spPr>
        <a:xfrm>
          <a:off x="10414688" y="5475824"/>
          <a:ext cx="2473372" cy="1236686"/>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TCHP Education Data Coordinator</a:t>
          </a:r>
        </a:p>
        <a:p>
          <a:pPr marL="0" lvl="0" indent="0" algn="ctr" defTabSz="889000">
            <a:lnSpc>
              <a:spcPct val="90000"/>
            </a:lnSpc>
            <a:spcBef>
              <a:spcPct val="0"/>
            </a:spcBef>
            <a:spcAft>
              <a:spcPct val="35000"/>
            </a:spcAft>
            <a:buNone/>
          </a:pPr>
          <a:r>
            <a:rPr lang="en-US" sz="2000" kern="1200" dirty="0"/>
            <a:t>Morning Rose Tobey</a:t>
          </a:r>
        </a:p>
      </dsp:txBody>
      <dsp:txXfrm>
        <a:off x="10414688" y="5475824"/>
        <a:ext cx="2473372" cy="1236686"/>
      </dsp:txXfrm>
    </dsp:sp>
    <dsp:sp modelId="{FE1A2A1A-7AED-4B02-BA5D-F709CF78957B}">
      <dsp:nvSpPr>
        <dsp:cNvPr id="0" name=""/>
        <dsp:cNvSpPr/>
      </dsp:nvSpPr>
      <dsp:spPr>
        <a:xfrm>
          <a:off x="3870538" y="2025697"/>
          <a:ext cx="2249681" cy="1112560"/>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889000">
            <a:lnSpc>
              <a:spcPct val="90000"/>
            </a:lnSpc>
            <a:spcBef>
              <a:spcPct val="0"/>
            </a:spcBef>
            <a:spcAft>
              <a:spcPct val="35000"/>
            </a:spcAft>
            <a:buNone/>
          </a:pPr>
          <a:r>
            <a:rPr lang="en-US" sz="2000" b="1" kern="1200" dirty="0"/>
            <a:t>TCHPP Manager</a:t>
          </a:r>
        </a:p>
        <a:p>
          <a:pPr marL="0" lvl="0" indent="0" algn="ctr" defTabSz="889000">
            <a:lnSpc>
              <a:spcPct val="90000"/>
            </a:lnSpc>
            <a:spcBef>
              <a:spcPct val="0"/>
            </a:spcBef>
            <a:spcAft>
              <a:spcPct val="35000"/>
            </a:spcAft>
            <a:buNone/>
          </a:pPr>
          <a:r>
            <a:rPr lang="en-US" sz="2000" kern="1200" dirty="0"/>
            <a:t>Lisa Griggs</a:t>
          </a:r>
        </a:p>
      </dsp:txBody>
      <dsp:txXfrm>
        <a:off x="3870538" y="2025697"/>
        <a:ext cx="2249681" cy="1112560"/>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784AC69-D0A8-4572-9112-6869CE6E5882}">
      <dsp:nvSpPr>
        <dsp:cNvPr id="0" name=""/>
        <dsp:cNvSpPr/>
      </dsp:nvSpPr>
      <dsp:spPr>
        <a:xfrm>
          <a:off x="12096245" y="1215336"/>
          <a:ext cx="364297" cy="4565860"/>
        </a:xfrm>
        <a:custGeom>
          <a:avLst/>
          <a:gdLst/>
          <a:ahLst/>
          <a:cxnLst/>
          <a:rect l="0" t="0" r="0" b="0"/>
          <a:pathLst>
            <a:path>
              <a:moveTo>
                <a:pt x="364297" y="0"/>
              </a:moveTo>
              <a:lnTo>
                <a:pt x="364297" y="4565860"/>
              </a:lnTo>
              <a:lnTo>
                <a:pt x="0" y="4565860"/>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9FB15353-2F3C-4D66-B785-B78A85AAC0F8}">
      <dsp:nvSpPr>
        <dsp:cNvPr id="0" name=""/>
        <dsp:cNvSpPr/>
      </dsp:nvSpPr>
      <dsp:spPr>
        <a:xfrm>
          <a:off x="12096245" y="1215336"/>
          <a:ext cx="364297" cy="2841519"/>
        </a:xfrm>
        <a:custGeom>
          <a:avLst/>
          <a:gdLst/>
          <a:ahLst/>
          <a:cxnLst/>
          <a:rect l="0" t="0" r="0" b="0"/>
          <a:pathLst>
            <a:path>
              <a:moveTo>
                <a:pt x="364297" y="0"/>
              </a:moveTo>
              <a:lnTo>
                <a:pt x="364297" y="2841519"/>
              </a:lnTo>
              <a:lnTo>
                <a:pt x="0" y="2841519"/>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3CE836E7-4DD5-415D-A6D5-5913A486CBCE}">
      <dsp:nvSpPr>
        <dsp:cNvPr id="0" name=""/>
        <dsp:cNvSpPr/>
      </dsp:nvSpPr>
      <dsp:spPr>
        <a:xfrm>
          <a:off x="12096245" y="1215336"/>
          <a:ext cx="364297" cy="1117178"/>
        </a:xfrm>
        <a:custGeom>
          <a:avLst/>
          <a:gdLst/>
          <a:ahLst/>
          <a:cxnLst/>
          <a:rect l="0" t="0" r="0" b="0"/>
          <a:pathLst>
            <a:path>
              <a:moveTo>
                <a:pt x="364297" y="0"/>
              </a:moveTo>
              <a:lnTo>
                <a:pt x="364297" y="1117178"/>
              </a:lnTo>
              <a:lnTo>
                <a:pt x="0" y="1117178"/>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2DE69B17-5DE7-42B5-9054-0DA3FD7AB411}">
      <dsp:nvSpPr>
        <dsp:cNvPr id="0" name=""/>
        <dsp:cNvSpPr/>
      </dsp:nvSpPr>
      <dsp:spPr>
        <a:xfrm>
          <a:off x="9157580" y="1215336"/>
          <a:ext cx="364297" cy="6290201"/>
        </a:xfrm>
        <a:custGeom>
          <a:avLst/>
          <a:gdLst/>
          <a:ahLst/>
          <a:cxnLst/>
          <a:rect l="0" t="0" r="0" b="0"/>
          <a:pathLst>
            <a:path>
              <a:moveTo>
                <a:pt x="364297" y="0"/>
              </a:moveTo>
              <a:lnTo>
                <a:pt x="364297" y="6290201"/>
              </a:lnTo>
              <a:lnTo>
                <a:pt x="0" y="6290201"/>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D31A8F0-D0D1-418A-BFD3-58DFD4E899DB}">
      <dsp:nvSpPr>
        <dsp:cNvPr id="0" name=""/>
        <dsp:cNvSpPr/>
      </dsp:nvSpPr>
      <dsp:spPr>
        <a:xfrm>
          <a:off x="9157580" y="1215336"/>
          <a:ext cx="364297" cy="4565860"/>
        </a:xfrm>
        <a:custGeom>
          <a:avLst/>
          <a:gdLst/>
          <a:ahLst/>
          <a:cxnLst/>
          <a:rect l="0" t="0" r="0" b="0"/>
          <a:pathLst>
            <a:path>
              <a:moveTo>
                <a:pt x="364297" y="0"/>
              </a:moveTo>
              <a:lnTo>
                <a:pt x="364297" y="4565860"/>
              </a:lnTo>
              <a:lnTo>
                <a:pt x="0" y="4565860"/>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95849BD8-DCD7-41B6-8EA7-D086F9F8A55C}">
      <dsp:nvSpPr>
        <dsp:cNvPr id="0" name=""/>
        <dsp:cNvSpPr/>
      </dsp:nvSpPr>
      <dsp:spPr>
        <a:xfrm>
          <a:off x="9157580" y="1215336"/>
          <a:ext cx="364297" cy="2841519"/>
        </a:xfrm>
        <a:custGeom>
          <a:avLst/>
          <a:gdLst/>
          <a:ahLst/>
          <a:cxnLst/>
          <a:rect l="0" t="0" r="0" b="0"/>
          <a:pathLst>
            <a:path>
              <a:moveTo>
                <a:pt x="364297" y="0"/>
              </a:moveTo>
              <a:lnTo>
                <a:pt x="364297" y="2841519"/>
              </a:lnTo>
              <a:lnTo>
                <a:pt x="0" y="2841519"/>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DF560A1-F467-4BC7-95E8-0C5735EB3062}">
      <dsp:nvSpPr>
        <dsp:cNvPr id="0" name=""/>
        <dsp:cNvSpPr/>
      </dsp:nvSpPr>
      <dsp:spPr>
        <a:xfrm>
          <a:off x="9157580" y="1215336"/>
          <a:ext cx="364297" cy="1117178"/>
        </a:xfrm>
        <a:custGeom>
          <a:avLst/>
          <a:gdLst/>
          <a:ahLst/>
          <a:cxnLst/>
          <a:rect l="0" t="0" r="0" b="0"/>
          <a:pathLst>
            <a:path>
              <a:moveTo>
                <a:pt x="364297" y="0"/>
              </a:moveTo>
              <a:lnTo>
                <a:pt x="364297" y="1117178"/>
              </a:lnTo>
              <a:lnTo>
                <a:pt x="0" y="1117178"/>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0459EF8-E0AA-429C-9182-EB18403FF42F}">
      <dsp:nvSpPr>
        <dsp:cNvPr id="0" name=""/>
        <dsp:cNvSpPr/>
      </dsp:nvSpPr>
      <dsp:spPr>
        <a:xfrm>
          <a:off x="6218914" y="1215336"/>
          <a:ext cx="364297" cy="6290201"/>
        </a:xfrm>
        <a:custGeom>
          <a:avLst/>
          <a:gdLst/>
          <a:ahLst/>
          <a:cxnLst/>
          <a:rect l="0" t="0" r="0" b="0"/>
          <a:pathLst>
            <a:path>
              <a:moveTo>
                <a:pt x="364297" y="0"/>
              </a:moveTo>
              <a:lnTo>
                <a:pt x="364297" y="6290201"/>
              </a:lnTo>
              <a:lnTo>
                <a:pt x="0" y="6290201"/>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A944B415-B3D6-4DFD-AE2F-72FB42FA817D}">
      <dsp:nvSpPr>
        <dsp:cNvPr id="0" name=""/>
        <dsp:cNvSpPr/>
      </dsp:nvSpPr>
      <dsp:spPr>
        <a:xfrm>
          <a:off x="6218914" y="1215336"/>
          <a:ext cx="364297" cy="4565860"/>
        </a:xfrm>
        <a:custGeom>
          <a:avLst/>
          <a:gdLst/>
          <a:ahLst/>
          <a:cxnLst/>
          <a:rect l="0" t="0" r="0" b="0"/>
          <a:pathLst>
            <a:path>
              <a:moveTo>
                <a:pt x="364297" y="0"/>
              </a:moveTo>
              <a:lnTo>
                <a:pt x="364297" y="4565860"/>
              </a:lnTo>
              <a:lnTo>
                <a:pt x="0" y="4565860"/>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E87BBC98-145F-41D5-89CE-462E734A287D}">
      <dsp:nvSpPr>
        <dsp:cNvPr id="0" name=""/>
        <dsp:cNvSpPr/>
      </dsp:nvSpPr>
      <dsp:spPr>
        <a:xfrm>
          <a:off x="6218914" y="1215336"/>
          <a:ext cx="364297" cy="2841519"/>
        </a:xfrm>
        <a:custGeom>
          <a:avLst/>
          <a:gdLst/>
          <a:ahLst/>
          <a:cxnLst/>
          <a:rect l="0" t="0" r="0" b="0"/>
          <a:pathLst>
            <a:path>
              <a:moveTo>
                <a:pt x="364297" y="0"/>
              </a:moveTo>
              <a:lnTo>
                <a:pt x="364297" y="2841519"/>
              </a:lnTo>
              <a:lnTo>
                <a:pt x="0" y="2841519"/>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D8BA68E5-5219-48FC-B4F2-D7A54B3D0D0C}">
      <dsp:nvSpPr>
        <dsp:cNvPr id="0" name=""/>
        <dsp:cNvSpPr/>
      </dsp:nvSpPr>
      <dsp:spPr>
        <a:xfrm>
          <a:off x="6218914" y="1215336"/>
          <a:ext cx="364297" cy="1117178"/>
        </a:xfrm>
        <a:custGeom>
          <a:avLst/>
          <a:gdLst/>
          <a:ahLst/>
          <a:cxnLst/>
          <a:rect l="0" t="0" r="0" b="0"/>
          <a:pathLst>
            <a:path>
              <a:moveTo>
                <a:pt x="364297" y="0"/>
              </a:moveTo>
              <a:lnTo>
                <a:pt x="364297" y="1117178"/>
              </a:lnTo>
              <a:lnTo>
                <a:pt x="0" y="1117178"/>
              </a:lnTo>
            </a:path>
          </a:pathLst>
        </a:custGeom>
        <a:noFill/>
        <a:ln w="25400" cap="flat" cmpd="sng" algn="ctr">
          <a:solidFill>
            <a:schemeClr val="accent5">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3B2A0DEA-8562-4ACF-A5C3-B9EAA909B82B}">
      <dsp:nvSpPr>
        <dsp:cNvPr id="0" name=""/>
        <dsp:cNvSpPr/>
      </dsp:nvSpPr>
      <dsp:spPr>
        <a:xfrm>
          <a:off x="4397428" y="1011"/>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lvl="0" indent="0" algn="ctr" defTabSz="1066800">
            <a:lnSpc>
              <a:spcPct val="90000"/>
            </a:lnSpc>
            <a:spcBef>
              <a:spcPct val="0"/>
            </a:spcBef>
            <a:spcAft>
              <a:spcPct val="35000"/>
            </a:spcAft>
            <a:buNone/>
          </a:pPr>
          <a:r>
            <a:rPr lang="en-US" sz="2400" b="1" kern="1200" dirty="0"/>
            <a:t>Behavioral</a:t>
          </a:r>
          <a:r>
            <a:rPr lang="en-US" sz="2800" b="1" kern="1200" dirty="0"/>
            <a:t> </a:t>
          </a:r>
          <a:r>
            <a:rPr lang="en-US" sz="2400" b="1" kern="1200" dirty="0"/>
            <a:t>Health</a:t>
          </a:r>
          <a:endParaRPr lang="en-US" sz="2800" kern="1200" dirty="0"/>
        </a:p>
      </dsp:txBody>
      <dsp:txXfrm>
        <a:off x="4397428" y="1011"/>
        <a:ext cx="2428649" cy="1214324"/>
      </dsp:txXfrm>
    </dsp:sp>
    <dsp:sp modelId="{2AB78358-82D5-44F2-9757-E36251C1D813}">
      <dsp:nvSpPr>
        <dsp:cNvPr id="0" name=""/>
        <dsp:cNvSpPr/>
      </dsp:nvSpPr>
      <dsp:spPr>
        <a:xfrm>
          <a:off x="3790265" y="1725352"/>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Jenece Howe</a:t>
          </a:r>
        </a:p>
        <a:p>
          <a:pPr marL="0" lvl="0" indent="0" algn="ctr" defTabSz="977900">
            <a:lnSpc>
              <a:spcPct val="90000"/>
            </a:lnSpc>
            <a:spcBef>
              <a:spcPct val="0"/>
            </a:spcBef>
            <a:spcAft>
              <a:spcPct val="35000"/>
            </a:spcAft>
            <a:buNone/>
          </a:pPr>
          <a:r>
            <a:rPr lang="en-US" sz="2200" kern="1200" dirty="0"/>
            <a:t>BHA/P candidate</a:t>
          </a:r>
        </a:p>
      </dsp:txBody>
      <dsp:txXfrm>
        <a:off x="3790265" y="1725352"/>
        <a:ext cx="2428649" cy="1214324"/>
      </dsp:txXfrm>
    </dsp:sp>
    <dsp:sp modelId="{339E306B-944E-4A54-97B2-92AC10C094B6}">
      <dsp:nvSpPr>
        <dsp:cNvPr id="0" name=""/>
        <dsp:cNvSpPr/>
      </dsp:nvSpPr>
      <dsp:spPr>
        <a:xfrm>
          <a:off x="3790265" y="3449693"/>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Dolores Jimerson, Clinical Supervisor</a:t>
          </a:r>
        </a:p>
      </dsp:txBody>
      <dsp:txXfrm>
        <a:off x="3790265" y="3449693"/>
        <a:ext cx="2428649" cy="1214324"/>
      </dsp:txXfrm>
    </dsp:sp>
    <dsp:sp modelId="{250F053C-9A90-4541-9DC5-BBC62E3DA631}">
      <dsp:nvSpPr>
        <dsp:cNvPr id="0" name=""/>
        <dsp:cNvSpPr/>
      </dsp:nvSpPr>
      <dsp:spPr>
        <a:xfrm>
          <a:off x="3790265" y="5174034"/>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Dr. Danica Brown, Behavioral Health Director/Expert</a:t>
          </a:r>
        </a:p>
      </dsp:txBody>
      <dsp:txXfrm>
        <a:off x="3790265" y="5174034"/>
        <a:ext cx="2428649" cy="1214324"/>
      </dsp:txXfrm>
    </dsp:sp>
    <dsp:sp modelId="{5103E020-A3B1-45F2-9F2F-8BEC29BE6E01}">
      <dsp:nvSpPr>
        <dsp:cNvPr id="0" name=""/>
        <dsp:cNvSpPr/>
      </dsp:nvSpPr>
      <dsp:spPr>
        <a:xfrm>
          <a:off x="3790265" y="6898375"/>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Dr. Jeff King, Clinical Supervisor</a:t>
          </a:r>
        </a:p>
      </dsp:txBody>
      <dsp:txXfrm>
        <a:off x="3790265" y="6898375"/>
        <a:ext cx="2428649" cy="1214324"/>
      </dsp:txXfrm>
    </dsp:sp>
    <dsp:sp modelId="{4A7C4ADE-CBE4-4934-BC98-692A42C5435D}">
      <dsp:nvSpPr>
        <dsp:cNvPr id="0" name=""/>
        <dsp:cNvSpPr/>
      </dsp:nvSpPr>
      <dsp:spPr>
        <a:xfrm>
          <a:off x="7336093" y="1011"/>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lvl="0" indent="0" algn="ctr" defTabSz="1066800">
            <a:lnSpc>
              <a:spcPct val="90000"/>
            </a:lnSpc>
            <a:spcBef>
              <a:spcPct val="0"/>
            </a:spcBef>
            <a:spcAft>
              <a:spcPct val="35000"/>
            </a:spcAft>
            <a:buNone/>
          </a:pPr>
          <a:r>
            <a:rPr lang="en-US" sz="2400" b="1" kern="1200" dirty="0"/>
            <a:t>Community Health </a:t>
          </a:r>
          <a:endParaRPr lang="en-US" sz="2400" kern="1200" dirty="0"/>
        </a:p>
      </dsp:txBody>
      <dsp:txXfrm>
        <a:off x="7336093" y="1011"/>
        <a:ext cx="2428649" cy="1214324"/>
      </dsp:txXfrm>
    </dsp:sp>
    <dsp:sp modelId="{6B69ABE0-77CA-49A5-99B9-2923DDDE101C}">
      <dsp:nvSpPr>
        <dsp:cNvPr id="0" name=""/>
        <dsp:cNvSpPr/>
      </dsp:nvSpPr>
      <dsp:spPr>
        <a:xfrm>
          <a:off x="6728931" y="1725352"/>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Rebecca </a:t>
          </a:r>
          <a:r>
            <a:rPr lang="en-US" sz="2200" kern="1200" dirty="0" err="1"/>
            <a:t>Pazdernick</a:t>
          </a:r>
          <a:r>
            <a:rPr lang="en-US" sz="2200" kern="1200" dirty="0"/>
            <a:t>, Physician Associate</a:t>
          </a:r>
        </a:p>
      </dsp:txBody>
      <dsp:txXfrm>
        <a:off x="6728931" y="1725352"/>
        <a:ext cx="2428649" cy="1214324"/>
      </dsp:txXfrm>
    </dsp:sp>
    <dsp:sp modelId="{4B681F26-1BBB-4554-8B1C-F853C85328AF}">
      <dsp:nvSpPr>
        <dsp:cNvPr id="0" name=""/>
        <dsp:cNvSpPr/>
      </dsp:nvSpPr>
      <dsp:spPr>
        <a:xfrm>
          <a:off x="6728931" y="3449693"/>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Danni Dearing, MD/MPH Candidate</a:t>
          </a:r>
        </a:p>
      </dsp:txBody>
      <dsp:txXfrm>
        <a:off x="6728931" y="3449693"/>
        <a:ext cx="2428649" cy="1214324"/>
      </dsp:txXfrm>
    </dsp:sp>
    <dsp:sp modelId="{7FA0F5FC-4122-4AFB-B513-0F5C8D8F2287}">
      <dsp:nvSpPr>
        <dsp:cNvPr id="0" name=""/>
        <dsp:cNvSpPr/>
      </dsp:nvSpPr>
      <dsp:spPr>
        <a:xfrm>
          <a:off x="6728931" y="5174034"/>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Linda Curda, Nurse Midwife</a:t>
          </a:r>
        </a:p>
      </dsp:txBody>
      <dsp:txXfrm>
        <a:off x="6728931" y="5174034"/>
        <a:ext cx="2428649" cy="1214324"/>
      </dsp:txXfrm>
    </dsp:sp>
    <dsp:sp modelId="{CFBB475D-3DA8-42F1-931A-7C482DF5F1ED}">
      <dsp:nvSpPr>
        <dsp:cNvPr id="0" name=""/>
        <dsp:cNvSpPr/>
      </dsp:nvSpPr>
      <dsp:spPr>
        <a:xfrm>
          <a:off x="6728931" y="6898375"/>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Jim Ferguson, Physician Associate</a:t>
          </a:r>
        </a:p>
      </dsp:txBody>
      <dsp:txXfrm>
        <a:off x="6728931" y="6898375"/>
        <a:ext cx="2428649" cy="1214324"/>
      </dsp:txXfrm>
    </dsp:sp>
    <dsp:sp modelId="{33E034AD-7105-4218-9BCD-5FD3C8A3BC8F}">
      <dsp:nvSpPr>
        <dsp:cNvPr id="0" name=""/>
        <dsp:cNvSpPr/>
      </dsp:nvSpPr>
      <dsp:spPr>
        <a:xfrm>
          <a:off x="10274759" y="1011"/>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5240" tIns="15240" rIns="15240" bIns="15240" numCol="1" spcCol="1270" anchor="ctr" anchorCtr="0">
          <a:noAutofit/>
        </a:bodyPr>
        <a:lstStyle/>
        <a:p>
          <a:pPr marL="0" lvl="0" indent="0" algn="ctr" defTabSz="1066800">
            <a:lnSpc>
              <a:spcPct val="90000"/>
            </a:lnSpc>
            <a:spcBef>
              <a:spcPct val="0"/>
            </a:spcBef>
            <a:spcAft>
              <a:spcPct val="35000"/>
            </a:spcAft>
            <a:buNone/>
          </a:pPr>
          <a:r>
            <a:rPr lang="en-US" sz="2400" b="1" kern="1200" dirty="0"/>
            <a:t>CHAP Certification Board </a:t>
          </a:r>
          <a:endParaRPr lang="en-US" sz="2400" kern="1200" dirty="0"/>
        </a:p>
      </dsp:txBody>
      <dsp:txXfrm>
        <a:off x="10274759" y="1011"/>
        <a:ext cx="2428649" cy="1214324"/>
      </dsp:txXfrm>
    </dsp:sp>
    <dsp:sp modelId="{EBDF1306-492E-40C8-90C7-3B0E5F51A931}">
      <dsp:nvSpPr>
        <dsp:cNvPr id="0" name=""/>
        <dsp:cNvSpPr/>
      </dsp:nvSpPr>
      <dsp:spPr>
        <a:xfrm>
          <a:off x="9667596" y="1725352"/>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Tanya Firemoon, PACCB Lead</a:t>
          </a:r>
        </a:p>
      </dsp:txBody>
      <dsp:txXfrm>
        <a:off x="9667596" y="1725352"/>
        <a:ext cx="2428649" cy="1214324"/>
      </dsp:txXfrm>
    </dsp:sp>
    <dsp:sp modelId="{1FAFF7B9-EC8E-436F-AB5C-1B3E41F3D13F}">
      <dsp:nvSpPr>
        <dsp:cNvPr id="0" name=""/>
        <dsp:cNvSpPr/>
      </dsp:nvSpPr>
      <dsp:spPr>
        <a:xfrm>
          <a:off x="9667596" y="3449693"/>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Torie Heart, CHAP CB Expert</a:t>
          </a:r>
        </a:p>
      </dsp:txBody>
      <dsp:txXfrm>
        <a:off x="9667596" y="3449693"/>
        <a:ext cx="2428649" cy="1214324"/>
      </dsp:txXfrm>
    </dsp:sp>
    <dsp:sp modelId="{7389E002-7E98-4B88-82C3-64D6B5661FDB}">
      <dsp:nvSpPr>
        <dsp:cNvPr id="0" name=""/>
        <dsp:cNvSpPr/>
      </dsp:nvSpPr>
      <dsp:spPr>
        <a:xfrm>
          <a:off x="9667596" y="5174034"/>
          <a:ext cx="2428649" cy="1214324"/>
        </a:xfrm>
        <a:prstGeom prst="rect">
          <a:avLst/>
        </a:prstGeom>
        <a:solidFill>
          <a:schemeClr val="lt1">
            <a:hueOff val="0"/>
            <a:satOff val="0"/>
            <a:lumOff val="0"/>
            <a:alphaOff val="0"/>
          </a:schemeClr>
        </a:solidFill>
        <a:ln w="25400" cap="flat" cmpd="sng" algn="ctr">
          <a:solidFill>
            <a:schemeClr val="accent5">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970" tIns="13970" rIns="13970" bIns="13970" numCol="1" spcCol="1270" anchor="ctr" anchorCtr="0">
          <a:noAutofit/>
        </a:bodyPr>
        <a:lstStyle/>
        <a:p>
          <a:pPr marL="0" lvl="0" indent="0" algn="ctr" defTabSz="977900">
            <a:lnSpc>
              <a:spcPct val="90000"/>
            </a:lnSpc>
            <a:spcBef>
              <a:spcPct val="0"/>
            </a:spcBef>
            <a:spcAft>
              <a:spcPct val="35000"/>
            </a:spcAft>
            <a:buNone/>
          </a:pPr>
          <a:r>
            <a:rPr lang="en-US" sz="2200" kern="1200" dirty="0"/>
            <a:t>Ellie Barber, PACCB Specialist </a:t>
          </a:r>
        </a:p>
      </dsp:txBody>
      <dsp:txXfrm>
        <a:off x="9667596" y="5174034"/>
        <a:ext cx="2428649" cy="1214324"/>
      </dsp:txXfrm>
    </dsp:sp>
  </dsp:spTree>
</dsp:drawing>
</file>

<file path=ppt/diagrams/layout1.xml><?xml version="1.0" encoding="utf-8"?>
<dgm:layoutDef xmlns:dgm="http://schemas.openxmlformats.org/drawingml/2006/diagram" xmlns:a="http://schemas.openxmlformats.org/drawingml/2006/main" uniqueId="urn:microsoft.com/office/officeart/2005/8/layout/orgChart1">
  <dgm:title val=""/>
  <dgm:desc val=""/>
  <dgm:catLst>
    <dgm:cat type="hierarchy" pri="1000"/>
    <dgm:cat type="convert" pri="6000"/>
  </dgm:catLst>
  <dgm:sampData>
    <dgm:dataModel>
      <dgm:ptLst>
        <dgm:pt modelId="0" type="doc"/>
        <dgm:pt modelId="1">
          <dgm:prSet phldr="1"/>
        </dgm:pt>
        <dgm:pt modelId="2" type="asst">
          <dgm:prSet phldr="1"/>
        </dgm:pt>
        <dgm:pt modelId="3">
          <dgm:prSet phldr="1"/>
        </dgm:pt>
        <dgm:pt modelId="4">
          <dgm:prSet phldr="1"/>
        </dgm:pt>
        <dgm:pt modelId="5">
          <dgm:prSet phldr="1"/>
        </dgm:pt>
      </dgm:ptLst>
      <dgm:cxnLst>
        <dgm:cxn modelId="5" srcId="0" destId="1" srcOrd="0" destOrd="0"/>
        <dgm:cxn modelId="6" srcId="1" destId="2" srcOrd="0" destOrd="0"/>
        <dgm:cxn modelId="7" srcId="1" destId="3" srcOrd="1" destOrd="0"/>
        <dgm:cxn modelId="8" srcId="1" destId="4" srcOrd="2" destOrd="0"/>
        <dgm:cxn modelId="9" srcId="1" destId="5" srcOrd="3" destOrd="0"/>
      </dgm:cxnLst>
      <dgm:bg/>
      <dgm:whole/>
    </dgm:dataModel>
  </dgm:sampData>
  <dgm:styleData>
    <dgm:dataModel>
      <dgm:ptLst>
        <dgm:pt modelId="0" type="doc"/>
        <dgm:pt modelId="1"/>
        <dgm:pt modelId="12"/>
        <dgm:pt modelId="13"/>
      </dgm:ptLst>
      <dgm:cxnLst>
        <dgm:cxn modelId="2" srcId="0" destId="1" srcOrd="0" destOrd="0"/>
        <dgm:cxn modelId="16" srcId="1" destId="12" srcOrd="1" destOrd="0"/>
        <dgm:cxn modelId="17" srcId="1" destId="13" srcOrd="2" destOrd="0"/>
      </dgm:cxnLst>
      <dgm:bg/>
      <dgm:whole/>
    </dgm:dataModel>
  </dgm:styleData>
  <dgm:clrData>
    <dgm:dataModel>
      <dgm:ptLst>
        <dgm:pt modelId="0" type="doc"/>
        <dgm:pt modelId="1"/>
        <dgm:pt modelId="11" type="asst"/>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2" destOrd="0"/>
      </dgm:cxnLst>
      <dgm:bg/>
      <dgm:whole/>
    </dgm:dataModel>
  </dgm:clrData>
  <dgm:layoutNode name="hierChild1">
    <dgm:varLst>
      <dgm:orgChart val="1"/>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w" for="des" forName="rootComposite1" refType="w" fact="10"/>
      <dgm:constr type="h" for="des" forName="rootComposite1" refType="w" refFor="des" refForName="rootComposite1" fact="0.5"/>
      <dgm:constr type="w" for="des" forName="rootComposite" refType="w" fact="10"/>
      <dgm:constr type="h" for="des" forName="rootComposite" refType="w" refFor="des" refForName="rootComposite1" fact="0.5"/>
      <dgm:constr type="w" for="des" forName="rootComposite3" refType="w" fact="10"/>
      <dgm:constr type="h" for="des" forName="rootComposite3" refType="w" refFor="des" refForName="rootComposite1" fact="0.5"/>
      <dgm:constr type="primFontSz" for="des" ptType="node" op="equ"/>
      <dgm:constr type="sp" for="des" op="equ"/>
      <dgm:constr type="sp" for="des" forName="hierRoot1" refType="w" refFor="des" refForName="rootComposite1" fact="0.21"/>
      <dgm:constr type="sp" for="des" forName="hierRoot2" refType="sp" refFor="des" refForName="hierRoot1"/>
      <dgm:constr type="sp" for="des" forName="hierRoot3" refType="sp" refFor="des" refForName="hierRoot1"/>
      <dgm:constr type="sibSp" refType="w" refFor="des" refForName="rootComposite1" fact="0.2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ibSp" for="des" forName="hierChild7" refType="sibSp"/>
      <dgm:constr type="secSibSp" refType="w" refFor="des" refForName="rootComposite1" fact="0.21"/>
      <dgm:constr type="secSibSp" for="des" forName="hierChild2" refType="secSibSp"/>
      <dgm:constr type="secSibSp" for="des" forName="hierChild3" refType="secSibSp"/>
      <dgm:constr type="secSibSp" for="des" forName="hierChild4" refType="secSibSp"/>
      <dgm:constr type="secSibSp" for="des" forName="hierChild5" refType="secSibSp"/>
      <dgm:constr type="secSibSp" for="des" forName="hierChild6" refType="secSibSp"/>
      <dgm:constr type="secSibSp" for="des" forName="hierChild7" refType="secSibSp"/>
    </dgm:constrLst>
    <dgm:ruleLst/>
    <dgm:forEach name="Name3" axis="ch">
      <dgm:forEach name="Name4" axis="self" ptType="node">
        <dgm:layoutNode name="hierRoot1">
          <dgm:varLst>
            <dgm:hierBranch val="init"/>
          </dgm:varLst>
          <dgm:choose name="Name5">
            <dgm:if name="Name6" func="var" arg="hierBranch" op="equ" val="l">
              <dgm:choose name="Name7">
                <dgm:if name="Name8" axis="ch" ptType="asst" func="cnt" op="gte" val="1">
                  <dgm:alg type="hierRoot">
                    <dgm:param type="hierAlign" val="tR"/>
                  </dgm:alg>
                  <dgm:constrLst>
                    <dgm:constr type="alignOff" val="0.65"/>
                  </dgm:constrLst>
                </dgm:if>
                <dgm:else name="Name9">
                  <dgm:alg type="hierRoot">
                    <dgm:param type="hierAlign" val="tR"/>
                  </dgm:alg>
                  <dgm:constrLst>
                    <dgm:constr type="alignOff" val="0.25"/>
                  </dgm:constrLst>
                </dgm:else>
              </dgm:choose>
            </dgm:if>
            <dgm:if name="Name10" func="var" arg="hierBranch" op="equ" val="r">
              <dgm:choose name="Name11">
                <dgm:if name="Name12" axis="ch" ptType="asst" func="cnt" op="gte" val="1">
                  <dgm:alg type="hierRoot">
                    <dgm:param type="hierAlign" val="tL"/>
                  </dgm:alg>
                  <dgm:constrLst>
                    <dgm:constr type="alignOff" val="0.65"/>
                  </dgm:constrLst>
                </dgm:if>
                <dgm:else name="Name13">
                  <dgm:alg type="hierRoot">
                    <dgm:param type="hierAlign" val="tL"/>
                  </dgm:alg>
                  <dgm:constrLst>
                    <dgm:constr type="alignOff" val="0.25"/>
                  </dgm:constrLst>
                </dgm:else>
              </dgm:choose>
            </dgm:if>
            <dgm:if name="Name14" func="var" arg="hierBranch" op="equ" val="hang">
              <dgm:alg type="hierRoot"/>
              <dgm:constrLst>
                <dgm:constr type="alignOff" val="0.65"/>
              </dgm:constrLst>
            </dgm:if>
            <dgm:else name="Name15">
              <dgm:alg type="hierRoot"/>
              <dgm:constrLst>
                <dgm:constr type="alignOff"/>
                <dgm:constr type="bendDist" for="des" ptType="parTrans" refType="sp" fact="0.5"/>
              </dgm:constrLst>
            </dgm:else>
          </dgm:choose>
          <dgm:shape xmlns:r="http://schemas.openxmlformats.org/officeDocument/2006/relationships" r:blip="">
            <dgm:adjLst/>
          </dgm:shape>
          <dgm:presOf/>
          <dgm:ruleLst/>
          <dgm:layoutNode name="rootComposite1">
            <dgm:alg type="composite"/>
            <dgm:shape xmlns:r="http://schemas.openxmlformats.org/officeDocument/2006/relationships" r:blip="">
              <dgm:adjLst/>
            </dgm:shape>
            <dgm:presOf axis="self" ptType="node" cnt="1"/>
            <dgm:choose name="Name16">
              <dgm:if name="Name17" func="var" arg="hierBranch" op="equ" val="init">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if name="Name18" func="var" arg="hierBranch" op="equ" val="l">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if>
              <dgm:if name="Name19" func="var" arg="hierBranch" op="equ" val="r">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else name="Name20">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else>
            </dgm:choose>
            <dgm:ruleLst/>
            <dgm:layoutNode name="rootText1" styleLbl="node0">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1" moveWith="rootText1">
              <dgm:alg type="sp"/>
              <dgm:shape xmlns:r="http://schemas.openxmlformats.org/officeDocument/2006/relationships" type="rect" r:blip="" hideGeom="1">
                <dgm:adjLst/>
              </dgm:shape>
              <dgm:presOf axis="self" ptType="node" cnt="1"/>
              <dgm:constrLst/>
              <dgm:ruleLst/>
            </dgm:layoutNode>
          </dgm:layoutNode>
          <dgm:layoutNode name="hierChild2">
            <dgm:choose name="Name21">
              <dgm:if name="Name22" func="var" arg="hierBranch" op="equ" val="l">
                <dgm:alg type="hierChild">
                  <dgm:param type="chAlign" val="r"/>
                  <dgm:param type="linDir" val="fromT"/>
                </dgm:alg>
              </dgm:if>
              <dgm:if name="Name23" func="var" arg="hierBranch" op="equ" val="r">
                <dgm:alg type="hierChild">
                  <dgm:param type="chAlign" val="l"/>
                  <dgm:param type="linDir" val="fromT"/>
                </dgm:alg>
              </dgm:if>
              <dgm:if name="Name24" func="var" arg="hierBranch" op="equ" val="hang">
                <dgm:choose name="Name25">
                  <dgm:if name="Name26" func="var" arg="dir" op="equ" val="norm">
                    <dgm:alg type="hierChild">
                      <dgm:param type="chAlign" val="l"/>
                      <dgm:param type="linDir" val="fromL"/>
                      <dgm:param type="secChAlign" val="t"/>
                      <dgm:param type="secLinDir" val="fromT"/>
                    </dgm:alg>
                  </dgm:if>
                  <dgm:else name="Name27">
                    <dgm:alg type="hierChild">
                      <dgm:param type="chAlign" val="l"/>
                      <dgm:param type="linDir" val="fromR"/>
                      <dgm:param type="secChAlign" val="t"/>
                      <dgm:param type="secLinDir" val="fromT"/>
                    </dgm:alg>
                  </dgm:else>
                </dgm:choose>
              </dgm:if>
              <dgm:else name="Name28">
                <dgm:choose name="Name29">
                  <dgm:if name="Name30" func="var" arg="dir" op="equ" val="norm">
                    <dgm:alg type="hierChild"/>
                  </dgm:if>
                  <dgm:else name="Name31">
                    <dgm:alg type="hierChild">
                      <dgm:param type="linDir" val="fromR"/>
                    </dgm:alg>
                  </dgm:else>
                </dgm:choose>
              </dgm:else>
            </dgm:choose>
            <dgm:shape xmlns:r="http://schemas.openxmlformats.org/officeDocument/2006/relationships" r:blip="">
              <dgm:adjLst/>
            </dgm:shape>
            <dgm:presOf/>
            <dgm:constrLst/>
            <dgm:ruleLst/>
            <dgm:forEach name="rep2a" axis="ch" ptType="nonAsst">
              <dgm:forEach name="Name32" axis="precedSib" ptType="parTrans" st="-1" cnt="1">
                <dgm:choose name="Name33">
                  <dgm:if name="Name34" func="var" arg="hierBranch" op="equ" val="std">
                    <dgm:layoutNode name="Name35">
                      <dgm:alg type="conn">
                        <dgm:param type="connRout" val="bend"/>
                        <dgm:param type="dim" val="1D"/>
                        <dgm:param type="endSty" val="noArr"/>
                        <dgm:param type="begPts" val="bCtr"/>
                        <dgm:param type="endPts" val="tCtr"/>
                        <dgm:param type="bendPt" val="end"/>
                      </dgm:alg>
                      <dgm:shape xmlns:r="http://schemas.openxmlformats.org/officeDocument/2006/relationships" type="conn" r:blip="" zOrderOff="-99999">
                        <dgm:adjLst/>
                      </dgm:shape>
                      <dgm:presOf axis="self"/>
                      <dgm:constrLst>
                        <dgm:constr type="begPad"/>
                        <dgm:constr type="endPad"/>
                      </dgm:constrLst>
                      <dgm:ruleLst/>
                    </dgm:layoutNode>
                  </dgm:if>
                  <dgm:if name="Name36" func="var" arg="hierBranch" op="equ" val="init">
                    <dgm:layoutNode name="Name37">
                      <dgm:choose name="Name38">
                        <dgm:if name="Name39" axis="self" func="depth" op="lte" val="2">
                          <dgm:alg type="conn">
                            <dgm:param type="connRout" val="bend"/>
                            <dgm:param type="dim" val="1D"/>
                            <dgm:param type="endSty" val="noArr"/>
                            <dgm:param type="begPts" val="bCtr"/>
                            <dgm:param type="endPts" val="tCtr"/>
                            <dgm:param type="bendPt" val="end"/>
                          </dgm:alg>
                        </dgm:if>
                        <dgm:else name="Name40">
                          <dgm:choose name="Name41">
                            <dgm:if name="Name42" axis="par des" func="maxDepth" op="lte" val="1">
                              <dgm:choose name="Name43">
                                <dgm:if name="Name44" axis="par ch" ptType="node asst" func="cnt" op="gte" val="1">
                                  <dgm:alg type="conn">
                                    <dgm:param type="connRout" val="bend"/>
                                    <dgm:param type="dim" val="1D"/>
                                    <dgm:param type="endSty" val="noArr"/>
                                    <dgm:param type="begPts" val="bCtr"/>
                                    <dgm:param type="endPts" val="midL midR"/>
                                  </dgm:alg>
                                </dgm:if>
                                <dgm:else name="Name45">
                                  <dgm:alg type="conn">
                                    <dgm:param type="connRout" val="bend"/>
                                    <dgm:param type="dim" val="1D"/>
                                    <dgm:param type="endSty" val="noArr"/>
                                    <dgm:param type="begPts" val="bCtr"/>
                                    <dgm:param type="endPts" val="midL midR"/>
                                    <dgm:param type="srcNode" val="rootConnector"/>
                                  </dgm:alg>
                                </dgm:else>
                              </dgm:choose>
                            </dgm:if>
                            <dgm:else name="Name46">
                              <dgm:alg type="conn">
                                <dgm:param type="connRout" val="bend"/>
                                <dgm:param type="dim" val="1D"/>
                                <dgm:param type="endSty" val="noArr"/>
                                <dgm:param type="begPts" val="bCtr"/>
                                <dgm:param type="endPts" val="tCtr"/>
                                <dgm:param type="bendPt" val="end"/>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if>
                  <dgm:if name="Name47" func="var" arg="hierBranch" op="equ" val="hang">
                    <dgm:layoutNode name="Name48">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if>
                  <dgm:else name="Name49">
                    <dgm:layoutNode name="Name50">
                      <dgm:choose name="Name51">
                        <dgm:if name="Name52" axis="self" func="depth" op="lte" val="2">
                          <dgm:choose name="Name53">
                            <dgm:if name="Name54" axis="par ch" ptType="node asst" func="cnt" op="gte" val="1">
                              <dgm:alg type="conn">
                                <dgm:param type="connRout" val="bend"/>
                                <dgm:param type="dim" val="1D"/>
                                <dgm:param type="endSty" val="noArr"/>
                                <dgm:param type="begPts" val="bCtr"/>
                                <dgm:param type="endPts" val="midL midR"/>
                              </dgm:alg>
                            </dgm:if>
                            <dgm:else name="Name55">
                              <dgm:alg type="conn">
                                <dgm:param type="connRout" val="bend"/>
                                <dgm:param type="dim" val="1D"/>
                                <dgm:param type="endSty" val="noArr"/>
                                <dgm:param type="begPts" val="bCtr"/>
                                <dgm:param type="endPts" val="midL midR"/>
                                <dgm:param type="srcNode" val="rootConnector1"/>
                              </dgm:alg>
                            </dgm:else>
                          </dgm:choose>
                        </dgm:if>
                        <dgm:else name="Name56">
                          <dgm:choose name="Name57">
                            <dgm:if name="Name58" axis="par ch" ptType="node asst" func="cnt" op="gte" val="1">
                              <dgm:alg type="conn">
                                <dgm:param type="connRout" val="bend"/>
                                <dgm:param type="dim" val="1D"/>
                                <dgm:param type="endSty" val="noArr"/>
                                <dgm:param type="begPts" val="bCtr"/>
                                <dgm:param type="endPts" val="midL midR"/>
                              </dgm:alg>
                            </dgm:if>
                            <dgm:else name="Name59">
                              <dgm:alg type="conn">
                                <dgm:param type="connRout" val="bend"/>
                                <dgm:param type="dim" val="1D"/>
                                <dgm:param type="endSty" val="noArr"/>
                                <dgm:param type="begPts" val="bCtr"/>
                                <dgm:param type="endPts" val="midL midR"/>
                                <dgm:param type="srcNode" val="rootConnector"/>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else>
                </dgm:choose>
              </dgm:forEach>
              <dgm:layoutNode name="hierRoot2">
                <dgm:varLst>
                  <dgm:hierBranch val="init"/>
                </dgm:varLst>
                <dgm:choose name="Name60">
                  <dgm:if name="Name61" func="var" arg="hierBranch" op="equ" val="l">
                    <dgm:choose name="Name62">
                      <dgm:if name="Name63" axis="ch" ptType="asst" func="cnt" op="gte" val="1">
                        <dgm:alg type="hierRoot">
                          <dgm:param type="hierAlign" val="tR"/>
                        </dgm:alg>
                        <dgm:shape xmlns:r="http://schemas.openxmlformats.org/officeDocument/2006/relationships" r:blip="">
                          <dgm:adjLst/>
                        </dgm:shape>
                        <dgm:presOf/>
                        <dgm:constrLst>
                          <dgm:constr type="alignOff" val="0.65"/>
                        </dgm:constrLst>
                      </dgm:if>
                      <dgm:else name="Name64">
                        <dgm:alg type="hierRoot">
                          <dgm:param type="hierAlign" val="tR"/>
                        </dgm:alg>
                        <dgm:shape xmlns:r="http://schemas.openxmlformats.org/officeDocument/2006/relationships" r:blip="">
                          <dgm:adjLst/>
                        </dgm:shape>
                        <dgm:presOf/>
                        <dgm:constrLst>
                          <dgm:constr type="alignOff" val="0.25"/>
                        </dgm:constrLst>
                      </dgm:else>
                    </dgm:choose>
                  </dgm:if>
                  <dgm:if name="Name65" func="var" arg="hierBranch" op="equ" val="r">
                    <dgm:choose name="Name66">
                      <dgm:if name="Name67"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68">
                        <dgm:alg type="hierRoot">
                          <dgm:param type="hierAlign" val="tL"/>
                        </dgm:alg>
                        <dgm:shape xmlns:r="http://schemas.openxmlformats.org/officeDocument/2006/relationships" r:blip="">
                          <dgm:adjLst/>
                        </dgm:shape>
                        <dgm:presOf/>
                        <dgm:constrLst>
                          <dgm:constr type="alignOff" val="0.25"/>
                        </dgm:constrLst>
                      </dgm:else>
                    </dgm:choose>
                  </dgm:if>
                  <dgm:if name="Name69"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70" func="var" arg="hierBranch" op="equ" val="init">
                    <dgm:choose name="Name71">
                      <dgm:if name="Name72" axis="des" func="maxDepth" op="lte" val="1">
                        <dgm:choose name="Name73">
                          <dgm:if name="Name74"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75">
                            <dgm:alg type="hierRoot">
                              <dgm:param type="hierAlign" val="tL"/>
                            </dgm:alg>
                            <dgm:shape xmlns:r="http://schemas.openxmlformats.org/officeDocument/2006/relationships" r:blip="">
                              <dgm:adjLst/>
                            </dgm:shape>
                            <dgm:presOf/>
                            <dgm:constrLst>
                              <dgm:constr type="alignOff" val="0.25"/>
                            </dgm:constrLst>
                          </dgm:else>
                        </dgm:choose>
                      </dgm:if>
                      <dgm:else name="Name76">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77">
                    <dgm:alg type="hierRoot"/>
                    <dgm:shape xmlns:r="http://schemas.openxmlformats.org/officeDocument/2006/relationships" r:blip="">
                      <dgm:adjLst/>
                    </dgm:shape>
                    <dgm:presOf/>
                    <dgm:constrLst>
                      <dgm:constr type="alignOff" val="0.65"/>
                    </dgm:constrLst>
                  </dgm:else>
                </dgm:choose>
                <dgm:ruleLst/>
                <dgm:layoutNode name="rootComposite">
                  <dgm:alg type="composite"/>
                  <dgm:shape xmlns:r="http://schemas.openxmlformats.org/officeDocument/2006/relationships" r:blip="">
                    <dgm:adjLst/>
                  </dgm:shape>
                  <dgm:presOf axis="self" ptType="node" cnt="1"/>
                  <dgm:choose name="Name78">
                    <dgm:if name="Name79" func="var" arg="hierBranch" op="equ" val="init">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if name="Name80" func="var" arg="hierBranch" op="equ" val="l">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if>
                    <dgm:if name="Name81" func="var" arg="hierBranch" op="equ" val="r">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else name="Name82">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else>
                  </dgm:choose>
                  <dgm:ruleLst/>
                  <dgm:layoutNode name="rootText">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 moveWith="rootText">
                    <dgm:alg type="sp"/>
                    <dgm:shape xmlns:r="http://schemas.openxmlformats.org/officeDocument/2006/relationships" type="rect" r:blip="" hideGeom="1">
                      <dgm:adjLst/>
                    </dgm:shape>
                    <dgm:presOf axis="self" ptType="node" cnt="1"/>
                    <dgm:constrLst/>
                    <dgm:ruleLst/>
                  </dgm:layoutNode>
                </dgm:layoutNode>
                <dgm:layoutNode name="hierChild4">
                  <dgm:choose name="Name83">
                    <dgm:if name="Name84" func="var" arg="hierBranch" op="equ" val="l">
                      <dgm:alg type="hierChild">
                        <dgm:param type="chAlign" val="r"/>
                        <dgm:param type="linDir" val="fromT"/>
                      </dgm:alg>
                    </dgm:if>
                    <dgm:if name="Name85" func="var" arg="hierBranch" op="equ" val="r">
                      <dgm:alg type="hierChild">
                        <dgm:param type="chAlign" val="l"/>
                        <dgm:param type="linDir" val="fromT"/>
                      </dgm:alg>
                    </dgm:if>
                    <dgm:if name="Name86" func="var" arg="hierBranch" op="equ" val="hang">
                      <dgm:choose name="Name87">
                        <dgm:if name="Name88" func="var" arg="dir" op="equ" val="norm">
                          <dgm:alg type="hierChild">
                            <dgm:param type="chAlign" val="l"/>
                            <dgm:param type="linDir" val="fromL"/>
                            <dgm:param type="secChAlign" val="t"/>
                            <dgm:param type="secLinDir" val="fromT"/>
                          </dgm:alg>
                        </dgm:if>
                        <dgm:else name="Name89">
                          <dgm:alg type="hierChild">
                            <dgm:param type="chAlign" val="l"/>
                            <dgm:param type="linDir" val="fromR"/>
                            <dgm:param type="secChAlign" val="t"/>
                            <dgm:param type="secLinDir" val="fromT"/>
                          </dgm:alg>
                        </dgm:else>
                      </dgm:choose>
                    </dgm:if>
                    <dgm:if name="Name90" func="var" arg="hierBranch" op="equ" val="std">
                      <dgm:choose name="Name91">
                        <dgm:if name="Name92" func="var" arg="dir" op="equ" val="norm">
                          <dgm:alg type="hierChild"/>
                        </dgm:if>
                        <dgm:else name="Name93">
                          <dgm:alg type="hierChild">
                            <dgm:param type="linDir" val="fromR"/>
                          </dgm:alg>
                        </dgm:else>
                      </dgm:choose>
                    </dgm:if>
                    <dgm:if name="Name94" func="var" arg="hierBranch" op="equ" val="init">
                      <dgm:choose name="Name95">
                        <dgm:if name="Name96" axis="des" func="maxDepth" op="lte" val="1">
                          <dgm:alg type="hierChild">
                            <dgm:param type="chAlign" val="l"/>
                            <dgm:param type="linDir" val="fromT"/>
                          </dgm:alg>
                        </dgm:if>
                        <dgm:else name="Name97">
                          <dgm:choose name="Name98">
                            <dgm:if name="Name99" func="var" arg="dir" op="equ" val="norm">
                              <dgm:alg type="hierChild"/>
                            </dgm:if>
                            <dgm:else name="Name100">
                              <dgm:alg type="hierChild">
                                <dgm:param type="linDir" val="fromR"/>
                              </dgm:alg>
                            </dgm:else>
                          </dgm:choose>
                        </dgm:else>
                      </dgm:choose>
                    </dgm:if>
                    <dgm:else name="Name101"/>
                  </dgm:choose>
                  <dgm:shape xmlns:r="http://schemas.openxmlformats.org/officeDocument/2006/relationships" r:blip="">
                    <dgm:adjLst/>
                  </dgm:shape>
                  <dgm:presOf/>
                  <dgm:constrLst/>
                  <dgm:ruleLst/>
                  <dgm:forEach name="Name102" ref="rep2a"/>
                </dgm:layoutNode>
                <dgm:layoutNode name="hierChild5">
                  <dgm:choose name="Name103">
                    <dgm:if name="Name104" func="var" arg="dir" op="equ" val="norm">
                      <dgm:alg type="hierChild">
                        <dgm:param type="chAlign" val="l"/>
                        <dgm:param type="linDir" val="fromL"/>
                        <dgm:param type="secChAlign" val="t"/>
                        <dgm:param type="secLinDir" val="fromT"/>
                      </dgm:alg>
                    </dgm:if>
                    <dgm:else name="Name105">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06" ref="rep2b"/>
                </dgm:layoutNode>
              </dgm:layoutNode>
            </dgm:forEach>
          </dgm:layoutNode>
          <dgm:layoutNode name="hierChild3">
            <dgm:choose name="Name107">
              <dgm:if name="Name108" func="var" arg="dir" op="equ" val="norm">
                <dgm:alg type="hierChild">
                  <dgm:param type="chAlign" val="l"/>
                  <dgm:param type="linDir" val="fromL"/>
                  <dgm:param type="secChAlign" val="t"/>
                  <dgm:param type="secLinDir" val="fromT"/>
                </dgm:alg>
              </dgm:if>
              <dgm:else name="Name109">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rep2b" axis="ch" ptType="asst">
              <dgm:forEach name="Name110" axis="precedSib" ptType="parTrans" st="-1" cnt="1">
                <dgm:layoutNode name="Name111">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forEach>
              <dgm:layoutNode name="hierRoot3">
                <dgm:varLst>
                  <dgm:hierBranch val="init"/>
                </dgm:varLst>
                <dgm:choose name="Name112">
                  <dgm:if name="Name113" func="var" arg="hierBranch" op="equ" val="l">
                    <dgm:alg type="hierRoot">
                      <dgm:param type="hierAlign" val="tR"/>
                    </dgm:alg>
                    <dgm:shape xmlns:r="http://schemas.openxmlformats.org/officeDocument/2006/relationships" r:blip="">
                      <dgm:adjLst/>
                    </dgm:shape>
                    <dgm:presOf/>
                    <dgm:constrLst>
                      <dgm:constr type="alignOff" val="0.65"/>
                    </dgm:constrLst>
                  </dgm:if>
                  <dgm:if name="Name114" func="var" arg="hierBranch" op="equ" val="r">
                    <dgm:alg type="hierRoot">
                      <dgm:param type="hierAlign" val="tL"/>
                    </dgm:alg>
                    <dgm:shape xmlns:r="http://schemas.openxmlformats.org/officeDocument/2006/relationships" r:blip="">
                      <dgm:adjLst/>
                    </dgm:shape>
                    <dgm:presOf/>
                    <dgm:constrLst>
                      <dgm:constr type="alignOff" val="0.65"/>
                    </dgm:constrLst>
                  </dgm:if>
                  <dgm:if name="Name115" func="var" arg="hierBranch" op="equ" val="hang">
                    <dgm:alg type="hierRoot"/>
                    <dgm:shape xmlns:r="http://schemas.openxmlformats.org/officeDocument/2006/relationships" r:blip="">
                      <dgm:adjLst/>
                    </dgm:shape>
                    <dgm:presOf/>
                    <dgm:constrLst>
                      <dgm:constr type="alignOff" val="0.65"/>
                    </dgm:constrLst>
                  </dgm:if>
                  <dgm:if name="Name116"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117" func="var" arg="hierBranch" op="equ" val="init">
                    <dgm:choose name="Name118">
                      <dgm:if name="Name119" axis="des" func="maxDepth" op="lte" val="1">
                        <dgm:alg type="hierRoot">
                          <dgm:param type="hierAlign" val="tL"/>
                        </dgm:alg>
                        <dgm:shape xmlns:r="http://schemas.openxmlformats.org/officeDocument/2006/relationships" r:blip="">
                          <dgm:adjLst/>
                        </dgm:shape>
                        <dgm:presOf/>
                        <dgm:constrLst>
                          <dgm:constr type="alignOff" val="0.65"/>
                        </dgm:constrLst>
                      </dgm:if>
                      <dgm:else name="Name120">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121"/>
                </dgm:choose>
                <dgm:ruleLst/>
                <dgm:layoutNode name="rootComposite3">
                  <dgm:alg type="composite"/>
                  <dgm:shape xmlns:r="http://schemas.openxmlformats.org/officeDocument/2006/relationships" r:blip="">
                    <dgm:adjLst/>
                  </dgm:shape>
                  <dgm:presOf axis="self" ptType="node" cnt="1"/>
                  <dgm:choose name="Name122">
                    <dgm:if name="Name123" func="var" arg="hierBranch" op="equ" val="init">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if name="Name124" func="var" arg="hierBranch" op="equ" val="l">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if>
                    <dgm:if name="Name125" func="var" arg="hierBranch" op="equ" val="r">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else name="Name126">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else>
                  </dgm:choose>
                  <dgm:ruleLst/>
                  <dgm:layoutNode name="rootText3">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3" moveWith="rootText1">
                    <dgm:alg type="sp"/>
                    <dgm:shape xmlns:r="http://schemas.openxmlformats.org/officeDocument/2006/relationships" type="rect" r:blip="" hideGeom="1">
                      <dgm:adjLst/>
                    </dgm:shape>
                    <dgm:presOf axis="self" ptType="node" cnt="1"/>
                    <dgm:constrLst/>
                    <dgm:ruleLst/>
                  </dgm:layoutNode>
                </dgm:layoutNode>
                <dgm:layoutNode name="hierChild6">
                  <dgm:choose name="Name127">
                    <dgm:if name="Name128" func="var" arg="hierBranch" op="equ" val="l">
                      <dgm:alg type="hierChild">
                        <dgm:param type="chAlign" val="r"/>
                        <dgm:param type="linDir" val="fromT"/>
                      </dgm:alg>
                    </dgm:if>
                    <dgm:if name="Name129" func="var" arg="hierBranch" op="equ" val="r">
                      <dgm:alg type="hierChild">
                        <dgm:param type="chAlign" val="l"/>
                        <dgm:param type="linDir" val="fromT"/>
                      </dgm:alg>
                    </dgm:if>
                    <dgm:if name="Name130" func="var" arg="hierBranch" op="equ" val="hang">
                      <dgm:choose name="Name131">
                        <dgm:if name="Name132" func="var" arg="dir" op="equ" val="norm">
                          <dgm:alg type="hierChild">
                            <dgm:param type="chAlign" val="l"/>
                            <dgm:param type="linDir" val="fromL"/>
                            <dgm:param type="secChAlign" val="t"/>
                            <dgm:param type="secLinDir" val="fromT"/>
                          </dgm:alg>
                        </dgm:if>
                        <dgm:else name="Name133">
                          <dgm:alg type="hierChild">
                            <dgm:param type="chAlign" val="l"/>
                            <dgm:param type="linDir" val="fromR"/>
                            <dgm:param type="secChAlign" val="t"/>
                            <dgm:param type="secLinDir" val="fromT"/>
                          </dgm:alg>
                        </dgm:else>
                      </dgm:choose>
                    </dgm:if>
                    <dgm:if name="Name134" func="var" arg="hierBranch" op="equ" val="std">
                      <dgm:choose name="Name135">
                        <dgm:if name="Name136" func="var" arg="dir" op="equ" val="norm">
                          <dgm:alg type="hierChild"/>
                        </dgm:if>
                        <dgm:else name="Name137">
                          <dgm:alg type="hierChild">
                            <dgm:param type="linDir" val="fromR"/>
                          </dgm:alg>
                        </dgm:else>
                      </dgm:choose>
                    </dgm:if>
                    <dgm:if name="Name138" func="var" arg="hierBranch" op="equ" val="init">
                      <dgm:choose name="Name139">
                        <dgm:if name="Name140" axis="des" func="maxDepth" op="lte" val="1">
                          <dgm:alg type="hierChild">
                            <dgm:param type="chAlign" val="l"/>
                            <dgm:param type="linDir" val="fromT"/>
                          </dgm:alg>
                        </dgm:if>
                        <dgm:else name="Name141">
                          <dgm:alg type="hierChild"/>
                        </dgm:else>
                      </dgm:choose>
                    </dgm:if>
                    <dgm:else name="Name142"/>
                  </dgm:choose>
                  <dgm:shape xmlns:r="http://schemas.openxmlformats.org/officeDocument/2006/relationships" r:blip="">
                    <dgm:adjLst/>
                  </dgm:shape>
                  <dgm:presOf/>
                  <dgm:constrLst/>
                  <dgm:ruleLst/>
                  <dgm:forEach name="Name143" ref="rep2a"/>
                </dgm:layoutNode>
                <dgm:layoutNode name="hierChild7">
                  <dgm:choose name="Name144">
                    <dgm:if name="Name145" func="var" arg="dir" op="equ" val="norm">
                      <dgm:alg type="hierChild">
                        <dgm:param type="chAlign" val="l"/>
                        <dgm:param type="linDir" val="fromL"/>
                        <dgm:param type="secChAlign" val="t"/>
                        <dgm:param type="secLinDir" val="fromT"/>
                      </dgm:alg>
                    </dgm:if>
                    <dgm:else name="Name146">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47" ref="rep2b"/>
                </dgm:layoutNode>
              </dgm:layoutNode>
            </dgm:forEach>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orgChart1">
  <dgm:title val=""/>
  <dgm:desc val=""/>
  <dgm:catLst>
    <dgm:cat type="hierarchy" pri="1000"/>
    <dgm:cat type="convert" pri="6000"/>
  </dgm:catLst>
  <dgm:sampData>
    <dgm:dataModel>
      <dgm:ptLst>
        <dgm:pt modelId="0" type="doc"/>
        <dgm:pt modelId="1">
          <dgm:prSet phldr="1"/>
        </dgm:pt>
        <dgm:pt modelId="2" type="asst">
          <dgm:prSet phldr="1"/>
        </dgm:pt>
        <dgm:pt modelId="3">
          <dgm:prSet phldr="1"/>
        </dgm:pt>
        <dgm:pt modelId="4">
          <dgm:prSet phldr="1"/>
        </dgm:pt>
        <dgm:pt modelId="5">
          <dgm:prSet phldr="1"/>
        </dgm:pt>
      </dgm:ptLst>
      <dgm:cxnLst>
        <dgm:cxn modelId="5" srcId="0" destId="1" srcOrd="0" destOrd="0"/>
        <dgm:cxn modelId="6" srcId="1" destId="2" srcOrd="0" destOrd="0"/>
        <dgm:cxn modelId="7" srcId="1" destId="3" srcOrd="1" destOrd="0"/>
        <dgm:cxn modelId="8" srcId="1" destId="4" srcOrd="2" destOrd="0"/>
        <dgm:cxn modelId="9" srcId="1" destId="5" srcOrd="3" destOrd="0"/>
      </dgm:cxnLst>
      <dgm:bg/>
      <dgm:whole/>
    </dgm:dataModel>
  </dgm:sampData>
  <dgm:styleData>
    <dgm:dataModel>
      <dgm:ptLst>
        <dgm:pt modelId="0" type="doc"/>
        <dgm:pt modelId="1"/>
        <dgm:pt modelId="12"/>
        <dgm:pt modelId="13"/>
      </dgm:ptLst>
      <dgm:cxnLst>
        <dgm:cxn modelId="2" srcId="0" destId="1" srcOrd="0" destOrd="0"/>
        <dgm:cxn modelId="16" srcId="1" destId="12" srcOrd="1" destOrd="0"/>
        <dgm:cxn modelId="17" srcId="1" destId="13" srcOrd="2" destOrd="0"/>
      </dgm:cxnLst>
      <dgm:bg/>
      <dgm:whole/>
    </dgm:dataModel>
  </dgm:styleData>
  <dgm:clrData>
    <dgm:dataModel>
      <dgm:ptLst>
        <dgm:pt modelId="0" type="doc"/>
        <dgm:pt modelId="1"/>
        <dgm:pt modelId="11" type="asst"/>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2" destOrd="0"/>
      </dgm:cxnLst>
      <dgm:bg/>
      <dgm:whole/>
    </dgm:dataModel>
  </dgm:clrData>
  <dgm:layoutNode name="hierChild1">
    <dgm:varLst>
      <dgm:orgChart val="1"/>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w" for="des" forName="rootComposite1" refType="w" fact="10"/>
      <dgm:constr type="h" for="des" forName="rootComposite1" refType="w" refFor="des" refForName="rootComposite1" fact="0.5"/>
      <dgm:constr type="w" for="des" forName="rootComposite" refType="w" fact="10"/>
      <dgm:constr type="h" for="des" forName="rootComposite" refType="w" refFor="des" refForName="rootComposite1" fact="0.5"/>
      <dgm:constr type="w" for="des" forName="rootComposite3" refType="w" fact="10"/>
      <dgm:constr type="h" for="des" forName="rootComposite3" refType="w" refFor="des" refForName="rootComposite1" fact="0.5"/>
      <dgm:constr type="primFontSz" for="des" ptType="node" op="equ"/>
      <dgm:constr type="sp" for="des" op="equ"/>
      <dgm:constr type="sp" for="des" forName="hierRoot1" refType="w" refFor="des" refForName="rootComposite1" fact="0.21"/>
      <dgm:constr type="sp" for="des" forName="hierRoot2" refType="sp" refFor="des" refForName="hierRoot1"/>
      <dgm:constr type="sp" for="des" forName="hierRoot3" refType="sp" refFor="des" refForName="hierRoot1"/>
      <dgm:constr type="sibSp" refType="w" refFor="des" refForName="rootComposite1" fact="0.2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ibSp" for="des" forName="hierChild7" refType="sibSp"/>
      <dgm:constr type="secSibSp" refType="w" refFor="des" refForName="rootComposite1" fact="0.21"/>
      <dgm:constr type="secSibSp" for="des" forName="hierChild2" refType="secSibSp"/>
      <dgm:constr type="secSibSp" for="des" forName="hierChild3" refType="secSibSp"/>
      <dgm:constr type="secSibSp" for="des" forName="hierChild4" refType="secSibSp"/>
      <dgm:constr type="secSibSp" for="des" forName="hierChild5" refType="secSibSp"/>
      <dgm:constr type="secSibSp" for="des" forName="hierChild6" refType="secSibSp"/>
      <dgm:constr type="secSibSp" for="des" forName="hierChild7" refType="secSibSp"/>
    </dgm:constrLst>
    <dgm:ruleLst/>
    <dgm:forEach name="Name3" axis="ch">
      <dgm:forEach name="Name4" axis="self" ptType="node">
        <dgm:layoutNode name="hierRoot1">
          <dgm:varLst>
            <dgm:hierBranch val="init"/>
          </dgm:varLst>
          <dgm:choose name="Name5">
            <dgm:if name="Name6" func="var" arg="hierBranch" op="equ" val="l">
              <dgm:choose name="Name7">
                <dgm:if name="Name8" axis="ch" ptType="asst" func="cnt" op="gte" val="1">
                  <dgm:alg type="hierRoot">
                    <dgm:param type="hierAlign" val="tR"/>
                  </dgm:alg>
                  <dgm:constrLst>
                    <dgm:constr type="alignOff" val="0.65"/>
                  </dgm:constrLst>
                </dgm:if>
                <dgm:else name="Name9">
                  <dgm:alg type="hierRoot">
                    <dgm:param type="hierAlign" val="tR"/>
                  </dgm:alg>
                  <dgm:constrLst>
                    <dgm:constr type="alignOff" val="0.25"/>
                  </dgm:constrLst>
                </dgm:else>
              </dgm:choose>
            </dgm:if>
            <dgm:if name="Name10" func="var" arg="hierBranch" op="equ" val="r">
              <dgm:choose name="Name11">
                <dgm:if name="Name12" axis="ch" ptType="asst" func="cnt" op="gte" val="1">
                  <dgm:alg type="hierRoot">
                    <dgm:param type="hierAlign" val="tL"/>
                  </dgm:alg>
                  <dgm:constrLst>
                    <dgm:constr type="alignOff" val="0.65"/>
                  </dgm:constrLst>
                </dgm:if>
                <dgm:else name="Name13">
                  <dgm:alg type="hierRoot">
                    <dgm:param type="hierAlign" val="tL"/>
                  </dgm:alg>
                  <dgm:constrLst>
                    <dgm:constr type="alignOff" val="0.25"/>
                  </dgm:constrLst>
                </dgm:else>
              </dgm:choose>
            </dgm:if>
            <dgm:if name="Name14" func="var" arg="hierBranch" op="equ" val="hang">
              <dgm:alg type="hierRoot"/>
              <dgm:constrLst>
                <dgm:constr type="alignOff" val="0.65"/>
              </dgm:constrLst>
            </dgm:if>
            <dgm:else name="Name15">
              <dgm:alg type="hierRoot"/>
              <dgm:constrLst>
                <dgm:constr type="alignOff"/>
                <dgm:constr type="bendDist" for="des" ptType="parTrans" refType="sp" fact="0.5"/>
              </dgm:constrLst>
            </dgm:else>
          </dgm:choose>
          <dgm:shape xmlns:r="http://schemas.openxmlformats.org/officeDocument/2006/relationships" r:blip="">
            <dgm:adjLst/>
          </dgm:shape>
          <dgm:presOf/>
          <dgm:ruleLst/>
          <dgm:layoutNode name="rootComposite1">
            <dgm:alg type="composite"/>
            <dgm:shape xmlns:r="http://schemas.openxmlformats.org/officeDocument/2006/relationships" r:blip="">
              <dgm:adjLst/>
            </dgm:shape>
            <dgm:presOf axis="self" ptType="node" cnt="1"/>
            <dgm:choose name="Name16">
              <dgm:if name="Name17" func="var" arg="hierBranch" op="equ" val="init">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if name="Name18" func="var" arg="hierBranch" op="equ" val="l">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if>
              <dgm:if name="Name19" func="var" arg="hierBranch" op="equ" val="r">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else name="Name20">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else>
            </dgm:choose>
            <dgm:ruleLst/>
            <dgm:layoutNode name="rootText1" styleLbl="node0">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1" moveWith="rootText1">
              <dgm:alg type="sp"/>
              <dgm:shape xmlns:r="http://schemas.openxmlformats.org/officeDocument/2006/relationships" type="rect" r:blip="" hideGeom="1">
                <dgm:adjLst/>
              </dgm:shape>
              <dgm:presOf axis="self" ptType="node" cnt="1"/>
              <dgm:constrLst/>
              <dgm:ruleLst/>
            </dgm:layoutNode>
          </dgm:layoutNode>
          <dgm:layoutNode name="hierChild2">
            <dgm:choose name="Name21">
              <dgm:if name="Name22" func="var" arg="hierBranch" op="equ" val="l">
                <dgm:alg type="hierChild">
                  <dgm:param type="chAlign" val="r"/>
                  <dgm:param type="linDir" val="fromT"/>
                </dgm:alg>
              </dgm:if>
              <dgm:if name="Name23" func="var" arg="hierBranch" op="equ" val="r">
                <dgm:alg type="hierChild">
                  <dgm:param type="chAlign" val="l"/>
                  <dgm:param type="linDir" val="fromT"/>
                </dgm:alg>
              </dgm:if>
              <dgm:if name="Name24" func="var" arg="hierBranch" op="equ" val="hang">
                <dgm:choose name="Name25">
                  <dgm:if name="Name26" func="var" arg="dir" op="equ" val="norm">
                    <dgm:alg type="hierChild">
                      <dgm:param type="chAlign" val="l"/>
                      <dgm:param type="linDir" val="fromL"/>
                      <dgm:param type="secChAlign" val="t"/>
                      <dgm:param type="secLinDir" val="fromT"/>
                    </dgm:alg>
                  </dgm:if>
                  <dgm:else name="Name27">
                    <dgm:alg type="hierChild">
                      <dgm:param type="chAlign" val="l"/>
                      <dgm:param type="linDir" val="fromR"/>
                      <dgm:param type="secChAlign" val="t"/>
                      <dgm:param type="secLinDir" val="fromT"/>
                    </dgm:alg>
                  </dgm:else>
                </dgm:choose>
              </dgm:if>
              <dgm:else name="Name28">
                <dgm:choose name="Name29">
                  <dgm:if name="Name30" func="var" arg="dir" op="equ" val="norm">
                    <dgm:alg type="hierChild"/>
                  </dgm:if>
                  <dgm:else name="Name31">
                    <dgm:alg type="hierChild">
                      <dgm:param type="linDir" val="fromR"/>
                    </dgm:alg>
                  </dgm:else>
                </dgm:choose>
              </dgm:else>
            </dgm:choose>
            <dgm:shape xmlns:r="http://schemas.openxmlformats.org/officeDocument/2006/relationships" r:blip="">
              <dgm:adjLst/>
            </dgm:shape>
            <dgm:presOf/>
            <dgm:constrLst/>
            <dgm:ruleLst/>
            <dgm:forEach name="rep2a" axis="ch" ptType="nonAsst">
              <dgm:forEach name="Name32" axis="precedSib" ptType="parTrans" st="-1" cnt="1">
                <dgm:choose name="Name33">
                  <dgm:if name="Name34" func="var" arg="hierBranch" op="equ" val="std">
                    <dgm:layoutNode name="Name35">
                      <dgm:alg type="conn">
                        <dgm:param type="connRout" val="bend"/>
                        <dgm:param type="dim" val="1D"/>
                        <dgm:param type="endSty" val="noArr"/>
                        <dgm:param type="begPts" val="bCtr"/>
                        <dgm:param type="endPts" val="tCtr"/>
                        <dgm:param type="bendPt" val="end"/>
                      </dgm:alg>
                      <dgm:shape xmlns:r="http://schemas.openxmlformats.org/officeDocument/2006/relationships" type="conn" r:blip="" zOrderOff="-99999">
                        <dgm:adjLst/>
                      </dgm:shape>
                      <dgm:presOf axis="self"/>
                      <dgm:constrLst>
                        <dgm:constr type="begPad"/>
                        <dgm:constr type="endPad"/>
                      </dgm:constrLst>
                      <dgm:ruleLst/>
                    </dgm:layoutNode>
                  </dgm:if>
                  <dgm:if name="Name36" func="var" arg="hierBranch" op="equ" val="init">
                    <dgm:layoutNode name="Name37">
                      <dgm:choose name="Name38">
                        <dgm:if name="Name39" axis="self" func="depth" op="lte" val="2">
                          <dgm:alg type="conn">
                            <dgm:param type="connRout" val="bend"/>
                            <dgm:param type="dim" val="1D"/>
                            <dgm:param type="endSty" val="noArr"/>
                            <dgm:param type="begPts" val="bCtr"/>
                            <dgm:param type="endPts" val="tCtr"/>
                            <dgm:param type="bendPt" val="end"/>
                          </dgm:alg>
                        </dgm:if>
                        <dgm:else name="Name40">
                          <dgm:choose name="Name41">
                            <dgm:if name="Name42" axis="par des" func="maxDepth" op="lte" val="1">
                              <dgm:choose name="Name43">
                                <dgm:if name="Name44" axis="par ch" ptType="node asst" func="cnt" op="gte" val="1">
                                  <dgm:alg type="conn">
                                    <dgm:param type="connRout" val="bend"/>
                                    <dgm:param type="dim" val="1D"/>
                                    <dgm:param type="endSty" val="noArr"/>
                                    <dgm:param type="begPts" val="bCtr"/>
                                    <dgm:param type="endPts" val="midL midR"/>
                                  </dgm:alg>
                                </dgm:if>
                                <dgm:else name="Name45">
                                  <dgm:alg type="conn">
                                    <dgm:param type="connRout" val="bend"/>
                                    <dgm:param type="dim" val="1D"/>
                                    <dgm:param type="endSty" val="noArr"/>
                                    <dgm:param type="begPts" val="bCtr"/>
                                    <dgm:param type="endPts" val="midL midR"/>
                                    <dgm:param type="srcNode" val="rootConnector"/>
                                  </dgm:alg>
                                </dgm:else>
                              </dgm:choose>
                            </dgm:if>
                            <dgm:else name="Name46">
                              <dgm:alg type="conn">
                                <dgm:param type="connRout" val="bend"/>
                                <dgm:param type="dim" val="1D"/>
                                <dgm:param type="endSty" val="noArr"/>
                                <dgm:param type="begPts" val="bCtr"/>
                                <dgm:param type="endPts" val="tCtr"/>
                                <dgm:param type="bendPt" val="end"/>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if>
                  <dgm:if name="Name47" func="var" arg="hierBranch" op="equ" val="hang">
                    <dgm:layoutNode name="Name48">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if>
                  <dgm:else name="Name49">
                    <dgm:layoutNode name="Name50">
                      <dgm:choose name="Name51">
                        <dgm:if name="Name52" axis="self" func="depth" op="lte" val="2">
                          <dgm:choose name="Name53">
                            <dgm:if name="Name54" axis="par ch" ptType="node asst" func="cnt" op="gte" val="1">
                              <dgm:alg type="conn">
                                <dgm:param type="connRout" val="bend"/>
                                <dgm:param type="dim" val="1D"/>
                                <dgm:param type="endSty" val="noArr"/>
                                <dgm:param type="begPts" val="bCtr"/>
                                <dgm:param type="endPts" val="midL midR"/>
                              </dgm:alg>
                            </dgm:if>
                            <dgm:else name="Name55">
                              <dgm:alg type="conn">
                                <dgm:param type="connRout" val="bend"/>
                                <dgm:param type="dim" val="1D"/>
                                <dgm:param type="endSty" val="noArr"/>
                                <dgm:param type="begPts" val="bCtr"/>
                                <dgm:param type="endPts" val="midL midR"/>
                                <dgm:param type="srcNode" val="rootConnector1"/>
                              </dgm:alg>
                            </dgm:else>
                          </dgm:choose>
                        </dgm:if>
                        <dgm:else name="Name56">
                          <dgm:choose name="Name57">
                            <dgm:if name="Name58" axis="par ch" ptType="node asst" func="cnt" op="gte" val="1">
                              <dgm:alg type="conn">
                                <dgm:param type="connRout" val="bend"/>
                                <dgm:param type="dim" val="1D"/>
                                <dgm:param type="endSty" val="noArr"/>
                                <dgm:param type="begPts" val="bCtr"/>
                                <dgm:param type="endPts" val="midL midR"/>
                              </dgm:alg>
                            </dgm:if>
                            <dgm:else name="Name59">
                              <dgm:alg type="conn">
                                <dgm:param type="connRout" val="bend"/>
                                <dgm:param type="dim" val="1D"/>
                                <dgm:param type="endSty" val="noArr"/>
                                <dgm:param type="begPts" val="bCtr"/>
                                <dgm:param type="endPts" val="midL midR"/>
                                <dgm:param type="srcNode" val="rootConnector"/>
                              </dgm:alg>
                            </dgm:else>
                          </dgm:choose>
                        </dgm:else>
                      </dgm:choose>
                      <dgm:shape xmlns:r="http://schemas.openxmlformats.org/officeDocument/2006/relationships" type="conn" r:blip="" zOrderOff="-99999">
                        <dgm:adjLst/>
                      </dgm:shape>
                      <dgm:presOf axis="self"/>
                      <dgm:constrLst>
                        <dgm:constr type="begPad"/>
                        <dgm:constr type="endPad"/>
                      </dgm:constrLst>
                      <dgm:ruleLst/>
                    </dgm:layoutNode>
                  </dgm:else>
                </dgm:choose>
              </dgm:forEach>
              <dgm:layoutNode name="hierRoot2">
                <dgm:varLst>
                  <dgm:hierBranch val="init"/>
                </dgm:varLst>
                <dgm:choose name="Name60">
                  <dgm:if name="Name61" func="var" arg="hierBranch" op="equ" val="l">
                    <dgm:choose name="Name62">
                      <dgm:if name="Name63" axis="ch" ptType="asst" func="cnt" op="gte" val="1">
                        <dgm:alg type="hierRoot">
                          <dgm:param type="hierAlign" val="tR"/>
                        </dgm:alg>
                        <dgm:shape xmlns:r="http://schemas.openxmlformats.org/officeDocument/2006/relationships" r:blip="">
                          <dgm:adjLst/>
                        </dgm:shape>
                        <dgm:presOf/>
                        <dgm:constrLst>
                          <dgm:constr type="alignOff" val="0.65"/>
                        </dgm:constrLst>
                      </dgm:if>
                      <dgm:else name="Name64">
                        <dgm:alg type="hierRoot">
                          <dgm:param type="hierAlign" val="tR"/>
                        </dgm:alg>
                        <dgm:shape xmlns:r="http://schemas.openxmlformats.org/officeDocument/2006/relationships" r:blip="">
                          <dgm:adjLst/>
                        </dgm:shape>
                        <dgm:presOf/>
                        <dgm:constrLst>
                          <dgm:constr type="alignOff" val="0.25"/>
                        </dgm:constrLst>
                      </dgm:else>
                    </dgm:choose>
                  </dgm:if>
                  <dgm:if name="Name65" func="var" arg="hierBranch" op="equ" val="r">
                    <dgm:choose name="Name66">
                      <dgm:if name="Name67"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68">
                        <dgm:alg type="hierRoot">
                          <dgm:param type="hierAlign" val="tL"/>
                        </dgm:alg>
                        <dgm:shape xmlns:r="http://schemas.openxmlformats.org/officeDocument/2006/relationships" r:blip="">
                          <dgm:adjLst/>
                        </dgm:shape>
                        <dgm:presOf/>
                        <dgm:constrLst>
                          <dgm:constr type="alignOff" val="0.25"/>
                        </dgm:constrLst>
                      </dgm:else>
                    </dgm:choose>
                  </dgm:if>
                  <dgm:if name="Name69"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70" func="var" arg="hierBranch" op="equ" val="init">
                    <dgm:choose name="Name71">
                      <dgm:if name="Name72" axis="des" func="maxDepth" op="lte" val="1">
                        <dgm:choose name="Name73">
                          <dgm:if name="Name74" axis="ch" ptType="asst" func="cnt" op="gte" val="1">
                            <dgm:alg type="hierRoot">
                              <dgm:param type="hierAlign" val="tL"/>
                            </dgm:alg>
                            <dgm:shape xmlns:r="http://schemas.openxmlformats.org/officeDocument/2006/relationships" r:blip="">
                              <dgm:adjLst/>
                            </dgm:shape>
                            <dgm:presOf/>
                            <dgm:constrLst>
                              <dgm:constr type="alignOff" val="0.65"/>
                            </dgm:constrLst>
                          </dgm:if>
                          <dgm:else name="Name75">
                            <dgm:alg type="hierRoot">
                              <dgm:param type="hierAlign" val="tL"/>
                            </dgm:alg>
                            <dgm:shape xmlns:r="http://schemas.openxmlformats.org/officeDocument/2006/relationships" r:blip="">
                              <dgm:adjLst/>
                            </dgm:shape>
                            <dgm:presOf/>
                            <dgm:constrLst>
                              <dgm:constr type="alignOff" val="0.25"/>
                            </dgm:constrLst>
                          </dgm:else>
                        </dgm:choose>
                      </dgm:if>
                      <dgm:else name="Name76">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77">
                    <dgm:alg type="hierRoot"/>
                    <dgm:shape xmlns:r="http://schemas.openxmlformats.org/officeDocument/2006/relationships" r:blip="">
                      <dgm:adjLst/>
                    </dgm:shape>
                    <dgm:presOf/>
                    <dgm:constrLst>
                      <dgm:constr type="alignOff" val="0.65"/>
                    </dgm:constrLst>
                  </dgm:else>
                </dgm:choose>
                <dgm:ruleLst/>
                <dgm:layoutNode name="rootComposite">
                  <dgm:alg type="composite"/>
                  <dgm:shape xmlns:r="http://schemas.openxmlformats.org/officeDocument/2006/relationships" r:blip="">
                    <dgm:adjLst/>
                  </dgm:shape>
                  <dgm:presOf axis="self" ptType="node" cnt="1"/>
                  <dgm:choose name="Name78">
                    <dgm:if name="Name79" func="var" arg="hierBranch" op="equ" val="init">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if name="Name80" func="var" arg="hierBranch" op="equ" val="l">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if>
                    <dgm:if name="Name81" func="var" arg="hierBranch" op="equ" val="r">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else name="Name82">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else>
                  </dgm:choose>
                  <dgm:ruleLst/>
                  <dgm:layoutNode name="rootText">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 moveWith="rootText">
                    <dgm:alg type="sp"/>
                    <dgm:shape xmlns:r="http://schemas.openxmlformats.org/officeDocument/2006/relationships" type="rect" r:blip="" hideGeom="1">
                      <dgm:adjLst/>
                    </dgm:shape>
                    <dgm:presOf axis="self" ptType="node" cnt="1"/>
                    <dgm:constrLst/>
                    <dgm:ruleLst/>
                  </dgm:layoutNode>
                </dgm:layoutNode>
                <dgm:layoutNode name="hierChild4">
                  <dgm:choose name="Name83">
                    <dgm:if name="Name84" func="var" arg="hierBranch" op="equ" val="l">
                      <dgm:alg type="hierChild">
                        <dgm:param type="chAlign" val="r"/>
                        <dgm:param type="linDir" val="fromT"/>
                      </dgm:alg>
                    </dgm:if>
                    <dgm:if name="Name85" func="var" arg="hierBranch" op="equ" val="r">
                      <dgm:alg type="hierChild">
                        <dgm:param type="chAlign" val="l"/>
                        <dgm:param type="linDir" val="fromT"/>
                      </dgm:alg>
                    </dgm:if>
                    <dgm:if name="Name86" func="var" arg="hierBranch" op="equ" val="hang">
                      <dgm:choose name="Name87">
                        <dgm:if name="Name88" func="var" arg="dir" op="equ" val="norm">
                          <dgm:alg type="hierChild">
                            <dgm:param type="chAlign" val="l"/>
                            <dgm:param type="linDir" val="fromL"/>
                            <dgm:param type="secChAlign" val="t"/>
                            <dgm:param type="secLinDir" val="fromT"/>
                          </dgm:alg>
                        </dgm:if>
                        <dgm:else name="Name89">
                          <dgm:alg type="hierChild">
                            <dgm:param type="chAlign" val="l"/>
                            <dgm:param type="linDir" val="fromR"/>
                            <dgm:param type="secChAlign" val="t"/>
                            <dgm:param type="secLinDir" val="fromT"/>
                          </dgm:alg>
                        </dgm:else>
                      </dgm:choose>
                    </dgm:if>
                    <dgm:if name="Name90" func="var" arg="hierBranch" op="equ" val="std">
                      <dgm:choose name="Name91">
                        <dgm:if name="Name92" func="var" arg="dir" op="equ" val="norm">
                          <dgm:alg type="hierChild"/>
                        </dgm:if>
                        <dgm:else name="Name93">
                          <dgm:alg type="hierChild">
                            <dgm:param type="linDir" val="fromR"/>
                          </dgm:alg>
                        </dgm:else>
                      </dgm:choose>
                    </dgm:if>
                    <dgm:if name="Name94" func="var" arg="hierBranch" op="equ" val="init">
                      <dgm:choose name="Name95">
                        <dgm:if name="Name96" axis="des" func="maxDepth" op="lte" val="1">
                          <dgm:alg type="hierChild">
                            <dgm:param type="chAlign" val="l"/>
                            <dgm:param type="linDir" val="fromT"/>
                          </dgm:alg>
                        </dgm:if>
                        <dgm:else name="Name97">
                          <dgm:choose name="Name98">
                            <dgm:if name="Name99" func="var" arg="dir" op="equ" val="norm">
                              <dgm:alg type="hierChild"/>
                            </dgm:if>
                            <dgm:else name="Name100">
                              <dgm:alg type="hierChild">
                                <dgm:param type="linDir" val="fromR"/>
                              </dgm:alg>
                            </dgm:else>
                          </dgm:choose>
                        </dgm:else>
                      </dgm:choose>
                    </dgm:if>
                    <dgm:else name="Name101"/>
                  </dgm:choose>
                  <dgm:shape xmlns:r="http://schemas.openxmlformats.org/officeDocument/2006/relationships" r:blip="">
                    <dgm:adjLst/>
                  </dgm:shape>
                  <dgm:presOf/>
                  <dgm:constrLst/>
                  <dgm:ruleLst/>
                  <dgm:forEach name="Name102" ref="rep2a"/>
                </dgm:layoutNode>
                <dgm:layoutNode name="hierChild5">
                  <dgm:choose name="Name103">
                    <dgm:if name="Name104" func="var" arg="dir" op="equ" val="norm">
                      <dgm:alg type="hierChild">
                        <dgm:param type="chAlign" val="l"/>
                        <dgm:param type="linDir" val="fromL"/>
                        <dgm:param type="secChAlign" val="t"/>
                        <dgm:param type="secLinDir" val="fromT"/>
                      </dgm:alg>
                    </dgm:if>
                    <dgm:else name="Name105">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06" ref="rep2b"/>
                </dgm:layoutNode>
              </dgm:layoutNode>
            </dgm:forEach>
          </dgm:layoutNode>
          <dgm:layoutNode name="hierChild3">
            <dgm:choose name="Name107">
              <dgm:if name="Name108" func="var" arg="dir" op="equ" val="norm">
                <dgm:alg type="hierChild">
                  <dgm:param type="chAlign" val="l"/>
                  <dgm:param type="linDir" val="fromL"/>
                  <dgm:param type="secChAlign" val="t"/>
                  <dgm:param type="secLinDir" val="fromT"/>
                </dgm:alg>
              </dgm:if>
              <dgm:else name="Name109">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rep2b" axis="ch" ptType="asst">
              <dgm:forEach name="Name110" axis="precedSib" ptType="parTrans" st="-1" cnt="1">
                <dgm:layoutNode name="Name111">
                  <dgm:alg type="conn">
                    <dgm:param type="connRout" val="bend"/>
                    <dgm:param type="dim" val="1D"/>
                    <dgm:param type="endSty" val="noArr"/>
                    <dgm:param type="begPts" val="bCtr"/>
                    <dgm:param type="endPts" val="midL midR"/>
                  </dgm:alg>
                  <dgm:shape xmlns:r="http://schemas.openxmlformats.org/officeDocument/2006/relationships" type="conn" r:blip="" zOrderOff="-99999">
                    <dgm:adjLst/>
                  </dgm:shape>
                  <dgm:presOf axis="self"/>
                  <dgm:constrLst>
                    <dgm:constr type="begPad"/>
                    <dgm:constr type="endPad"/>
                  </dgm:constrLst>
                  <dgm:ruleLst/>
                </dgm:layoutNode>
              </dgm:forEach>
              <dgm:layoutNode name="hierRoot3">
                <dgm:varLst>
                  <dgm:hierBranch val="init"/>
                </dgm:varLst>
                <dgm:choose name="Name112">
                  <dgm:if name="Name113" func="var" arg="hierBranch" op="equ" val="l">
                    <dgm:alg type="hierRoot">
                      <dgm:param type="hierAlign" val="tR"/>
                    </dgm:alg>
                    <dgm:shape xmlns:r="http://schemas.openxmlformats.org/officeDocument/2006/relationships" r:blip="">
                      <dgm:adjLst/>
                    </dgm:shape>
                    <dgm:presOf/>
                    <dgm:constrLst>
                      <dgm:constr type="alignOff" val="0.65"/>
                    </dgm:constrLst>
                  </dgm:if>
                  <dgm:if name="Name114" func="var" arg="hierBranch" op="equ" val="r">
                    <dgm:alg type="hierRoot">
                      <dgm:param type="hierAlign" val="tL"/>
                    </dgm:alg>
                    <dgm:shape xmlns:r="http://schemas.openxmlformats.org/officeDocument/2006/relationships" r:blip="">
                      <dgm:adjLst/>
                    </dgm:shape>
                    <dgm:presOf/>
                    <dgm:constrLst>
                      <dgm:constr type="alignOff" val="0.65"/>
                    </dgm:constrLst>
                  </dgm:if>
                  <dgm:if name="Name115" func="var" arg="hierBranch" op="equ" val="hang">
                    <dgm:alg type="hierRoot"/>
                    <dgm:shape xmlns:r="http://schemas.openxmlformats.org/officeDocument/2006/relationships" r:blip="">
                      <dgm:adjLst/>
                    </dgm:shape>
                    <dgm:presOf/>
                    <dgm:constrLst>
                      <dgm:constr type="alignOff" val="0.65"/>
                    </dgm:constrLst>
                  </dgm:if>
                  <dgm:if name="Name116" func="var" arg="hierBranch" op="equ" val="std">
                    <dgm:alg type="hierRoot"/>
                    <dgm:shape xmlns:r="http://schemas.openxmlformats.org/officeDocument/2006/relationships" r:blip="">
                      <dgm:adjLst/>
                    </dgm:shape>
                    <dgm:presOf/>
                    <dgm:constrLst>
                      <dgm:constr type="alignOff"/>
                      <dgm:constr type="bendDist" for="des" ptType="parTrans" refType="sp" fact="0.5"/>
                    </dgm:constrLst>
                  </dgm:if>
                  <dgm:if name="Name117" func="var" arg="hierBranch" op="equ" val="init">
                    <dgm:choose name="Name118">
                      <dgm:if name="Name119" axis="des" func="maxDepth" op="lte" val="1">
                        <dgm:alg type="hierRoot">
                          <dgm:param type="hierAlign" val="tL"/>
                        </dgm:alg>
                        <dgm:shape xmlns:r="http://schemas.openxmlformats.org/officeDocument/2006/relationships" r:blip="">
                          <dgm:adjLst/>
                        </dgm:shape>
                        <dgm:presOf/>
                        <dgm:constrLst>
                          <dgm:constr type="alignOff" val="0.65"/>
                        </dgm:constrLst>
                      </dgm:if>
                      <dgm:else name="Name120">
                        <dgm:alg type="hierRoot"/>
                        <dgm:shape xmlns:r="http://schemas.openxmlformats.org/officeDocument/2006/relationships" r:blip="">
                          <dgm:adjLst/>
                        </dgm:shape>
                        <dgm:presOf/>
                        <dgm:constrLst>
                          <dgm:constr type="alignOff"/>
                          <dgm:constr type="bendDist" for="des" ptType="parTrans" refType="sp" fact="0.5"/>
                        </dgm:constrLst>
                      </dgm:else>
                    </dgm:choose>
                  </dgm:if>
                  <dgm:else name="Name121"/>
                </dgm:choose>
                <dgm:ruleLst/>
                <dgm:layoutNode name="rootComposite3">
                  <dgm:alg type="composite"/>
                  <dgm:shape xmlns:r="http://schemas.openxmlformats.org/officeDocument/2006/relationships" r:blip="">
                    <dgm:adjLst/>
                  </dgm:shape>
                  <dgm:presOf axis="self" ptType="node" cnt="1"/>
                  <dgm:choose name="Name122">
                    <dgm:if name="Name123" func="var" arg="hierBranch" op="equ" val="init">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if name="Name124" func="var" arg="hierBranch" op="equ" val="l">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if>
                    <dgm:if name="Name125" func="var" arg="hierBranch" op="equ" val="r">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else name="Name126">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else>
                  </dgm:choose>
                  <dgm:ruleLst/>
                  <dgm:layoutNode name="rootText3">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3" moveWith="rootText1">
                    <dgm:alg type="sp"/>
                    <dgm:shape xmlns:r="http://schemas.openxmlformats.org/officeDocument/2006/relationships" type="rect" r:blip="" hideGeom="1">
                      <dgm:adjLst/>
                    </dgm:shape>
                    <dgm:presOf axis="self" ptType="node" cnt="1"/>
                    <dgm:constrLst/>
                    <dgm:ruleLst/>
                  </dgm:layoutNode>
                </dgm:layoutNode>
                <dgm:layoutNode name="hierChild6">
                  <dgm:choose name="Name127">
                    <dgm:if name="Name128" func="var" arg="hierBranch" op="equ" val="l">
                      <dgm:alg type="hierChild">
                        <dgm:param type="chAlign" val="r"/>
                        <dgm:param type="linDir" val="fromT"/>
                      </dgm:alg>
                    </dgm:if>
                    <dgm:if name="Name129" func="var" arg="hierBranch" op="equ" val="r">
                      <dgm:alg type="hierChild">
                        <dgm:param type="chAlign" val="l"/>
                        <dgm:param type="linDir" val="fromT"/>
                      </dgm:alg>
                    </dgm:if>
                    <dgm:if name="Name130" func="var" arg="hierBranch" op="equ" val="hang">
                      <dgm:choose name="Name131">
                        <dgm:if name="Name132" func="var" arg="dir" op="equ" val="norm">
                          <dgm:alg type="hierChild">
                            <dgm:param type="chAlign" val="l"/>
                            <dgm:param type="linDir" val="fromL"/>
                            <dgm:param type="secChAlign" val="t"/>
                            <dgm:param type="secLinDir" val="fromT"/>
                          </dgm:alg>
                        </dgm:if>
                        <dgm:else name="Name133">
                          <dgm:alg type="hierChild">
                            <dgm:param type="chAlign" val="l"/>
                            <dgm:param type="linDir" val="fromR"/>
                            <dgm:param type="secChAlign" val="t"/>
                            <dgm:param type="secLinDir" val="fromT"/>
                          </dgm:alg>
                        </dgm:else>
                      </dgm:choose>
                    </dgm:if>
                    <dgm:if name="Name134" func="var" arg="hierBranch" op="equ" val="std">
                      <dgm:choose name="Name135">
                        <dgm:if name="Name136" func="var" arg="dir" op="equ" val="norm">
                          <dgm:alg type="hierChild"/>
                        </dgm:if>
                        <dgm:else name="Name137">
                          <dgm:alg type="hierChild">
                            <dgm:param type="linDir" val="fromR"/>
                          </dgm:alg>
                        </dgm:else>
                      </dgm:choose>
                    </dgm:if>
                    <dgm:if name="Name138" func="var" arg="hierBranch" op="equ" val="init">
                      <dgm:choose name="Name139">
                        <dgm:if name="Name140" axis="des" func="maxDepth" op="lte" val="1">
                          <dgm:alg type="hierChild">
                            <dgm:param type="chAlign" val="l"/>
                            <dgm:param type="linDir" val="fromT"/>
                          </dgm:alg>
                        </dgm:if>
                        <dgm:else name="Name141">
                          <dgm:alg type="hierChild"/>
                        </dgm:else>
                      </dgm:choose>
                    </dgm:if>
                    <dgm:else name="Name142"/>
                  </dgm:choose>
                  <dgm:shape xmlns:r="http://schemas.openxmlformats.org/officeDocument/2006/relationships" r:blip="">
                    <dgm:adjLst/>
                  </dgm:shape>
                  <dgm:presOf/>
                  <dgm:constrLst/>
                  <dgm:ruleLst/>
                  <dgm:forEach name="Name143" ref="rep2a"/>
                </dgm:layoutNode>
                <dgm:layoutNode name="hierChild7">
                  <dgm:choose name="Name144">
                    <dgm:if name="Name145" func="var" arg="dir" op="equ" val="norm">
                      <dgm:alg type="hierChild">
                        <dgm:param type="chAlign" val="l"/>
                        <dgm:param type="linDir" val="fromL"/>
                        <dgm:param type="secChAlign" val="t"/>
                        <dgm:param type="secLinDir" val="fromT"/>
                      </dgm:alg>
                    </dgm:if>
                    <dgm:else name="Name146">
                      <dgm:alg type="hierChild">
                        <dgm:param type="chAlign" val="l"/>
                        <dgm:param type="linDir" val="fromR"/>
                        <dgm:param type="secChAlign" val="t"/>
                        <dgm:param type="secLinDir" val="fromT"/>
                      </dgm:alg>
                    </dgm:else>
                  </dgm:choose>
                  <dgm:shape xmlns:r="http://schemas.openxmlformats.org/officeDocument/2006/relationships" r:blip="">
                    <dgm:adjLst/>
                  </dgm:shape>
                  <dgm:presOf/>
                  <dgm:constrLst/>
                  <dgm:ruleLst/>
                  <dgm:forEach name="Name147" ref="rep2b"/>
                </dgm:layoutNode>
              </dgm:layoutNode>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8788"/>
          </a:xfrm>
          <a:prstGeom prst="rect">
            <a:avLst/>
          </a:prstGeom>
          <a:noFill/>
          <a:ln>
            <a:noFill/>
          </a:ln>
        </p:spPr>
        <p:txBody>
          <a:bodyPr spcFirstLastPara="1" wrap="square" lIns="91425" tIns="45700" rIns="91425" bIns="45700" anchor="t"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4" name="Google Shape;4;n"/>
          <p:cNvSpPr txBox="1">
            <a:spLocks noGrp="1"/>
          </p:cNvSpPr>
          <p:nvPr>
            <p:ph type="dt" idx="10"/>
          </p:nvPr>
        </p:nvSpPr>
        <p:spPr>
          <a:xfrm>
            <a:off x="3884613" y="0"/>
            <a:ext cx="2971800" cy="458788"/>
          </a:xfrm>
          <a:prstGeom prst="rect">
            <a:avLst/>
          </a:prstGeom>
          <a:noFill/>
          <a:ln>
            <a:noFill/>
          </a:ln>
        </p:spPr>
        <p:txBody>
          <a:bodyPr spcFirstLastPara="1" wrap="square" lIns="91425" tIns="45700" rIns="91425" bIns="45700" anchor="t" anchorCtr="0">
            <a:noAutofit/>
          </a:bodyPr>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5" name="Google Shape;5;n"/>
          <p:cNvSpPr>
            <a:spLocks noGrp="1" noRot="1" noChangeAspect="1"/>
          </p:cNvSpPr>
          <p:nvPr>
            <p:ph type="sldImg" idx="3"/>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8787"/>
          </a:xfrm>
          <a:prstGeom prst="rect">
            <a:avLst/>
          </a:prstGeom>
          <a:noFill/>
          <a:ln>
            <a:noFill/>
          </a:ln>
        </p:spPr>
        <p:txBody>
          <a:bodyPr spcFirstLastPara="1" wrap="square" lIns="91425" tIns="45700" rIns="91425" bIns="45700" anchor="b"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8" name="Google Shape;8;n"/>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1"/>
        <p:cNvGrpSpPr/>
        <p:nvPr/>
      </p:nvGrpSpPr>
      <p:grpSpPr>
        <a:xfrm>
          <a:off x="0" y="0"/>
          <a:ext cx="0" cy="0"/>
          <a:chOff x="0" y="0"/>
          <a:chExt cx="0" cy="0"/>
        </a:xfrm>
      </p:grpSpPr>
      <p:sp>
        <p:nvSpPr>
          <p:cNvPr id="182" name="Google Shape;182;p4: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83" name="Google Shape;183;p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1"/>
        <p:cNvGrpSpPr/>
        <p:nvPr/>
      </p:nvGrpSpPr>
      <p:grpSpPr>
        <a:xfrm>
          <a:off x="0" y="0"/>
          <a:ext cx="0" cy="0"/>
          <a:chOff x="0" y="0"/>
          <a:chExt cx="0" cy="0"/>
        </a:xfrm>
      </p:grpSpPr>
      <p:sp>
        <p:nvSpPr>
          <p:cNvPr id="192" name="Google Shape;192;p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93" name="Google Shape;193;p5: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Through a HRSA grant, we are integrating CHAP core curriculum into CHR training programs. This sets CHRs up for CHA, BHA, and DHA education if they choose to attain further education</a:t>
            </a:r>
          </a:p>
        </p:txBody>
      </p:sp>
      <p:sp>
        <p:nvSpPr>
          <p:cNvPr id="4" name="Slide Number Placeholder 3"/>
          <p:cNvSpPr>
            <a:spLocks noGrp="1"/>
          </p:cNvSpPr>
          <p:nvPr>
            <p:ph type="sldNum" idx="12"/>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6</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85366995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2"/>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7</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84573280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NCB is important because in the early days of discussion a national CHAP, tribal leaders wanted to be sure that CHAP had a similar floor so that CHAP providers could be relied on for a specific scope of practice wherever they practiced, but Areas would have the flexibility to expand the training or scope of practice to fit the needs of their unique Areas. </a:t>
            </a:r>
          </a:p>
          <a:p>
            <a:r>
              <a:rPr lang="en-US" dirty="0"/>
              <a:t>The tribal leaders and advocate that began the work on CHAP did not want to create federal bottle necks by having a central certification body</a:t>
            </a:r>
          </a:p>
          <a:p>
            <a:r>
              <a:rPr lang="en-US" dirty="0"/>
              <a:t>They also wanted to ensure that the main regulatory role for providers was vested in the Area Certification Boards because the boards do more than just issue certifications – like other licensing or regulatory bodies, they also regulate those providers, provide when necessary disciplinary actions, provide opportunities for appeal, approve education programs and continuing education courses and more. </a:t>
            </a:r>
          </a:p>
          <a:p>
            <a:r>
              <a:rPr lang="en-US" dirty="0"/>
              <a:t>We have learned through CHAP implementation in the Portland Area how important it is to have that local leadership and regulatory function as we have been building the education programs since they are all related to each other.</a:t>
            </a:r>
          </a:p>
          <a:p>
            <a:r>
              <a:rPr lang="en-US" dirty="0"/>
              <a:t>What we do need from the federal government is for them to set through some mechanism the minimum scope of practice and training requirements to support portability between areas</a:t>
            </a:r>
          </a:p>
          <a:p>
            <a:r>
              <a:rPr lang="en-US" dirty="0"/>
              <a:t>What we don’t need – is for them to create a giant federal program</a:t>
            </a:r>
          </a:p>
          <a:p>
            <a:endParaRPr lang="en-US" dirty="0"/>
          </a:p>
          <a:p>
            <a:r>
              <a:rPr lang="en-US" dirty="0"/>
              <a:t>I provided this refresher on NCBs because the next slide has an update on the draft NCB charter</a:t>
            </a:r>
          </a:p>
        </p:txBody>
      </p:sp>
      <p:sp>
        <p:nvSpPr>
          <p:cNvPr id="4" name="Slide Number Placeholder 3"/>
          <p:cNvSpPr>
            <a:spLocks noGrp="1"/>
          </p:cNvSpPr>
          <p:nvPr>
            <p:ph type="sldNum" idx="12"/>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11</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187311770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cap="none" dirty="0">
                <a:solidFill>
                  <a:schemeClr val="dk1"/>
                </a:solidFill>
                <a:effectLst/>
                <a:latin typeface="Calibri"/>
                <a:ea typeface="Calibri"/>
                <a:cs typeface="Calibri"/>
                <a:sym typeface="Calibri"/>
              </a:rPr>
              <a:t>The CHAP TAG understands that IHS Circular 20-06 states that the CMO or designee will be the chair the NCB – but it does not preclude the inclusion of a tribal co-chair nor does the circular detail the federal chair’s authority as chair or provide ultimate decision-making authority.</a:t>
            </a:r>
          </a:p>
          <a:p>
            <a:r>
              <a:rPr lang="en-US" sz="1200" b="1" i="0" u="none" strike="noStrike" cap="none" dirty="0">
                <a:solidFill>
                  <a:schemeClr val="dk1"/>
                </a:solidFill>
                <a:effectLst/>
                <a:latin typeface="Calibri"/>
                <a:ea typeface="Calibri"/>
                <a:cs typeface="Calibri"/>
                <a:sym typeface="Calibri"/>
              </a:rPr>
              <a:t> </a:t>
            </a:r>
            <a:endParaRPr lang="en-US" sz="1200" b="0" i="0" u="none" strike="noStrike" cap="none" dirty="0">
              <a:solidFill>
                <a:schemeClr val="dk1"/>
              </a:solidFill>
              <a:effectLst/>
              <a:latin typeface="Calibri"/>
              <a:ea typeface="Calibri"/>
              <a:cs typeface="Calibri"/>
              <a:sym typeface="Calibri"/>
            </a:endParaRPr>
          </a:p>
          <a:p>
            <a:endParaRPr lang="en-US" dirty="0"/>
          </a:p>
        </p:txBody>
      </p:sp>
      <p:sp>
        <p:nvSpPr>
          <p:cNvPr id="4" name="Slide Number Placeholder 3"/>
          <p:cNvSpPr>
            <a:spLocks noGrp="1"/>
          </p:cNvSpPr>
          <p:nvPr>
            <p:ph type="sldNum" idx="12"/>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13</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22929775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2"/>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14</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39367786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cap="none" dirty="0">
                <a:solidFill>
                  <a:schemeClr val="dk1"/>
                </a:solidFill>
                <a:effectLst/>
                <a:latin typeface="Calibri"/>
                <a:ea typeface="Calibri"/>
                <a:cs typeface="Calibri"/>
                <a:sym typeface="Calibri"/>
              </a:rPr>
              <a:t> </a:t>
            </a:r>
          </a:p>
          <a:p>
            <a:r>
              <a:rPr lang="en-US" sz="1200" b="0" i="0" u="none" strike="noStrike" cap="none" dirty="0">
                <a:solidFill>
                  <a:schemeClr val="dk1"/>
                </a:solidFill>
                <a:effectLst/>
                <a:latin typeface="Calibri"/>
                <a:ea typeface="Calibri"/>
                <a:cs typeface="Calibri"/>
                <a:sym typeface="Calibri"/>
              </a:rPr>
              <a:t>CHAP in Alaska created a tribal program with federal support (that federal oversight really took the form of support) – the federal government took a supportive role versus a leadership role in CHAP in Alaska. We must continue that legacy outside of Alaska and do things differently, and challenge the federal government to operate outside of its comfort zone. We must take the successes of CHAP as a tribally regulated and tribally designed program and replicate that. We must trust tribal governments and communities to do what is best for their communities toward reaching health equity. That is at the heart of structural change and moving toward health equity.</a:t>
            </a:r>
          </a:p>
          <a:p>
            <a:endParaRPr lang="en-US" dirty="0"/>
          </a:p>
        </p:txBody>
      </p:sp>
      <p:sp>
        <p:nvSpPr>
          <p:cNvPr id="4" name="Slide Number Placeholder 3"/>
          <p:cNvSpPr>
            <a:spLocks noGrp="1"/>
          </p:cNvSpPr>
          <p:nvPr>
            <p:ph type="sldNum" idx="12"/>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15</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51983834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41"/>
        <p:cNvGrpSpPr/>
        <p:nvPr/>
      </p:nvGrpSpPr>
      <p:grpSpPr>
        <a:xfrm>
          <a:off x="0" y="0"/>
          <a:ext cx="0" cy="0"/>
          <a:chOff x="0" y="0"/>
          <a:chExt cx="0" cy="0"/>
        </a:xfrm>
      </p:grpSpPr>
      <p:sp>
        <p:nvSpPr>
          <p:cNvPr id="542" name="Google Shape;542;p54: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543" name="Google Shape;543;p5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4"/>
        <p:cNvGrpSpPr/>
        <p:nvPr/>
      </p:nvGrpSpPr>
      <p:grpSpPr>
        <a:xfrm>
          <a:off x="0" y="0"/>
          <a:ext cx="0" cy="0"/>
          <a:chOff x="0" y="0"/>
          <a:chExt cx="0" cy="0"/>
        </a:xfrm>
      </p:grpSpPr>
      <p:sp>
        <p:nvSpPr>
          <p:cNvPr id="555" name="Google Shape;555;p5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556" name="Google Shape;556;p55: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15"/>
        <p:cNvGrpSpPr/>
        <p:nvPr/>
      </p:nvGrpSpPr>
      <p:grpSpPr>
        <a:xfrm>
          <a:off x="0" y="0"/>
          <a:ext cx="0" cy="0"/>
          <a:chOff x="0" y="0"/>
          <a:chExt cx="0" cy="0"/>
        </a:xfrm>
      </p:grpSpPr>
      <p:sp>
        <p:nvSpPr>
          <p:cNvPr id="16" name="Google Shape;16;p57"/>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17" name="Google Shape;17;p57"/>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18" name="Google Shape;18;p57"/>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19"/>
        <p:cNvGrpSpPr/>
        <p:nvPr/>
      </p:nvGrpSpPr>
      <p:grpSpPr>
        <a:xfrm>
          <a:off x="0" y="0"/>
          <a:ext cx="0" cy="0"/>
          <a:chOff x="0" y="0"/>
          <a:chExt cx="0" cy="0"/>
        </a:xfrm>
      </p:grpSpPr>
      <p:sp>
        <p:nvSpPr>
          <p:cNvPr id="20" name="Google Shape;20;p58"/>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rmAutofit/>
          </a:bodyPr>
          <a:lstStyle>
            <a:lvl1pPr lvl="0" algn="ctr">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21" name="Google Shape;21;p58"/>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rmAutofit/>
          </a:bodyPr>
          <a:lstStyle>
            <a:lvl1pPr marL="457200" lvl="0" indent="-342900" algn="l">
              <a:spcBef>
                <a:spcPts val="360"/>
              </a:spcBef>
              <a:spcAft>
                <a:spcPts val="0"/>
              </a:spcAft>
              <a:buClr>
                <a:schemeClr val="dk1"/>
              </a:buClr>
              <a:buSzPts val="1800"/>
              <a:buChar char="•"/>
              <a:defRPr/>
            </a:lvl1pPr>
            <a:lvl2pPr marL="914400" lvl="1" indent="-342900" algn="l">
              <a:spcBef>
                <a:spcPts val="360"/>
              </a:spcBef>
              <a:spcAft>
                <a:spcPts val="0"/>
              </a:spcAft>
              <a:buClr>
                <a:schemeClr val="dk1"/>
              </a:buClr>
              <a:buSzPts val="1800"/>
              <a:buChar char="–"/>
              <a:defRPr/>
            </a:lvl2pPr>
            <a:lvl3pPr marL="1371600" lvl="2" indent="-342900" algn="l">
              <a:spcBef>
                <a:spcPts val="360"/>
              </a:spcBef>
              <a:spcAft>
                <a:spcPts val="0"/>
              </a:spcAft>
              <a:buClr>
                <a:schemeClr val="dk1"/>
              </a:buClr>
              <a:buSzPts val="1800"/>
              <a:buChar char="•"/>
              <a:defRPr/>
            </a:lvl3pPr>
            <a:lvl4pPr marL="1828800" lvl="3" indent="-342900" algn="l">
              <a:spcBef>
                <a:spcPts val="360"/>
              </a:spcBef>
              <a:spcAft>
                <a:spcPts val="0"/>
              </a:spcAft>
              <a:buClr>
                <a:schemeClr val="dk1"/>
              </a:buClr>
              <a:buSzPts val="1800"/>
              <a:buChar char="–"/>
              <a:defRPr/>
            </a:lvl4pPr>
            <a:lvl5pPr marL="2286000" lvl="4" indent="-342900" algn="l">
              <a:spcBef>
                <a:spcPts val="360"/>
              </a:spcBef>
              <a:spcAft>
                <a:spcPts val="0"/>
              </a:spcAft>
              <a:buClr>
                <a:schemeClr val="dk1"/>
              </a:buClr>
              <a:buSzPts val="1800"/>
              <a:buChar char="»"/>
              <a:defRPr/>
            </a:lvl5pPr>
            <a:lvl6pPr marL="2743200" lvl="5" indent="-342900" algn="l">
              <a:spcBef>
                <a:spcPts val="360"/>
              </a:spcBef>
              <a:spcAft>
                <a:spcPts val="0"/>
              </a:spcAft>
              <a:buClr>
                <a:schemeClr val="dk1"/>
              </a:buClr>
              <a:buSzPts val="1800"/>
              <a:buChar char="•"/>
              <a:defRPr/>
            </a:lvl6pPr>
            <a:lvl7pPr marL="3200400" lvl="6" indent="-342900" algn="l">
              <a:spcBef>
                <a:spcPts val="360"/>
              </a:spcBef>
              <a:spcAft>
                <a:spcPts val="0"/>
              </a:spcAft>
              <a:buClr>
                <a:schemeClr val="dk1"/>
              </a:buClr>
              <a:buSzPts val="1800"/>
              <a:buChar char="•"/>
              <a:defRPr/>
            </a:lvl7pPr>
            <a:lvl8pPr marL="3657600" lvl="7" indent="-342900" algn="l">
              <a:spcBef>
                <a:spcPts val="360"/>
              </a:spcBef>
              <a:spcAft>
                <a:spcPts val="0"/>
              </a:spcAft>
              <a:buClr>
                <a:schemeClr val="dk1"/>
              </a:buClr>
              <a:buSzPts val="1800"/>
              <a:buChar char="•"/>
              <a:defRPr/>
            </a:lvl8pPr>
            <a:lvl9pPr marL="4114800" lvl="8" indent="-342900" algn="l">
              <a:spcBef>
                <a:spcPts val="360"/>
              </a:spcBef>
              <a:spcAft>
                <a:spcPts val="0"/>
              </a:spcAft>
              <a:buClr>
                <a:schemeClr val="dk1"/>
              </a:buClr>
              <a:buSzPts val="1800"/>
              <a:buChar char="•"/>
              <a:defRPr/>
            </a:lvl9pPr>
          </a:lstStyle>
          <a:p>
            <a:endParaRPr/>
          </a:p>
        </p:txBody>
      </p:sp>
      <p:sp>
        <p:nvSpPr>
          <p:cNvPr id="22" name="Google Shape;22;p58"/>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3" name="Google Shape;23;p58"/>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4" name="Google Shape;24;p58"/>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38"/>
        <p:cNvGrpSpPr/>
        <p:nvPr/>
      </p:nvGrpSpPr>
      <p:grpSpPr>
        <a:xfrm>
          <a:off x="0" y="0"/>
          <a:ext cx="0" cy="0"/>
          <a:chOff x="0" y="0"/>
          <a:chExt cx="0" cy="0"/>
        </a:xfrm>
      </p:grpSpPr>
      <p:sp>
        <p:nvSpPr>
          <p:cNvPr id="39" name="Google Shape;39;p69"/>
          <p:cNvSpPr txBox="1">
            <a:spLocks noGrp="1"/>
          </p:cNvSpPr>
          <p:nvPr>
            <p:ph type="title"/>
          </p:nvPr>
        </p:nvSpPr>
        <p:spPr>
          <a:xfrm>
            <a:off x="722313" y="4406900"/>
            <a:ext cx="7772400" cy="1362075"/>
          </a:xfrm>
          <a:prstGeom prst="rect">
            <a:avLst/>
          </a:prstGeom>
          <a:noFill/>
          <a:ln>
            <a:noFill/>
          </a:ln>
        </p:spPr>
        <p:txBody>
          <a:bodyPr spcFirstLastPara="1" wrap="square" lIns="91425" tIns="45700" rIns="91425" bIns="45700" anchor="t" anchorCtr="0">
            <a:normAutofit/>
          </a:bodyPr>
          <a:lstStyle>
            <a:lvl1pPr lvl="0" algn="l">
              <a:spcBef>
                <a:spcPts val="0"/>
              </a:spcBef>
              <a:spcAft>
                <a:spcPts val="0"/>
              </a:spcAft>
              <a:buClr>
                <a:schemeClr val="dk1"/>
              </a:buClr>
              <a:buSzPts val="4000"/>
              <a:buFont typeface="Calibri"/>
              <a:buNone/>
              <a:defRPr sz="4000" b="1" cap="none"/>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0" name="Google Shape;40;p69"/>
          <p:cNvSpPr txBox="1">
            <a:spLocks noGrp="1"/>
          </p:cNvSpPr>
          <p:nvPr>
            <p:ph type="body" idx="1"/>
          </p:nvPr>
        </p:nvSpPr>
        <p:spPr>
          <a:xfrm>
            <a:off x="722313" y="2906713"/>
            <a:ext cx="7772400" cy="1500187"/>
          </a:xfrm>
          <a:prstGeom prst="rect">
            <a:avLst/>
          </a:prstGeom>
          <a:noFill/>
          <a:ln>
            <a:noFill/>
          </a:ln>
        </p:spPr>
        <p:txBody>
          <a:bodyPr spcFirstLastPara="1" wrap="square" lIns="91425" tIns="45700" rIns="91425" bIns="45700" anchor="b" anchorCtr="0">
            <a:normAutofit/>
          </a:bodyPr>
          <a:lstStyle>
            <a:lvl1pPr marL="457200" lvl="0" indent="-228600" algn="l">
              <a:spcBef>
                <a:spcPts val="400"/>
              </a:spcBef>
              <a:spcAft>
                <a:spcPts val="0"/>
              </a:spcAft>
              <a:buClr>
                <a:srgbClr val="888888"/>
              </a:buClr>
              <a:buSzPts val="2000"/>
              <a:buNone/>
              <a:defRPr sz="2000">
                <a:solidFill>
                  <a:srgbClr val="888888"/>
                </a:solidFill>
              </a:defRPr>
            </a:lvl1pPr>
            <a:lvl2pPr marL="914400" lvl="1" indent="-228600" algn="l">
              <a:spcBef>
                <a:spcPts val="360"/>
              </a:spcBef>
              <a:spcAft>
                <a:spcPts val="0"/>
              </a:spcAft>
              <a:buClr>
                <a:srgbClr val="888888"/>
              </a:buClr>
              <a:buSzPts val="1800"/>
              <a:buNone/>
              <a:defRPr sz="1800">
                <a:solidFill>
                  <a:srgbClr val="888888"/>
                </a:solidFill>
              </a:defRPr>
            </a:lvl2pPr>
            <a:lvl3pPr marL="1371600" lvl="2" indent="-228600" algn="l">
              <a:spcBef>
                <a:spcPts val="320"/>
              </a:spcBef>
              <a:spcAft>
                <a:spcPts val="0"/>
              </a:spcAft>
              <a:buClr>
                <a:srgbClr val="888888"/>
              </a:buClr>
              <a:buSzPts val="1600"/>
              <a:buNone/>
              <a:defRPr sz="1600">
                <a:solidFill>
                  <a:srgbClr val="888888"/>
                </a:solidFill>
              </a:defRPr>
            </a:lvl3pPr>
            <a:lvl4pPr marL="1828800" lvl="3" indent="-228600" algn="l">
              <a:spcBef>
                <a:spcPts val="280"/>
              </a:spcBef>
              <a:spcAft>
                <a:spcPts val="0"/>
              </a:spcAft>
              <a:buClr>
                <a:srgbClr val="888888"/>
              </a:buClr>
              <a:buSzPts val="1400"/>
              <a:buNone/>
              <a:defRPr sz="1400">
                <a:solidFill>
                  <a:srgbClr val="888888"/>
                </a:solidFill>
              </a:defRPr>
            </a:lvl4pPr>
            <a:lvl5pPr marL="2286000" lvl="4" indent="-228600" algn="l">
              <a:spcBef>
                <a:spcPts val="280"/>
              </a:spcBef>
              <a:spcAft>
                <a:spcPts val="0"/>
              </a:spcAft>
              <a:buClr>
                <a:srgbClr val="888888"/>
              </a:buClr>
              <a:buSzPts val="1400"/>
              <a:buNone/>
              <a:defRPr sz="1400">
                <a:solidFill>
                  <a:srgbClr val="888888"/>
                </a:solidFill>
              </a:defRPr>
            </a:lvl5pPr>
            <a:lvl6pPr marL="2743200" lvl="5" indent="-228600" algn="l">
              <a:spcBef>
                <a:spcPts val="280"/>
              </a:spcBef>
              <a:spcAft>
                <a:spcPts val="0"/>
              </a:spcAft>
              <a:buClr>
                <a:srgbClr val="888888"/>
              </a:buClr>
              <a:buSzPts val="1400"/>
              <a:buNone/>
              <a:defRPr sz="1400">
                <a:solidFill>
                  <a:srgbClr val="888888"/>
                </a:solidFill>
              </a:defRPr>
            </a:lvl6pPr>
            <a:lvl7pPr marL="3200400" lvl="6" indent="-228600" algn="l">
              <a:spcBef>
                <a:spcPts val="280"/>
              </a:spcBef>
              <a:spcAft>
                <a:spcPts val="0"/>
              </a:spcAft>
              <a:buClr>
                <a:srgbClr val="888888"/>
              </a:buClr>
              <a:buSzPts val="1400"/>
              <a:buNone/>
              <a:defRPr sz="1400">
                <a:solidFill>
                  <a:srgbClr val="888888"/>
                </a:solidFill>
              </a:defRPr>
            </a:lvl7pPr>
            <a:lvl8pPr marL="3657600" lvl="7" indent="-228600" algn="l">
              <a:spcBef>
                <a:spcPts val="280"/>
              </a:spcBef>
              <a:spcAft>
                <a:spcPts val="0"/>
              </a:spcAft>
              <a:buClr>
                <a:srgbClr val="888888"/>
              </a:buClr>
              <a:buSzPts val="1400"/>
              <a:buNone/>
              <a:defRPr sz="1400">
                <a:solidFill>
                  <a:srgbClr val="888888"/>
                </a:solidFill>
              </a:defRPr>
            </a:lvl8pPr>
            <a:lvl9pPr marL="4114800" lvl="8" indent="-228600" algn="l">
              <a:spcBef>
                <a:spcPts val="280"/>
              </a:spcBef>
              <a:spcAft>
                <a:spcPts val="0"/>
              </a:spcAft>
              <a:buClr>
                <a:srgbClr val="888888"/>
              </a:buClr>
              <a:buSzPts val="1400"/>
              <a:buNone/>
              <a:defRPr sz="1400">
                <a:solidFill>
                  <a:srgbClr val="888888"/>
                </a:solidFill>
              </a:defRPr>
            </a:lvl9pPr>
          </a:lstStyle>
          <a:p>
            <a:endParaRPr/>
          </a:p>
        </p:txBody>
      </p:sp>
      <p:sp>
        <p:nvSpPr>
          <p:cNvPr id="41" name="Google Shape;41;p69"/>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2" name="Google Shape;42;p69"/>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3" name="Google Shape;43;p69"/>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44"/>
        <p:cNvGrpSpPr/>
        <p:nvPr/>
      </p:nvGrpSpPr>
      <p:grpSpPr>
        <a:xfrm>
          <a:off x="0" y="0"/>
          <a:ext cx="0" cy="0"/>
          <a:chOff x="0" y="0"/>
          <a:chExt cx="0" cy="0"/>
        </a:xfrm>
      </p:grpSpPr>
      <p:sp>
        <p:nvSpPr>
          <p:cNvPr id="45" name="Google Shape;45;p70"/>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rmAutofit/>
          </a:bodyPr>
          <a:lstStyle>
            <a:lvl1pPr lvl="0" algn="ctr">
              <a:spcBef>
                <a:spcPts val="0"/>
              </a:spcBef>
              <a:spcAft>
                <a:spcPts val="0"/>
              </a:spcAft>
              <a:buClr>
                <a:schemeClr val="dk1"/>
              </a:buClr>
              <a:buSzPts val="4400"/>
              <a:buFont typeface="Calibri"/>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6" name="Google Shape;46;p70"/>
          <p:cNvSpPr txBox="1">
            <a:spLocks noGrp="1"/>
          </p:cNvSpPr>
          <p:nvPr>
            <p:ph type="body" idx="1"/>
          </p:nvPr>
        </p:nvSpPr>
        <p:spPr>
          <a:xfrm>
            <a:off x="457200" y="1535113"/>
            <a:ext cx="4040188" cy="639762"/>
          </a:xfrm>
          <a:prstGeom prst="rect">
            <a:avLst/>
          </a:prstGeom>
          <a:noFill/>
          <a:ln>
            <a:noFill/>
          </a:ln>
        </p:spPr>
        <p:txBody>
          <a:bodyPr spcFirstLastPara="1" wrap="square" lIns="91425" tIns="45700" rIns="91425" bIns="45700" anchor="b" anchorCtr="0">
            <a:normAutofit/>
          </a:bodyPr>
          <a:lstStyle>
            <a:lvl1pPr marL="457200" lvl="0" indent="-228600" algn="l">
              <a:spcBef>
                <a:spcPts val="480"/>
              </a:spcBef>
              <a:spcAft>
                <a:spcPts val="0"/>
              </a:spcAft>
              <a:buClr>
                <a:schemeClr val="dk1"/>
              </a:buClr>
              <a:buSzPts val="2400"/>
              <a:buNone/>
              <a:defRPr sz="2400" b="1"/>
            </a:lvl1pPr>
            <a:lvl2pPr marL="914400" lvl="1" indent="-228600" algn="l">
              <a:spcBef>
                <a:spcPts val="400"/>
              </a:spcBef>
              <a:spcAft>
                <a:spcPts val="0"/>
              </a:spcAft>
              <a:buClr>
                <a:schemeClr val="dk1"/>
              </a:buClr>
              <a:buSzPts val="2000"/>
              <a:buNone/>
              <a:defRPr sz="2000" b="1"/>
            </a:lvl2pPr>
            <a:lvl3pPr marL="1371600" lvl="2" indent="-228600" algn="l">
              <a:spcBef>
                <a:spcPts val="360"/>
              </a:spcBef>
              <a:spcAft>
                <a:spcPts val="0"/>
              </a:spcAft>
              <a:buClr>
                <a:schemeClr val="dk1"/>
              </a:buClr>
              <a:buSzPts val="1800"/>
              <a:buNone/>
              <a:defRPr sz="1800" b="1"/>
            </a:lvl3pPr>
            <a:lvl4pPr marL="1828800" lvl="3" indent="-228600" algn="l">
              <a:spcBef>
                <a:spcPts val="320"/>
              </a:spcBef>
              <a:spcAft>
                <a:spcPts val="0"/>
              </a:spcAft>
              <a:buClr>
                <a:schemeClr val="dk1"/>
              </a:buClr>
              <a:buSzPts val="1600"/>
              <a:buNone/>
              <a:defRPr sz="1600" b="1"/>
            </a:lvl4pPr>
            <a:lvl5pPr marL="2286000" lvl="4" indent="-228600" algn="l">
              <a:spcBef>
                <a:spcPts val="320"/>
              </a:spcBef>
              <a:spcAft>
                <a:spcPts val="0"/>
              </a:spcAft>
              <a:buClr>
                <a:schemeClr val="dk1"/>
              </a:buClr>
              <a:buSzPts val="1600"/>
              <a:buNone/>
              <a:defRPr sz="1600" b="1"/>
            </a:lvl5pPr>
            <a:lvl6pPr marL="2743200" lvl="5" indent="-228600" algn="l">
              <a:spcBef>
                <a:spcPts val="320"/>
              </a:spcBef>
              <a:spcAft>
                <a:spcPts val="0"/>
              </a:spcAft>
              <a:buClr>
                <a:schemeClr val="dk1"/>
              </a:buClr>
              <a:buSzPts val="1600"/>
              <a:buNone/>
              <a:defRPr sz="1600" b="1"/>
            </a:lvl6pPr>
            <a:lvl7pPr marL="3200400" lvl="6" indent="-228600" algn="l">
              <a:spcBef>
                <a:spcPts val="320"/>
              </a:spcBef>
              <a:spcAft>
                <a:spcPts val="0"/>
              </a:spcAft>
              <a:buClr>
                <a:schemeClr val="dk1"/>
              </a:buClr>
              <a:buSzPts val="1600"/>
              <a:buNone/>
              <a:defRPr sz="1600" b="1"/>
            </a:lvl7pPr>
            <a:lvl8pPr marL="3657600" lvl="7" indent="-228600" algn="l">
              <a:spcBef>
                <a:spcPts val="320"/>
              </a:spcBef>
              <a:spcAft>
                <a:spcPts val="0"/>
              </a:spcAft>
              <a:buClr>
                <a:schemeClr val="dk1"/>
              </a:buClr>
              <a:buSzPts val="1600"/>
              <a:buNone/>
              <a:defRPr sz="1600" b="1"/>
            </a:lvl8pPr>
            <a:lvl9pPr marL="4114800" lvl="8" indent="-228600" algn="l">
              <a:spcBef>
                <a:spcPts val="320"/>
              </a:spcBef>
              <a:spcAft>
                <a:spcPts val="0"/>
              </a:spcAft>
              <a:buClr>
                <a:schemeClr val="dk1"/>
              </a:buClr>
              <a:buSzPts val="1600"/>
              <a:buNone/>
              <a:defRPr sz="1600" b="1"/>
            </a:lvl9pPr>
          </a:lstStyle>
          <a:p>
            <a:endParaRPr/>
          </a:p>
        </p:txBody>
      </p:sp>
      <p:sp>
        <p:nvSpPr>
          <p:cNvPr id="47" name="Google Shape;47;p70"/>
          <p:cNvSpPr txBox="1">
            <a:spLocks noGrp="1"/>
          </p:cNvSpPr>
          <p:nvPr>
            <p:ph type="body" idx="2"/>
          </p:nvPr>
        </p:nvSpPr>
        <p:spPr>
          <a:xfrm>
            <a:off x="457200" y="2174875"/>
            <a:ext cx="4040188" cy="3951288"/>
          </a:xfrm>
          <a:prstGeom prst="rect">
            <a:avLst/>
          </a:prstGeom>
          <a:noFill/>
          <a:ln>
            <a:noFill/>
          </a:ln>
        </p:spPr>
        <p:txBody>
          <a:bodyPr spcFirstLastPara="1" wrap="square" lIns="91425" tIns="45700" rIns="91425" bIns="45700" anchor="t" anchorCtr="0">
            <a:normAutofit/>
          </a:bodyPr>
          <a:lstStyle>
            <a:lvl1pPr marL="457200" lvl="0" indent="-381000" algn="l">
              <a:spcBef>
                <a:spcPts val="480"/>
              </a:spcBef>
              <a:spcAft>
                <a:spcPts val="0"/>
              </a:spcAft>
              <a:buClr>
                <a:schemeClr val="dk1"/>
              </a:buClr>
              <a:buSzPts val="2400"/>
              <a:buChar char="•"/>
              <a:defRPr sz="2400"/>
            </a:lvl1pPr>
            <a:lvl2pPr marL="914400" lvl="1" indent="-355600" algn="l">
              <a:spcBef>
                <a:spcPts val="400"/>
              </a:spcBef>
              <a:spcAft>
                <a:spcPts val="0"/>
              </a:spcAft>
              <a:buClr>
                <a:schemeClr val="dk1"/>
              </a:buClr>
              <a:buSzPts val="2000"/>
              <a:buChar char="–"/>
              <a:defRPr sz="2000"/>
            </a:lvl2pPr>
            <a:lvl3pPr marL="1371600" lvl="2" indent="-342900" algn="l">
              <a:spcBef>
                <a:spcPts val="360"/>
              </a:spcBef>
              <a:spcAft>
                <a:spcPts val="0"/>
              </a:spcAft>
              <a:buClr>
                <a:schemeClr val="dk1"/>
              </a:buClr>
              <a:buSzPts val="1800"/>
              <a:buChar char="•"/>
              <a:defRPr sz="1800"/>
            </a:lvl3pPr>
            <a:lvl4pPr marL="1828800" lvl="3" indent="-330200" algn="l">
              <a:spcBef>
                <a:spcPts val="320"/>
              </a:spcBef>
              <a:spcAft>
                <a:spcPts val="0"/>
              </a:spcAft>
              <a:buClr>
                <a:schemeClr val="dk1"/>
              </a:buClr>
              <a:buSzPts val="1600"/>
              <a:buChar char="–"/>
              <a:defRPr sz="1600"/>
            </a:lvl4pPr>
            <a:lvl5pPr marL="2286000" lvl="4" indent="-330200" algn="l">
              <a:spcBef>
                <a:spcPts val="320"/>
              </a:spcBef>
              <a:spcAft>
                <a:spcPts val="0"/>
              </a:spcAft>
              <a:buClr>
                <a:schemeClr val="dk1"/>
              </a:buClr>
              <a:buSzPts val="1600"/>
              <a:buChar char="»"/>
              <a:defRPr sz="1600"/>
            </a:lvl5pPr>
            <a:lvl6pPr marL="2743200" lvl="5" indent="-330200" algn="l">
              <a:spcBef>
                <a:spcPts val="320"/>
              </a:spcBef>
              <a:spcAft>
                <a:spcPts val="0"/>
              </a:spcAft>
              <a:buClr>
                <a:schemeClr val="dk1"/>
              </a:buClr>
              <a:buSzPts val="1600"/>
              <a:buChar char="•"/>
              <a:defRPr sz="1600"/>
            </a:lvl6pPr>
            <a:lvl7pPr marL="3200400" lvl="6" indent="-330200" algn="l">
              <a:spcBef>
                <a:spcPts val="320"/>
              </a:spcBef>
              <a:spcAft>
                <a:spcPts val="0"/>
              </a:spcAft>
              <a:buClr>
                <a:schemeClr val="dk1"/>
              </a:buClr>
              <a:buSzPts val="1600"/>
              <a:buChar char="•"/>
              <a:defRPr sz="1600"/>
            </a:lvl7pPr>
            <a:lvl8pPr marL="3657600" lvl="7" indent="-330200" algn="l">
              <a:spcBef>
                <a:spcPts val="320"/>
              </a:spcBef>
              <a:spcAft>
                <a:spcPts val="0"/>
              </a:spcAft>
              <a:buClr>
                <a:schemeClr val="dk1"/>
              </a:buClr>
              <a:buSzPts val="1600"/>
              <a:buChar char="•"/>
              <a:defRPr sz="1600"/>
            </a:lvl8pPr>
            <a:lvl9pPr marL="4114800" lvl="8" indent="-330200" algn="l">
              <a:spcBef>
                <a:spcPts val="320"/>
              </a:spcBef>
              <a:spcAft>
                <a:spcPts val="0"/>
              </a:spcAft>
              <a:buClr>
                <a:schemeClr val="dk1"/>
              </a:buClr>
              <a:buSzPts val="1600"/>
              <a:buChar char="•"/>
              <a:defRPr sz="1600"/>
            </a:lvl9pPr>
          </a:lstStyle>
          <a:p>
            <a:endParaRPr/>
          </a:p>
        </p:txBody>
      </p:sp>
      <p:sp>
        <p:nvSpPr>
          <p:cNvPr id="48" name="Google Shape;48;p70"/>
          <p:cNvSpPr txBox="1">
            <a:spLocks noGrp="1"/>
          </p:cNvSpPr>
          <p:nvPr>
            <p:ph type="body" idx="3"/>
          </p:nvPr>
        </p:nvSpPr>
        <p:spPr>
          <a:xfrm>
            <a:off x="4645025" y="1535113"/>
            <a:ext cx="4041775" cy="639762"/>
          </a:xfrm>
          <a:prstGeom prst="rect">
            <a:avLst/>
          </a:prstGeom>
          <a:noFill/>
          <a:ln>
            <a:noFill/>
          </a:ln>
        </p:spPr>
        <p:txBody>
          <a:bodyPr spcFirstLastPara="1" wrap="square" lIns="91425" tIns="45700" rIns="91425" bIns="45700" anchor="b" anchorCtr="0">
            <a:normAutofit/>
          </a:bodyPr>
          <a:lstStyle>
            <a:lvl1pPr marL="457200" lvl="0" indent="-228600" algn="l">
              <a:spcBef>
                <a:spcPts val="480"/>
              </a:spcBef>
              <a:spcAft>
                <a:spcPts val="0"/>
              </a:spcAft>
              <a:buClr>
                <a:schemeClr val="dk1"/>
              </a:buClr>
              <a:buSzPts val="2400"/>
              <a:buNone/>
              <a:defRPr sz="2400" b="1"/>
            </a:lvl1pPr>
            <a:lvl2pPr marL="914400" lvl="1" indent="-228600" algn="l">
              <a:spcBef>
                <a:spcPts val="400"/>
              </a:spcBef>
              <a:spcAft>
                <a:spcPts val="0"/>
              </a:spcAft>
              <a:buClr>
                <a:schemeClr val="dk1"/>
              </a:buClr>
              <a:buSzPts val="2000"/>
              <a:buNone/>
              <a:defRPr sz="2000" b="1"/>
            </a:lvl2pPr>
            <a:lvl3pPr marL="1371600" lvl="2" indent="-228600" algn="l">
              <a:spcBef>
                <a:spcPts val="360"/>
              </a:spcBef>
              <a:spcAft>
                <a:spcPts val="0"/>
              </a:spcAft>
              <a:buClr>
                <a:schemeClr val="dk1"/>
              </a:buClr>
              <a:buSzPts val="1800"/>
              <a:buNone/>
              <a:defRPr sz="1800" b="1"/>
            </a:lvl3pPr>
            <a:lvl4pPr marL="1828800" lvl="3" indent="-228600" algn="l">
              <a:spcBef>
                <a:spcPts val="320"/>
              </a:spcBef>
              <a:spcAft>
                <a:spcPts val="0"/>
              </a:spcAft>
              <a:buClr>
                <a:schemeClr val="dk1"/>
              </a:buClr>
              <a:buSzPts val="1600"/>
              <a:buNone/>
              <a:defRPr sz="1600" b="1"/>
            </a:lvl4pPr>
            <a:lvl5pPr marL="2286000" lvl="4" indent="-228600" algn="l">
              <a:spcBef>
                <a:spcPts val="320"/>
              </a:spcBef>
              <a:spcAft>
                <a:spcPts val="0"/>
              </a:spcAft>
              <a:buClr>
                <a:schemeClr val="dk1"/>
              </a:buClr>
              <a:buSzPts val="1600"/>
              <a:buNone/>
              <a:defRPr sz="1600" b="1"/>
            </a:lvl5pPr>
            <a:lvl6pPr marL="2743200" lvl="5" indent="-228600" algn="l">
              <a:spcBef>
                <a:spcPts val="320"/>
              </a:spcBef>
              <a:spcAft>
                <a:spcPts val="0"/>
              </a:spcAft>
              <a:buClr>
                <a:schemeClr val="dk1"/>
              </a:buClr>
              <a:buSzPts val="1600"/>
              <a:buNone/>
              <a:defRPr sz="1600" b="1"/>
            </a:lvl6pPr>
            <a:lvl7pPr marL="3200400" lvl="6" indent="-228600" algn="l">
              <a:spcBef>
                <a:spcPts val="320"/>
              </a:spcBef>
              <a:spcAft>
                <a:spcPts val="0"/>
              </a:spcAft>
              <a:buClr>
                <a:schemeClr val="dk1"/>
              </a:buClr>
              <a:buSzPts val="1600"/>
              <a:buNone/>
              <a:defRPr sz="1600" b="1"/>
            </a:lvl7pPr>
            <a:lvl8pPr marL="3657600" lvl="7" indent="-228600" algn="l">
              <a:spcBef>
                <a:spcPts val="320"/>
              </a:spcBef>
              <a:spcAft>
                <a:spcPts val="0"/>
              </a:spcAft>
              <a:buClr>
                <a:schemeClr val="dk1"/>
              </a:buClr>
              <a:buSzPts val="1600"/>
              <a:buNone/>
              <a:defRPr sz="1600" b="1"/>
            </a:lvl8pPr>
            <a:lvl9pPr marL="4114800" lvl="8" indent="-228600" algn="l">
              <a:spcBef>
                <a:spcPts val="320"/>
              </a:spcBef>
              <a:spcAft>
                <a:spcPts val="0"/>
              </a:spcAft>
              <a:buClr>
                <a:schemeClr val="dk1"/>
              </a:buClr>
              <a:buSzPts val="1600"/>
              <a:buNone/>
              <a:defRPr sz="1600" b="1"/>
            </a:lvl9pPr>
          </a:lstStyle>
          <a:p>
            <a:endParaRPr/>
          </a:p>
        </p:txBody>
      </p:sp>
      <p:sp>
        <p:nvSpPr>
          <p:cNvPr id="49" name="Google Shape;49;p70"/>
          <p:cNvSpPr txBox="1">
            <a:spLocks noGrp="1"/>
          </p:cNvSpPr>
          <p:nvPr>
            <p:ph type="body" idx="4"/>
          </p:nvPr>
        </p:nvSpPr>
        <p:spPr>
          <a:xfrm>
            <a:off x="4645025" y="2174875"/>
            <a:ext cx="4041775" cy="3951288"/>
          </a:xfrm>
          <a:prstGeom prst="rect">
            <a:avLst/>
          </a:prstGeom>
          <a:noFill/>
          <a:ln>
            <a:noFill/>
          </a:ln>
        </p:spPr>
        <p:txBody>
          <a:bodyPr spcFirstLastPara="1" wrap="square" lIns="91425" tIns="45700" rIns="91425" bIns="45700" anchor="t" anchorCtr="0">
            <a:normAutofit/>
          </a:bodyPr>
          <a:lstStyle>
            <a:lvl1pPr marL="457200" lvl="0" indent="-381000" algn="l">
              <a:spcBef>
                <a:spcPts val="480"/>
              </a:spcBef>
              <a:spcAft>
                <a:spcPts val="0"/>
              </a:spcAft>
              <a:buClr>
                <a:schemeClr val="dk1"/>
              </a:buClr>
              <a:buSzPts val="2400"/>
              <a:buChar char="•"/>
              <a:defRPr sz="2400"/>
            </a:lvl1pPr>
            <a:lvl2pPr marL="914400" lvl="1" indent="-355600" algn="l">
              <a:spcBef>
                <a:spcPts val="400"/>
              </a:spcBef>
              <a:spcAft>
                <a:spcPts val="0"/>
              </a:spcAft>
              <a:buClr>
                <a:schemeClr val="dk1"/>
              </a:buClr>
              <a:buSzPts val="2000"/>
              <a:buChar char="–"/>
              <a:defRPr sz="2000"/>
            </a:lvl2pPr>
            <a:lvl3pPr marL="1371600" lvl="2" indent="-342900" algn="l">
              <a:spcBef>
                <a:spcPts val="360"/>
              </a:spcBef>
              <a:spcAft>
                <a:spcPts val="0"/>
              </a:spcAft>
              <a:buClr>
                <a:schemeClr val="dk1"/>
              </a:buClr>
              <a:buSzPts val="1800"/>
              <a:buChar char="•"/>
              <a:defRPr sz="1800"/>
            </a:lvl3pPr>
            <a:lvl4pPr marL="1828800" lvl="3" indent="-330200" algn="l">
              <a:spcBef>
                <a:spcPts val="320"/>
              </a:spcBef>
              <a:spcAft>
                <a:spcPts val="0"/>
              </a:spcAft>
              <a:buClr>
                <a:schemeClr val="dk1"/>
              </a:buClr>
              <a:buSzPts val="1600"/>
              <a:buChar char="–"/>
              <a:defRPr sz="1600"/>
            </a:lvl4pPr>
            <a:lvl5pPr marL="2286000" lvl="4" indent="-330200" algn="l">
              <a:spcBef>
                <a:spcPts val="320"/>
              </a:spcBef>
              <a:spcAft>
                <a:spcPts val="0"/>
              </a:spcAft>
              <a:buClr>
                <a:schemeClr val="dk1"/>
              </a:buClr>
              <a:buSzPts val="1600"/>
              <a:buChar char="»"/>
              <a:defRPr sz="1600"/>
            </a:lvl5pPr>
            <a:lvl6pPr marL="2743200" lvl="5" indent="-330200" algn="l">
              <a:spcBef>
                <a:spcPts val="320"/>
              </a:spcBef>
              <a:spcAft>
                <a:spcPts val="0"/>
              </a:spcAft>
              <a:buClr>
                <a:schemeClr val="dk1"/>
              </a:buClr>
              <a:buSzPts val="1600"/>
              <a:buChar char="•"/>
              <a:defRPr sz="1600"/>
            </a:lvl6pPr>
            <a:lvl7pPr marL="3200400" lvl="6" indent="-330200" algn="l">
              <a:spcBef>
                <a:spcPts val="320"/>
              </a:spcBef>
              <a:spcAft>
                <a:spcPts val="0"/>
              </a:spcAft>
              <a:buClr>
                <a:schemeClr val="dk1"/>
              </a:buClr>
              <a:buSzPts val="1600"/>
              <a:buChar char="•"/>
              <a:defRPr sz="1600"/>
            </a:lvl7pPr>
            <a:lvl8pPr marL="3657600" lvl="7" indent="-330200" algn="l">
              <a:spcBef>
                <a:spcPts val="320"/>
              </a:spcBef>
              <a:spcAft>
                <a:spcPts val="0"/>
              </a:spcAft>
              <a:buClr>
                <a:schemeClr val="dk1"/>
              </a:buClr>
              <a:buSzPts val="1600"/>
              <a:buChar char="•"/>
              <a:defRPr sz="1600"/>
            </a:lvl8pPr>
            <a:lvl9pPr marL="4114800" lvl="8" indent="-330200" algn="l">
              <a:spcBef>
                <a:spcPts val="320"/>
              </a:spcBef>
              <a:spcAft>
                <a:spcPts val="0"/>
              </a:spcAft>
              <a:buClr>
                <a:schemeClr val="dk1"/>
              </a:buClr>
              <a:buSzPts val="1600"/>
              <a:buChar char="•"/>
              <a:defRPr sz="1600"/>
            </a:lvl9pPr>
          </a:lstStyle>
          <a:p>
            <a:endParaRPr/>
          </a:p>
        </p:txBody>
      </p:sp>
      <p:sp>
        <p:nvSpPr>
          <p:cNvPr id="50" name="Google Shape;50;p70"/>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1" name="Google Shape;51;p70"/>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2" name="Google Shape;52;p70"/>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53"/>
        <p:cNvGrpSpPr/>
        <p:nvPr/>
      </p:nvGrpSpPr>
      <p:grpSpPr>
        <a:xfrm>
          <a:off x="0" y="0"/>
          <a:ext cx="0" cy="0"/>
          <a:chOff x="0" y="0"/>
          <a:chExt cx="0" cy="0"/>
        </a:xfrm>
      </p:grpSpPr>
      <p:sp>
        <p:nvSpPr>
          <p:cNvPr id="54" name="Google Shape;54;p71"/>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rmAutofit/>
          </a:bodyPr>
          <a:lstStyle>
            <a:lvl1pPr lvl="0" algn="ctr">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5" name="Google Shape;55;p71"/>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6" name="Google Shape;56;p71"/>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7" name="Google Shape;57;p71"/>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58"/>
        <p:cNvGrpSpPr/>
        <p:nvPr/>
      </p:nvGrpSpPr>
      <p:grpSpPr>
        <a:xfrm>
          <a:off x="0" y="0"/>
          <a:ext cx="0" cy="0"/>
          <a:chOff x="0" y="0"/>
          <a:chExt cx="0" cy="0"/>
        </a:xfrm>
      </p:grpSpPr>
      <p:sp>
        <p:nvSpPr>
          <p:cNvPr id="59" name="Google Shape;59;p72"/>
          <p:cNvSpPr txBox="1">
            <a:spLocks noGrp="1"/>
          </p:cNvSpPr>
          <p:nvPr>
            <p:ph type="title"/>
          </p:nvPr>
        </p:nvSpPr>
        <p:spPr>
          <a:xfrm>
            <a:off x="457200" y="273050"/>
            <a:ext cx="3008313" cy="1162050"/>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dk1"/>
              </a:buClr>
              <a:buSzPts val="2000"/>
              <a:buFont typeface="Calibri"/>
              <a:buNone/>
              <a:defRPr sz="2000" b="1"/>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60" name="Google Shape;60;p72"/>
          <p:cNvSpPr txBox="1">
            <a:spLocks noGrp="1"/>
          </p:cNvSpPr>
          <p:nvPr>
            <p:ph type="body" idx="1"/>
          </p:nvPr>
        </p:nvSpPr>
        <p:spPr>
          <a:xfrm>
            <a:off x="3575050" y="273050"/>
            <a:ext cx="5111750" cy="5853113"/>
          </a:xfrm>
          <a:prstGeom prst="rect">
            <a:avLst/>
          </a:prstGeom>
          <a:noFill/>
          <a:ln>
            <a:noFill/>
          </a:ln>
        </p:spPr>
        <p:txBody>
          <a:bodyPr spcFirstLastPara="1" wrap="square" lIns="91425" tIns="45700" rIns="91425" bIns="45700" anchor="t" anchorCtr="0">
            <a:normAutofit/>
          </a:bodyPr>
          <a:lstStyle>
            <a:lvl1pPr marL="457200" lvl="0" indent="-431800" algn="l">
              <a:spcBef>
                <a:spcPts val="640"/>
              </a:spcBef>
              <a:spcAft>
                <a:spcPts val="0"/>
              </a:spcAft>
              <a:buClr>
                <a:schemeClr val="dk1"/>
              </a:buClr>
              <a:buSzPts val="3200"/>
              <a:buChar char="•"/>
              <a:defRPr sz="3200"/>
            </a:lvl1pPr>
            <a:lvl2pPr marL="914400" lvl="1" indent="-406400" algn="l">
              <a:spcBef>
                <a:spcPts val="560"/>
              </a:spcBef>
              <a:spcAft>
                <a:spcPts val="0"/>
              </a:spcAft>
              <a:buClr>
                <a:schemeClr val="dk1"/>
              </a:buClr>
              <a:buSzPts val="2800"/>
              <a:buChar char="–"/>
              <a:defRPr sz="2800"/>
            </a:lvl2pPr>
            <a:lvl3pPr marL="1371600" lvl="2" indent="-381000" algn="l">
              <a:spcBef>
                <a:spcPts val="480"/>
              </a:spcBef>
              <a:spcAft>
                <a:spcPts val="0"/>
              </a:spcAft>
              <a:buClr>
                <a:schemeClr val="dk1"/>
              </a:buClr>
              <a:buSzPts val="2400"/>
              <a:buChar char="•"/>
              <a:defRPr sz="2400"/>
            </a:lvl3pPr>
            <a:lvl4pPr marL="1828800" lvl="3" indent="-355600" algn="l">
              <a:spcBef>
                <a:spcPts val="400"/>
              </a:spcBef>
              <a:spcAft>
                <a:spcPts val="0"/>
              </a:spcAft>
              <a:buClr>
                <a:schemeClr val="dk1"/>
              </a:buClr>
              <a:buSzPts val="2000"/>
              <a:buChar char="–"/>
              <a:defRPr sz="2000"/>
            </a:lvl4pPr>
            <a:lvl5pPr marL="2286000" lvl="4" indent="-355600" algn="l">
              <a:spcBef>
                <a:spcPts val="400"/>
              </a:spcBef>
              <a:spcAft>
                <a:spcPts val="0"/>
              </a:spcAft>
              <a:buClr>
                <a:schemeClr val="dk1"/>
              </a:buClr>
              <a:buSzPts val="2000"/>
              <a:buChar char="»"/>
              <a:defRPr sz="2000"/>
            </a:lvl5pPr>
            <a:lvl6pPr marL="2743200" lvl="5" indent="-355600" algn="l">
              <a:spcBef>
                <a:spcPts val="400"/>
              </a:spcBef>
              <a:spcAft>
                <a:spcPts val="0"/>
              </a:spcAft>
              <a:buClr>
                <a:schemeClr val="dk1"/>
              </a:buClr>
              <a:buSzPts val="2000"/>
              <a:buChar char="•"/>
              <a:defRPr sz="2000"/>
            </a:lvl6pPr>
            <a:lvl7pPr marL="3200400" lvl="6" indent="-355600" algn="l">
              <a:spcBef>
                <a:spcPts val="400"/>
              </a:spcBef>
              <a:spcAft>
                <a:spcPts val="0"/>
              </a:spcAft>
              <a:buClr>
                <a:schemeClr val="dk1"/>
              </a:buClr>
              <a:buSzPts val="2000"/>
              <a:buChar char="•"/>
              <a:defRPr sz="2000"/>
            </a:lvl7pPr>
            <a:lvl8pPr marL="3657600" lvl="7" indent="-355600" algn="l">
              <a:spcBef>
                <a:spcPts val="400"/>
              </a:spcBef>
              <a:spcAft>
                <a:spcPts val="0"/>
              </a:spcAft>
              <a:buClr>
                <a:schemeClr val="dk1"/>
              </a:buClr>
              <a:buSzPts val="2000"/>
              <a:buChar char="•"/>
              <a:defRPr sz="2000"/>
            </a:lvl8pPr>
            <a:lvl9pPr marL="4114800" lvl="8" indent="-355600" algn="l">
              <a:spcBef>
                <a:spcPts val="400"/>
              </a:spcBef>
              <a:spcAft>
                <a:spcPts val="0"/>
              </a:spcAft>
              <a:buClr>
                <a:schemeClr val="dk1"/>
              </a:buClr>
              <a:buSzPts val="2000"/>
              <a:buChar char="•"/>
              <a:defRPr sz="2000"/>
            </a:lvl9pPr>
          </a:lstStyle>
          <a:p>
            <a:endParaRPr/>
          </a:p>
        </p:txBody>
      </p:sp>
      <p:sp>
        <p:nvSpPr>
          <p:cNvPr id="61" name="Google Shape;61;p72"/>
          <p:cNvSpPr txBox="1">
            <a:spLocks noGrp="1"/>
          </p:cNvSpPr>
          <p:nvPr>
            <p:ph type="body" idx="2"/>
          </p:nvPr>
        </p:nvSpPr>
        <p:spPr>
          <a:xfrm>
            <a:off x="457200" y="1435100"/>
            <a:ext cx="3008313" cy="4691063"/>
          </a:xfrm>
          <a:prstGeom prst="rect">
            <a:avLst/>
          </a:prstGeom>
          <a:noFill/>
          <a:ln>
            <a:noFill/>
          </a:ln>
        </p:spPr>
        <p:txBody>
          <a:bodyPr spcFirstLastPara="1" wrap="square" lIns="91425" tIns="45700" rIns="91425" bIns="45700" anchor="t" anchorCtr="0">
            <a:normAutofit/>
          </a:bodyPr>
          <a:lstStyle>
            <a:lvl1pPr marL="457200" lvl="0" indent="-228600" algn="l">
              <a:spcBef>
                <a:spcPts val="280"/>
              </a:spcBef>
              <a:spcAft>
                <a:spcPts val="0"/>
              </a:spcAft>
              <a:buClr>
                <a:schemeClr val="dk1"/>
              </a:buClr>
              <a:buSzPts val="1400"/>
              <a:buNone/>
              <a:defRPr sz="1400"/>
            </a:lvl1pPr>
            <a:lvl2pPr marL="914400" lvl="1" indent="-228600" algn="l">
              <a:spcBef>
                <a:spcPts val="240"/>
              </a:spcBef>
              <a:spcAft>
                <a:spcPts val="0"/>
              </a:spcAft>
              <a:buClr>
                <a:schemeClr val="dk1"/>
              </a:buClr>
              <a:buSzPts val="1200"/>
              <a:buNone/>
              <a:defRPr sz="1200"/>
            </a:lvl2pPr>
            <a:lvl3pPr marL="1371600" lvl="2" indent="-228600" algn="l">
              <a:spcBef>
                <a:spcPts val="200"/>
              </a:spcBef>
              <a:spcAft>
                <a:spcPts val="0"/>
              </a:spcAft>
              <a:buClr>
                <a:schemeClr val="dk1"/>
              </a:buClr>
              <a:buSzPts val="1000"/>
              <a:buNone/>
              <a:defRPr sz="1000"/>
            </a:lvl3pPr>
            <a:lvl4pPr marL="1828800" lvl="3" indent="-228600" algn="l">
              <a:spcBef>
                <a:spcPts val="180"/>
              </a:spcBef>
              <a:spcAft>
                <a:spcPts val="0"/>
              </a:spcAft>
              <a:buClr>
                <a:schemeClr val="dk1"/>
              </a:buClr>
              <a:buSzPts val="900"/>
              <a:buNone/>
              <a:defRPr sz="900"/>
            </a:lvl4pPr>
            <a:lvl5pPr marL="2286000" lvl="4" indent="-228600" algn="l">
              <a:spcBef>
                <a:spcPts val="180"/>
              </a:spcBef>
              <a:spcAft>
                <a:spcPts val="0"/>
              </a:spcAft>
              <a:buClr>
                <a:schemeClr val="dk1"/>
              </a:buClr>
              <a:buSzPts val="900"/>
              <a:buNone/>
              <a:defRPr sz="900"/>
            </a:lvl5pPr>
            <a:lvl6pPr marL="2743200" lvl="5" indent="-228600" algn="l">
              <a:spcBef>
                <a:spcPts val="180"/>
              </a:spcBef>
              <a:spcAft>
                <a:spcPts val="0"/>
              </a:spcAft>
              <a:buClr>
                <a:schemeClr val="dk1"/>
              </a:buClr>
              <a:buSzPts val="900"/>
              <a:buNone/>
              <a:defRPr sz="900"/>
            </a:lvl6pPr>
            <a:lvl7pPr marL="3200400" lvl="6" indent="-228600" algn="l">
              <a:spcBef>
                <a:spcPts val="180"/>
              </a:spcBef>
              <a:spcAft>
                <a:spcPts val="0"/>
              </a:spcAft>
              <a:buClr>
                <a:schemeClr val="dk1"/>
              </a:buClr>
              <a:buSzPts val="900"/>
              <a:buNone/>
              <a:defRPr sz="900"/>
            </a:lvl7pPr>
            <a:lvl8pPr marL="3657600" lvl="7" indent="-228600" algn="l">
              <a:spcBef>
                <a:spcPts val="180"/>
              </a:spcBef>
              <a:spcAft>
                <a:spcPts val="0"/>
              </a:spcAft>
              <a:buClr>
                <a:schemeClr val="dk1"/>
              </a:buClr>
              <a:buSzPts val="900"/>
              <a:buNone/>
              <a:defRPr sz="900"/>
            </a:lvl8pPr>
            <a:lvl9pPr marL="4114800" lvl="8" indent="-228600" algn="l">
              <a:spcBef>
                <a:spcPts val="180"/>
              </a:spcBef>
              <a:spcAft>
                <a:spcPts val="0"/>
              </a:spcAft>
              <a:buClr>
                <a:schemeClr val="dk1"/>
              </a:buClr>
              <a:buSzPts val="900"/>
              <a:buNone/>
              <a:defRPr sz="900"/>
            </a:lvl9pPr>
          </a:lstStyle>
          <a:p>
            <a:endParaRPr/>
          </a:p>
        </p:txBody>
      </p:sp>
      <p:sp>
        <p:nvSpPr>
          <p:cNvPr id="62" name="Google Shape;62;p72"/>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3" name="Google Shape;63;p72"/>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4" name="Google Shape;64;p72"/>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65"/>
        <p:cNvGrpSpPr/>
        <p:nvPr/>
      </p:nvGrpSpPr>
      <p:grpSpPr>
        <a:xfrm>
          <a:off x="0" y="0"/>
          <a:ext cx="0" cy="0"/>
          <a:chOff x="0" y="0"/>
          <a:chExt cx="0" cy="0"/>
        </a:xfrm>
      </p:grpSpPr>
      <p:sp>
        <p:nvSpPr>
          <p:cNvPr id="66" name="Google Shape;66;p73"/>
          <p:cNvSpPr txBox="1">
            <a:spLocks noGrp="1"/>
          </p:cNvSpPr>
          <p:nvPr>
            <p:ph type="title"/>
          </p:nvPr>
        </p:nvSpPr>
        <p:spPr>
          <a:xfrm>
            <a:off x="1792288" y="4800600"/>
            <a:ext cx="5486400" cy="566738"/>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dk1"/>
              </a:buClr>
              <a:buSzPts val="2000"/>
              <a:buFont typeface="Calibri"/>
              <a:buNone/>
              <a:defRPr sz="2000" b="1"/>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67" name="Google Shape;67;p73"/>
          <p:cNvSpPr>
            <a:spLocks noGrp="1"/>
          </p:cNvSpPr>
          <p:nvPr>
            <p:ph type="pic" idx="2"/>
          </p:nvPr>
        </p:nvSpPr>
        <p:spPr>
          <a:xfrm>
            <a:off x="1792288" y="612775"/>
            <a:ext cx="5486400" cy="4114800"/>
          </a:xfrm>
          <a:prstGeom prst="rect">
            <a:avLst/>
          </a:prstGeom>
          <a:noFill/>
          <a:ln>
            <a:noFill/>
          </a:ln>
        </p:spPr>
      </p:sp>
      <p:sp>
        <p:nvSpPr>
          <p:cNvPr id="68" name="Google Shape;68;p73"/>
          <p:cNvSpPr txBox="1">
            <a:spLocks noGrp="1"/>
          </p:cNvSpPr>
          <p:nvPr>
            <p:ph type="body" idx="1"/>
          </p:nvPr>
        </p:nvSpPr>
        <p:spPr>
          <a:xfrm>
            <a:off x="1792288" y="5367338"/>
            <a:ext cx="5486400" cy="804862"/>
          </a:xfrm>
          <a:prstGeom prst="rect">
            <a:avLst/>
          </a:prstGeom>
          <a:noFill/>
          <a:ln>
            <a:noFill/>
          </a:ln>
        </p:spPr>
        <p:txBody>
          <a:bodyPr spcFirstLastPara="1" wrap="square" lIns="91425" tIns="45700" rIns="91425" bIns="45700" anchor="t" anchorCtr="0">
            <a:normAutofit/>
          </a:bodyPr>
          <a:lstStyle>
            <a:lvl1pPr marL="457200" lvl="0" indent="-228600" algn="l">
              <a:spcBef>
                <a:spcPts val="280"/>
              </a:spcBef>
              <a:spcAft>
                <a:spcPts val="0"/>
              </a:spcAft>
              <a:buClr>
                <a:schemeClr val="dk1"/>
              </a:buClr>
              <a:buSzPts val="1400"/>
              <a:buNone/>
              <a:defRPr sz="1400"/>
            </a:lvl1pPr>
            <a:lvl2pPr marL="914400" lvl="1" indent="-228600" algn="l">
              <a:spcBef>
                <a:spcPts val="240"/>
              </a:spcBef>
              <a:spcAft>
                <a:spcPts val="0"/>
              </a:spcAft>
              <a:buClr>
                <a:schemeClr val="dk1"/>
              </a:buClr>
              <a:buSzPts val="1200"/>
              <a:buNone/>
              <a:defRPr sz="1200"/>
            </a:lvl2pPr>
            <a:lvl3pPr marL="1371600" lvl="2" indent="-228600" algn="l">
              <a:spcBef>
                <a:spcPts val="200"/>
              </a:spcBef>
              <a:spcAft>
                <a:spcPts val="0"/>
              </a:spcAft>
              <a:buClr>
                <a:schemeClr val="dk1"/>
              </a:buClr>
              <a:buSzPts val="1000"/>
              <a:buNone/>
              <a:defRPr sz="1000"/>
            </a:lvl3pPr>
            <a:lvl4pPr marL="1828800" lvl="3" indent="-228600" algn="l">
              <a:spcBef>
                <a:spcPts val="180"/>
              </a:spcBef>
              <a:spcAft>
                <a:spcPts val="0"/>
              </a:spcAft>
              <a:buClr>
                <a:schemeClr val="dk1"/>
              </a:buClr>
              <a:buSzPts val="900"/>
              <a:buNone/>
              <a:defRPr sz="900"/>
            </a:lvl4pPr>
            <a:lvl5pPr marL="2286000" lvl="4" indent="-228600" algn="l">
              <a:spcBef>
                <a:spcPts val="180"/>
              </a:spcBef>
              <a:spcAft>
                <a:spcPts val="0"/>
              </a:spcAft>
              <a:buClr>
                <a:schemeClr val="dk1"/>
              </a:buClr>
              <a:buSzPts val="900"/>
              <a:buNone/>
              <a:defRPr sz="900"/>
            </a:lvl5pPr>
            <a:lvl6pPr marL="2743200" lvl="5" indent="-228600" algn="l">
              <a:spcBef>
                <a:spcPts val="180"/>
              </a:spcBef>
              <a:spcAft>
                <a:spcPts val="0"/>
              </a:spcAft>
              <a:buClr>
                <a:schemeClr val="dk1"/>
              </a:buClr>
              <a:buSzPts val="900"/>
              <a:buNone/>
              <a:defRPr sz="900"/>
            </a:lvl6pPr>
            <a:lvl7pPr marL="3200400" lvl="6" indent="-228600" algn="l">
              <a:spcBef>
                <a:spcPts val="180"/>
              </a:spcBef>
              <a:spcAft>
                <a:spcPts val="0"/>
              </a:spcAft>
              <a:buClr>
                <a:schemeClr val="dk1"/>
              </a:buClr>
              <a:buSzPts val="900"/>
              <a:buNone/>
              <a:defRPr sz="900"/>
            </a:lvl7pPr>
            <a:lvl8pPr marL="3657600" lvl="7" indent="-228600" algn="l">
              <a:spcBef>
                <a:spcPts val="180"/>
              </a:spcBef>
              <a:spcAft>
                <a:spcPts val="0"/>
              </a:spcAft>
              <a:buClr>
                <a:schemeClr val="dk1"/>
              </a:buClr>
              <a:buSzPts val="900"/>
              <a:buNone/>
              <a:defRPr sz="900"/>
            </a:lvl8pPr>
            <a:lvl9pPr marL="4114800" lvl="8" indent="-228600" algn="l">
              <a:spcBef>
                <a:spcPts val="180"/>
              </a:spcBef>
              <a:spcAft>
                <a:spcPts val="0"/>
              </a:spcAft>
              <a:buClr>
                <a:schemeClr val="dk1"/>
              </a:buClr>
              <a:buSzPts val="900"/>
              <a:buNone/>
              <a:defRPr sz="900"/>
            </a:lvl9pPr>
          </a:lstStyle>
          <a:p>
            <a:endParaRPr/>
          </a:p>
        </p:txBody>
      </p:sp>
      <p:sp>
        <p:nvSpPr>
          <p:cNvPr id="69" name="Google Shape;69;p73"/>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0" name="Google Shape;70;p73"/>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1" name="Google Shape;71;p73"/>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72"/>
        <p:cNvGrpSpPr/>
        <p:nvPr/>
      </p:nvGrpSpPr>
      <p:grpSpPr>
        <a:xfrm>
          <a:off x="0" y="0"/>
          <a:ext cx="0" cy="0"/>
          <a:chOff x="0" y="0"/>
          <a:chExt cx="0" cy="0"/>
        </a:xfrm>
      </p:grpSpPr>
      <p:sp>
        <p:nvSpPr>
          <p:cNvPr id="73" name="Google Shape;73;p74"/>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rmAutofit/>
          </a:bodyPr>
          <a:lstStyle>
            <a:lvl1pPr lvl="0" algn="ctr">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4" name="Google Shape;74;p74"/>
          <p:cNvSpPr txBox="1">
            <a:spLocks noGrp="1"/>
          </p:cNvSpPr>
          <p:nvPr>
            <p:ph type="body" idx="1"/>
          </p:nvPr>
        </p:nvSpPr>
        <p:spPr>
          <a:xfrm rot="5400000">
            <a:off x="2309019" y="-251618"/>
            <a:ext cx="4525963" cy="8229600"/>
          </a:xfrm>
          <a:prstGeom prst="rect">
            <a:avLst/>
          </a:prstGeom>
          <a:noFill/>
          <a:ln>
            <a:noFill/>
          </a:ln>
        </p:spPr>
        <p:txBody>
          <a:bodyPr spcFirstLastPara="1" wrap="square" lIns="91425" tIns="45700" rIns="91425" bIns="45700" anchor="t" anchorCtr="0">
            <a:normAutofit/>
          </a:bodyPr>
          <a:lstStyle>
            <a:lvl1pPr marL="457200" lvl="0" indent="-342900" algn="l">
              <a:spcBef>
                <a:spcPts val="360"/>
              </a:spcBef>
              <a:spcAft>
                <a:spcPts val="0"/>
              </a:spcAft>
              <a:buClr>
                <a:schemeClr val="dk1"/>
              </a:buClr>
              <a:buSzPts val="1800"/>
              <a:buChar char="•"/>
              <a:defRPr/>
            </a:lvl1pPr>
            <a:lvl2pPr marL="914400" lvl="1" indent="-342900" algn="l">
              <a:spcBef>
                <a:spcPts val="360"/>
              </a:spcBef>
              <a:spcAft>
                <a:spcPts val="0"/>
              </a:spcAft>
              <a:buClr>
                <a:schemeClr val="dk1"/>
              </a:buClr>
              <a:buSzPts val="1800"/>
              <a:buChar char="–"/>
              <a:defRPr/>
            </a:lvl2pPr>
            <a:lvl3pPr marL="1371600" lvl="2" indent="-342900" algn="l">
              <a:spcBef>
                <a:spcPts val="360"/>
              </a:spcBef>
              <a:spcAft>
                <a:spcPts val="0"/>
              </a:spcAft>
              <a:buClr>
                <a:schemeClr val="dk1"/>
              </a:buClr>
              <a:buSzPts val="1800"/>
              <a:buChar char="•"/>
              <a:defRPr/>
            </a:lvl3pPr>
            <a:lvl4pPr marL="1828800" lvl="3" indent="-342900" algn="l">
              <a:spcBef>
                <a:spcPts val="360"/>
              </a:spcBef>
              <a:spcAft>
                <a:spcPts val="0"/>
              </a:spcAft>
              <a:buClr>
                <a:schemeClr val="dk1"/>
              </a:buClr>
              <a:buSzPts val="1800"/>
              <a:buChar char="–"/>
              <a:defRPr/>
            </a:lvl4pPr>
            <a:lvl5pPr marL="2286000" lvl="4" indent="-342900" algn="l">
              <a:spcBef>
                <a:spcPts val="360"/>
              </a:spcBef>
              <a:spcAft>
                <a:spcPts val="0"/>
              </a:spcAft>
              <a:buClr>
                <a:schemeClr val="dk1"/>
              </a:buClr>
              <a:buSzPts val="1800"/>
              <a:buChar char="»"/>
              <a:defRPr/>
            </a:lvl5pPr>
            <a:lvl6pPr marL="2743200" lvl="5" indent="-342900" algn="l">
              <a:spcBef>
                <a:spcPts val="360"/>
              </a:spcBef>
              <a:spcAft>
                <a:spcPts val="0"/>
              </a:spcAft>
              <a:buClr>
                <a:schemeClr val="dk1"/>
              </a:buClr>
              <a:buSzPts val="1800"/>
              <a:buChar char="•"/>
              <a:defRPr/>
            </a:lvl6pPr>
            <a:lvl7pPr marL="3200400" lvl="6" indent="-342900" algn="l">
              <a:spcBef>
                <a:spcPts val="360"/>
              </a:spcBef>
              <a:spcAft>
                <a:spcPts val="0"/>
              </a:spcAft>
              <a:buClr>
                <a:schemeClr val="dk1"/>
              </a:buClr>
              <a:buSzPts val="1800"/>
              <a:buChar char="•"/>
              <a:defRPr/>
            </a:lvl7pPr>
            <a:lvl8pPr marL="3657600" lvl="7" indent="-342900" algn="l">
              <a:spcBef>
                <a:spcPts val="360"/>
              </a:spcBef>
              <a:spcAft>
                <a:spcPts val="0"/>
              </a:spcAft>
              <a:buClr>
                <a:schemeClr val="dk1"/>
              </a:buClr>
              <a:buSzPts val="1800"/>
              <a:buChar char="•"/>
              <a:defRPr/>
            </a:lvl8pPr>
            <a:lvl9pPr marL="4114800" lvl="8" indent="-342900" algn="l">
              <a:spcBef>
                <a:spcPts val="360"/>
              </a:spcBef>
              <a:spcAft>
                <a:spcPts val="0"/>
              </a:spcAft>
              <a:buClr>
                <a:schemeClr val="dk1"/>
              </a:buClr>
              <a:buSzPts val="1800"/>
              <a:buChar char="•"/>
              <a:defRPr/>
            </a:lvl9pPr>
          </a:lstStyle>
          <a:p>
            <a:endParaRPr/>
          </a:p>
        </p:txBody>
      </p:sp>
      <p:sp>
        <p:nvSpPr>
          <p:cNvPr id="75" name="Google Shape;75;p74"/>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6" name="Google Shape;76;p74"/>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7" name="Google Shape;77;p74"/>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78"/>
        <p:cNvGrpSpPr/>
        <p:nvPr/>
      </p:nvGrpSpPr>
      <p:grpSpPr>
        <a:xfrm>
          <a:off x="0" y="0"/>
          <a:ext cx="0" cy="0"/>
          <a:chOff x="0" y="0"/>
          <a:chExt cx="0" cy="0"/>
        </a:xfrm>
      </p:grpSpPr>
      <p:sp>
        <p:nvSpPr>
          <p:cNvPr id="79" name="Google Shape;79;p75"/>
          <p:cNvSpPr txBox="1">
            <a:spLocks noGrp="1"/>
          </p:cNvSpPr>
          <p:nvPr>
            <p:ph type="title"/>
          </p:nvPr>
        </p:nvSpPr>
        <p:spPr>
          <a:xfrm rot="5400000">
            <a:off x="4732338" y="2171701"/>
            <a:ext cx="5851525" cy="2057400"/>
          </a:xfrm>
          <a:prstGeom prst="rect">
            <a:avLst/>
          </a:prstGeom>
          <a:noFill/>
          <a:ln>
            <a:noFill/>
          </a:ln>
        </p:spPr>
        <p:txBody>
          <a:bodyPr spcFirstLastPara="1" wrap="square" lIns="91425" tIns="45700" rIns="91425" bIns="45700" anchor="ctr" anchorCtr="0">
            <a:normAutofit/>
          </a:bodyPr>
          <a:lstStyle>
            <a:lvl1pPr lvl="0" algn="ctr">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80" name="Google Shape;80;p75"/>
          <p:cNvSpPr txBox="1">
            <a:spLocks noGrp="1"/>
          </p:cNvSpPr>
          <p:nvPr>
            <p:ph type="body" idx="1"/>
          </p:nvPr>
        </p:nvSpPr>
        <p:spPr>
          <a:xfrm rot="5400000">
            <a:off x="541338" y="190500"/>
            <a:ext cx="5851525" cy="6019800"/>
          </a:xfrm>
          <a:prstGeom prst="rect">
            <a:avLst/>
          </a:prstGeom>
          <a:noFill/>
          <a:ln>
            <a:noFill/>
          </a:ln>
        </p:spPr>
        <p:txBody>
          <a:bodyPr spcFirstLastPara="1" wrap="square" lIns="91425" tIns="45700" rIns="91425" bIns="45700" anchor="t" anchorCtr="0">
            <a:normAutofit/>
          </a:bodyPr>
          <a:lstStyle>
            <a:lvl1pPr marL="457200" lvl="0" indent="-342900" algn="l">
              <a:spcBef>
                <a:spcPts val="360"/>
              </a:spcBef>
              <a:spcAft>
                <a:spcPts val="0"/>
              </a:spcAft>
              <a:buClr>
                <a:schemeClr val="dk1"/>
              </a:buClr>
              <a:buSzPts val="1800"/>
              <a:buChar char="•"/>
              <a:defRPr/>
            </a:lvl1pPr>
            <a:lvl2pPr marL="914400" lvl="1" indent="-342900" algn="l">
              <a:spcBef>
                <a:spcPts val="360"/>
              </a:spcBef>
              <a:spcAft>
                <a:spcPts val="0"/>
              </a:spcAft>
              <a:buClr>
                <a:schemeClr val="dk1"/>
              </a:buClr>
              <a:buSzPts val="1800"/>
              <a:buChar char="–"/>
              <a:defRPr/>
            </a:lvl2pPr>
            <a:lvl3pPr marL="1371600" lvl="2" indent="-342900" algn="l">
              <a:spcBef>
                <a:spcPts val="360"/>
              </a:spcBef>
              <a:spcAft>
                <a:spcPts val="0"/>
              </a:spcAft>
              <a:buClr>
                <a:schemeClr val="dk1"/>
              </a:buClr>
              <a:buSzPts val="1800"/>
              <a:buChar char="•"/>
              <a:defRPr/>
            </a:lvl3pPr>
            <a:lvl4pPr marL="1828800" lvl="3" indent="-342900" algn="l">
              <a:spcBef>
                <a:spcPts val="360"/>
              </a:spcBef>
              <a:spcAft>
                <a:spcPts val="0"/>
              </a:spcAft>
              <a:buClr>
                <a:schemeClr val="dk1"/>
              </a:buClr>
              <a:buSzPts val="1800"/>
              <a:buChar char="–"/>
              <a:defRPr/>
            </a:lvl4pPr>
            <a:lvl5pPr marL="2286000" lvl="4" indent="-342900" algn="l">
              <a:spcBef>
                <a:spcPts val="360"/>
              </a:spcBef>
              <a:spcAft>
                <a:spcPts val="0"/>
              </a:spcAft>
              <a:buClr>
                <a:schemeClr val="dk1"/>
              </a:buClr>
              <a:buSzPts val="1800"/>
              <a:buChar char="»"/>
              <a:defRPr/>
            </a:lvl5pPr>
            <a:lvl6pPr marL="2743200" lvl="5" indent="-342900" algn="l">
              <a:spcBef>
                <a:spcPts val="360"/>
              </a:spcBef>
              <a:spcAft>
                <a:spcPts val="0"/>
              </a:spcAft>
              <a:buClr>
                <a:schemeClr val="dk1"/>
              </a:buClr>
              <a:buSzPts val="1800"/>
              <a:buChar char="•"/>
              <a:defRPr/>
            </a:lvl6pPr>
            <a:lvl7pPr marL="3200400" lvl="6" indent="-342900" algn="l">
              <a:spcBef>
                <a:spcPts val="360"/>
              </a:spcBef>
              <a:spcAft>
                <a:spcPts val="0"/>
              </a:spcAft>
              <a:buClr>
                <a:schemeClr val="dk1"/>
              </a:buClr>
              <a:buSzPts val="1800"/>
              <a:buChar char="•"/>
              <a:defRPr/>
            </a:lvl7pPr>
            <a:lvl8pPr marL="3657600" lvl="7" indent="-342900" algn="l">
              <a:spcBef>
                <a:spcPts val="360"/>
              </a:spcBef>
              <a:spcAft>
                <a:spcPts val="0"/>
              </a:spcAft>
              <a:buClr>
                <a:schemeClr val="dk1"/>
              </a:buClr>
              <a:buSzPts val="1800"/>
              <a:buChar char="•"/>
              <a:defRPr/>
            </a:lvl8pPr>
            <a:lvl9pPr marL="4114800" lvl="8" indent="-342900" algn="l">
              <a:spcBef>
                <a:spcPts val="360"/>
              </a:spcBef>
              <a:spcAft>
                <a:spcPts val="0"/>
              </a:spcAft>
              <a:buClr>
                <a:schemeClr val="dk1"/>
              </a:buClr>
              <a:buSzPts val="1800"/>
              <a:buChar char="•"/>
              <a:defRPr/>
            </a:lvl9pPr>
          </a:lstStyle>
          <a:p>
            <a:endParaRPr/>
          </a:p>
        </p:txBody>
      </p:sp>
      <p:sp>
        <p:nvSpPr>
          <p:cNvPr id="81" name="Google Shape;81;p75"/>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2" name="Google Shape;82;p75"/>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3" name="Google Shape;83;p75"/>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97"/>
        <p:cNvGrpSpPr/>
        <p:nvPr/>
      </p:nvGrpSpPr>
      <p:grpSpPr>
        <a:xfrm>
          <a:off x="0" y="0"/>
          <a:ext cx="0" cy="0"/>
          <a:chOff x="0" y="0"/>
          <a:chExt cx="0" cy="0"/>
        </a:xfrm>
      </p:grpSpPr>
      <p:sp>
        <p:nvSpPr>
          <p:cNvPr id="98" name="Google Shape;98;p61"/>
          <p:cNvSpPr txBox="1">
            <a:spLocks noGrp="1"/>
          </p:cNvSpPr>
          <p:nvPr>
            <p:ph type="dt" idx="10"/>
          </p:nvPr>
        </p:nvSpPr>
        <p:spPr>
          <a:xfrm>
            <a:off x="9727856" y="9534524"/>
            <a:ext cx="4114800" cy="547800"/>
          </a:xfrm>
          <a:prstGeom prst="rect">
            <a:avLst/>
          </a:prstGeom>
          <a:noFill/>
          <a:ln>
            <a:noFill/>
          </a:ln>
        </p:spPr>
        <p:txBody>
          <a:bodyPr spcFirstLastPara="1" wrap="square" lIns="68575" tIns="34275" rIns="68575" bIns="34275" anchor="ctr" anchorCtr="0">
            <a:noAutofit/>
          </a:bodyPr>
          <a:lstStyle>
            <a:lvl1pPr lvl="0" algn="l">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99" name="Google Shape;99;p61"/>
          <p:cNvSpPr txBox="1">
            <a:spLocks noGrp="1"/>
          </p:cNvSpPr>
          <p:nvPr>
            <p:ph type="ftr" idx="11"/>
          </p:nvPr>
        </p:nvSpPr>
        <p:spPr>
          <a:xfrm>
            <a:off x="8699156" y="9534526"/>
            <a:ext cx="6172200" cy="547800"/>
          </a:xfrm>
          <a:prstGeom prst="rect">
            <a:avLst/>
          </a:prstGeom>
          <a:noFill/>
          <a:ln>
            <a:noFill/>
          </a:ln>
        </p:spPr>
        <p:txBody>
          <a:bodyPr spcFirstLastPara="1" wrap="square" lIns="68575" tIns="34275" rIns="68575" bIns="34275" anchor="ctr" anchorCtr="0">
            <a:noAutofit/>
          </a:bodyPr>
          <a:lstStyle>
            <a:lvl1pPr lvl="0" algn="ctr">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00" name="Google Shape;100;p61"/>
          <p:cNvSpPr txBox="1">
            <a:spLocks noGrp="1"/>
          </p:cNvSpPr>
          <p:nvPr>
            <p:ph type="sldNum" idx="12"/>
          </p:nvPr>
        </p:nvSpPr>
        <p:spPr>
          <a:xfrm>
            <a:off x="12563732" y="9534526"/>
            <a:ext cx="4114800" cy="547800"/>
          </a:xfrm>
          <a:prstGeom prst="rect">
            <a:avLst/>
          </a:prstGeom>
          <a:noFill/>
          <a:ln>
            <a:noFill/>
          </a:ln>
        </p:spPr>
        <p:txBody>
          <a:bodyPr spcFirstLastPara="1" wrap="square" lIns="68575" tIns="34275" rIns="68575" bIns="34275" anchor="ctr" anchorCtr="0">
            <a:noAutofit/>
          </a:bodyPr>
          <a:lstStyle>
            <a:lvl1pPr marL="0" marR="0" lvl="0"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113"/>
        <p:cNvGrpSpPr/>
        <p:nvPr/>
      </p:nvGrpSpPr>
      <p:grpSpPr>
        <a:xfrm>
          <a:off x="0" y="0"/>
          <a:ext cx="0" cy="0"/>
          <a:chOff x="0" y="0"/>
          <a:chExt cx="0" cy="0"/>
        </a:xfrm>
      </p:grpSpPr>
      <p:sp>
        <p:nvSpPr>
          <p:cNvPr id="114" name="Google Shape;114;p76"/>
          <p:cNvSpPr txBox="1">
            <a:spLocks noGrp="1"/>
          </p:cNvSpPr>
          <p:nvPr>
            <p:ph type="title"/>
          </p:nvPr>
        </p:nvSpPr>
        <p:spPr>
          <a:xfrm>
            <a:off x="1259682" y="547688"/>
            <a:ext cx="15773400" cy="1988400"/>
          </a:xfrm>
          <a:prstGeom prst="rect">
            <a:avLst/>
          </a:prstGeom>
          <a:noFill/>
          <a:ln>
            <a:noFill/>
          </a:ln>
        </p:spPr>
        <p:txBody>
          <a:bodyPr spcFirstLastPara="1" wrap="square" lIns="68575" tIns="34275" rIns="68575" bIns="34275" anchor="ctr" anchorCtr="0">
            <a:normAutofit/>
          </a:bodyPr>
          <a:lstStyle>
            <a:lvl1pPr lvl="0" algn="l">
              <a:lnSpc>
                <a:spcPct val="90000"/>
              </a:lnSpc>
              <a:spcBef>
                <a:spcPts val="0"/>
              </a:spcBef>
              <a:spcAft>
                <a:spcPts val="0"/>
              </a:spcAft>
              <a:buClr>
                <a:srgbClr val="00A4A2"/>
              </a:buClr>
              <a:buSzPts val="14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15" name="Google Shape;115;p76"/>
          <p:cNvSpPr txBox="1">
            <a:spLocks noGrp="1"/>
          </p:cNvSpPr>
          <p:nvPr>
            <p:ph type="body" idx="1"/>
          </p:nvPr>
        </p:nvSpPr>
        <p:spPr>
          <a:xfrm>
            <a:off x="1259682" y="2521744"/>
            <a:ext cx="7737000" cy="1236000"/>
          </a:xfrm>
          <a:prstGeom prst="rect">
            <a:avLst/>
          </a:prstGeom>
          <a:noFill/>
          <a:ln>
            <a:noFill/>
          </a:ln>
        </p:spPr>
        <p:txBody>
          <a:bodyPr spcFirstLastPara="1" wrap="square" lIns="68575" tIns="34275" rIns="68575" bIns="34275" anchor="b" anchorCtr="0">
            <a:normAutofit/>
          </a:bodyPr>
          <a:lstStyle>
            <a:lvl1pPr marL="457200" lvl="0" indent="-228600" algn="l">
              <a:lnSpc>
                <a:spcPct val="90000"/>
              </a:lnSpc>
              <a:spcBef>
                <a:spcPts val="1600"/>
              </a:spcBef>
              <a:spcAft>
                <a:spcPts val="0"/>
              </a:spcAft>
              <a:buClr>
                <a:schemeClr val="dk1"/>
              </a:buClr>
              <a:buSzPts val="1800"/>
              <a:buNone/>
              <a:defRPr sz="3600" b="1"/>
            </a:lvl1pPr>
            <a:lvl2pPr marL="914400" lvl="1" indent="-228600" algn="l">
              <a:lnSpc>
                <a:spcPct val="90000"/>
              </a:lnSpc>
              <a:spcBef>
                <a:spcPts val="800"/>
              </a:spcBef>
              <a:spcAft>
                <a:spcPts val="0"/>
              </a:spcAft>
              <a:buClr>
                <a:schemeClr val="dk1"/>
              </a:buClr>
              <a:buSzPts val="1500"/>
              <a:buNone/>
              <a:defRPr sz="3000" b="1"/>
            </a:lvl2pPr>
            <a:lvl3pPr marL="1371600" lvl="2" indent="-228600" algn="l">
              <a:lnSpc>
                <a:spcPct val="90000"/>
              </a:lnSpc>
              <a:spcBef>
                <a:spcPts val="800"/>
              </a:spcBef>
              <a:spcAft>
                <a:spcPts val="0"/>
              </a:spcAft>
              <a:buClr>
                <a:schemeClr val="dk1"/>
              </a:buClr>
              <a:buSzPts val="1400"/>
              <a:buNone/>
              <a:defRPr sz="2800" b="1"/>
            </a:lvl3pPr>
            <a:lvl4pPr marL="1828800" lvl="3" indent="-228600" algn="l">
              <a:lnSpc>
                <a:spcPct val="90000"/>
              </a:lnSpc>
              <a:spcBef>
                <a:spcPts val="800"/>
              </a:spcBef>
              <a:spcAft>
                <a:spcPts val="0"/>
              </a:spcAft>
              <a:buClr>
                <a:schemeClr val="dk1"/>
              </a:buClr>
              <a:buSzPts val="1200"/>
              <a:buNone/>
              <a:defRPr sz="2400" b="1"/>
            </a:lvl4pPr>
            <a:lvl5pPr marL="2286000" lvl="4" indent="-228600" algn="l">
              <a:lnSpc>
                <a:spcPct val="90000"/>
              </a:lnSpc>
              <a:spcBef>
                <a:spcPts val="800"/>
              </a:spcBef>
              <a:spcAft>
                <a:spcPts val="0"/>
              </a:spcAft>
              <a:buClr>
                <a:schemeClr val="dk1"/>
              </a:buClr>
              <a:buSzPts val="1200"/>
              <a:buNone/>
              <a:defRPr sz="2400" b="1"/>
            </a:lvl5pPr>
            <a:lvl6pPr marL="2743200" lvl="5" indent="-228600" algn="l">
              <a:lnSpc>
                <a:spcPct val="90000"/>
              </a:lnSpc>
              <a:spcBef>
                <a:spcPts val="800"/>
              </a:spcBef>
              <a:spcAft>
                <a:spcPts val="0"/>
              </a:spcAft>
              <a:buClr>
                <a:schemeClr val="dk1"/>
              </a:buClr>
              <a:buSzPts val="1200"/>
              <a:buNone/>
              <a:defRPr sz="2400" b="1"/>
            </a:lvl6pPr>
            <a:lvl7pPr marL="3200400" lvl="6" indent="-228600" algn="l">
              <a:lnSpc>
                <a:spcPct val="90000"/>
              </a:lnSpc>
              <a:spcBef>
                <a:spcPts val="800"/>
              </a:spcBef>
              <a:spcAft>
                <a:spcPts val="0"/>
              </a:spcAft>
              <a:buClr>
                <a:schemeClr val="dk1"/>
              </a:buClr>
              <a:buSzPts val="1200"/>
              <a:buNone/>
              <a:defRPr sz="2400" b="1"/>
            </a:lvl7pPr>
            <a:lvl8pPr marL="3657600" lvl="7" indent="-228600" algn="l">
              <a:lnSpc>
                <a:spcPct val="90000"/>
              </a:lnSpc>
              <a:spcBef>
                <a:spcPts val="800"/>
              </a:spcBef>
              <a:spcAft>
                <a:spcPts val="0"/>
              </a:spcAft>
              <a:buClr>
                <a:schemeClr val="dk1"/>
              </a:buClr>
              <a:buSzPts val="1200"/>
              <a:buNone/>
              <a:defRPr sz="2400" b="1"/>
            </a:lvl8pPr>
            <a:lvl9pPr marL="4114800" lvl="8" indent="-228600" algn="l">
              <a:lnSpc>
                <a:spcPct val="90000"/>
              </a:lnSpc>
              <a:spcBef>
                <a:spcPts val="800"/>
              </a:spcBef>
              <a:spcAft>
                <a:spcPts val="0"/>
              </a:spcAft>
              <a:buClr>
                <a:schemeClr val="dk1"/>
              </a:buClr>
              <a:buSzPts val="1200"/>
              <a:buNone/>
              <a:defRPr sz="2400" b="1"/>
            </a:lvl9pPr>
          </a:lstStyle>
          <a:p>
            <a:endParaRPr/>
          </a:p>
        </p:txBody>
      </p:sp>
      <p:sp>
        <p:nvSpPr>
          <p:cNvPr id="116" name="Google Shape;116;p76"/>
          <p:cNvSpPr txBox="1">
            <a:spLocks noGrp="1"/>
          </p:cNvSpPr>
          <p:nvPr>
            <p:ph type="body" idx="2"/>
          </p:nvPr>
        </p:nvSpPr>
        <p:spPr>
          <a:xfrm>
            <a:off x="1259682" y="3757612"/>
            <a:ext cx="7737000" cy="5527200"/>
          </a:xfrm>
          <a:prstGeom prst="rect">
            <a:avLst/>
          </a:prstGeom>
          <a:noFill/>
          <a:ln>
            <a:noFill/>
          </a:ln>
        </p:spPr>
        <p:txBody>
          <a:bodyPr spcFirstLastPara="1" wrap="square" lIns="68575" tIns="34275" rIns="68575" bIns="34275" anchor="t" anchorCtr="0">
            <a:normAutofit/>
          </a:bodyPr>
          <a:lstStyle>
            <a:lvl1pPr marL="457200" lvl="0" indent="-317500" algn="l">
              <a:lnSpc>
                <a:spcPct val="90000"/>
              </a:lnSpc>
              <a:spcBef>
                <a:spcPts val="1600"/>
              </a:spcBef>
              <a:spcAft>
                <a:spcPts val="0"/>
              </a:spcAft>
              <a:buClr>
                <a:schemeClr val="dk1"/>
              </a:buClr>
              <a:buSzPts val="1400"/>
              <a:buChar char="•"/>
              <a:defRPr/>
            </a:lvl1pPr>
            <a:lvl2pPr marL="914400" lvl="1" indent="-317500" algn="l">
              <a:lnSpc>
                <a:spcPct val="90000"/>
              </a:lnSpc>
              <a:spcBef>
                <a:spcPts val="800"/>
              </a:spcBef>
              <a:spcAft>
                <a:spcPts val="0"/>
              </a:spcAft>
              <a:buClr>
                <a:schemeClr val="dk1"/>
              </a:buClr>
              <a:buSzPts val="1400"/>
              <a:buChar char="•"/>
              <a:defRPr/>
            </a:lvl2pPr>
            <a:lvl3pPr marL="1371600" lvl="2" indent="-317500" algn="l">
              <a:lnSpc>
                <a:spcPct val="90000"/>
              </a:lnSpc>
              <a:spcBef>
                <a:spcPts val="800"/>
              </a:spcBef>
              <a:spcAft>
                <a:spcPts val="0"/>
              </a:spcAft>
              <a:buClr>
                <a:schemeClr val="dk1"/>
              </a:buClr>
              <a:buSzPts val="1400"/>
              <a:buChar char="•"/>
              <a:defRPr/>
            </a:lvl3pPr>
            <a:lvl4pPr marL="1828800" lvl="3" indent="-317500" algn="l">
              <a:lnSpc>
                <a:spcPct val="90000"/>
              </a:lnSpc>
              <a:spcBef>
                <a:spcPts val="800"/>
              </a:spcBef>
              <a:spcAft>
                <a:spcPts val="0"/>
              </a:spcAft>
              <a:buClr>
                <a:schemeClr val="dk1"/>
              </a:buClr>
              <a:buSzPts val="1400"/>
              <a:buChar char="•"/>
              <a:defRPr/>
            </a:lvl4pPr>
            <a:lvl5pPr marL="2286000" lvl="4" indent="-317500" algn="l">
              <a:lnSpc>
                <a:spcPct val="90000"/>
              </a:lnSpc>
              <a:spcBef>
                <a:spcPts val="800"/>
              </a:spcBef>
              <a:spcAft>
                <a:spcPts val="0"/>
              </a:spcAft>
              <a:buClr>
                <a:schemeClr val="dk1"/>
              </a:buClr>
              <a:buSzPts val="1400"/>
              <a:buChar char="•"/>
              <a:defRPr/>
            </a:lvl5pPr>
            <a:lvl6pPr marL="2743200" lvl="5" indent="-317500" algn="l">
              <a:lnSpc>
                <a:spcPct val="90000"/>
              </a:lnSpc>
              <a:spcBef>
                <a:spcPts val="800"/>
              </a:spcBef>
              <a:spcAft>
                <a:spcPts val="0"/>
              </a:spcAft>
              <a:buClr>
                <a:schemeClr val="dk1"/>
              </a:buClr>
              <a:buSzPts val="1400"/>
              <a:buChar char="•"/>
              <a:defRPr/>
            </a:lvl6pPr>
            <a:lvl7pPr marL="3200400" lvl="6" indent="-317500" algn="l">
              <a:lnSpc>
                <a:spcPct val="90000"/>
              </a:lnSpc>
              <a:spcBef>
                <a:spcPts val="800"/>
              </a:spcBef>
              <a:spcAft>
                <a:spcPts val="0"/>
              </a:spcAft>
              <a:buClr>
                <a:schemeClr val="dk1"/>
              </a:buClr>
              <a:buSzPts val="1400"/>
              <a:buChar char="•"/>
              <a:defRPr/>
            </a:lvl7pPr>
            <a:lvl8pPr marL="3657600" lvl="7" indent="-317500" algn="l">
              <a:lnSpc>
                <a:spcPct val="90000"/>
              </a:lnSpc>
              <a:spcBef>
                <a:spcPts val="800"/>
              </a:spcBef>
              <a:spcAft>
                <a:spcPts val="0"/>
              </a:spcAft>
              <a:buClr>
                <a:schemeClr val="dk1"/>
              </a:buClr>
              <a:buSzPts val="1400"/>
              <a:buChar char="•"/>
              <a:defRPr/>
            </a:lvl8pPr>
            <a:lvl9pPr marL="4114800" lvl="8" indent="-317500" algn="l">
              <a:lnSpc>
                <a:spcPct val="90000"/>
              </a:lnSpc>
              <a:spcBef>
                <a:spcPts val="800"/>
              </a:spcBef>
              <a:spcAft>
                <a:spcPts val="0"/>
              </a:spcAft>
              <a:buClr>
                <a:schemeClr val="dk1"/>
              </a:buClr>
              <a:buSzPts val="1400"/>
              <a:buChar char="•"/>
              <a:defRPr/>
            </a:lvl9pPr>
          </a:lstStyle>
          <a:p>
            <a:endParaRPr/>
          </a:p>
        </p:txBody>
      </p:sp>
      <p:sp>
        <p:nvSpPr>
          <p:cNvPr id="117" name="Google Shape;117;p76"/>
          <p:cNvSpPr txBox="1">
            <a:spLocks noGrp="1"/>
          </p:cNvSpPr>
          <p:nvPr>
            <p:ph type="body" idx="3"/>
          </p:nvPr>
        </p:nvSpPr>
        <p:spPr>
          <a:xfrm>
            <a:off x="9258300" y="2521744"/>
            <a:ext cx="7774800" cy="1236000"/>
          </a:xfrm>
          <a:prstGeom prst="rect">
            <a:avLst/>
          </a:prstGeom>
          <a:noFill/>
          <a:ln>
            <a:noFill/>
          </a:ln>
        </p:spPr>
        <p:txBody>
          <a:bodyPr spcFirstLastPara="1" wrap="square" lIns="68575" tIns="34275" rIns="68575" bIns="34275" anchor="b" anchorCtr="0">
            <a:normAutofit/>
          </a:bodyPr>
          <a:lstStyle>
            <a:lvl1pPr marL="457200" lvl="0" indent="-228600" algn="l">
              <a:lnSpc>
                <a:spcPct val="90000"/>
              </a:lnSpc>
              <a:spcBef>
                <a:spcPts val="1600"/>
              </a:spcBef>
              <a:spcAft>
                <a:spcPts val="0"/>
              </a:spcAft>
              <a:buClr>
                <a:schemeClr val="dk1"/>
              </a:buClr>
              <a:buSzPts val="1800"/>
              <a:buNone/>
              <a:defRPr sz="3600" b="1"/>
            </a:lvl1pPr>
            <a:lvl2pPr marL="914400" lvl="1" indent="-228600" algn="l">
              <a:lnSpc>
                <a:spcPct val="90000"/>
              </a:lnSpc>
              <a:spcBef>
                <a:spcPts val="800"/>
              </a:spcBef>
              <a:spcAft>
                <a:spcPts val="0"/>
              </a:spcAft>
              <a:buClr>
                <a:schemeClr val="dk1"/>
              </a:buClr>
              <a:buSzPts val="1500"/>
              <a:buNone/>
              <a:defRPr sz="3000" b="1"/>
            </a:lvl2pPr>
            <a:lvl3pPr marL="1371600" lvl="2" indent="-228600" algn="l">
              <a:lnSpc>
                <a:spcPct val="90000"/>
              </a:lnSpc>
              <a:spcBef>
                <a:spcPts val="800"/>
              </a:spcBef>
              <a:spcAft>
                <a:spcPts val="0"/>
              </a:spcAft>
              <a:buClr>
                <a:schemeClr val="dk1"/>
              </a:buClr>
              <a:buSzPts val="1400"/>
              <a:buNone/>
              <a:defRPr sz="2800" b="1"/>
            </a:lvl3pPr>
            <a:lvl4pPr marL="1828800" lvl="3" indent="-228600" algn="l">
              <a:lnSpc>
                <a:spcPct val="90000"/>
              </a:lnSpc>
              <a:spcBef>
                <a:spcPts val="800"/>
              </a:spcBef>
              <a:spcAft>
                <a:spcPts val="0"/>
              </a:spcAft>
              <a:buClr>
                <a:schemeClr val="dk1"/>
              </a:buClr>
              <a:buSzPts val="1200"/>
              <a:buNone/>
              <a:defRPr sz="2400" b="1"/>
            </a:lvl4pPr>
            <a:lvl5pPr marL="2286000" lvl="4" indent="-228600" algn="l">
              <a:lnSpc>
                <a:spcPct val="90000"/>
              </a:lnSpc>
              <a:spcBef>
                <a:spcPts val="800"/>
              </a:spcBef>
              <a:spcAft>
                <a:spcPts val="0"/>
              </a:spcAft>
              <a:buClr>
                <a:schemeClr val="dk1"/>
              </a:buClr>
              <a:buSzPts val="1200"/>
              <a:buNone/>
              <a:defRPr sz="2400" b="1"/>
            </a:lvl5pPr>
            <a:lvl6pPr marL="2743200" lvl="5" indent="-228600" algn="l">
              <a:lnSpc>
                <a:spcPct val="90000"/>
              </a:lnSpc>
              <a:spcBef>
                <a:spcPts val="800"/>
              </a:spcBef>
              <a:spcAft>
                <a:spcPts val="0"/>
              </a:spcAft>
              <a:buClr>
                <a:schemeClr val="dk1"/>
              </a:buClr>
              <a:buSzPts val="1200"/>
              <a:buNone/>
              <a:defRPr sz="2400" b="1"/>
            </a:lvl6pPr>
            <a:lvl7pPr marL="3200400" lvl="6" indent="-228600" algn="l">
              <a:lnSpc>
                <a:spcPct val="90000"/>
              </a:lnSpc>
              <a:spcBef>
                <a:spcPts val="800"/>
              </a:spcBef>
              <a:spcAft>
                <a:spcPts val="0"/>
              </a:spcAft>
              <a:buClr>
                <a:schemeClr val="dk1"/>
              </a:buClr>
              <a:buSzPts val="1200"/>
              <a:buNone/>
              <a:defRPr sz="2400" b="1"/>
            </a:lvl7pPr>
            <a:lvl8pPr marL="3657600" lvl="7" indent="-228600" algn="l">
              <a:lnSpc>
                <a:spcPct val="90000"/>
              </a:lnSpc>
              <a:spcBef>
                <a:spcPts val="800"/>
              </a:spcBef>
              <a:spcAft>
                <a:spcPts val="0"/>
              </a:spcAft>
              <a:buClr>
                <a:schemeClr val="dk1"/>
              </a:buClr>
              <a:buSzPts val="1200"/>
              <a:buNone/>
              <a:defRPr sz="2400" b="1"/>
            </a:lvl8pPr>
            <a:lvl9pPr marL="4114800" lvl="8" indent="-228600" algn="l">
              <a:lnSpc>
                <a:spcPct val="90000"/>
              </a:lnSpc>
              <a:spcBef>
                <a:spcPts val="800"/>
              </a:spcBef>
              <a:spcAft>
                <a:spcPts val="0"/>
              </a:spcAft>
              <a:buClr>
                <a:schemeClr val="dk1"/>
              </a:buClr>
              <a:buSzPts val="1200"/>
              <a:buNone/>
              <a:defRPr sz="2400" b="1"/>
            </a:lvl9pPr>
          </a:lstStyle>
          <a:p>
            <a:endParaRPr/>
          </a:p>
        </p:txBody>
      </p:sp>
      <p:sp>
        <p:nvSpPr>
          <p:cNvPr id="118" name="Google Shape;118;p76"/>
          <p:cNvSpPr txBox="1">
            <a:spLocks noGrp="1"/>
          </p:cNvSpPr>
          <p:nvPr>
            <p:ph type="body" idx="4"/>
          </p:nvPr>
        </p:nvSpPr>
        <p:spPr>
          <a:xfrm>
            <a:off x="9258300" y="3757612"/>
            <a:ext cx="7774800" cy="5527200"/>
          </a:xfrm>
          <a:prstGeom prst="rect">
            <a:avLst/>
          </a:prstGeom>
          <a:noFill/>
          <a:ln>
            <a:noFill/>
          </a:ln>
        </p:spPr>
        <p:txBody>
          <a:bodyPr spcFirstLastPara="1" wrap="square" lIns="68575" tIns="34275" rIns="68575" bIns="34275" anchor="t" anchorCtr="0">
            <a:normAutofit/>
          </a:bodyPr>
          <a:lstStyle>
            <a:lvl1pPr marL="457200" lvl="0" indent="-317500" algn="l">
              <a:lnSpc>
                <a:spcPct val="90000"/>
              </a:lnSpc>
              <a:spcBef>
                <a:spcPts val="1600"/>
              </a:spcBef>
              <a:spcAft>
                <a:spcPts val="0"/>
              </a:spcAft>
              <a:buClr>
                <a:schemeClr val="dk1"/>
              </a:buClr>
              <a:buSzPts val="1400"/>
              <a:buChar char="•"/>
              <a:defRPr/>
            </a:lvl1pPr>
            <a:lvl2pPr marL="914400" lvl="1" indent="-317500" algn="l">
              <a:lnSpc>
                <a:spcPct val="90000"/>
              </a:lnSpc>
              <a:spcBef>
                <a:spcPts val="800"/>
              </a:spcBef>
              <a:spcAft>
                <a:spcPts val="0"/>
              </a:spcAft>
              <a:buClr>
                <a:schemeClr val="dk1"/>
              </a:buClr>
              <a:buSzPts val="1400"/>
              <a:buChar char="•"/>
              <a:defRPr/>
            </a:lvl2pPr>
            <a:lvl3pPr marL="1371600" lvl="2" indent="-317500" algn="l">
              <a:lnSpc>
                <a:spcPct val="90000"/>
              </a:lnSpc>
              <a:spcBef>
                <a:spcPts val="800"/>
              </a:spcBef>
              <a:spcAft>
                <a:spcPts val="0"/>
              </a:spcAft>
              <a:buClr>
                <a:schemeClr val="dk1"/>
              </a:buClr>
              <a:buSzPts val="1400"/>
              <a:buChar char="•"/>
              <a:defRPr/>
            </a:lvl3pPr>
            <a:lvl4pPr marL="1828800" lvl="3" indent="-317500" algn="l">
              <a:lnSpc>
                <a:spcPct val="90000"/>
              </a:lnSpc>
              <a:spcBef>
                <a:spcPts val="800"/>
              </a:spcBef>
              <a:spcAft>
                <a:spcPts val="0"/>
              </a:spcAft>
              <a:buClr>
                <a:schemeClr val="dk1"/>
              </a:buClr>
              <a:buSzPts val="1400"/>
              <a:buChar char="•"/>
              <a:defRPr/>
            </a:lvl4pPr>
            <a:lvl5pPr marL="2286000" lvl="4" indent="-317500" algn="l">
              <a:lnSpc>
                <a:spcPct val="90000"/>
              </a:lnSpc>
              <a:spcBef>
                <a:spcPts val="800"/>
              </a:spcBef>
              <a:spcAft>
                <a:spcPts val="0"/>
              </a:spcAft>
              <a:buClr>
                <a:schemeClr val="dk1"/>
              </a:buClr>
              <a:buSzPts val="1400"/>
              <a:buChar char="•"/>
              <a:defRPr/>
            </a:lvl5pPr>
            <a:lvl6pPr marL="2743200" lvl="5" indent="-317500" algn="l">
              <a:lnSpc>
                <a:spcPct val="90000"/>
              </a:lnSpc>
              <a:spcBef>
                <a:spcPts val="800"/>
              </a:spcBef>
              <a:spcAft>
                <a:spcPts val="0"/>
              </a:spcAft>
              <a:buClr>
                <a:schemeClr val="dk1"/>
              </a:buClr>
              <a:buSzPts val="1400"/>
              <a:buChar char="•"/>
              <a:defRPr/>
            </a:lvl6pPr>
            <a:lvl7pPr marL="3200400" lvl="6" indent="-317500" algn="l">
              <a:lnSpc>
                <a:spcPct val="90000"/>
              </a:lnSpc>
              <a:spcBef>
                <a:spcPts val="800"/>
              </a:spcBef>
              <a:spcAft>
                <a:spcPts val="0"/>
              </a:spcAft>
              <a:buClr>
                <a:schemeClr val="dk1"/>
              </a:buClr>
              <a:buSzPts val="1400"/>
              <a:buChar char="•"/>
              <a:defRPr/>
            </a:lvl7pPr>
            <a:lvl8pPr marL="3657600" lvl="7" indent="-317500" algn="l">
              <a:lnSpc>
                <a:spcPct val="90000"/>
              </a:lnSpc>
              <a:spcBef>
                <a:spcPts val="800"/>
              </a:spcBef>
              <a:spcAft>
                <a:spcPts val="0"/>
              </a:spcAft>
              <a:buClr>
                <a:schemeClr val="dk1"/>
              </a:buClr>
              <a:buSzPts val="1400"/>
              <a:buChar char="•"/>
              <a:defRPr/>
            </a:lvl8pPr>
            <a:lvl9pPr marL="4114800" lvl="8" indent="-317500" algn="l">
              <a:lnSpc>
                <a:spcPct val="90000"/>
              </a:lnSpc>
              <a:spcBef>
                <a:spcPts val="800"/>
              </a:spcBef>
              <a:spcAft>
                <a:spcPts val="0"/>
              </a:spcAft>
              <a:buClr>
                <a:schemeClr val="dk1"/>
              </a:buClr>
              <a:buSzPts val="1400"/>
              <a:buChar char="•"/>
              <a:defRPr/>
            </a:lvl9pPr>
          </a:lstStyle>
          <a:p>
            <a:endParaRPr/>
          </a:p>
        </p:txBody>
      </p:sp>
      <p:sp>
        <p:nvSpPr>
          <p:cNvPr id="119" name="Google Shape;119;p76"/>
          <p:cNvSpPr txBox="1">
            <a:spLocks noGrp="1"/>
          </p:cNvSpPr>
          <p:nvPr>
            <p:ph type="dt" idx="10"/>
          </p:nvPr>
        </p:nvSpPr>
        <p:spPr>
          <a:xfrm>
            <a:off x="9727856" y="9534524"/>
            <a:ext cx="4114800" cy="547800"/>
          </a:xfrm>
          <a:prstGeom prst="rect">
            <a:avLst/>
          </a:prstGeom>
          <a:noFill/>
          <a:ln>
            <a:noFill/>
          </a:ln>
        </p:spPr>
        <p:txBody>
          <a:bodyPr spcFirstLastPara="1" wrap="square" lIns="68575" tIns="34275" rIns="68575" bIns="34275" anchor="ctr" anchorCtr="0">
            <a:noAutofit/>
          </a:bodyPr>
          <a:lstStyle>
            <a:lvl1pPr lvl="0" algn="l">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20" name="Google Shape;120;p76"/>
          <p:cNvSpPr txBox="1">
            <a:spLocks noGrp="1"/>
          </p:cNvSpPr>
          <p:nvPr>
            <p:ph type="ftr" idx="11"/>
          </p:nvPr>
        </p:nvSpPr>
        <p:spPr>
          <a:xfrm>
            <a:off x="8699156" y="9534526"/>
            <a:ext cx="6172200" cy="547800"/>
          </a:xfrm>
          <a:prstGeom prst="rect">
            <a:avLst/>
          </a:prstGeom>
          <a:noFill/>
          <a:ln>
            <a:noFill/>
          </a:ln>
        </p:spPr>
        <p:txBody>
          <a:bodyPr spcFirstLastPara="1" wrap="square" lIns="68575" tIns="34275" rIns="68575" bIns="34275" anchor="ctr" anchorCtr="0">
            <a:noAutofit/>
          </a:bodyPr>
          <a:lstStyle>
            <a:lvl1pPr lvl="0" algn="ctr">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21" name="Google Shape;121;p76"/>
          <p:cNvSpPr txBox="1">
            <a:spLocks noGrp="1"/>
          </p:cNvSpPr>
          <p:nvPr>
            <p:ph type="sldNum" idx="12"/>
          </p:nvPr>
        </p:nvSpPr>
        <p:spPr>
          <a:xfrm>
            <a:off x="12563732" y="9534526"/>
            <a:ext cx="4114800" cy="547800"/>
          </a:xfrm>
          <a:prstGeom prst="rect">
            <a:avLst/>
          </a:prstGeom>
          <a:noFill/>
          <a:ln>
            <a:noFill/>
          </a:ln>
        </p:spPr>
        <p:txBody>
          <a:bodyPr spcFirstLastPara="1" wrap="square" lIns="68575" tIns="34275" rIns="68575" bIns="34275" anchor="ctr" anchorCtr="0">
            <a:noAutofit/>
          </a:bodyPr>
          <a:lstStyle>
            <a:lvl1pPr marL="0" marR="0" lvl="0"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SECTION_HEADER_1">
  <p:cSld name="SECTION_HEADER_1">
    <p:spTree>
      <p:nvGrpSpPr>
        <p:cNvPr id="1" name="Shape 127"/>
        <p:cNvGrpSpPr/>
        <p:nvPr/>
      </p:nvGrpSpPr>
      <p:grpSpPr>
        <a:xfrm>
          <a:off x="0" y="0"/>
          <a:ext cx="0" cy="0"/>
          <a:chOff x="0" y="0"/>
          <a:chExt cx="0" cy="0"/>
        </a:xfrm>
      </p:grpSpPr>
      <p:cxnSp>
        <p:nvCxnSpPr>
          <p:cNvPr id="128" name="Google Shape;128;p78"/>
          <p:cNvCxnSpPr/>
          <p:nvPr/>
        </p:nvCxnSpPr>
        <p:spPr>
          <a:xfrm>
            <a:off x="8719204" y="5634928"/>
            <a:ext cx="849600" cy="0"/>
          </a:xfrm>
          <a:prstGeom prst="straightConnector1">
            <a:avLst/>
          </a:prstGeom>
          <a:noFill/>
          <a:ln w="38100" cap="flat" cmpd="sng">
            <a:solidFill>
              <a:schemeClr val="accent4"/>
            </a:solidFill>
            <a:prstDash val="solid"/>
            <a:round/>
            <a:headEnd type="none" w="sm" len="sm"/>
            <a:tailEnd type="none" w="sm" len="sm"/>
          </a:ln>
        </p:spPr>
      </p:cxnSp>
      <p:sp>
        <p:nvSpPr>
          <p:cNvPr id="129" name="Google Shape;129;p78"/>
          <p:cNvSpPr txBox="1">
            <a:spLocks noGrp="1"/>
          </p:cNvSpPr>
          <p:nvPr>
            <p:ph type="title"/>
          </p:nvPr>
        </p:nvSpPr>
        <p:spPr>
          <a:xfrm>
            <a:off x="961500" y="3529900"/>
            <a:ext cx="16444200" cy="1815000"/>
          </a:xfrm>
          <a:prstGeom prst="rect">
            <a:avLst/>
          </a:prstGeom>
          <a:noFill/>
          <a:ln>
            <a:noFill/>
          </a:ln>
        </p:spPr>
        <p:txBody>
          <a:bodyPr spcFirstLastPara="1" wrap="square" lIns="68575" tIns="34275" rIns="68575" bIns="34275" anchor="ctr" anchorCtr="0">
            <a:normAutofit/>
          </a:bodyPr>
          <a:lstStyle>
            <a:lvl1pPr lvl="0" algn="ctr">
              <a:lnSpc>
                <a:spcPct val="90000"/>
              </a:lnSpc>
              <a:spcBef>
                <a:spcPts val="0"/>
              </a:spcBef>
              <a:spcAft>
                <a:spcPts val="0"/>
              </a:spcAft>
              <a:buSzPts val="4800"/>
              <a:buNone/>
              <a:defRPr sz="9600"/>
            </a:lvl1pPr>
            <a:lvl2pPr lvl="1" algn="ctr">
              <a:lnSpc>
                <a:spcPct val="100000"/>
              </a:lnSpc>
              <a:spcBef>
                <a:spcPts val="0"/>
              </a:spcBef>
              <a:spcAft>
                <a:spcPts val="0"/>
              </a:spcAft>
              <a:buSzPts val="4800"/>
              <a:buNone/>
              <a:defRPr sz="9600"/>
            </a:lvl2pPr>
            <a:lvl3pPr lvl="2" algn="ctr">
              <a:lnSpc>
                <a:spcPct val="100000"/>
              </a:lnSpc>
              <a:spcBef>
                <a:spcPts val="0"/>
              </a:spcBef>
              <a:spcAft>
                <a:spcPts val="0"/>
              </a:spcAft>
              <a:buSzPts val="4800"/>
              <a:buNone/>
              <a:defRPr sz="9600"/>
            </a:lvl3pPr>
            <a:lvl4pPr lvl="3" algn="ctr">
              <a:lnSpc>
                <a:spcPct val="100000"/>
              </a:lnSpc>
              <a:spcBef>
                <a:spcPts val="0"/>
              </a:spcBef>
              <a:spcAft>
                <a:spcPts val="0"/>
              </a:spcAft>
              <a:buSzPts val="4800"/>
              <a:buNone/>
              <a:defRPr sz="9600"/>
            </a:lvl4pPr>
            <a:lvl5pPr lvl="4" algn="ctr">
              <a:lnSpc>
                <a:spcPct val="100000"/>
              </a:lnSpc>
              <a:spcBef>
                <a:spcPts val="0"/>
              </a:spcBef>
              <a:spcAft>
                <a:spcPts val="0"/>
              </a:spcAft>
              <a:buSzPts val="4800"/>
              <a:buNone/>
              <a:defRPr sz="9600"/>
            </a:lvl5pPr>
            <a:lvl6pPr lvl="5" algn="ctr">
              <a:lnSpc>
                <a:spcPct val="100000"/>
              </a:lnSpc>
              <a:spcBef>
                <a:spcPts val="0"/>
              </a:spcBef>
              <a:spcAft>
                <a:spcPts val="0"/>
              </a:spcAft>
              <a:buSzPts val="4800"/>
              <a:buNone/>
              <a:defRPr sz="9600"/>
            </a:lvl6pPr>
            <a:lvl7pPr lvl="6" algn="ctr">
              <a:lnSpc>
                <a:spcPct val="100000"/>
              </a:lnSpc>
              <a:spcBef>
                <a:spcPts val="0"/>
              </a:spcBef>
              <a:spcAft>
                <a:spcPts val="0"/>
              </a:spcAft>
              <a:buSzPts val="4800"/>
              <a:buNone/>
              <a:defRPr sz="9600"/>
            </a:lvl7pPr>
            <a:lvl8pPr lvl="7" algn="ctr">
              <a:lnSpc>
                <a:spcPct val="100000"/>
              </a:lnSpc>
              <a:spcBef>
                <a:spcPts val="0"/>
              </a:spcBef>
              <a:spcAft>
                <a:spcPts val="0"/>
              </a:spcAft>
              <a:buSzPts val="4800"/>
              <a:buNone/>
              <a:defRPr sz="9600"/>
            </a:lvl8pPr>
            <a:lvl9pPr lvl="8" algn="ctr">
              <a:lnSpc>
                <a:spcPct val="100000"/>
              </a:lnSpc>
              <a:spcBef>
                <a:spcPts val="0"/>
              </a:spcBef>
              <a:spcAft>
                <a:spcPts val="0"/>
              </a:spcAft>
              <a:buSzPts val="4800"/>
              <a:buNone/>
              <a:defRPr sz="9600"/>
            </a:lvl9pPr>
          </a:lstStyle>
          <a:p>
            <a:endParaRPr/>
          </a:p>
        </p:txBody>
      </p:sp>
      <p:sp>
        <p:nvSpPr>
          <p:cNvPr id="130" name="Google Shape;130;p78"/>
          <p:cNvSpPr txBox="1">
            <a:spLocks noGrp="1"/>
          </p:cNvSpPr>
          <p:nvPr>
            <p:ph type="sldNum" idx="12"/>
          </p:nvPr>
        </p:nvSpPr>
        <p:spPr>
          <a:xfrm>
            <a:off x="16944916" y="9326434"/>
            <a:ext cx="1097400" cy="787200"/>
          </a:xfrm>
          <a:prstGeom prst="rect">
            <a:avLst/>
          </a:prstGeom>
          <a:noFill/>
          <a:ln>
            <a:noFill/>
          </a:ln>
        </p:spPr>
        <p:txBody>
          <a:bodyPr spcFirstLastPara="1" wrap="square" lIns="68575" tIns="34275" rIns="68575" bIns="34275" anchor="ctr" anchorCtr="0">
            <a:noAutofit/>
          </a:bodyPr>
          <a:lstStyle>
            <a:lvl1pPr marL="0" marR="0" lvl="0"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131"/>
        <p:cNvGrpSpPr/>
        <p:nvPr/>
      </p:nvGrpSpPr>
      <p:grpSpPr>
        <a:xfrm>
          <a:off x="0" y="0"/>
          <a:ext cx="0" cy="0"/>
          <a:chOff x="0" y="0"/>
          <a:chExt cx="0" cy="0"/>
        </a:xfrm>
      </p:grpSpPr>
      <p:sp>
        <p:nvSpPr>
          <p:cNvPr id="132" name="Google Shape;132;p79"/>
          <p:cNvSpPr txBox="1">
            <a:spLocks noGrp="1"/>
          </p:cNvSpPr>
          <p:nvPr>
            <p:ph type="title"/>
          </p:nvPr>
        </p:nvSpPr>
        <p:spPr>
          <a:xfrm>
            <a:off x="1247776" y="2564608"/>
            <a:ext cx="15773400" cy="4279200"/>
          </a:xfrm>
          <a:prstGeom prst="rect">
            <a:avLst/>
          </a:prstGeom>
          <a:noFill/>
          <a:ln>
            <a:noFill/>
          </a:ln>
        </p:spPr>
        <p:txBody>
          <a:bodyPr spcFirstLastPara="1" wrap="square" lIns="68575" tIns="34275" rIns="68575" bIns="34275" anchor="b" anchorCtr="0">
            <a:normAutofit/>
          </a:bodyPr>
          <a:lstStyle>
            <a:lvl1pPr lvl="0" algn="l">
              <a:lnSpc>
                <a:spcPct val="90000"/>
              </a:lnSpc>
              <a:spcBef>
                <a:spcPts val="0"/>
              </a:spcBef>
              <a:spcAft>
                <a:spcPts val="0"/>
              </a:spcAft>
              <a:buClr>
                <a:srgbClr val="00A4A2"/>
              </a:buClr>
              <a:buSzPts val="4500"/>
              <a:buFont typeface="Gill Sans"/>
              <a:buNone/>
              <a:defRPr sz="9000"/>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33" name="Google Shape;133;p79"/>
          <p:cNvSpPr txBox="1">
            <a:spLocks noGrp="1"/>
          </p:cNvSpPr>
          <p:nvPr>
            <p:ph type="body" idx="1"/>
          </p:nvPr>
        </p:nvSpPr>
        <p:spPr>
          <a:xfrm>
            <a:off x="1247776" y="6884194"/>
            <a:ext cx="15773400" cy="2250600"/>
          </a:xfrm>
          <a:prstGeom prst="rect">
            <a:avLst/>
          </a:prstGeom>
          <a:noFill/>
          <a:ln>
            <a:noFill/>
          </a:ln>
        </p:spPr>
        <p:txBody>
          <a:bodyPr spcFirstLastPara="1" wrap="square" lIns="68575" tIns="34275" rIns="68575" bIns="34275" anchor="t" anchorCtr="0">
            <a:normAutofit/>
          </a:bodyPr>
          <a:lstStyle>
            <a:lvl1pPr marL="457200" lvl="0" indent="-228600" algn="l">
              <a:lnSpc>
                <a:spcPct val="90000"/>
              </a:lnSpc>
              <a:spcBef>
                <a:spcPts val="1600"/>
              </a:spcBef>
              <a:spcAft>
                <a:spcPts val="0"/>
              </a:spcAft>
              <a:buClr>
                <a:srgbClr val="888888"/>
              </a:buClr>
              <a:buSzPts val="1800"/>
              <a:buNone/>
              <a:defRPr sz="3600">
                <a:solidFill>
                  <a:srgbClr val="888888"/>
                </a:solidFill>
              </a:defRPr>
            </a:lvl1pPr>
            <a:lvl2pPr marL="914400" lvl="1" indent="-228600" algn="l">
              <a:lnSpc>
                <a:spcPct val="90000"/>
              </a:lnSpc>
              <a:spcBef>
                <a:spcPts val="800"/>
              </a:spcBef>
              <a:spcAft>
                <a:spcPts val="0"/>
              </a:spcAft>
              <a:buClr>
                <a:srgbClr val="888888"/>
              </a:buClr>
              <a:buSzPts val="1500"/>
              <a:buNone/>
              <a:defRPr sz="3000">
                <a:solidFill>
                  <a:srgbClr val="888888"/>
                </a:solidFill>
              </a:defRPr>
            </a:lvl2pPr>
            <a:lvl3pPr marL="1371600" lvl="2" indent="-228600" algn="l">
              <a:lnSpc>
                <a:spcPct val="90000"/>
              </a:lnSpc>
              <a:spcBef>
                <a:spcPts val="800"/>
              </a:spcBef>
              <a:spcAft>
                <a:spcPts val="0"/>
              </a:spcAft>
              <a:buClr>
                <a:srgbClr val="888888"/>
              </a:buClr>
              <a:buSzPts val="1400"/>
              <a:buNone/>
              <a:defRPr sz="2800">
                <a:solidFill>
                  <a:srgbClr val="888888"/>
                </a:solidFill>
              </a:defRPr>
            </a:lvl3pPr>
            <a:lvl4pPr marL="1828800" lvl="3" indent="-228600" algn="l">
              <a:lnSpc>
                <a:spcPct val="90000"/>
              </a:lnSpc>
              <a:spcBef>
                <a:spcPts val="800"/>
              </a:spcBef>
              <a:spcAft>
                <a:spcPts val="0"/>
              </a:spcAft>
              <a:buClr>
                <a:srgbClr val="888888"/>
              </a:buClr>
              <a:buSzPts val="1200"/>
              <a:buNone/>
              <a:defRPr sz="2400">
                <a:solidFill>
                  <a:srgbClr val="888888"/>
                </a:solidFill>
              </a:defRPr>
            </a:lvl4pPr>
            <a:lvl5pPr marL="2286000" lvl="4" indent="-228600" algn="l">
              <a:lnSpc>
                <a:spcPct val="90000"/>
              </a:lnSpc>
              <a:spcBef>
                <a:spcPts val="800"/>
              </a:spcBef>
              <a:spcAft>
                <a:spcPts val="0"/>
              </a:spcAft>
              <a:buClr>
                <a:srgbClr val="888888"/>
              </a:buClr>
              <a:buSzPts val="1200"/>
              <a:buNone/>
              <a:defRPr sz="2400">
                <a:solidFill>
                  <a:srgbClr val="888888"/>
                </a:solidFill>
              </a:defRPr>
            </a:lvl5pPr>
            <a:lvl6pPr marL="2743200" lvl="5" indent="-228600" algn="l">
              <a:lnSpc>
                <a:spcPct val="90000"/>
              </a:lnSpc>
              <a:spcBef>
                <a:spcPts val="800"/>
              </a:spcBef>
              <a:spcAft>
                <a:spcPts val="0"/>
              </a:spcAft>
              <a:buClr>
                <a:srgbClr val="888888"/>
              </a:buClr>
              <a:buSzPts val="1200"/>
              <a:buNone/>
              <a:defRPr sz="2400">
                <a:solidFill>
                  <a:srgbClr val="888888"/>
                </a:solidFill>
              </a:defRPr>
            </a:lvl6pPr>
            <a:lvl7pPr marL="3200400" lvl="6" indent="-228600" algn="l">
              <a:lnSpc>
                <a:spcPct val="90000"/>
              </a:lnSpc>
              <a:spcBef>
                <a:spcPts val="800"/>
              </a:spcBef>
              <a:spcAft>
                <a:spcPts val="0"/>
              </a:spcAft>
              <a:buClr>
                <a:srgbClr val="888888"/>
              </a:buClr>
              <a:buSzPts val="1200"/>
              <a:buNone/>
              <a:defRPr sz="2400">
                <a:solidFill>
                  <a:srgbClr val="888888"/>
                </a:solidFill>
              </a:defRPr>
            </a:lvl7pPr>
            <a:lvl8pPr marL="3657600" lvl="7" indent="-228600" algn="l">
              <a:lnSpc>
                <a:spcPct val="90000"/>
              </a:lnSpc>
              <a:spcBef>
                <a:spcPts val="800"/>
              </a:spcBef>
              <a:spcAft>
                <a:spcPts val="0"/>
              </a:spcAft>
              <a:buClr>
                <a:srgbClr val="888888"/>
              </a:buClr>
              <a:buSzPts val="1200"/>
              <a:buNone/>
              <a:defRPr sz="2400">
                <a:solidFill>
                  <a:srgbClr val="888888"/>
                </a:solidFill>
              </a:defRPr>
            </a:lvl8pPr>
            <a:lvl9pPr marL="4114800" lvl="8" indent="-228600" algn="l">
              <a:lnSpc>
                <a:spcPct val="90000"/>
              </a:lnSpc>
              <a:spcBef>
                <a:spcPts val="800"/>
              </a:spcBef>
              <a:spcAft>
                <a:spcPts val="0"/>
              </a:spcAft>
              <a:buClr>
                <a:srgbClr val="888888"/>
              </a:buClr>
              <a:buSzPts val="1200"/>
              <a:buNone/>
              <a:defRPr sz="2400">
                <a:solidFill>
                  <a:srgbClr val="888888"/>
                </a:solidFill>
              </a:defRPr>
            </a:lvl9pPr>
          </a:lstStyle>
          <a:p>
            <a:endParaRPr/>
          </a:p>
        </p:txBody>
      </p:sp>
      <p:sp>
        <p:nvSpPr>
          <p:cNvPr id="134" name="Google Shape;134;p79"/>
          <p:cNvSpPr txBox="1">
            <a:spLocks noGrp="1"/>
          </p:cNvSpPr>
          <p:nvPr>
            <p:ph type="dt" idx="10"/>
          </p:nvPr>
        </p:nvSpPr>
        <p:spPr>
          <a:xfrm>
            <a:off x="9727856" y="9534524"/>
            <a:ext cx="4114800" cy="547800"/>
          </a:xfrm>
          <a:prstGeom prst="rect">
            <a:avLst/>
          </a:prstGeom>
          <a:noFill/>
          <a:ln>
            <a:noFill/>
          </a:ln>
        </p:spPr>
        <p:txBody>
          <a:bodyPr spcFirstLastPara="1" wrap="square" lIns="68575" tIns="34275" rIns="68575" bIns="34275" anchor="ctr" anchorCtr="0">
            <a:noAutofit/>
          </a:bodyPr>
          <a:lstStyle>
            <a:lvl1pPr lvl="0" algn="l">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35" name="Google Shape;135;p79"/>
          <p:cNvSpPr txBox="1">
            <a:spLocks noGrp="1"/>
          </p:cNvSpPr>
          <p:nvPr>
            <p:ph type="ftr" idx="11"/>
          </p:nvPr>
        </p:nvSpPr>
        <p:spPr>
          <a:xfrm>
            <a:off x="8699156" y="9534526"/>
            <a:ext cx="6172200" cy="547800"/>
          </a:xfrm>
          <a:prstGeom prst="rect">
            <a:avLst/>
          </a:prstGeom>
          <a:noFill/>
          <a:ln>
            <a:noFill/>
          </a:ln>
        </p:spPr>
        <p:txBody>
          <a:bodyPr spcFirstLastPara="1" wrap="square" lIns="68575" tIns="34275" rIns="68575" bIns="34275" anchor="ctr" anchorCtr="0">
            <a:noAutofit/>
          </a:bodyPr>
          <a:lstStyle>
            <a:lvl1pPr lvl="0" algn="ctr">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36" name="Google Shape;136;p79"/>
          <p:cNvSpPr txBox="1">
            <a:spLocks noGrp="1"/>
          </p:cNvSpPr>
          <p:nvPr>
            <p:ph type="sldNum" idx="12"/>
          </p:nvPr>
        </p:nvSpPr>
        <p:spPr>
          <a:xfrm>
            <a:off x="12563732" y="9534526"/>
            <a:ext cx="4114800" cy="547800"/>
          </a:xfrm>
          <a:prstGeom prst="rect">
            <a:avLst/>
          </a:prstGeom>
          <a:noFill/>
          <a:ln>
            <a:noFill/>
          </a:ln>
        </p:spPr>
        <p:txBody>
          <a:bodyPr spcFirstLastPara="1" wrap="square" lIns="68575" tIns="34275" rIns="68575" bIns="34275" anchor="ctr" anchorCtr="0">
            <a:noAutofit/>
          </a:bodyPr>
          <a:lstStyle>
            <a:lvl1pPr marL="0" marR="0" lvl="0"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137"/>
        <p:cNvGrpSpPr/>
        <p:nvPr/>
      </p:nvGrpSpPr>
      <p:grpSpPr>
        <a:xfrm>
          <a:off x="0" y="0"/>
          <a:ext cx="0" cy="0"/>
          <a:chOff x="0" y="0"/>
          <a:chExt cx="0" cy="0"/>
        </a:xfrm>
      </p:grpSpPr>
      <p:sp>
        <p:nvSpPr>
          <p:cNvPr id="138" name="Google Shape;138;p80"/>
          <p:cNvSpPr txBox="1">
            <a:spLocks noGrp="1"/>
          </p:cNvSpPr>
          <p:nvPr>
            <p:ph type="title"/>
          </p:nvPr>
        </p:nvSpPr>
        <p:spPr>
          <a:xfrm>
            <a:off x="1257300" y="547688"/>
            <a:ext cx="15773400" cy="1988400"/>
          </a:xfrm>
          <a:prstGeom prst="rect">
            <a:avLst/>
          </a:prstGeom>
          <a:noFill/>
          <a:ln>
            <a:noFill/>
          </a:ln>
        </p:spPr>
        <p:txBody>
          <a:bodyPr spcFirstLastPara="1" wrap="square" lIns="68575" tIns="34275" rIns="68575" bIns="34275" anchor="ctr" anchorCtr="0">
            <a:normAutofit/>
          </a:bodyPr>
          <a:lstStyle>
            <a:lvl1pPr lvl="0" algn="l">
              <a:lnSpc>
                <a:spcPct val="90000"/>
              </a:lnSpc>
              <a:spcBef>
                <a:spcPts val="0"/>
              </a:spcBef>
              <a:spcAft>
                <a:spcPts val="0"/>
              </a:spcAft>
              <a:buClr>
                <a:srgbClr val="00A4A2"/>
              </a:buClr>
              <a:buSzPts val="14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39" name="Google Shape;139;p80"/>
          <p:cNvSpPr txBox="1">
            <a:spLocks noGrp="1"/>
          </p:cNvSpPr>
          <p:nvPr>
            <p:ph type="dt" idx="10"/>
          </p:nvPr>
        </p:nvSpPr>
        <p:spPr>
          <a:xfrm>
            <a:off x="9727856" y="9534524"/>
            <a:ext cx="4114800" cy="547800"/>
          </a:xfrm>
          <a:prstGeom prst="rect">
            <a:avLst/>
          </a:prstGeom>
          <a:noFill/>
          <a:ln>
            <a:noFill/>
          </a:ln>
        </p:spPr>
        <p:txBody>
          <a:bodyPr spcFirstLastPara="1" wrap="square" lIns="68575" tIns="34275" rIns="68575" bIns="34275" anchor="ctr" anchorCtr="0">
            <a:noAutofit/>
          </a:bodyPr>
          <a:lstStyle>
            <a:lvl1pPr lvl="0" algn="l">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40" name="Google Shape;140;p80"/>
          <p:cNvSpPr txBox="1">
            <a:spLocks noGrp="1"/>
          </p:cNvSpPr>
          <p:nvPr>
            <p:ph type="ftr" idx="11"/>
          </p:nvPr>
        </p:nvSpPr>
        <p:spPr>
          <a:xfrm>
            <a:off x="8699156" y="9534526"/>
            <a:ext cx="6172200" cy="547800"/>
          </a:xfrm>
          <a:prstGeom prst="rect">
            <a:avLst/>
          </a:prstGeom>
          <a:noFill/>
          <a:ln>
            <a:noFill/>
          </a:ln>
        </p:spPr>
        <p:txBody>
          <a:bodyPr spcFirstLastPara="1" wrap="square" lIns="68575" tIns="34275" rIns="68575" bIns="34275" anchor="ctr" anchorCtr="0">
            <a:noAutofit/>
          </a:bodyPr>
          <a:lstStyle>
            <a:lvl1pPr lvl="0" algn="ctr">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41" name="Google Shape;141;p80"/>
          <p:cNvSpPr txBox="1">
            <a:spLocks noGrp="1"/>
          </p:cNvSpPr>
          <p:nvPr>
            <p:ph type="sldNum" idx="12"/>
          </p:nvPr>
        </p:nvSpPr>
        <p:spPr>
          <a:xfrm>
            <a:off x="12563732" y="9534526"/>
            <a:ext cx="4114800" cy="547800"/>
          </a:xfrm>
          <a:prstGeom prst="rect">
            <a:avLst/>
          </a:prstGeom>
          <a:noFill/>
          <a:ln>
            <a:noFill/>
          </a:ln>
        </p:spPr>
        <p:txBody>
          <a:bodyPr spcFirstLastPara="1" wrap="square" lIns="68575" tIns="34275" rIns="68575" bIns="34275" anchor="ctr" anchorCtr="0">
            <a:noAutofit/>
          </a:bodyPr>
          <a:lstStyle>
            <a:lvl1pPr marL="0" marR="0" lvl="0"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142"/>
        <p:cNvGrpSpPr/>
        <p:nvPr/>
      </p:nvGrpSpPr>
      <p:grpSpPr>
        <a:xfrm>
          <a:off x="0" y="0"/>
          <a:ext cx="0" cy="0"/>
          <a:chOff x="0" y="0"/>
          <a:chExt cx="0" cy="0"/>
        </a:xfrm>
      </p:grpSpPr>
      <p:sp>
        <p:nvSpPr>
          <p:cNvPr id="143" name="Google Shape;143;p81"/>
          <p:cNvSpPr txBox="1">
            <a:spLocks noGrp="1"/>
          </p:cNvSpPr>
          <p:nvPr>
            <p:ph type="title"/>
          </p:nvPr>
        </p:nvSpPr>
        <p:spPr>
          <a:xfrm>
            <a:off x="1259682" y="685800"/>
            <a:ext cx="5898000" cy="2400600"/>
          </a:xfrm>
          <a:prstGeom prst="rect">
            <a:avLst/>
          </a:prstGeom>
          <a:noFill/>
          <a:ln>
            <a:noFill/>
          </a:ln>
        </p:spPr>
        <p:txBody>
          <a:bodyPr spcFirstLastPara="1" wrap="square" lIns="68575" tIns="34275" rIns="68575" bIns="34275" anchor="b" anchorCtr="0">
            <a:normAutofit/>
          </a:bodyPr>
          <a:lstStyle>
            <a:lvl1pPr lvl="0" algn="l">
              <a:lnSpc>
                <a:spcPct val="90000"/>
              </a:lnSpc>
              <a:spcBef>
                <a:spcPts val="0"/>
              </a:spcBef>
              <a:spcAft>
                <a:spcPts val="0"/>
              </a:spcAft>
              <a:buClr>
                <a:srgbClr val="00A4A2"/>
              </a:buClr>
              <a:buSzPts val="2400"/>
              <a:buFont typeface="Gill Sans"/>
              <a:buNone/>
              <a:defRPr sz="4800"/>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44" name="Google Shape;144;p81"/>
          <p:cNvSpPr>
            <a:spLocks noGrp="1"/>
          </p:cNvSpPr>
          <p:nvPr>
            <p:ph type="pic" idx="2"/>
          </p:nvPr>
        </p:nvSpPr>
        <p:spPr>
          <a:xfrm>
            <a:off x="7774782" y="1481138"/>
            <a:ext cx="9258600" cy="7310400"/>
          </a:xfrm>
          <a:prstGeom prst="rect">
            <a:avLst/>
          </a:prstGeom>
          <a:noFill/>
          <a:ln>
            <a:noFill/>
          </a:ln>
        </p:spPr>
      </p:sp>
      <p:sp>
        <p:nvSpPr>
          <p:cNvPr id="145" name="Google Shape;145;p81"/>
          <p:cNvSpPr txBox="1">
            <a:spLocks noGrp="1"/>
          </p:cNvSpPr>
          <p:nvPr>
            <p:ph type="body" idx="1"/>
          </p:nvPr>
        </p:nvSpPr>
        <p:spPr>
          <a:xfrm>
            <a:off x="1259682" y="3086100"/>
            <a:ext cx="5898000" cy="5717400"/>
          </a:xfrm>
          <a:prstGeom prst="rect">
            <a:avLst/>
          </a:prstGeom>
          <a:noFill/>
          <a:ln>
            <a:noFill/>
          </a:ln>
        </p:spPr>
        <p:txBody>
          <a:bodyPr spcFirstLastPara="1" wrap="square" lIns="68575" tIns="34275" rIns="68575" bIns="34275" anchor="t" anchorCtr="0">
            <a:normAutofit/>
          </a:bodyPr>
          <a:lstStyle>
            <a:lvl1pPr marL="457200" lvl="0" indent="-228600" algn="l">
              <a:lnSpc>
                <a:spcPct val="90000"/>
              </a:lnSpc>
              <a:spcBef>
                <a:spcPts val="1600"/>
              </a:spcBef>
              <a:spcAft>
                <a:spcPts val="0"/>
              </a:spcAft>
              <a:buClr>
                <a:schemeClr val="dk1"/>
              </a:buClr>
              <a:buSzPts val="1200"/>
              <a:buNone/>
              <a:defRPr sz="2400"/>
            </a:lvl1pPr>
            <a:lvl2pPr marL="914400" lvl="1" indent="-228600" algn="l">
              <a:lnSpc>
                <a:spcPct val="90000"/>
              </a:lnSpc>
              <a:spcBef>
                <a:spcPts val="800"/>
              </a:spcBef>
              <a:spcAft>
                <a:spcPts val="0"/>
              </a:spcAft>
              <a:buClr>
                <a:schemeClr val="dk1"/>
              </a:buClr>
              <a:buSzPts val="1100"/>
              <a:buNone/>
              <a:defRPr sz="2200"/>
            </a:lvl2pPr>
            <a:lvl3pPr marL="1371600" lvl="2" indent="-228600" algn="l">
              <a:lnSpc>
                <a:spcPct val="90000"/>
              </a:lnSpc>
              <a:spcBef>
                <a:spcPts val="800"/>
              </a:spcBef>
              <a:spcAft>
                <a:spcPts val="0"/>
              </a:spcAft>
              <a:buClr>
                <a:schemeClr val="dk1"/>
              </a:buClr>
              <a:buSzPts val="900"/>
              <a:buNone/>
              <a:defRPr sz="1800"/>
            </a:lvl3pPr>
            <a:lvl4pPr marL="1828800" lvl="3" indent="-228600" algn="l">
              <a:lnSpc>
                <a:spcPct val="90000"/>
              </a:lnSpc>
              <a:spcBef>
                <a:spcPts val="800"/>
              </a:spcBef>
              <a:spcAft>
                <a:spcPts val="0"/>
              </a:spcAft>
              <a:buClr>
                <a:schemeClr val="dk1"/>
              </a:buClr>
              <a:buSzPts val="800"/>
              <a:buNone/>
              <a:defRPr sz="1600"/>
            </a:lvl4pPr>
            <a:lvl5pPr marL="2286000" lvl="4" indent="-228600" algn="l">
              <a:lnSpc>
                <a:spcPct val="90000"/>
              </a:lnSpc>
              <a:spcBef>
                <a:spcPts val="800"/>
              </a:spcBef>
              <a:spcAft>
                <a:spcPts val="0"/>
              </a:spcAft>
              <a:buClr>
                <a:schemeClr val="dk1"/>
              </a:buClr>
              <a:buSzPts val="800"/>
              <a:buNone/>
              <a:defRPr sz="1600"/>
            </a:lvl5pPr>
            <a:lvl6pPr marL="2743200" lvl="5" indent="-228600" algn="l">
              <a:lnSpc>
                <a:spcPct val="90000"/>
              </a:lnSpc>
              <a:spcBef>
                <a:spcPts val="800"/>
              </a:spcBef>
              <a:spcAft>
                <a:spcPts val="0"/>
              </a:spcAft>
              <a:buClr>
                <a:schemeClr val="dk1"/>
              </a:buClr>
              <a:buSzPts val="800"/>
              <a:buNone/>
              <a:defRPr sz="1600"/>
            </a:lvl6pPr>
            <a:lvl7pPr marL="3200400" lvl="6" indent="-228600" algn="l">
              <a:lnSpc>
                <a:spcPct val="90000"/>
              </a:lnSpc>
              <a:spcBef>
                <a:spcPts val="800"/>
              </a:spcBef>
              <a:spcAft>
                <a:spcPts val="0"/>
              </a:spcAft>
              <a:buClr>
                <a:schemeClr val="dk1"/>
              </a:buClr>
              <a:buSzPts val="800"/>
              <a:buNone/>
              <a:defRPr sz="1600"/>
            </a:lvl7pPr>
            <a:lvl8pPr marL="3657600" lvl="7" indent="-228600" algn="l">
              <a:lnSpc>
                <a:spcPct val="90000"/>
              </a:lnSpc>
              <a:spcBef>
                <a:spcPts val="800"/>
              </a:spcBef>
              <a:spcAft>
                <a:spcPts val="0"/>
              </a:spcAft>
              <a:buClr>
                <a:schemeClr val="dk1"/>
              </a:buClr>
              <a:buSzPts val="800"/>
              <a:buNone/>
              <a:defRPr sz="1600"/>
            </a:lvl8pPr>
            <a:lvl9pPr marL="4114800" lvl="8" indent="-228600" algn="l">
              <a:lnSpc>
                <a:spcPct val="90000"/>
              </a:lnSpc>
              <a:spcBef>
                <a:spcPts val="800"/>
              </a:spcBef>
              <a:spcAft>
                <a:spcPts val="0"/>
              </a:spcAft>
              <a:buClr>
                <a:schemeClr val="dk1"/>
              </a:buClr>
              <a:buSzPts val="800"/>
              <a:buNone/>
              <a:defRPr sz="1600"/>
            </a:lvl9pPr>
          </a:lstStyle>
          <a:p>
            <a:endParaRPr/>
          </a:p>
        </p:txBody>
      </p:sp>
      <p:sp>
        <p:nvSpPr>
          <p:cNvPr id="146" name="Google Shape;146;p81"/>
          <p:cNvSpPr txBox="1">
            <a:spLocks noGrp="1"/>
          </p:cNvSpPr>
          <p:nvPr>
            <p:ph type="dt" idx="10"/>
          </p:nvPr>
        </p:nvSpPr>
        <p:spPr>
          <a:xfrm>
            <a:off x="9727856" y="9534524"/>
            <a:ext cx="4114800" cy="547800"/>
          </a:xfrm>
          <a:prstGeom prst="rect">
            <a:avLst/>
          </a:prstGeom>
          <a:noFill/>
          <a:ln>
            <a:noFill/>
          </a:ln>
        </p:spPr>
        <p:txBody>
          <a:bodyPr spcFirstLastPara="1" wrap="square" lIns="68575" tIns="34275" rIns="68575" bIns="34275" anchor="ctr" anchorCtr="0">
            <a:noAutofit/>
          </a:bodyPr>
          <a:lstStyle>
            <a:lvl1pPr lvl="0" algn="l">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47" name="Google Shape;147;p81"/>
          <p:cNvSpPr txBox="1">
            <a:spLocks noGrp="1"/>
          </p:cNvSpPr>
          <p:nvPr>
            <p:ph type="ftr" idx="11"/>
          </p:nvPr>
        </p:nvSpPr>
        <p:spPr>
          <a:xfrm>
            <a:off x="8699156" y="9534526"/>
            <a:ext cx="6172200" cy="547800"/>
          </a:xfrm>
          <a:prstGeom prst="rect">
            <a:avLst/>
          </a:prstGeom>
          <a:noFill/>
          <a:ln>
            <a:noFill/>
          </a:ln>
        </p:spPr>
        <p:txBody>
          <a:bodyPr spcFirstLastPara="1" wrap="square" lIns="68575" tIns="34275" rIns="68575" bIns="34275" anchor="ctr" anchorCtr="0">
            <a:noAutofit/>
          </a:bodyPr>
          <a:lstStyle>
            <a:lvl1pPr lvl="0" algn="ctr">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48" name="Google Shape;148;p81"/>
          <p:cNvSpPr txBox="1">
            <a:spLocks noGrp="1"/>
          </p:cNvSpPr>
          <p:nvPr>
            <p:ph type="sldNum" idx="12"/>
          </p:nvPr>
        </p:nvSpPr>
        <p:spPr>
          <a:xfrm>
            <a:off x="12563732" y="9534526"/>
            <a:ext cx="4114800" cy="547800"/>
          </a:xfrm>
          <a:prstGeom prst="rect">
            <a:avLst/>
          </a:prstGeom>
          <a:noFill/>
          <a:ln>
            <a:noFill/>
          </a:ln>
        </p:spPr>
        <p:txBody>
          <a:bodyPr spcFirstLastPara="1" wrap="square" lIns="68575" tIns="34275" rIns="68575" bIns="34275" anchor="ctr" anchorCtr="0">
            <a:noAutofit/>
          </a:bodyPr>
          <a:lstStyle>
            <a:lvl1pPr marL="0" marR="0" lvl="0"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149"/>
        <p:cNvGrpSpPr/>
        <p:nvPr/>
      </p:nvGrpSpPr>
      <p:grpSpPr>
        <a:xfrm>
          <a:off x="0" y="0"/>
          <a:ext cx="0" cy="0"/>
          <a:chOff x="0" y="0"/>
          <a:chExt cx="0" cy="0"/>
        </a:xfrm>
      </p:grpSpPr>
      <p:sp>
        <p:nvSpPr>
          <p:cNvPr id="150" name="Google Shape;150;p82"/>
          <p:cNvSpPr txBox="1">
            <a:spLocks noGrp="1"/>
          </p:cNvSpPr>
          <p:nvPr>
            <p:ph type="title"/>
          </p:nvPr>
        </p:nvSpPr>
        <p:spPr>
          <a:xfrm>
            <a:off x="1257300" y="547688"/>
            <a:ext cx="15773400" cy="1988400"/>
          </a:xfrm>
          <a:prstGeom prst="rect">
            <a:avLst/>
          </a:prstGeom>
          <a:noFill/>
          <a:ln>
            <a:noFill/>
          </a:ln>
        </p:spPr>
        <p:txBody>
          <a:bodyPr spcFirstLastPara="1" wrap="square" lIns="68575" tIns="34275" rIns="68575" bIns="34275" anchor="ctr" anchorCtr="0">
            <a:normAutofit/>
          </a:bodyPr>
          <a:lstStyle>
            <a:lvl1pPr lvl="0" algn="l">
              <a:lnSpc>
                <a:spcPct val="90000"/>
              </a:lnSpc>
              <a:spcBef>
                <a:spcPts val="0"/>
              </a:spcBef>
              <a:spcAft>
                <a:spcPts val="0"/>
              </a:spcAft>
              <a:buClr>
                <a:srgbClr val="00A4A2"/>
              </a:buClr>
              <a:buSzPts val="14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51" name="Google Shape;151;p82"/>
          <p:cNvSpPr txBox="1">
            <a:spLocks noGrp="1"/>
          </p:cNvSpPr>
          <p:nvPr>
            <p:ph type="body" idx="1"/>
          </p:nvPr>
        </p:nvSpPr>
        <p:spPr>
          <a:xfrm rot="5400000">
            <a:off x="5880600" y="-1884862"/>
            <a:ext cx="6526800" cy="15773400"/>
          </a:xfrm>
          <a:prstGeom prst="rect">
            <a:avLst/>
          </a:prstGeom>
          <a:noFill/>
          <a:ln>
            <a:noFill/>
          </a:ln>
        </p:spPr>
        <p:txBody>
          <a:bodyPr spcFirstLastPara="1" wrap="square" lIns="68575" tIns="34275" rIns="68575" bIns="34275" anchor="t" anchorCtr="0">
            <a:normAutofit/>
          </a:bodyPr>
          <a:lstStyle>
            <a:lvl1pPr marL="457200" lvl="0" indent="-317500" algn="l">
              <a:lnSpc>
                <a:spcPct val="90000"/>
              </a:lnSpc>
              <a:spcBef>
                <a:spcPts val="1600"/>
              </a:spcBef>
              <a:spcAft>
                <a:spcPts val="0"/>
              </a:spcAft>
              <a:buClr>
                <a:schemeClr val="dk1"/>
              </a:buClr>
              <a:buSzPts val="1400"/>
              <a:buChar char="•"/>
              <a:defRPr/>
            </a:lvl1pPr>
            <a:lvl2pPr marL="914400" lvl="1" indent="-317500" algn="l">
              <a:lnSpc>
                <a:spcPct val="90000"/>
              </a:lnSpc>
              <a:spcBef>
                <a:spcPts val="800"/>
              </a:spcBef>
              <a:spcAft>
                <a:spcPts val="0"/>
              </a:spcAft>
              <a:buClr>
                <a:schemeClr val="dk1"/>
              </a:buClr>
              <a:buSzPts val="1400"/>
              <a:buChar char="•"/>
              <a:defRPr/>
            </a:lvl2pPr>
            <a:lvl3pPr marL="1371600" lvl="2" indent="-317500" algn="l">
              <a:lnSpc>
                <a:spcPct val="90000"/>
              </a:lnSpc>
              <a:spcBef>
                <a:spcPts val="800"/>
              </a:spcBef>
              <a:spcAft>
                <a:spcPts val="0"/>
              </a:spcAft>
              <a:buClr>
                <a:schemeClr val="dk1"/>
              </a:buClr>
              <a:buSzPts val="1400"/>
              <a:buChar char="•"/>
              <a:defRPr/>
            </a:lvl3pPr>
            <a:lvl4pPr marL="1828800" lvl="3" indent="-317500" algn="l">
              <a:lnSpc>
                <a:spcPct val="90000"/>
              </a:lnSpc>
              <a:spcBef>
                <a:spcPts val="800"/>
              </a:spcBef>
              <a:spcAft>
                <a:spcPts val="0"/>
              </a:spcAft>
              <a:buClr>
                <a:schemeClr val="dk1"/>
              </a:buClr>
              <a:buSzPts val="1400"/>
              <a:buChar char="•"/>
              <a:defRPr/>
            </a:lvl4pPr>
            <a:lvl5pPr marL="2286000" lvl="4" indent="-317500" algn="l">
              <a:lnSpc>
                <a:spcPct val="90000"/>
              </a:lnSpc>
              <a:spcBef>
                <a:spcPts val="800"/>
              </a:spcBef>
              <a:spcAft>
                <a:spcPts val="0"/>
              </a:spcAft>
              <a:buClr>
                <a:schemeClr val="dk1"/>
              </a:buClr>
              <a:buSzPts val="1400"/>
              <a:buChar char="•"/>
              <a:defRPr/>
            </a:lvl5pPr>
            <a:lvl6pPr marL="2743200" lvl="5" indent="-317500" algn="l">
              <a:lnSpc>
                <a:spcPct val="90000"/>
              </a:lnSpc>
              <a:spcBef>
                <a:spcPts val="800"/>
              </a:spcBef>
              <a:spcAft>
                <a:spcPts val="0"/>
              </a:spcAft>
              <a:buClr>
                <a:schemeClr val="dk1"/>
              </a:buClr>
              <a:buSzPts val="1400"/>
              <a:buChar char="•"/>
              <a:defRPr/>
            </a:lvl6pPr>
            <a:lvl7pPr marL="3200400" lvl="6" indent="-317500" algn="l">
              <a:lnSpc>
                <a:spcPct val="90000"/>
              </a:lnSpc>
              <a:spcBef>
                <a:spcPts val="800"/>
              </a:spcBef>
              <a:spcAft>
                <a:spcPts val="0"/>
              </a:spcAft>
              <a:buClr>
                <a:schemeClr val="dk1"/>
              </a:buClr>
              <a:buSzPts val="1400"/>
              <a:buChar char="•"/>
              <a:defRPr/>
            </a:lvl7pPr>
            <a:lvl8pPr marL="3657600" lvl="7" indent="-317500" algn="l">
              <a:lnSpc>
                <a:spcPct val="90000"/>
              </a:lnSpc>
              <a:spcBef>
                <a:spcPts val="800"/>
              </a:spcBef>
              <a:spcAft>
                <a:spcPts val="0"/>
              </a:spcAft>
              <a:buClr>
                <a:schemeClr val="dk1"/>
              </a:buClr>
              <a:buSzPts val="1400"/>
              <a:buChar char="•"/>
              <a:defRPr/>
            </a:lvl8pPr>
            <a:lvl9pPr marL="4114800" lvl="8" indent="-317500" algn="l">
              <a:lnSpc>
                <a:spcPct val="90000"/>
              </a:lnSpc>
              <a:spcBef>
                <a:spcPts val="800"/>
              </a:spcBef>
              <a:spcAft>
                <a:spcPts val="0"/>
              </a:spcAft>
              <a:buClr>
                <a:schemeClr val="dk1"/>
              </a:buClr>
              <a:buSzPts val="1400"/>
              <a:buChar char="•"/>
              <a:defRPr/>
            </a:lvl9pPr>
          </a:lstStyle>
          <a:p>
            <a:endParaRPr/>
          </a:p>
        </p:txBody>
      </p:sp>
      <p:sp>
        <p:nvSpPr>
          <p:cNvPr id="152" name="Google Shape;152;p82"/>
          <p:cNvSpPr txBox="1">
            <a:spLocks noGrp="1"/>
          </p:cNvSpPr>
          <p:nvPr>
            <p:ph type="dt" idx="10"/>
          </p:nvPr>
        </p:nvSpPr>
        <p:spPr>
          <a:xfrm>
            <a:off x="9727856" y="9534524"/>
            <a:ext cx="4114800" cy="547800"/>
          </a:xfrm>
          <a:prstGeom prst="rect">
            <a:avLst/>
          </a:prstGeom>
          <a:noFill/>
          <a:ln>
            <a:noFill/>
          </a:ln>
        </p:spPr>
        <p:txBody>
          <a:bodyPr spcFirstLastPara="1" wrap="square" lIns="68575" tIns="34275" rIns="68575" bIns="34275" anchor="ctr" anchorCtr="0">
            <a:noAutofit/>
          </a:bodyPr>
          <a:lstStyle>
            <a:lvl1pPr lvl="0" algn="l">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53" name="Google Shape;153;p82"/>
          <p:cNvSpPr txBox="1">
            <a:spLocks noGrp="1"/>
          </p:cNvSpPr>
          <p:nvPr>
            <p:ph type="ftr" idx="11"/>
          </p:nvPr>
        </p:nvSpPr>
        <p:spPr>
          <a:xfrm>
            <a:off x="8699156" y="9534526"/>
            <a:ext cx="6172200" cy="547800"/>
          </a:xfrm>
          <a:prstGeom prst="rect">
            <a:avLst/>
          </a:prstGeom>
          <a:noFill/>
          <a:ln>
            <a:noFill/>
          </a:ln>
        </p:spPr>
        <p:txBody>
          <a:bodyPr spcFirstLastPara="1" wrap="square" lIns="68575" tIns="34275" rIns="68575" bIns="34275" anchor="ctr" anchorCtr="0">
            <a:noAutofit/>
          </a:bodyPr>
          <a:lstStyle>
            <a:lvl1pPr lvl="0" algn="ctr">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54" name="Google Shape;154;p82"/>
          <p:cNvSpPr txBox="1">
            <a:spLocks noGrp="1"/>
          </p:cNvSpPr>
          <p:nvPr>
            <p:ph type="sldNum" idx="12"/>
          </p:nvPr>
        </p:nvSpPr>
        <p:spPr>
          <a:xfrm>
            <a:off x="12563732" y="9534526"/>
            <a:ext cx="4114800" cy="547800"/>
          </a:xfrm>
          <a:prstGeom prst="rect">
            <a:avLst/>
          </a:prstGeom>
          <a:noFill/>
          <a:ln>
            <a:noFill/>
          </a:ln>
        </p:spPr>
        <p:txBody>
          <a:bodyPr spcFirstLastPara="1" wrap="square" lIns="68575" tIns="34275" rIns="68575" bIns="34275" anchor="ctr" anchorCtr="0">
            <a:noAutofit/>
          </a:bodyPr>
          <a:lstStyle>
            <a:lvl1pPr marL="0" marR="0" lvl="0"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155"/>
        <p:cNvGrpSpPr/>
        <p:nvPr/>
      </p:nvGrpSpPr>
      <p:grpSpPr>
        <a:xfrm>
          <a:off x="0" y="0"/>
          <a:ext cx="0" cy="0"/>
          <a:chOff x="0" y="0"/>
          <a:chExt cx="0" cy="0"/>
        </a:xfrm>
      </p:grpSpPr>
      <p:sp>
        <p:nvSpPr>
          <p:cNvPr id="156" name="Google Shape;156;p83"/>
          <p:cNvSpPr txBox="1">
            <a:spLocks noGrp="1"/>
          </p:cNvSpPr>
          <p:nvPr>
            <p:ph type="title"/>
          </p:nvPr>
        </p:nvSpPr>
        <p:spPr>
          <a:xfrm rot="5400000">
            <a:off x="10700100" y="2935088"/>
            <a:ext cx="8718000" cy="3943200"/>
          </a:xfrm>
          <a:prstGeom prst="rect">
            <a:avLst/>
          </a:prstGeom>
          <a:noFill/>
          <a:ln>
            <a:noFill/>
          </a:ln>
        </p:spPr>
        <p:txBody>
          <a:bodyPr spcFirstLastPara="1" wrap="square" lIns="68575" tIns="34275" rIns="68575" bIns="34275" anchor="ctr" anchorCtr="0">
            <a:normAutofit/>
          </a:bodyPr>
          <a:lstStyle>
            <a:lvl1pPr lvl="0" algn="l">
              <a:lnSpc>
                <a:spcPct val="90000"/>
              </a:lnSpc>
              <a:spcBef>
                <a:spcPts val="0"/>
              </a:spcBef>
              <a:spcAft>
                <a:spcPts val="0"/>
              </a:spcAft>
              <a:buClr>
                <a:srgbClr val="00A4A2"/>
              </a:buClr>
              <a:buSzPts val="14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57" name="Google Shape;157;p83"/>
          <p:cNvSpPr txBox="1">
            <a:spLocks noGrp="1"/>
          </p:cNvSpPr>
          <p:nvPr>
            <p:ph type="body" idx="1"/>
          </p:nvPr>
        </p:nvSpPr>
        <p:spPr>
          <a:xfrm rot="5400000">
            <a:off x="2698950" y="-894112"/>
            <a:ext cx="8718000" cy="11601600"/>
          </a:xfrm>
          <a:prstGeom prst="rect">
            <a:avLst/>
          </a:prstGeom>
          <a:noFill/>
          <a:ln>
            <a:noFill/>
          </a:ln>
        </p:spPr>
        <p:txBody>
          <a:bodyPr spcFirstLastPara="1" wrap="square" lIns="68575" tIns="34275" rIns="68575" bIns="34275" anchor="t" anchorCtr="0">
            <a:normAutofit/>
          </a:bodyPr>
          <a:lstStyle>
            <a:lvl1pPr marL="457200" lvl="0" indent="-317500" algn="l">
              <a:lnSpc>
                <a:spcPct val="90000"/>
              </a:lnSpc>
              <a:spcBef>
                <a:spcPts val="1600"/>
              </a:spcBef>
              <a:spcAft>
                <a:spcPts val="0"/>
              </a:spcAft>
              <a:buClr>
                <a:schemeClr val="dk1"/>
              </a:buClr>
              <a:buSzPts val="1400"/>
              <a:buChar char="•"/>
              <a:defRPr/>
            </a:lvl1pPr>
            <a:lvl2pPr marL="914400" lvl="1" indent="-317500" algn="l">
              <a:lnSpc>
                <a:spcPct val="90000"/>
              </a:lnSpc>
              <a:spcBef>
                <a:spcPts val="800"/>
              </a:spcBef>
              <a:spcAft>
                <a:spcPts val="0"/>
              </a:spcAft>
              <a:buClr>
                <a:schemeClr val="dk1"/>
              </a:buClr>
              <a:buSzPts val="1400"/>
              <a:buChar char="•"/>
              <a:defRPr/>
            </a:lvl2pPr>
            <a:lvl3pPr marL="1371600" lvl="2" indent="-317500" algn="l">
              <a:lnSpc>
                <a:spcPct val="90000"/>
              </a:lnSpc>
              <a:spcBef>
                <a:spcPts val="800"/>
              </a:spcBef>
              <a:spcAft>
                <a:spcPts val="0"/>
              </a:spcAft>
              <a:buClr>
                <a:schemeClr val="dk1"/>
              </a:buClr>
              <a:buSzPts val="1400"/>
              <a:buChar char="•"/>
              <a:defRPr/>
            </a:lvl3pPr>
            <a:lvl4pPr marL="1828800" lvl="3" indent="-317500" algn="l">
              <a:lnSpc>
                <a:spcPct val="90000"/>
              </a:lnSpc>
              <a:spcBef>
                <a:spcPts val="800"/>
              </a:spcBef>
              <a:spcAft>
                <a:spcPts val="0"/>
              </a:spcAft>
              <a:buClr>
                <a:schemeClr val="dk1"/>
              </a:buClr>
              <a:buSzPts val="1400"/>
              <a:buChar char="•"/>
              <a:defRPr/>
            </a:lvl4pPr>
            <a:lvl5pPr marL="2286000" lvl="4" indent="-317500" algn="l">
              <a:lnSpc>
                <a:spcPct val="90000"/>
              </a:lnSpc>
              <a:spcBef>
                <a:spcPts val="800"/>
              </a:spcBef>
              <a:spcAft>
                <a:spcPts val="0"/>
              </a:spcAft>
              <a:buClr>
                <a:schemeClr val="dk1"/>
              </a:buClr>
              <a:buSzPts val="1400"/>
              <a:buChar char="•"/>
              <a:defRPr/>
            </a:lvl5pPr>
            <a:lvl6pPr marL="2743200" lvl="5" indent="-317500" algn="l">
              <a:lnSpc>
                <a:spcPct val="90000"/>
              </a:lnSpc>
              <a:spcBef>
                <a:spcPts val="800"/>
              </a:spcBef>
              <a:spcAft>
                <a:spcPts val="0"/>
              </a:spcAft>
              <a:buClr>
                <a:schemeClr val="dk1"/>
              </a:buClr>
              <a:buSzPts val="1400"/>
              <a:buChar char="•"/>
              <a:defRPr/>
            </a:lvl6pPr>
            <a:lvl7pPr marL="3200400" lvl="6" indent="-317500" algn="l">
              <a:lnSpc>
                <a:spcPct val="90000"/>
              </a:lnSpc>
              <a:spcBef>
                <a:spcPts val="800"/>
              </a:spcBef>
              <a:spcAft>
                <a:spcPts val="0"/>
              </a:spcAft>
              <a:buClr>
                <a:schemeClr val="dk1"/>
              </a:buClr>
              <a:buSzPts val="1400"/>
              <a:buChar char="•"/>
              <a:defRPr/>
            </a:lvl7pPr>
            <a:lvl8pPr marL="3657600" lvl="7" indent="-317500" algn="l">
              <a:lnSpc>
                <a:spcPct val="90000"/>
              </a:lnSpc>
              <a:spcBef>
                <a:spcPts val="800"/>
              </a:spcBef>
              <a:spcAft>
                <a:spcPts val="0"/>
              </a:spcAft>
              <a:buClr>
                <a:schemeClr val="dk1"/>
              </a:buClr>
              <a:buSzPts val="1400"/>
              <a:buChar char="•"/>
              <a:defRPr/>
            </a:lvl8pPr>
            <a:lvl9pPr marL="4114800" lvl="8" indent="-317500" algn="l">
              <a:lnSpc>
                <a:spcPct val="90000"/>
              </a:lnSpc>
              <a:spcBef>
                <a:spcPts val="800"/>
              </a:spcBef>
              <a:spcAft>
                <a:spcPts val="0"/>
              </a:spcAft>
              <a:buClr>
                <a:schemeClr val="dk1"/>
              </a:buClr>
              <a:buSzPts val="1400"/>
              <a:buChar char="•"/>
              <a:defRPr/>
            </a:lvl9pPr>
          </a:lstStyle>
          <a:p>
            <a:endParaRPr/>
          </a:p>
        </p:txBody>
      </p:sp>
      <p:sp>
        <p:nvSpPr>
          <p:cNvPr id="158" name="Google Shape;158;p83"/>
          <p:cNvSpPr txBox="1">
            <a:spLocks noGrp="1"/>
          </p:cNvSpPr>
          <p:nvPr>
            <p:ph type="dt" idx="10"/>
          </p:nvPr>
        </p:nvSpPr>
        <p:spPr>
          <a:xfrm>
            <a:off x="9727856" y="9534524"/>
            <a:ext cx="4114800" cy="547800"/>
          </a:xfrm>
          <a:prstGeom prst="rect">
            <a:avLst/>
          </a:prstGeom>
          <a:noFill/>
          <a:ln>
            <a:noFill/>
          </a:ln>
        </p:spPr>
        <p:txBody>
          <a:bodyPr spcFirstLastPara="1" wrap="square" lIns="68575" tIns="34275" rIns="68575" bIns="34275" anchor="ctr" anchorCtr="0">
            <a:noAutofit/>
          </a:bodyPr>
          <a:lstStyle>
            <a:lvl1pPr lvl="0" algn="l">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59" name="Google Shape;159;p83"/>
          <p:cNvSpPr txBox="1">
            <a:spLocks noGrp="1"/>
          </p:cNvSpPr>
          <p:nvPr>
            <p:ph type="ftr" idx="11"/>
          </p:nvPr>
        </p:nvSpPr>
        <p:spPr>
          <a:xfrm>
            <a:off x="8699156" y="9534526"/>
            <a:ext cx="6172200" cy="547800"/>
          </a:xfrm>
          <a:prstGeom prst="rect">
            <a:avLst/>
          </a:prstGeom>
          <a:noFill/>
          <a:ln>
            <a:noFill/>
          </a:ln>
        </p:spPr>
        <p:txBody>
          <a:bodyPr spcFirstLastPara="1" wrap="square" lIns="68575" tIns="34275" rIns="68575" bIns="34275" anchor="ctr" anchorCtr="0">
            <a:noAutofit/>
          </a:bodyPr>
          <a:lstStyle>
            <a:lvl1pPr lvl="0" algn="ctr">
              <a:lnSpc>
                <a:spcPct val="100000"/>
              </a:lnSpc>
              <a:spcBef>
                <a:spcPts val="0"/>
              </a:spcBef>
              <a:spcAft>
                <a:spcPts val="0"/>
              </a:spcAft>
              <a:buSzPts val="1100"/>
              <a:buNone/>
              <a:defRPr/>
            </a:lvl1pPr>
            <a:lvl2pPr lvl="1" algn="l">
              <a:lnSpc>
                <a:spcPct val="100000"/>
              </a:lnSpc>
              <a:spcBef>
                <a:spcPts val="0"/>
              </a:spcBef>
              <a:spcAft>
                <a:spcPts val="0"/>
              </a:spcAft>
              <a:buSzPts val="1100"/>
              <a:buNone/>
              <a:defRPr/>
            </a:lvl2pPr>
            <a:lvl3pPr lvl="2" algn="l">
              <a:lnSpc>
                <a:spcPct val="100000"/>
              </a:lnSpc>
              <a:spcBef>
                <a:spcPts val="0"/>
              </a:spcBef>
              <a:spcAft>
                <a:spcPts val="0"/>
              </a:spcAft>
              <a:buSzPts val="1100"/>
              <a:buNone/>
              <a:defRPr/>
            </a:lvl3pPr>
            <a:lvl4pPr lvl="3" algn="l">
              <a:lnSpc>
                <a:spcPct val="100000"/>
              </a:lnSpc>
              <a:spcBef>
                <a:spcPts val="0"/>
              </a:spcBef>
              <a:spcAft>
                <a:spcPts val="0"/>
              </a:spcAft>
              <a:buSzPts val="1100"/>
              <a:buNone/>
              <a:defRPr/>
            </a:lvl4pPr>
            <a:lvl5pPr lvl="4" algn="l">
              <a:lnSpc>
                <a:spcPct val="100000"/>
              </a:lnSpc>
              <a:spcBef>
                <a:spcPts val="0"/>
              </a:spcBef>
              <a:spcAft>
                <a:spcPts val="0"/>
              </a:spcAft>
              <a:buSzPts val="1100"/>
              <a:buNone/>
              <a:defRPr/>
            </a:lvl5pPr>
            <a:lvl6pPr lvl="5" algn="l">
              <a:lnSpc>
                <a:spcPct val="100000"/>
              </a:lnSpc>
              <a:spcBef>
                <a:spcPts val="0"/>
              </a:spcBef>
              <a:spcAft>
                <a:spcPts val="0"/>
              </a:spcAft>
              <a:buSzPts val="1100"/>
              <a:buNone/>
              <a:defRPr/>
            </a:lvl6pPr>
            <a:lvl7pPr lvl="6" algn="l">
              <a:lnSpc>
                <a:spcPct val="100000"/>
              </a:lnSpc>
              <a:spcBef>
                <a:spcPts val="0"/>
              </a:spcBef>
              <a:spcAft>
                <a:spcPts val="0"/>
              </a:spcAft>
              <a:buSzPts val="1100"/>
              <a:buNone/>
              <a:defRPr/>
            </a:lvl7pPr>
            <a:lvl8pPr lvl="7" algn="l">
              <a:lnSpc>
                <a:spcPct val="100000"/>
              </a:lnSpc>
              <a:spcBef>
                <a:spcPts val="0"/>
              </a:spcBef>
              <a:spcAft>
                <a:spcPts val="0"/>
              </a:spcAft>
              <a:buSzPts val="1100"/>
              <a:buNone/>
              <a:defRPr/>
            </a:lvl8pPr>
            <a:lvl9pPr lvl="8" algn="l">
              <a:lnSpc>
                <a:spcPct val="100000"/>
              </a:lnSpc>
              <a:spcBef>
                <a:spcPts val="0"/>
              </a:spcBef>
              <a:spcAft>
                <a:spcPts val="0"/>
              </a:spcAft>
              <a:buSzPts val="1100"/>
              <a:buNone/>
              <a:defRPr/>
            </a:lvl9pPr>
          </a:lstStyle>
          <a:p>
            <a:endParaRPr/>
          </a:p>
        </p:txBody>
      </p:sp>
      <p:sp>
        <p:nvSpPr>
          <p:cNvPr id="160" name="Google Shape;160;p83"/>
          <p:cNvSpPr txBox="1">
            <a:spLocks noGrp="1"/>
          </p:cNvSpPr>
          <p:nvPr>
            <p:ph type="sldNum" idx="12"/>
          </p:nvPr>
        </p:nvSpPr>
        <p:spPr>
          <a:xfrm>
            <a:off x="12563732" y="9534526"/>
            <a:ext cx="4114800" cy="547800"/>
          </a:xfrm>
          <a:prstGeom prst="rect">
            <a:avLst/>
          </a:prstGeom>
          <a:noFill/>
          <a:ln>
            <a:noFill/>
          </a:ln>
        </p:spPr>
        <p:txBody>
          <a:bodyPr spcFirstLastPara="1" wrap="square" lIns="68575" tIns="34275" rIns="68575" bIns="34275" anchor="ctr" anchorCtr="0">
            <a:noAutofit/>
          </a:bodyPr>
          <a:lstStyle>
            <a:lvl1pPr marL="0" marR="0" lvl="0"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51C06A-89FC-7E49-9AF0-8DDC26DA1F22}"/>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A192C7AD-382F-2544-9996-3AFD21D1739E}"/>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902131A-27C8-9242-B0F4-2E10ED0FF895}"/>
              </a:ext>
            </a:extLst>
          </p:cNvPr>
          <p:cNvSpPr>
            <a:spLocks noGrp="1"/>
          </p:cNvSpPr>
          <p:nvPr>
            <p:ph type="dt" sz="half" idx="10"/>
          </p:nvPr>
        </p:nvSpPr>
        <p:spPr/>
        <p:txBody>
          <a:bodyPr/>
          <a:lstStyle/>
          <a:p>
            <a:fld id="{31CBB3B4-E2EA-AE43-8E69-B3235240C870}" type="datetimeFigureOut">
              <a:rPr lang="en-US" smtClean="0"/>
              <a:t>8/30/2023</a:t>
            </a:fld>
            <a:endParaRPr lang="en-US"/>
          </a:p>
        </p:txBody>
      </p:sp>
      <p:sp>
        <p:nvSpPr>
          <p:cNvPr id="5" name="Footer Placeholder 4">
            <a:extLst>
              <a:ext uri="{FF2B5EF4-FFF2-40B4-BE49-F238E27FC236}">
                <a16:creationId xmlns:a16="http://schemas.microsoft.com/office/drawing/2014/main" id="{A31BB297-B47D-9941-A862-44C17A7151F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3AE2029-9674-4949-A0DB-98DB6D97AF63}"/>
              </a:ext>
            </a:extLst>
          </p:cNvPr>
          <p:cNvSpPr>
            <a:spLocks noGrp="1"/>
          </p:cNvSpPr>
          <p:nvPr>
            <p:ph type="sldNum" sz="quarter" idx="12"/>
          </p:nvPr>
        </p:nvSpPr>
        <p:spPr/>
        <p:txBody>
          <a:bodyPr/>
          <a:lstStyle/>
          <a:p>
            <a:fld id="{80B02FC6-BBC3-6A4F-853D-79165857EB18}" type="slidenum">
              <a:rPr lang="en-US" smtClean="0"/>
              <a:t>‹#›</a:t>
            </a:fld>
            <a:endParaRPr lang="en-US"/>
          </a:p>
        </p:txBody>
      </p:sp>
    </p:spTree>
    <p:extLst>
      <p:ext uri="{BB962C8B-B14F-4D97-AF65-F5344CB8AC3E}">
        <p14:creationId xmlns:p14="http://schemas.microsoft.com/office/powerpoint/2010/main" val="212293791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75FEAB-E853-44BE-8D64-CC526E835030}"/>
              </a:ext>
            </a:extLst>
          </p:cNvPr>
          <p:cNvSpPr>
            <a:spLocks noGrp="1"/>
          </p:cNvSpPr>
          <p:nvPr>
            <p:ph type="ctrTitle"/>
          </p:nvPr>
        </p:nvSpPr>
        <p:spPr>
          <a:xfrm>
            <a:off x="2286000" y="1683545"/>
            <a:ext cx="13716000" cy="3581400"/>
          </a:xfrm>
        </p:spPr>
        <p:txBody>
          <a:bodyPr anchor="b"/>
          <a:lstStyle>
            <a:lvl1pPr algn="ctr">
              <a:defRPr sz="9000"/>
            </a:lvl1pPr>
          </a:lstStyle>
          <a:p>
            <a:r>
              <a:rPr lang="en-US"/>
              <a:t>Click to edit Master title style</a:t>
            </a:r>
          </a:p>
        </p:txBody>
      </p:sp>
      <p:sp>
        <p:nvSpPr>
          <p:cNvPr id="3" name="Subtitle 2">
            <a:extLst>
              <a:ext uri="{FF2B5EF4-FFF2-40B4-BE49-F238E27FC236}">
                <a16:creationId xmlns:a16="http://schemas.microsoft.com/office/drawing/2014/main" id="{C96C1E1D-887B-411B-AEAC-157E7ADD5422}"/>
              </a:ext>
            </a:extLst>
          </p:cNvPr>
          <p:cNvSpPr>
            <a:spLocks noGrp="1"/>
          </p:cNvSpPr>
          <p:nvPr>
            <p:ph type="subTitle" idx="1"/>
          </p:nvPr>
        </p:nvSpPr>
        <p:spPr>
          <a:xfrm>
            <a:off x="2286000" y="5403057"/>
            <a:ext cx="13716000" cy="2483643"/>
          </a:xfrm>
        </p:spPr>
        <p:txBody>
          <a:bodyPr/>
          <a:lstStyle>
            <a:lvl1pPr marL="0" indent="0" algn="ctr">
              <a:buNone/>
              <a:defRPr sz="3600"/>
            </a:lvl1pPr>
            <a:lvl2pPr marL="685800" indent="0" algn="ctr">
              <a:buNone/>
              <a:defRPr sz="3000"/>
            </a:lvl2pPr>
            <a:lvl3pPr marL="1371600" indent="0" algn="ctr">
              <a:buNone/>
              <a:defRPr sz="2700"/>
            </a:lvl3pPr>
            <a:lvl4pPr marL="2057400" indent="0" algn="ctr">
              <a:buNone/>
              <a:defRPr sz="2400"/>
            </a:lvl4pPr>
            <a:lvl5pPr marL="2743200" indent="0" algn="ctr">
              <a:buNone/>
              <a:defRPr sz="2400"/>
            </a:lvl5pPr>
            <a:lvl6pPr marL="3429000" indent="0" algn="ctr">
              <a:buNone/>
              <a:defRPr sz="2400"/>
            </a:lvl6pPr>
            <a:lvl7pPr marL="4114800" indent="0" algn="ctr">
              <a:buNone/>
              <a:defRPr sz="2400"/>
            </a:lvl7pPr>
            <a:lvl8pPr marL="4800600" indent="0" algn="ctr">
              <a:buNone/>
              <a:defRPr sz="2400"/>
            </a:lvl8pPr>
            <a:lvl9pPr marL="5486400" indent="0" algn="ctr">
              <a:buNone/>
              <a:defRPr sz="2400"/>
            </a:lvl9pPr>
          </a:lstStyle>
          <a:p>
            <a:r>
              <a:rPr lang="en-US"/>
              <a:t>Click to edit Master subtitle style</a:t>
            </a:r>
          </a:p>
        </p:txBody>
      </p:sp>
      <p:sp>
        <p:nvSpPr>
          <p:cNvPr id="4" name="Date Placeholder 3">
            <a:extLst>
              <a:ext uri="{FF2B5EF4-FFF2-40B4-BE49-F238E27FC236}">
                <a16:creationId xmlns:a16="http://schemas.microsoft.com/office/drawing/2014/main" id="{CD3B12EE-25F2-4DE8-B850-8DB9D9DFAFB6}"/>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5" name="Footer Placeholder 4">
            <a:extLst>
              <a:ext uri="{FF2B5EF4-FFF2-40B4-BE49-F238E27FC236}">
                <a16:creationId xmlns:a16="http://schemas.microsoft.com/office/drawing/2014/main" id="{A0903F13-83CB-4826-907A-214D6F40C66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A35791F-56D3-4CBD-95CF-78942AC2FDD5}"/>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223304604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F545E6C-3076-4069-B87D-DC5DB4F17C5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D2B905D7-1AE9-4231-9AE6-BD43C422F453}"/>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4097333-AB15-4CDD-B924-C3B061DACF5A}"/>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5" name="Footer Placeholder 4">
            <a:extLst>
              <a:ext uri="{FF2B5EF4-FFF2-40B4-BE49-F238E27FC236}">
                <a16:creationId xmlns:a16="http://schemas.microsoft.com/office/drawing/2014/main" id="{5D4F7E5A-864A-48A9-B208-ED7FE825108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0059DF1-A353-4756-A209-A837830AD7DA}"/>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412041096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3FFF7D9-013E-4AB3-979F-7E43A861F83E}"/>
              </a:ext>
            </a:extLst>
          </p:cNvPr>
          <p:cNvSpPr>
            <a:spLocks noGrp="1"/>
          </p:cNvSpPr>
          <p:nvPr>
            <p:ph type="title"/>
          </p:nvPr>
        </p:nvSpPr>
        <p:spPr>
          <a:xfrm>
            <a:off x="1247775" y="2564608"/>
            <a:ext cx="15773400" cy="4279106"/>
          </a:xfrm>
        </p:spPr>
        <p:txBody>
          <a:bodyPr anchor="b"/>
          <a:lstStyle>
            <a:lvl1pPr>
              <a:defRPr sz="9000"/>
            </a:lvl1pPr>
          </a:lstStyle>
          <a:p>
            <a:r>
              <a:rPr lang="en-US"/>
              <a:t>Click to edit Master title style</a:t>
            </a:r>
          </a:p>
        </p:txBody>
      </p:sp>
      <p:sp>
        <p:nvSpPr>
          <p:cNvPr id="3" name="Text Placeholder 2">
            <a:extLst>
              <a:ext uri="{FF2B5EF4-FFF2-40B4-BE49-F238E27FC236}">
                <a16:creationId xmlns:a16="http://schemas.microsoft.com/office/drawing/2014/main" id="{315283F9-415E-4A6E-85EF-FB05DFC5107F}"/>
              </a:ext>
            </a:extLst>
          </p:cNvPr>
          <p:cNvSpPr>
            <a:spLocks noGrp="1"/>
          </p:cNvSpPr>
          <p:nvPr>
            <p:ph type="body" idx="1"/>
          </p:nvPr>
        </p:nvSpPr>
        <p:spPr>
          <a:xfrm>
            <a:off x="1247775" y="6884195"/>
            <a:ext cx="15773400" cy="2250281"/>
          </a:xfrm>
        </p:spPr>
        <p:txBody>
          <a:bodyPr/>
          <a:lstStyle>
            <a:lvl1pPr marL="0" indent="0">
              <a:buNone/>
              <a:defRPr sz="3600">
                <a:solidFill>
                  <a:schemeClr val="tx1">
                    <a:tint val="75000"/>
                  </a:schemeClr>
                </a:solidFill>
              </a:defRPr>
            </a:lvl1pPr>
            <a:lvl2pPr marL="685800" indent="0">
              <a:buNone/>
              <a:defRPr sz="3000">
                <a:solidFill>
                  <a:schemeClr val="tx1">
                    <a:tint val="75000"/>
                  </a:schemeClr>
                </a:solidFill>
              </a:defRPr>
            </a:lvl2pPr>
            <a:lvl3pPr marL="1371600" indent="0">
              <a:buNone/>
              <a:defRPr sz="2700">
                <a:solidFill>
                  <a:schemeClr val="tx1">
                    <a:tint val="75000"/>
                  </a:schemeClr>
                </a:solidFill>
              </a:defRPr>
            </a:lvl3pPr>
            <a:lvl4pPr marL="2057400" indent="0">
              <a:buNone/>
              <a:defRPr sz="2400">
                <a:solidFill>
                  <a:schemeClr val="tx1">
                    <a:tint val="75000"/>
                  </a:schemeClr>
                </a:solidFill>
              </a:defRPr>
            </a:lvl4pPr>
            <a:lvl5pPr marL="2743200" indent="0">
              <a:buNone/>
              <a:defRPr sz="2400">
                <a:solidFill>
                  <a:schemeClr val="tx1">
                    <a:tint val="75000"/>
                  </a:schemeClr>
                </a:solidFill>
              </a:defRPr>
            </a:lvl5pPr>
            <a:lvl6pPr marL="3429000" indent="0">
              <a:buNone/>
              <a:defRPr sz="2400">
                <a:solidFill>
                  <a:schemeClr val="tx1">
                    <a:tint val="75000"/>
                  </a:schemeClr>
                </a:solidFill>
              </a:defRPr>
            </a:lvl6pPr>
            <a:lvl7pPr marL="4114800" indent="0">
              <a:buNone/>
              <a:defRPr sz="2400">
                <a:solidFill>
                  <a:schemeClr val="tx1">
                    <a:tint val="75000"/>
                  </a:schemeClr>
                </a:solidFill>
              </a:defRPr>
            </a:lvl7pPr>
            <a:lvl8pPr marL="4800600" indent="0">
              <a:buNone/>
              <a:defRPr sz="2400">
                <a:solidFill>
                  <a:schemeClr val="tx1">
                    <a:tint val="75000"/>
                  </a:schemeClr>
                </a:solidFill>
              </a:defRPr>
            </a:lvl8pPr>
            <a:lvl9pPr marL="5486400" indent="0">
              <a:buNone/>
              <a:defRPr sz="24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A07752DF-3828-43E9-8B1B-8A6576B665CD}"/>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5" name="Footer Placeholder 4">
            <a:extLst>
              <a:ext uri="{FF2B5EF4-FFF2-40B4-BE49-F238E27FC236}">
                <a16:creationId xmlns:a16="http://schemas.microsoft.com/office/drawing/2014/main" id="{44C362C0-3AFC-4A5F-A1C0-A6EF60A19A7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4410725-D265-41CF-9520-51CEEBFCCC9D}"/>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283685344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FF2C6D7-CB9B-4135-AF77-45A5FFC9684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D268DB48-CAAB-4B69-9CFD-9442BFE9EBA3}"/>
              </a:ext>
            </a:extLst>
          </p:cNvPr>
          <p:cNvSpPr>
            <a:spLocks noGrp="1"/>
          </p:cNvSpPr>
          <p:nvPr>
            <p:ph sz="half" idx="1"/>
          </p:nvPr>
        </p:nvSpPr>
        <p:spPr>
          <a:xfrm>
            <a:off x="1257300" y="2738438"/>
            <a:ext cx="7772400" cy="6527007"/>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0F429F54-362A-412E-BFE8-DC0BB71A3CA5}"/>
              </a:ext>
            </a:extLst>
          </p:cNvPr>
          <p:cNvSpPr>
            <a:spLocks noGrp="1"/>
          </p:cNvSpPr>
          <p:nvPr>
            <p:ph sz="half" idx="2"/>
          </p:nvPr>
        </p:nvSpPr>
        <p:spPr>
          <a:xfrm>
            <a:off x="9258300" y="2738438"/>
            <a:ext cx="7772400" cy="6527007"/>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83141227-57E7-440C-A0C8-8807F82588C9}"/>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6" name="Footer Placeholder 5">
            <a:extLst>
              <a:ext uri="{FF2B5EF4-FFF2-40B4-BE49-F238E27FC236}">
                <a16:creationId xmlns:a16="http://schemas.microsoft.com/office/drawing/2014/main" id="{7506BD6A-222B-4D55-8A73-A5EB1D0B66F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CE9F2F6-E8D7-4A2A-8C8A-79A4722FED9E}"/>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348636497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8E14D4-6A5B-4EC3-9AA7-C1725D6DE64F}"/>
              </a:ext>
            </a:extLst>
          </p:cNvPr>
          <p:cNvSpPr>
            <a:spLocks noGrp="1"/>
          </p:cNvSpPr>
          <p:nvPr>
            <p:ph type="title"/>
          </p:nvPr>
        </p:nvSpPr>
        <p:spPr>
          <a:xfrm>
            <a:off x="1259682" y="547688"/>
            <a:ext cx="15773400" cy="1988345"/>
          </a:xfrm>
        </p:spPr>
        <p:txBody>
          <a:bodyPr/>
          <a:lstStyle/>
          <a:p>
            <a:r>
              <a:rPr lang="en-US"/>
              <a:t>Click to edit Master title style</a:t>
            </a:r>
          </a:p>
        </p:txBody>
      </p:sp>
      <p:sp>
        <p:nvSpPr>
          <p:cNvPr id="3" name="Text Placeholder 2">
            <a:extLst>
              <a:ext uri="{FF2B5EF4-FFF2-40B4-BE49-F238E27FC236}">
                <a16:creationId xmlns:a16="http://schemas.microsoft.com/office/drawing/2014/main" id="{7C9B7E14-6973-4B50-9096-12A63D78C401}"/>
              </a:ext>
            </a:extLst>
          </p:cNvPr>
          <p:cNvSpPr>
            <a:spLocks noGrp="1"/>
          </p:cNvSpPr>
          <p:nvPr>
            <p:ph type="body" idx="1"/>
          </p:nvPr>
        </p:nvSpPr>
        <p:spPr>
          <a:xfrm>
            <a:off x="1259683" y="2521745"/>
            <a:ext cx="7736681" cy="1235868"/>
          </a:xfrm>
        </p:spPr>
        <p:txBody>
          <a:bodyPr anchor="b"/>
          <a:lstStyle>
            <a:lvl1pPr marL="0" indent="0">
              <a:buNone/>
              <a:defRPr sz="3600" b="1"/>
            </a:lvl1pPr>
            <a:lvl2pPr marL="685800" indent="0">
              <a:buNone/>
              <a:defRPr sz="3000" b="1"/>
            </a:lvl2pPr>
            <a:lvl3pPr marL="1371600" indent="0">
              <a:buNone/>
              <a:defRPr sz="2700" b="1"/>
            </a:lvl3pPr>
            <a:lvl4pPr marL="2057400" indent="0">
              <a:buNone/>
              <a:defRPr sz="2400" b="1"/>
            </a:lvl4pPr>
            <a:lvl5pPr marL="2743200" indent="0">
              <a:buNone/>
              <a:defRPr sz="2400" b="1"/>
            </a:lvl5pPr>
            <a:lvl6pPr marL="3429000" indent="0">
              <a:buNone/>
              <a:defRPr sz="2400" b="1"/>
            </a:lvl6pPr>
            <a:lvl7pPr marL="4114800" indent="0">
              <a:buNone/>
              <a:defRPr sz="2400" b="1"/>
            </a:lvl7pPr>
            <a:lvl8pPr marL="4800600" indent="0">
              <a:buNone/>
              <a:defRPr sz="2400" b="1"/>
            </a:lvl8pPr>
            <a:lvl9pPr marL="5486400" indent="0">
              <a:buNone/>
              <a:defRPr sz="2400" b="1"/>
            </a:lvl9pPr>
          </a:lstStyle>
          <a:p>
            <a:pPr lvl="0"/>
            <a:r>
              <a:rPr lang="en-US"/>
              <a:t>Edit Master text styles</a:t>
            </a:r>
          </a:p>
        </p:txBody>
      </p:sp>
      <p:sp>
        <p:nvSpPr>
          <p:cNvPr id="4" name="Content Placeholder 3">
            <a:extLst>
              <a:ext uri="{FF2B5EF4-FFF2-40B4-BE49-F238E27FC236}">
                <a16:creationId xmlns:a16="http://schemas.microsoft.com/office/drawing/2014/main" id="{6A5EEC18-BD70-4DF4-B0BD-9E5FC64A3B46}"/>
              </a:ext>
            </a:extLst>
          </p:cNvPr>
          <p:cNvSpPr>
            <a:spLocks noGrp="1"/>
          </p:cNvSpPr>
          <p:nvPr>
            <p:ph sz="half" idx="2"/>
          </p:nvPr>
        </p:nvSpPr>
        <p:spPr>
          <a:xfrm>
            <a:off x="1259683" y="3757613"/>
            <a:ext cx="7736681" cy="552688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1A34FB1F-E816-4A60-9F2D-A93F12212ABF}"/>
              </a:ext>
            </a:extLst>
          </p:cNvPr>
          <p:cNvSpPr>
            <a:spLocks noGrp="1"/>
          </p:cNvSpPr>
          <p:nvPr>
            <p:ph type="body" sz="quarter" idx="3"/>
          </p:nvPr>
        </p:nvSpPr>
        <p:spPr>
          <a:xfrm>
            <a:off x="9258300" y="2521745"/>
            <a:ext cx="7774782" cy="1235868"/>
          </a:xfrm>
        </p:spPr>
        <p:txBody>
          <a:bodyPr anchor="b"/>
          <a:lstStyle>
            <a:lvl1pPr marL="0" indent="0">
              <a:buNone/>
              <a:defRPr sz="3600" b="1"/>
            </a:lvl1pPr>
            <a:lvl2pPr marL="685800" indent="0">
              <a:buNone/>
              <a:defRPr sz="3000" b="1"/>
            </a:lvl2pPr>
            <a:lvl3pPr marL="1371600" indent="0">
              <a:buNone/>
              <a:defRPr sz="2700" b="1"/>
            </a:lvl3pPr>
            <a:lvl4pPr marL="2057400" indent="0">
              <a:buNone/>
              <a:defRPr sz="2400" b="1"/>
            </a:lvl4pPr>
            <a:lvl5pPr marL="2743200" indent="0">
              <a:buNone/>
              <a:defRPr sz="2400" b="1"/>
            </a:lvl5pPr>
            <a:lvl6pPr marL="3429000" indent="0">
              <a:buNone/>
              <a:defRPr sz="2400" b="1"/>
            </a:lvl6pPr>
            <a:lvl7pPr marL="4114800" indent="0">
              <a:buNone/>
              <a:defRPr sz="2400" b="1"/>
            </a:lvl7pPr>
            <a:lvl8pPr marL="4800600" indent="0">
              <a:buNone/>
              <a:defRPr sz="2400" b="1"/>
            </a:lvl8pPr>
            <a:lvl9pPr marL="5486400" indent="0">
              <a:buNone/>
              <a:defRPr sz="2400" b="1"/>
            </a:lvl9pPr>
          </a:lstStyle>
          <a:p>
            <a:pPr lvl="0"/>
            <a:r>
              <a:rPr lang="en-US"/>
              <a:t>Edit Master text styles</a:t>
            </a:r>
          </a:p>
        </p:txBody>
      </p:sp>
      <p:sp>
        <p:nvSpPr>
          <p:cNvPr id="6" name="Content Placeholder 5">
            <a:extLst>
              <a:ext uri="{FF2B5EF4-FFF2-40B4-BE49-F238E27FC236}">
                <a16:creationId xmlns:a16="http://schemas.microsoft.com/office/drawing/2014/main" id="{85355D8E-0AF9-4589-A651-E0386674ADD7}"/>
              </a:ext>
            </a:extLst>
          </p:cNvPr>
          <p:cNvSpPr>
            <a:spLocks noGrp="1"/>
          </p:cNvSpPr>
          <p:nvPr>
            <p:ph sz="quarter" idx="4"/>
          </p:nvPr>
        </p:nvSpPr>
        <p:spPr>
          <a:xfrm>
            <a:off x="9258300" y="3757613"/>
            <a:ext cx="7774782" cy="552688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E02E1C01-0285-49D1-B05D-2D6DC0C7990F}"/>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8" name="Footer Placeholder 7">
            <a:extLst>
              <a:ext uri="{FF2B5EF4-FFF2-40B4-BE49-F238E27FC236}">
                <a16:creationId xmlns:a16="http://schemas.microsoft.com/office/drawing/2014/main" id="{2DB815CF-A054-476B-BE54-E1136431C298}"/>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17924DCB-F146-4C5D-AFAA-A184218A61A3}"/>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1095133063"/>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BBC260F-704A-42E3-BEA3-8EE68479856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F446864-612E-433A-9C78-677E540A7F2B}"/>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4" name="Footer Placeholder 3">
            <a:extLst>
              <a:ext uri="{FF2B5EF4-FFF2-40B4-BE49-F238E27FC236}">
                <a16:creationId xmlns:a16="http://schemas.microsoft.com/office/drawing/2014/main" id="{55B4FAEA-4194-4298-A137-881CC3321585}"/>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6B87492-A6EC-48DF-833C-E1C5D6AB24BD}"/>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3642932342"/>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BB059D8D-73F4-4F39-8526-516474E235CF}"/>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3" name="Footer Placeholder 2">
            <a:extLst>
              <a:ext uri="{FF2B5EF4-FFF2-40B4-BE49-F238E27FC236}">
                <a16:creationId xmlns:a16="http://schemas.microsoft.com/office/drawing/2014/main" id="{B574F684-08B8-4F38-BAB4-5144CA97DA73}"/>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C1A6EB8D-CB19-4B92-A859-1554A2020065}"/>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1894677079"/>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E6A8516-C075-447B-88B8-69F0BCD9131B}"/>
              </a:ext>
            </a:extLst>
          </p:cNvPr>
          <p:cNvSpPr>
            <a:spLocks noGrp="1"/>
          </p:cNvSpPr>
          <p:nvPr>
            <p:ph type="title"/>
          </p:nvPr>
        </p:nvSpPr>
        <p:spPr>
          <a:xfrm>
            <a:off x="1259683" y="685800"/>
            <a:ext cx="5898356" cy="2400300"/>
          </a:xfrm>
        </p:spPr>
        <p:txBody>
          <a:bodyPr anchor="b"/>
          <a:lstStyle>
            <a:lvl1pPr>
              <a:defRPr sz="4800"/>
            </a:lvl1pPr>
          </a:lstStyle>
          <a:p>
            <a:r>
              <a:rPr lang="en-US"/>
              <a:t>Click to edit Master title style</a:t>
            </a:r>
          </a:p>
        </p:txBody>
      </p:sp>
      <p:sp>
        <p:nvSpPr>
          <p:cNvPr id="3" name="Content Placeholder 2">
            <a:extLst>
              <a:ext uri="{FF2B5EF4-FFF2-40B4-BE49-F238E27FC236}">
                <a16:creationId xmlns:a16="http://schemas.microsoft.com/office/drawing/2014/main" id="{551603A8-66B9-45BE-B469-E089CD949D90}"/>
              </a:ext>
            </a:extLst>
          </p:cNvPr>
          <p:cNvSpPr>
            <a:spLocks noGrp="1"/>
          </p:cNvSpPr>
          <p:nvPr>
            <p:ph idx="1"/>
          </p:nvPr>
        </p:nvSpPr>
        <p:spPr>
          <a:xfrm>
            <a:off x="7774782" y="1481138"/>
            <a:ext cx="9258300" cy="7310438"/>
          </a:xfrm>
        </p:spPr>
        <p:txBody>
          <a:bodyPr/>
          <a:lstStyle>
            <a:lvl1pPr>
              <a:defRPr sz="4800"/>
            </a:lvl1pPr>
            <a:lvl2pPr>
              <a:defRPr sz="4200"/>
            </a:lvl2pPr>
            <a:lvl3pPr>
              <a:defRPr sz="3600"/>
            </a:lvl3pPr>
            <a:lvl4pPr>
              <a:defRPr sz="3000"/>
            </a:lvl4pPr>
            <a:lvl5pPr>
              <a:defRPr sz="3000"/>
            </a:lvl5pPr>
            <a:lvl6pPr>
              <a:defRPr sz="3000"/>
            </a:lvl6pPr>
            <a:lvl7pPr>
              <a:defRPr sz="3000"/>
            </a:lvl7pPr>
            <a:lvl8pPr>
              <a:defRPr sz="3000"/>
            </a:lvl8pPr>
            <a:lvl9pPr>
              <a:defRPr sz="3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BC0FD330-9B7B-4194-A0C5-4F4665B833CD}"/>
              </a:ext>
            </a:extLst>
          </p:cNvPr>
          <p:cNvSpPr>
            <a:spLocks noGrp="1"/>
          </p:cNvSpPr>
          <p:nvPr>
            <p:ph type="body" sz="half" idx="2"/>
          </p:nvPr>
        </p:nvSpPr>
        <p:spPr>
          <a:xfrm>
            <a:off x="1259683" y="3086100"/>
            <a:ext cx="5898356" cy="5717382"/>
          </a:xfrm>
        </p:spPr>
        <p:txBody>
          <a:bodyPr/>
          <a:lstStyle>
            <a:lvl1pPr marL="0" indent="0">
              <a:buNone/>
              <a:defRPr sz="2400"/>
            </a:lvl1pPr>
            <a:lvl2pPr marL="685800" indent="0">
              <a:buNone/>
              <a:defRPr sz="2100"/>
            </a:lvl2pPr>
            <a:lvl3pPr marL="1371600" indent="0">
              <a:buNone/>
              <a:defRPr sz="1800"/>
            </a:lvl3pPr>
            <a:lvl4pPr marL="2057400" indent="0">
              <a:buNone/>
              <a:defRPr sz="1500"/>
            </a:lvl4pPr>
            <a:lvl5pPr marL="2743200" indent="0">
              <a:buNone/>
              <a:defRPr sz="1500"/>
            </a:lvl5pPr>
            <a:lvl6pPr marL="3429000" indent="0">
              <a:buNone/>
              <a:defRPr sz="1500"/>
            </a:lvl6pPr>
            <a:lvl7pPr marL="4114800" indent="0">
              <a:buNone/>
              <a:defRPr sz="1500"/>
            </a:lvl7pPr>
            <a:lvl8pPr marL="4800600" indent="0">
              <a:buNone/>
              <a:defRPr sz="1500"/>
            </a:lvl8pPr>
            <a:lvl9pPr marL="5486400" indent="0">
              <a:buNone/>
              <a:defRPr sz="1500"/>
            </a:lvl9pPr>
          </a:lstStyle>
          <a:p>
            <a:pPr lvl="0"/>
            <a:r>
              <a:rPr lang="en-US"/>
              <a:t>Edit Master text styles</a:t>
            </a:r>
          </a:p>
        </p:txBody>
      </p:sp>
      <p:sp>
        <p:nvSpPr>
          <p:cNvPr id="5" name="Date Placeholder 4">
            <a:extLst>
              <a:ext uri="{FF2B5EF4-FFF2-40B4-BE49-F238E27FC236}">
                <a16:creationId xmlns:a16="http://schemas.microsoft.com/office/drawing/2014/main" id="{EEF5A8AB-01EE-4320-B301-6303E1E16558}"/>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6" name="Footer Placeholder 5">
            <a:extLst>
              <a:ext uri="{FF2B5EF4-FFF2-40B4-BE49-F238E27FC236}">
                <a16:creationId xmlns:a16="http://schemas.microsoft.com/office/drawing/2014/main" id="{707131C4-613F-4336-B0D7-D10476FB46BE}"/>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15080E6-972B-46E3-B7A8-ED8838C21D03}"/>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2238007945"/>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DDBC1F-4D9D-400B-B740-8856B9028959}"/>
              </a:ext>
            </a:extLst>
          </p:cNvPr>
          <p:cNvSpPr>
            <a:spLocks noGrp="1"/>
          </p:cNvSpPr>
          <p:nvPr>
            <p:ph type="title"/>
          </p:nvPr>
        </p:nvSpPr>
        <p:spPr>
          <a:xfrm>
            <a:off x="1259683" y="685800"/>
            <a:ext cx="5898356" cy="2400300"/>
          </a:xfrm>
        </p:spPr>
        <p:txBody>
          <a:bodyPr anchor="b"/>
          <a:lstStyle>
            <a:lvl1pPr>
              <a:defRPr sz="4800"/>
            </a:lvl1pPr>
          </a:lstStyle>
          <a:p>
            <a:r>
              <a:rPr lang="en-US"/>
              <a:t>Click to edit Master title style</a:t>
            </a:r>
          </a:p>
        </p:txBody>
      </p:sp>
      <p:sp>
        <p:nvSpPr>
          <p:cNvPr id="3" name="Picture Placeholder 2">
            <a:extLst>
              <a:ext uri="{FF2B5EF4-FFF2-40B4-BE49-F238E27FC236}">
                <a16:creationId xmlns:a16="http://schemas.microsoft.com/office/drawing/2014/main" id="{C80913C3-740C-4FF0-9A2F-9D83AECCD107}"/>
              </a:ext>
            </a:extLst>
          </p:cNvPr>
          <p:cNvSpPr>
            <a:spLocks noGrp="1"/>
          </p:cNvSpPr>
          <p:nvPr>
            <p:ph type="pic" idx="1"/>
          </p:nvPr>
        </p:nvSpPr>
        <p:spPr>
          <a:xfrm>
            <a:off x="7774782" y="1481138"/>
            <a:ext cx="9258300" cy="7310438"/>
          </a:xfrm>
        </p:spPr>
        <p:txBody>
          <a:bodyPr/>
          <a:lstStyle>
            <a:lvl1pPr marL="0" indent="0">
              <a:buNone/>
              <a:defRPr sz="4800"/>
            </a:lvl1pPr>
            <a:lvl2pPr marL="685800" indent="0">
              <a:buNone/>
              <a:defRPr sz="4200"/>
            </a:lvl2pPr>
            <a:lvl3pPr marL="1371600" indent="0">
              <a:buNone/>
              <a:defRPr sz="3600"/>
            </a:lvl3pPr>
            <a:lvl4pPr marL="2057400" indent="0">
              <a:buNone/>
              <a:defRPr sz="3000"/>
            </a:lvl4pPr>
            <a:lvl5pPr marL="2743200" indent="0">
              <a:buNone/>
              <a:defRPr sz="3000"/>
            </a:lvl5pPr>
            <a:lvl6pPr marL="3429000" indent="0">
              <a:buNone/>
              <a:defRPr sz="3000"/>
            </a:lvl6pPr>
            <a:lvl7pPr marL="4114800" indent="0">
              <a:buNone/>
              <a:defRPr sz="3000"/>
            </a:lvl7pPr>
            <a:lvl8pPr marL="4800600" indent="0">
              <a:buNone/>
              <a:defRPr sz="3000"/>
            </a:lvl8pPr>
            <a:lvl9pPr marL="5486400" indent="0">
              <a:buNone/>
              <a:defRPr sz="3000"/>
            </a:lvl9pPr>
          </a:lstStyle>
          <a:p>
            <a:endParaRPr lang="en-US"/>
          </a:p>
        </p:txBody>
      </p:sp>
      <p:sp>
        <p:nvSpPr>
          <p:cNvPr id="4" name="Text Placeholder 3">
            <a:extLst>
              <a:ext uri="{FF2B5EF4-FFF2-40B4-BE49-F238E27FC236}">
                <a16:creationId xmlns:a16="http://schemas.microsoft.com/office/drawing/2014/main" id="{29D9A0B2-3489-4580-84DA-991099553299}"/>
              </a:ext>
            </a:extLst>
          </p:cNvPr>
          <p:cNvSpPr>
            <a:spLocks noGrp="1"/>
          </p:cNvSpPr>
          <p:nvPr>
            <p:ph type="body" sz="half" idx="2"/>
          </p:nvPr>
        </p:nvSpPr>
        <p:spPr>
          <a:xfrm>
            <a:off x="1259683" y="3086100"/>
            <a:ext cx="5898356" cy="5717382"/>
          </a:xfrm>
        </p:spPr>
        <p:txBody>
          <a:bodyPr/>
          <a:lstStyle>
            <a:lvl1pPr marL="0" indent="0">
              <a:buNone/>
              <a:defRPr sz="2400"/>
            </a:lvl1pPr>
            <a:lvl2pPr marL="685800" indent="0">
              <a:buNone/>
              <a:defRPr sz="2100"/>
            </a:lvl2pPr>
            <a:lvl3pPr marL="1371600" indent="0">
              <a:buNone/>
              <a:defRPr sz="1800"/>
            </a:lvl3pPr>
            <a:lvl4pPr marL="2057400" indent="0">
              <a:buNone/>
              <a:defRPr sz="1500"/>
            </a:lvl4pPr>
            <a:lvl5pPr marL="2743200" indent="0">
              <a:buNone/>
              <a:defRPr sz="1500"/>
            </a:lvl5pPr>
            <a:lvl6pPr marL="3429000" indent="0">
              <a:buNone/>
              <a:defRPr sz="1500"/>
            </a:lvl6pPr>
            <a:lvl7pPr marL="4114800" indent="0">
              <a:buNone/>
              <a:defRPr sz="1500"/>
            </a:lvl7pPr>
            <a:lvl8pPr marL="4800600" indent="0">
              <a:buNone/>
              <a:defRPr sz="1500"/>
            </a:lvl8pPr>
            <a:lvl9pPr marL="5486400" indent="0">
              <a:buNone/>
              <a:defRPr sz="1500"/>
            </a:lvl9pPr>
          </a:lstStyle>
          <a:p>
            <a:pPr lvl="0"/>
            <a:r>
              <a:rPr lang="en-US"/>
              <a:t>Edit Master text styles</a:t>
            </a:r>
          </a:p>
        </p:txBody>
      </p:sp>
      <p:sp>
        <p:nvSpPr>
          <p:cNvPr id="5" name="Date Placeholder 4">
            <a:extLst>
              <a:ext uri="{FF2B5EF4-FFF2-40B4-BE49-F238E27FC236}">
                <a16:creationId xmlns:a16="http://schemas.microsoft.com/office/drawing/2014/main" id="{9F054D31-634F-46FE-8C16-128A93E5CBAE}"/>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6" name="Footer Placeholder 5">
            <a:extLst>
              <a:ext uri="{FF2B5EF4-FFF2-40B4-BE49-F238E27FC236}">
                <a16:creationId xmlns:a16="http://schemas.microsoft.com/office/drawing/2014/main" id="{142E105F-86EC-46CF-8A2E-ABBD6E85A77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291916F4-AF82-4351-9DC1-42AF6234BFD6}"/>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1665146421"/>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24B194-FDD9-4213-97D8-43DE4DB3420B}"/>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47AFEAA6-26D8-45F0-9BAD-40F51B16536F}"/>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B9A767F-BBBE-4E27-A6E9-8FC16DFC25BF}"/>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5" name="Footer Placeholder 4">
            <a:extLst>
              <a:ext uri="{FF2B5EF4-FFF2-40B4-BE49-F238E27FC236}">
                <a16:creationId xmlns:a16="http://schemas.microsoft.com/office/drawing/2014/main" id="{7B40A108-1D41-472F-8058-151E6E078D1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ECD3B06-4E6C-43FC-9F64-5C150F85E1D8}"/>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4144137684"/>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94C60620-23F6-4B42-B705-8CE3A37CAE13}"/>
              </a:ext>
            </a:extLst>
          </p:cNvPr>
          <p:cNvSpPr>
            <a:spLocks noGrp="1"/>
          </p:cNvSpPr>
          <p:nvPr>
            <p:ph type="title" orient="vert"/>
          </p:nvPr>
        </p:nvSpPr>
        <p:spPr>
          <a:xfrm>
            <a:off x="13087350" y="547688"/>
            <a:ext cx="3943350" cy="8717757"/>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150D825D-36F7-42F4-93C8-180D4D3F6FF1}"/>
              </a:ext>
            </a:extLst>
          </p:cNvPr>
          <p:cNvSpPr>
            <a:spLocks noGrp="1"/>
          </p:cNvSpPr>
          <p:nvPr>
            <p:ph type="body" orient="vert" idx="1"/>
          </p:nvPr>
        </p:nvSpPr>
        <p:spPr>
          <a:xfrm>
            <a:off x="1257300" y="547688"/>
            <a:ext cx="11601450" cy="8717757"/>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934A002-74CE-4D05-A0EC-8332BF1F5816}"/>
              </a:ext>
            </a:extLst>
          </p:cNvPr>
          <p:cNvSpPr>
            <a:spLocks noGrp="1"/>
          </p:cNvSpPr>
          <p:nvPr>
            <p:ph type="dt" sz="half" idx="10"/>
          </p:nvPr>
        </p:nvSpPr>
        <p:spPr/>
        <p:txBody>
          <a:bodyPr/>
          <a:lstStyle/>
          <a:p>
            <a:fld id="{7A3B2AFC-213D-4C7F-AEDE-F3D92BF7CBA5}" type="datetimeFigureOut">
              <a:rPr lang="en-US" smtClean="0"/>
              <a:t>8/30/2023</a:t>
            </a:fld>
            <a:endParaRPr lang="en-US"/>
          </a:p>
        </p:txBody>
      </p:sp>
      <p:sp>
        <p:nvSpPr>
          <p:cNvPr id="5" name="Footer Placeholder 4">
            <a:extLst>
              <a:ext uri="{FF2B5EF4-FFF2-40B4-BE49-F238E27FC236}">
                <a16:creationId xmlns:a16="http://schemas.microsoft.com/office/drawing/2014/main" id="{86DB38DA-947B-405D-A84F-F608CB821E9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098091D-251E-4CF3-8EF7-5E01DD909AC9}"/>
              </a:ext>
            </a:extLst>
          </p:cNvPr>
          <p:cNvSpPr>
            <a:spLocks noGrp="1"/>
          </p:cNvSpPr>
          <p:nvPr>
            <p:ph type="sldNum" sz="quarter" idx="12"/>
          </p:nvPr>
        </p:nvSpPr>
        <p:spPr/>
        <p:txBody>
          <a:bodyPr/>
          <a:lstStyle/>
          <a:p>
            <a:fld id="{41B8BDE1-98AA-4ADC-A767-C6CD3ECCB68D}" type="slidenum">
              <a:rPr lang="en-US" smtClean="0"/>
              <a:t>‹#›</a:t>
            </a:fld>
            <a:endParaRPr lang="en-US"/>
          </a:p>
        </p:txBody>
      </p:sp>
    </p:spTree>
    <p:extLst>
      <p:ext uri="{BB962C8B-B14F-4D97-AF65-F5344CB8AC3E}">
        <p14:creationId xmlns:p14="http://schemas.microsoft.com/office/powerpoint/2010/main" val="405581680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10"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7.xml"/><Relationship Id="rId3" Type="http://schemas.openxmlformats.org/officeDocument/2006/relationships/slideLayout" Target="../slideLayouts/slideLayout12.xml"/><Relationship Id="rId7" Type="http://schemas.openxmlformats.org/officeDocument/2006/relationships/slideLayout" Target="../slideLayouts/slideLayout16.xml"/><Relationship Id="rId2" Type="http://schemas.openxmlformats.org/officeDocument/2006/relationships/slideLayout" Target="../slideLayouts/slideLayout11.xml"/><Relationship Id="rId1" Type="http://schemas.openxmlformats.org/officeDocument/2006/relationships/slideLayout" Target="../slideLayouts/slideLayout10.xml"/><Relationship Id="rId6" Type="http://schemas.openxmlformats.org/officeDocument/2006/relationships/slideLayout" Target="../slideLayouts/slideLayout15.xml"/><Relationship Id="rId11" Type="http://schemas.openxmlformats.org/officeDocument/2006/relationships/image" Target="../media/image1.png"/><Relationship Id="rId5" Type="http://schemas.openxmlformats.org/officeDocument/2006/relationships/slideLayout" Target="../slideLayouts/slideLayout14.xml"/><Relationship Id="rId10" Type="http://schemas.openxmlformats.org/officeDocument/2006/relationships/theme" Target="../theme/theme2.xml"/><Relationship Id="rId4" Type="http://schemas.openxmlformats.org/officeDocument/2006/relationships/slideLayout" Target="../slideLayouts/slideLayout13.xml"/><Relationship Id="rId9" Type="http://schemas.openxmlformats.org/officeDocument/2006/relationships/slideLayout" Target="../slideLayouts/slideLayout18.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6.xml"/><Relationship Id="rId3" Type="http://schemas.openxmlformats.org/officeDocument/2006/relationships/slideLayout" Target="../slideLayouts/slideLayout21.xml"/><Relationship Id="rId7" Type="http://schemas.openxmlformats.org/officeDocument/2006/relationships/slideLayout" Target="../slideLayouts/slideLayout25.xml"/><Relationship Id="rId12" Type="http://schemas.openxmlformats.org/officeDocument/2006/relationships/theme" Target="../theme/theme3.xml"/><Relationship Id="rId2" Type="http://schemas.openxmlformats.org/officeDocument/2006/relationships/slideLayout" Target="../slideLayouts/slideLayout20.xml"/><Relationship Id="rId1" Type="http://schemas.openxmlformats.org/officeDocument/2006/relationships/slideLayout" Target="../slideLayouts/slideLayout19.xml"/><Relationship Id="rId6" Type="http://schemas.openxmlformats.org/officeDocument/2006/relationships/slideLayout" Target="../slideLayouts/slideLayout24.xml"/><Relationship Id="rId11" Type="http://schemas.openxmlformats.org/officeDocument/2006/relationships/slideLayout" Target="../slideLayouts/slideLayout29.xml"/><Relationship Id="rId5" Type="http://schemas.openxmlformats.org/officeDocument/2006/relationships/slideLayout" Target="../slideLayouts/slideLayout23.xml"/><Relationship Id="rId10" Type="http://schemas.openxmlformats.org/officeDocument/2006/relationships/slideLayout" Target="../slideLayouts/slideLayout28.xml"/><Relationship Id="rId4" Type="http://schemas.openxmlformats.org/officeDocument/2006/relationships/slideLayout" Target="../slideLayouts/slideLayout22.xml"/><Relationship Id="rId9" Type="http://schemas.openxmlformats.org/officeDocument/2006/relationships/slideLayout" Target="../slideLayouts/slideLayout27.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
        <p:cNvGrpSpPr/>
        <p:nvPr/>
      </p:nvGrpSpPr>
      <p:grpSpPr>
        <a:xfrm>
          <a:off x="0" y="0"/>
          <a:ext cx="0" cy="0"/>
          <a:chOff x="0" y="0"/>
          <a:chExt cx="0" cy="0"/>
        </a:xfrm>
      </p:grpSpPr>
      <p:sp>
        <p:nvSpPr>
          <p:cNvPr id="10" name="Google Shape;10;p56"/>
          <p:cNvSpPr txBox="1">
            <a:spLocks noGrp="1"/>
          </p:cNvSpPr>
          <p:nvPr>
            <p:ph type="title"/>
          </p:nvPr>
        </p:nvSpPr>
        <p:spPr>
          <a:xfrm>
            <a:off x="457200" y="274638"/>
            <a:ext cx="8229600" cy="1143000"/>
          </a:xfrm>
          <a:prstGeom prst="rect">
            <a:avLst/>
          </a:prstGeom>
          <a:noFill/>
          <a:ln>
            <a:noFill/>
          </a:ln>
        </p:spPr>
        <p:txBody>
          <a:bodyPr spcFirstLastPara="1" wrap="square" lIns="91425" tIns="45700" rIns="91425" bIns="45700" anchor="ctr" anchorCtr="0">
            <a:normAutofit/>
          </a:bodyPr>
          <a:lstStyle>
            <a:lvl1pPr marR="0" lvl="0" algn="ctr" rtl="0">
              <a:spcBef>
                <a:spcPts val="0"/>
              </a:spcBef>
              <a:spcAft>
                <a:spcPts val="0"/>
              </a:spcAft>
              <a:buClr>
                <a:schemeClr val="dk1"/>
              </a:buClr>
              <a:buSzPts val="4400"/>
              <a:buFont typeface="Calibri"/>
              <a:buNone/>
              <a:defRPr sz="4400" b="0" i="0" u="none" strike="noStrike" cap="none">
                <a:solidFill>
                  <a:schemeClr val="dk1"/>
                </a:solidFill>
                <a:latin typeface="Calibri"/>
                <a:ea typeface="Calibri"/>
                <a:cs typeface="Calibri"/>
                <a:sym typeface="Calibri"/>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11" name="Google Shape;11;p56"/>
          <p:cNvSpPr txBox="1">
            <a:spLocks noGrp="1"/>
          </p:cNvSpPr>
          <p:nvPr>
            <p:ph type="body" idx="1"/>
          </p:nvPr>
        </p:nvSpPr>
        <p:spPr>
          <a:xfrm>
            <a:off x="457200" y="1600200"/>
            <a:ext cx="8229600" cy="4525963"/>
          </a:xfrm>
          <a:prstGeom prst="rect">
            <a:avLst/>
          </a:prstGeom>
          <a:noFill/>
          <a:ln>
            <a:noFill/>
          </a:ln>
        </p:spPr>
        <p:txBody>
          <a:bodyPr spcFirstLastPara="1" wrap="square" lIns="91425" tIns="45700" rIns="91425" bIns="45700" anchor="t" anchorCtr="0">
            <a:normAutofit/>
          </a:bodyPr>
          <a:lstStyle>
            <a:lvl1pPr marL="457200" marR="0" lvl="0" indent="-431800" algn="l" rtl="0">
              <a:spcBef>
                <a:spcPts val="640"/>
              </a:spcBef>
              <a:spcAft>
                <a:spcPts val="0"/>
              </a:spcAft>
              <a:buClr>
                <a:schemeClr val="dk1"/>
              </a:buClr>
              <a:buSzPts val="3200"/>
              <a:buFont typeface="Arial"/>
              <a:buChar char="•"/>
              <a:defRPr sz="3200" b="0" i="0" u="none" strike="noStrike" cap="none">
                <a:solidFill>
                  <a:schemeClr val="dk1"/>
                </a:solidFill>
                <a:latin typeface="Calibri"/>
                <a:ea typeface="Calibri"/>
                <a:cs typeface="Calibri"/>
                <a:sym typeface="Calibri"/>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9pPr>
          </a:lstStyle>
          <a:p>
            <a:endParaRPr/>
          </a:p>
        </p:txBody>
      </p:sp>
      <p:sp>
        <p:nvSpPr>
          <p:cNvPr id="12" name="Google Shape;12;p56"/>
          <p:cNvSpPr txBox="1">
            <a:spLocks noGrp="1"/>
          </p:cNvSpPr>
          <p:nvPr>
            <p:ph type="dt" idx="10"/>
          </p:nvPr>
        </p:nvSpPr>
        <p:spPr>
          <a:xfrm>
            <a:off x="457200" y="6356350"/>
            <a:ext cx="2133600" cy="365125"/>
          </a:xfrm>
          <a:prstGeom prst="rect">
            <a:avLst/>
          </a:prstGeom>
          <a:noFill/>
          <a:ln>
            <a:noFill/>
          </a:ln>
        </p:spPr>
        <p:txBody>
          <a:bodyPr spcFirstLastPara="1" wrap="square" lIns="91425" tIns="45700" rIns="91425" bIns="45700" anchor="ctr" anchorCtr="0">
            <a:noAutofit/>
          </a:bodyPr>
          <a:lstStyle>
            <a:lvl1pPr marR="0" lvl="0" algn="l" rtl="0">
              <a:spcBef>
                <a:spcPts val="0"/>
              </a:spcBef>
              <a:spcAft>
                <a:spcPts val="0"/>
              </a:spcAft>
              <a:buSzPts val="1400"/>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13" name="Google Shape;13;p56"/>
          <p:cNvSpPr txBox="1">
            <a:spLocks noGrp="1"/>
          </p:cNvSpPr>
          <p:nvPr>
            <p:ph type="ftr" idx="11"/>
          </p:nvPr>
        </p:nvSpPr>
        <p:spPr>
          <a:xfrm>
            <a:off x="3124200" y="6356350"/>
            <a:ext cx="2895600" cy="365125"/>
          </a:xfrm>
          <a:prstGeom prst="rect">
            <a:avLst/>
          </a:prstGeom>
          <a:noFill/>
          <a:ln>
            <a:noFill/>
          </a:ln>
        </p:spPr>
        <p:txBody>
          <a:bodyPr spcFirstLastPara="1" wrap="square" lIns="91425" tIns="45700" rIns="91425" bIns="45700" anchor="ctr" anchorCtr="0">
            <a:noAutofit/>
          </a:bodyPr>
          <a:lstStyle>
            <a:lvl1pPr marR="0" lvl="0" algn="ctr" rtl="0">
              <a:spcBef>
                <a:spcPts val="0"/>
              </a:spcBef>
              <a:spcAft>
                <a:spcPts val="0"/>
              </a:spcAft>
              <a:buSzPts val="1400"/>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14" name="Google Shape;14;p56"/>
          <p:cNvSpPr txBox="1">
            <a:spLocks noGrp="1"/>
          </p:cNvSpPr>
          <p:nvPr>
            <p:ph type="sldNum" idx="12"/>
          </p:nvPr>
        </p:nvSpPr>
        <p:spPr>
          <a:xfrm>
            <a:off x="6553200" y="6356350"/>
            <a:ext cx="2133600" cy="365125"/>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1200" b="0" i="0" u="none" strike="noStrike" cap="none">
                <a:solidFill>
                  <a:srgbClr val="888888"/>
                </a:solidFill>
                <a:latin typeface="Calibri"/>
                <a:ea typeface="Calibri"/>
                <a:cs typeface="Calibri"/>
                <a:sym typeface="Calibri"/>
              </a:defRPr>
            </a:lvl1pPr>
            <a:lvl2pPr marL="0" marR="0" lvl="1" indent="0" algn="r" rtl="0">
              <a:spcBef>
                <a:spcPts val="0"/>
              </a:spcBef>
              <a:buNone/>
              <a:defRPr sz="1200" b="0" i="0" u="none" strike="noStrike" cap="none">
                <a:solidFill>
                  <a:srgbClr val="888888"/>
                </a:solidFill>
                <a:latin typeface="Calibri"/>
                <a:ea typeface="Calibri"/>
                <a:cs typeface="Calibri"/>
                <a:sym typeface="Calibri"/>
              </a:defRPr>
            </a:lvl2pPr>
            <a:lvl3pPr marL="0" marR="0" lvl="2" indent="0" algn="r" rtl="0">
              <a:spcBef>
                <a:spcPts val="0"/>
              </a:spcBef>
              <a:buNone/>
              <a:defRPr sz="1200" b="0" i="0" u="none" strike="noStrike" cap="none">
                <a:solidFill>
                  <a:srgbClr val="888888"/>
                </a:solidFill>
                <a:latin typeface="Calibri"/>
                <a:ea typeface="Calibri"/>
                <a:cs typeface="Calibri"/>
                <a:sym typeface="Calibri"/>
              </a:defRPr>
            </a:lvl3pPr>
            <a:lvl4pPr marL="0" marR="0" lvl="3" indent="0" algn="r" rtl="0">
              <a:spcBef>
                <a:spcPts val="0"/>
              </a:spcBef>
              <a:buNone/>
              <a:defRPr sz="1200" b="0" i="0" u="none" strike="noStrike" cap="none">
                <a:solidFill>
                  <a:srgbClr val="888888"/>
                </a:solidFill>
                <a:latin typeface="Calibri"/>
                <a:ea typeface="Calibri"/>
                <a:cs typeface="Calibri"/>
                <a:sym typeface="Calibri"/>
              </a:defRPr>
            </a:lvl4pPr>
            <a:lvl5pPr marL="0" marR="0" lvl="4" indent="0" algn="r" rtl="0">
              <a:spcBef>
                <a:spcPts val="0"/>
              </a:spcBef>
              <a:buNone/>
              <a:defRPr sz="1200" b="0" i="0" u="none" strike="noStrike" cap="none">
                <a:solidFill>
                  <a:srgbClr val="888888"/>
                </a:solidFill>
                <a:latin typeface="Calibri"/>
                <a:ea typeface="Calibri"/>
                <a:cs typeface="Calibri"/>
                <a:sym typeface="Calibri"/>
              </a:defRPr>
            </a:lvl5pPr>
            <a:lvl6pPr marL="0" marR="0" lvl="5" indent="0" algn="r" rtl="0">
              <a:spcBef>
                <a:spcPts val="0"/>
              </a:spcBef>
              <a:buNone/>
              <a:defRPr sz="1200" b="0" i="0" u="none" strike="noStrike" cap="none">
                <a:solidFill>
                  <a:srgbClr val="888888"/>
                </a:solidFill>
                <a:latin typeface="Calibri"/>
                <a:ea typeface="Calibri"/>
                <a:cs typeface="Calibri"/>
                <a:sym typeface="Calibri"/>
              </a:defRPr>
            </a:lvl6pPr>
            <a:lvl7pPr marL="0" marR="0" lvl="6" indent="0" algn="r" rtl="0">
              <a:spcBef>
                <a:spcPts val="0"/>
              </a:spcBef>
              <a:buNone/>
              <a:defRPr sz="1200" b="0" i="0" u="none" strike="noStrike" cap="none">
                <a:solidFill>
                  <a:srgbClr val="888888"/>
                </a:solidFill>
                <a:latin typeface="Calibri"/>
                <a:ea typeface="Calibri"/>
                <a:cs typeface="Calibri"/>
                <a:sym typeface="Calibri"/>
              </a:defRPr>
            </a:lvl7pPr>
            <a:lvl8pPr marL="0" marR="0" lvl="7" indent="0" algn="r" rtl="0">
              <a:spcBef>
                <a:spcPts val="0"/>
              </a:spcBef>
              <a:buNone/>
              <a:defRPr sz="1200" b="0" i="0" u="none" strike="noStrike" cap="none">
                <a:solidFill>
                  <a:srgbClr val="888888"/>
                </a:solidFill>
                <a:latin typeface="Calibri"/>
                <a:ea typeface="Calibri"/>
                <a:cs typeface="Calibri"/>
                <a:sym typeface="Calibri"/>
              </a:defRPr>
            </a:lvl8pPr>
            <a:lvl9pPr marL="0" marR="0" lvl="8" indent="0" algn="r" rtl="0">
              <a:spcBef>
                <a:spcPts val="0"/>
              </a:spcBef>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3" r:id="rId3"/>
    <p:sldLayoutId id="2147483654" r:id="rId4"/>
    <p:sldLayoutId id="2147483655" r:id="rId5"/>
    <p:sldLayoutId id="2147483656" r:id="rId6"/>
    <p:sldLayoutId id="2147483657" r:id="rId7"/>
    <p:sldLayoutId id="2147483658" r:id="rId8"/>
    <p:sldLayoutId id="2147483659" r:id="rId9"/>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blipFill>
          <a:blip r:embed="rId11">
            <a:alphaModFix/>
          </a:blip>
          <a:stretch>
            <a:fillRect/>
          </a:stretch>
        </a:blipFill>
        <a:effectLst/>
      </p:bgPr>
    </p:bg>
    <p:spTree>
      <p:nvGrpSpPr>
        <p:cNvPr id="1" name="Shape 84"/>
        <p:cNvGrpSpPr/>
        <p:nvPr/>
      </p:nvGrpSpPr>
      <p:grpSpPr>
        <a:xfrm>
          <a:off x="0" y="0"/>
          <a:ext cx="0" cy="0"/>
          <a:chOff x="0" y="0"/>
          <a:chExt cx="0" cy="0"/>
        </a:xfrm>
      </p:grpSpPr>
      <p:sp>
        <p:nvSpPr>
          <p:cNvPr id="85" name="Google Shape;85;p59"/>
          <p:cNvSpPr txBox="1">
            <a:spLocks noGrp="1"/>
          </p:cNvSpPr>
          <p:nvPr>
            <p:ph type="title"/>
          </p:nvPr>
        </p:nvSpPr>
        <p:spPr>
          <a:xfrm>
            <a:off x="1257300" y="547688"/>
            <a:ext cx="15773400" cy="1988400"/>
          </a:xfrm>
          <a:prstGeom prst="rect">
            <a:avLst/>
          </a:prstGeom>
          <a:noFill/>
          <a:ln>
            <a:noFill/>
          </a:ln>
        </p:spPr>
        <p:txBody>
          <a:bodyPr spcFirstLastPara="1" wrap="square" lIns="68575" tIns="34275" rIns="68575" bIns="34275" anchor="ctr" anchorCtr="0">
            <a:normAutofit/>
          </a:bodyPr>
          <a:lstStyle>
            <a:lvl1pPr marR="0" lvl="0" algn="l" rtl="0">
              <a:lnSpc>
                <a:spcPct val="90000"/>
              </a:lnSpc>
              <a:spcBef>
                <a:spcPts val="0"/>
              </a:spcBef>
              <a:spcAft>
                <a:spcPts val="0"/>
              </a:spcAft>
              <a:buClr>
                <a:srgbClr val="00A4A2"/>
              </a:buClr>
              <a:buSzPts val="3300"/>
              <a:buFont typeface="Gill Sans"/>
              <a:buNone/>
              <a:defRPr sz="3300" b="0" i="0" u="none" strike="noStrike" cap="none">
                <a:solidFill>
                  <a:srgbClr val="00A4A2"/>
                </a:solidFill>
                <a:latin typeface="Gill Sans"/>
                <a:ea typeface="Gill Sans"/>
                <a:cs typeface="Gill Sans"/>
                <a:sym typeface="Gill Sans"/>
              </a:defRPr>
            </a:lvl1pPr>
            <a:lvl2pPr marR="0" lvl="1" algn="l" rtl="0">
              <a:lnSpc>
                <a:spcPct val="100000"/>
              </a:lnSpc>
              <a:spcBef>
                <a:spcPts val="0"/>
              </a:spcBef>
              <a:spcAft>
                <a:spcPts val="0"/>
              </a:spcAft>
              <a:buClr>
                <a:srgbClr val="000000"/>
              </a:buClr>
              <a:buSzPts val="1100"/>
              <a:buFont typeface="Arial"/>
              <a:buNone/>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100"/>
              <a:buFont typeface="Arial"/>
              <a:buNone/>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100"/>
              <a:buFont typeface="Arial"/>
              <a:buNone/>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100"/>
              <a:buFont typeface="Arial"/>
              <a:buNone/>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100"/>
              <a:buFont typeface="Arial"/>
              <a:buNone/>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100"/>
              <a:buFont typeface="Arial"/>
              <a:buNone/>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100"/>
              <a:buFont typeface="Arial"/>
              <a:buNone/>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100"/>
              <a:buFont typeface="Arial"/>
              <a:buNone/>
              <a:defRPr sz="1400" b="0" i="0" u="none" strike="noStrike" cap="none">
                <a:solidFill>
                  <a:srgbClr val="000000"/>
                </a:solidFill>
                <a:latin typeface="Arial"/>
                <a:ea typeface="Arial"/>
                <a:cs typeface="Arial"/>
                <a:sym typeface="Arial"/>
              </a:defRPr>
            </a:lvl9pPr>
          </a:lstStyle>
          <a:p>
            <a:endParaRPr/>
          </a:p>
        </p:txBody>
      </p:sp>
      <p:sp>
        <p:nvSpPr>
          <p:cNvPr id="86" name="Google Shape;86;p59"/>
          <p:cNvSpPr txBox="1">
            <a:spLocks noGrp="1"/>
          </p:cNvSpPr>
          <p:nvPr>
            <p:ph type="body" idx="1"/>
          </p:nvPr>
        </p:nvSpPr>
        <p:spPr>
          <a:xfrm>
            <a:off x="1257300" y="2738438"/>
            <a:ext cx="15773400" cy="6526800"/>
          </a:xfrm>
          <a:prstGeom prst="rect">
            <a:avLst/>
          </a:prstGeom>
          <a:noFill/>
          <a:ln>
            <a:noFill/>
          </a:ln>
        </p:spPr>
        <p:txBody>
          <a:bodyPr spcFirstLastPara="1" wrap="square" lIns="68575" tIns="34275" rIns="68575" bIns="34275" anchor="t" anchorCtr="0">
            <a:normAutofit/>
          </a:bodyPr>
          <a:lstStyle>
            <a:lvl1pPr marL="457200" marR="0" lvl="0" indent="-361950" algn="l" rtl="0">
              <a:lnSpc>
                <a:spcPct val="90000"/>
              </a:lnSpc>
              <a:spcBef>
                <a:spcPts val="800"/>
              </a:spcBef>
              <a:spcAft>
                <a:spcPts val="0"/>
              </a:spcAft>
              <a:buClr>
                <a:schemeClr val="dk1"/>
              </a:buClr>
              <a:buSzPts val="2100"/>
              <a:buFont typeface="Arial"/>
              <a:buChar char="•"/>
              <a:defRPr sz="2100" b="0" i="0" u="none" strike="noStrike" cap="none">
                <a:solidFill>
                  <a:schemeClr val="dk1"/>
                </a:solidFill>
                <a:latin typeface="Gill Sans"/>
                <a:ea typeface="Gill Sans"/>
                <a:cs typeface="Gill Sans"/>
                <a:sym typeface="Gill Sans"/>
              </a:defRPr>
            </a:lvl1pPr>
            <a:lvl2pPr marL="914400" marR="0" lvl="1" indent="-342900" algn="l" rtl="0">
              <a:lnSpc>
                <a:spcPct val="90000"/>
              </a:lnSpc>
              <a:spcBef>
                <a:spcPts val="400"/>
              </a:spcBef>
              <a:spcAft>
                <a:spcPts val="0"/>
              </a:spcAft>
              <a:buClr>
                <a:schemeClr val="dk1"/>
              </a:buClr>
              <a:buSzPts val="1800"/>
              <a:buFont typeface="Arial"/>
              <a:buChar char="•"/>
              <a:defRPr sz="1800" b="0" i="0" u="none" strike="noStrike" cap="none">
                <a:solidFill>
                  <a:schemeClr val="dk1"/>
                </a:solidFill>
                <a:latin typeface="Gill Sans"/>
                <a:ea typeface="Gill Sans"/>
                <a:cs typeface="Gill Sans"/>
                <a:sym typeface="Gill Sans"/>
              </a:defRPr>
            </a:lvl2pPr>
            <a:lvl3pPr marL="1371600" marR="0" lvl="2" indent="-323850" algn="l" rtl="0">
              <a:lnSpc>
                <a:spcPct val="90000"/>
              </a:lnSpc>
              <a:spcBef>
                <a:spcPts val="400"/>
              </a:spcBef>
              <a:spcAft>
                <a:spcPts val="0"/>
              </a:spcAft>
              <a:buClr>
                <a:schemeClr val="dk1"/>
              </a:buClr>
              <a:buSzPts val="1500"/>
              <a:buFont typeface="Arial"/>
              <a:buChar char="•"/>
              <a:defRPr sz="1500" b="0" i="0" u="none" strike="noStrike" cap="none">
                <a:solidFill>
                  <a:schemeClr val="dk1"/>
                </a:solidFill>
                <a:latin typeface="Gill Sans"/>
                <a:ea typeface="Gill Sans"/>
                <a:cs typeface="Gill Sans"/>
                <a:sym typeface="Gill Sans"/>
              </a:defRPr>
            </a:lvl3pPr>
            <a:lvl4pPr marL="1828800" marR="0" lvl="3"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Gill Sans"/>
                <a:ea typeface="Gill Sans"/>
                <a:cs typeface="Gill Sans"/>
                <a:sym typeface="Gill Sans"/>
              </a:defRPr>
            </a:lvl4pPr>
            <a:lvl5pPr marL="2286000" marR="0" lvl="4"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Gill Sans"/>
                <a:ea typeface="Gill Sans"/>
                <a:cs typeface="Gill Sans"/>
                <a:sym typeface="Gill Sans"/>
              </a:defRPr>
            </a:lvl5pPr>
            <a:lvl6pPr marL="2743200" marR="0" lvl="5"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6pPr>
            <a:lvl7pPr marL="3200400" marR="0" lvl="6"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7pPr>
            <a:lvl8pPr marL="3657600" marR="0" lvl="7"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8pPr>
            <a:lvl9pPr marL="4114800" marR="0" lvl="8" indent="-317500" algn="l" rtl="0">
              <a:lnSpc>
                <a:spcPct val="90000"/>
              </a:lnSpc>
              <a:spcBef>
                <a:spcPts val="400"/>
              </a:spcBef>
              <a:spcAft>
                <a:spcPts val="0"/>
              </a:spcAft>
              <a:buClr>
                <a:schemeClr val="dk1"/>
              </a:buClr>
              <a:buSzPts val="1400"/>
              <a:buFont typeface="Arial"/>
              <a:buChar char="•"/>
              <a:defRPr sz="1400" b="0" i="0" u="none" strike="noStrike" cap="none">
                <a:solidFill>
                  <a:schemeClr val="dk1"/>
                </a:solidFill>
                <a:latin typeface="Calibri"/>
                <a:ea typeface="Calibri"/>
                <a:cs typeface="Calibri"/>
                <a:sym typeface="Calibri"/>
              </a:defRPr>
            </a:lvl9pPr>
          </a:lstStyle>
          <a:p>
            <a:endParaRPr/>
          </a:p>
        </p:txBody>
      </p:sp>
      <p:sp>
        <p:nvSpPr>
          <p:cNvPr id="87" name="Google Shape;87;p59"/>
          <p:cNvSpPr txBox="1">
            <a:spLocks noGrp="1"/>
          </p:cNvSpPr>
          <p:nvPr>
            <p:ph type="dt" idx="10"/>
          </p:nvPr>
        </p:nvSpPr>
        <p:spPr>
          <a:xfrm>
            <a:off x="9727856" y="9534524"/>
            <a:ext cx="4114800" cy="547800"/>
          </a:xfrm>
          <a:prstGeom prst="rect">
            <a:avLst/>
          </a:prstGeom>
          <a:noFill/>
          <a:ln>
            <a:noFill/>
          </a:ln>
        </p:spPr>
        <p:txBody>
          <a:bodyPr spcFirstLastPara="1" wrap="square" lIns="68575" tIns="34275" rIns="68575" bIns="34275" anchor="ctr" anchorCtr="0">
            <a:noAutofit/>
          </a:bodyPr>
          <a:lstStyle>
            <a:lvl1pPr marR="0" lvl="0" algn="l" rtl="0">
              <a:lnSpc>
                <a:spcPct val="100000"/>
              </a:lnSpc>
              <a:spcBef>
                <a:spcPts val="0"/>
              </a:spcBef>
              <a:spcAft>
                <a:spcPts val="0"/>
              </a:spcAft>
              <a:buClr>
                <a:srgbClr val="000000"/>
              </a:buClr>
              <a:buSzPts val="1100"/>
              <a:buFont typeface="Arial"/>
              <a:buNone/>
              <a:defRPr sz="1800" b="0" i="0" u="none" strike="noStrike" cap="none">
                <a:solidFill>
                  <a:srgbClr val="888888"/>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9pPr>
          </a:lstStyle>
          <a:p>
            <a:endParaRPr/>
          </a:p>
        </p:txBody>
      </p:sp>
      <p:sp>
        <p:nvSpPr>
          <p:cNvPr id="88" name="Google Shape;88;p59"/>
          <p:cNvSpPr txBox="1">
            <a:spLocks noGrp="1"/>
          </p:cNvSpPr>
          <p:nvPr>
            <p:ph type="ftr" idx="11"/>
          </p:nvPr>
        </p:nvSpPr>
        <p:spPr>
          <a:xfrm>
            <a:off x="8699156" y="9534526"/>
            <a:ext cx="6172200" cy="547800"/>
          </a:xfrm>
          <a:prstGeom prst="rect">
            <a:avLst/>
          </a:prstGeom>
          <a:noFill/>
          <a:ln>
            <a:noFill/>
          </a:ln>
        </p:spPr>
        <p:txBody>
          <a:bodyPr spcFirstLastPara="1" wrap="square" lIns="68575" tIns="34275" rIns="68575" bIns="34275" anchor="ctr" anchorCtr="0">
            <a:noAutofit/>
          </a:bodyPr>
          <a:lstStyle>
            <a:lvl1pPr marR="0" lvl="0" algn="ctr" rtl="0">
              <a:lnSpc>
                <a:spcPct val="100000"/>
              </a:lnSpc>
              <a:spcBef>
                <a:spcPts val="0"/>
              </a:spcBef>
              <a:spcAft>
                <a:spcPts val="0"/>
              </a:spcAft>
              <a:buClr>
                <a:srgbClr val="000000"/>
              </a:buClr>
              <a:buSzPts val="1100"/>
              <a:buFont typeface="Arial"/>
              <a:buNone/>
              <a:defRPr sz="1800" b="0" i="0" u="none" strike="noStrike" cap="none">
                <a:solidFill>
                  <a:srgbClr val="888888"/>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100"/>
              <a:buFont typeface="Arial"/>
              <a:buNone/>
              <a:defRPr sz="2800" b="0" i="0" u="none" strike="noStrike" cap="none">
                <a:solidFill>
                  <a:schemeClr val="dk1"/>
                </a:solidFill>
                <a:latin typeface="Calibri"/>
                <a:ea typeface="Calibri"/>
                <a:cs typeface="Calibri"/>
                <a:sym typeface="Calibri"/>
              </a:defRPr>
            </a:lvl9pPr>
          </a:lstStyle>
          <a:p>
            <a:endParaRPr/>
          </a:p>
        </p:txBody>
      </p:sp>
      <p:sp>
        <p:nvSpPr>
          <p:cNvPr id="89" name="Google Shape;89;p59"/>
          <p:cNvSpPr txBox="1">
            <a:spLocks noGrp="1"/>
          </p:cNvSpPr>
          <p:nvPr>
            <p:ph type="sldNum" idx="12"/>
          </p:nvPr>
        </p:nvSpPr>
        <p:spPr>
          <a:xfrm>
            <a:off x="12563732" y="9534526"/>
            <a:ext cx="4114800" cy="547800"/>
          </a:xfrm>
          <a:prstGeom prst="rect">
            <a:avLst/>
          </a:prstGeom>
          <a:noFill/>
          <a:ln>
            <a:noFill/>
          </a:ln>
        </p:spPr>
        <p:txBody>
          <a:bodyPr spcFirstLastPara="1" wrap="square" lIns="68575" tIns="34275" rIns="68575" bIns="34275" anchor="ctr" anchorCtr="0">
            <a:noAutofit/>
          </a:bodyPr>
          <a:lstStyle>
            <a:lvl1pPr marL="0" marR="0" lvl="0"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1pPr>
            <a:lvl2pPr marL="0" marR="0" lvl="1"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2pPr>
            <a:lvl3pPr marL="0" marR="0" lvl="2"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3pPr>
            <a:lvl4pPr marL="0" marR="0" lvl="3"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4pPr>
            <a:lvl5pPr marL="0" marR="0" lvl="4"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5pPr>
            <a:lvl6pPr marL="0" marR="0" lvl="5"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6pPr>
            <a:lvl7pPr marL="0" marR="0" lvl="6"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7pPr>
            <a:lvl8pPr marL="0" marR="0" lvl="7"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8pPr>
            <a:lvl9pPr marL="0" marR="0" lvl="8" indent="0" algn="r" rtl="0">
              <a:lnSpc>
                <a:spcPct val="100000"/>
              </a:lnSpc>
              <a:spcBef>
                <a:spcPts val="0"/>
              </a:spcBef>
              <a:spcAft>
                <a:spcPts val="0"/>
              </a:spcAft>
              <a:buClr>
                <a:srgbClr val="000000"/>
              </a:buClr>
              <a:buSzPts val="900"/>
              <a:buFont typeface="Arial"/>
              <a:buNone/>
              <a:defRPr sz="18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 bg1="lt1" tx1="dk1" bg2="dk2" tx2="lt2" accent1="accent1" accent2="accent2" accent3="accent3" accent4="accent4" accent5="accent5" accent6="accent6" hlink="hlink" folHlink="folHlink"/>
  <p:sldLayoutIdLst>
    <p:sldLayoutId id="2147483662" r:id="rId1"/>
    <p:sldLayoutId id="2147483665" r:id="rId2"/>
    <p:sldLayoutId id="2147483667" r:id="rId3"/>
    <p:sldLayoutId id="2147483668" r:id="rId4"/>
    <p:sldLayoutId id="2147483669" r:id="rId5"/>
    <p:sldLayoutId id="2147483670" r:id="rId6"/>
    <p:sldLayoutId id="2147483671" r:id="rId7"/>
    <p:sldLayoutId id="2147483672" r:id="rId8"/>
    <p:sldLayoutId id="2147483685" r:id="rId9"/>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DDF69427-4F2B-4961-AE46-4D97B2CC1C63}"/>
              </a:ext>
            </a:extLst>
          </p:cNvPr>
          <p:cNvSpPr>
            <a:spLocks noGrp="1"/>
          </p:cNvSpPr>
          <p:nvPr>
            <p:ph type="title"/>
          </p:nvPr>
        </p:nvSpPr>
        <p:spPr>
          <a:xfrm>
            <a:off x="1257300" y="547688"/>
            <a:ext cx="15773400" cy="1988345"/>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7970408E-123C-4A9F-B476-701F5FB07057}"/>
              </a:ext>
            </a:extLst>
          </p:cNvPr>
          <p:cNvSpPr>
            <a:spLocks noGrp="1"/>
          </p:cNvSpPr>
          <p:nvPr>
            <p:ph type="body" idx="1"/>
          </p:nvPr>
        </p:nvSpPr>
        <p:spPr>
          <a:xfrm>
            <a:off x="1257300" y="2738438"/>
            <a:ext cx="15773400" cy="6527007"/>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E4E4B2A-4FD1-4B40-9B50-4B735045EE42}"/>
              </a:ext>
            </a:extLst>
          </p:cNvPr>
          <p:cNvSpPr>
            <a:spLocks noGrp="1"/>
          </p:cNvSpPr>
          <p:nvPr>
            <p:ph type="dt" sz="half" idx="2"/>
          </p:nvPr>
        </p:nvSpPr>
        <p:spPr>
          <a:xfrm>
            <a:off x="1257300" y="9534526"/>
            <a:ext cx="4114800" cy="547688"/>
          </a:xfrm>
          <a:prstGeom prst="rect">
            <a:avLst/>
          </a:prstGeom>
        </p:spPr>
        <p:txBody>
          <a:bodyPr vert="horz" lIns="91440" tIns="45720" rIns="91440" bIns="45720" rtlCol="0" anchor="ctr"/>
          <a:lstStyle>
            <a:lvl1pPr algn="l">
              <a:defRPr sz="1800">
                <a:solidFill>
                  <a:schemeClr val="tx1">
                    <a:tint val="75000"/>
                  </a:schemeClr>
                </a:solidFill>
              </a:defRPr>
            </a:lvl1pPr>
          </a:lstStyle>
          <a:p>
            <a:fld id="{7A3B2AFC-213D-4C7F-AEDE-F3D92BF7CBA5}" type="datetimeFigureOut">
              <a:rPr lang="en-US" smtClean="0"/>
              <a:t>8/30/2023</a:t>
            </a:fld>
            <a:endParaRPr lang="en-US"/>
          </a:p>
        </p:txBody>
      </p:sp>
      <p:sp>
        <p:nvSpPr>
          <p:cNvPr id="5" name="Footer Placeholder 4">
            <a:extLst>
              <a:ext uri="{FF2B5EF4-FFF2-40B4-BE49-F238E27FC236}">
                <a16:creationId xmlns:a16="http://schemas.microsoft.com/office/drawing/2014/main" id="{3299BD6C-F212-4D1B-B2D9-88AC76327439}"/>
              </a:ext>
            </a:extLst>
          </p:cNvPr>
          <p:cNvSpPr>
            <a:spLocks noGrp="1"/>
          </p:cNvSpPr>
          <p:nvPr>
            <p:ph type="ftr" sz="quarter" idx="3"/>
          </p:nvPr>
        </p:nvSpPr>
        <p:spPr>
          <a:xfrm>
            <a:off x="6057900" y="9534526"/>
            <a:ext cx="6172200" cy="547688"/>
          </a:xfrm>
          <a:prstGeom prst="rect">
            <a:avLst/>
          </a:prstGeom>
        </p:spPr>
        <p:txBody>
          <a:bodyPr vert="horz" lIns="91440" tIns="45720" rIns="91440" bIns="45720" rtlCol="0" anchor="ctr"/>
          <a:lstStyle>
            <a:lvl1pPr algn="ctr">
              <a:defRPr sz="18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D47BF05B-25AB-4BD8-884A-ACCC2D8BFE3E}"/>
              </a:ext>
            </a:extLst>
          </p:cNvPr>
          <p:cNvSpPr>
            <a:spLocks noGrp="1"/>
          </p:cNvSpPr>
          <p:nvPr>
            <p:ph type="sldNum" sz="quarter" idx="4"/>
          </p:nvPr>
        </p:nvSpPr>
        <p:spPr>
          <a:xfrm>
            <a:off x="12915900" y="9534526"/>
            <a:ext cx="4114800" cy="547688"/>
          </a:xfrm>
          <a:prstGeom prst="rect">
            <a:avLst/>
          </a:prstGeom>
        </p:spPr>
        <p:txBody>
          <a:bodyPr vert="horz" lIns="91440" tIns="45720" rIns="91440" bIns="45720" rtlCol="0" anchor="ctr"/>
          <a:lstStyle>
            <a:lvl1pPr algn="r">
              <a:defRPr sz="1800">
                <a:solidFill>
                  <a:schemeClr val="tx1">
                    <a:tint val="75000"/>
                  </a:schemeClr>
                </a:solidFill>
              </a:defRPr>
            </a:lvl1pPr>
          </a:lstStyle>
          <a:p>
            <a:fld id="{41B8BDE1-98AA-4ADC-A767-C6CD3ECCB68D}" type="slidenum">
              <a:rPr lang="en-US" smtClean="0"/>
              <a:t>‹#›</a:t>
            </a:fld>
            <a:endParaRPr lang="en-US"/>
          </a:p>
        </p:txBody>
      </p:sp>
    </p:spTree>
    <p:extLst>
      <p:ext uri="{BB962C8B-B14F-4D97-AF65-F5344CB8AC3E}">
        <p14:creationId xmlns:p14="http://schemas.microsoft.com/office/powerpoint/2010/main" val="4203226757"/>
      </p:ext>
    </p:extLst>
  </p:cSld>
  <p:clrMap bg1="lt1" tx1="dk1" bg2="lt2" tx2="dk2" accent1="accent1" accent2="accent2" accent3="accent3" accent4="accent4" accent5="accent5" accent6="accent6" hlink="hlink" folHlink="folHlink"/>
  <p:sldLayoutIdLst>
    <p:sldLayoutId id="2147483674" r:id="rId1"/>
    <p:sldLayoutId id="2147483675" r:id="rId2"/>
    <p:sldLayoutId id="2147483676" r:id="rId3"/>
    <p:sldLayoutId id="2147483677" r:id="rId4"/>
    <p:sldLayoutId id="2147483678" r:id="rId5"/>
    <p:sldLayoutId id="2147483679" r:id="rId6"/>
    <p:sldLayoutId id="2147483680" r:id="rId7"/>
    <p:sldLayoutId id="2147483681" r:id="rId8"/>
    <p:sldLayoutId id="2147483682" r:id="rId9"/>
    <p:sldLayoutId id="2147483683" r:id="rId10"/>
    <p:sldLayoutId id="2147483684" r:id="rId11"/>
  </p:sldLayoutIdLst>
  <p:txStyles>
    <p:titleStyle>
      <a:lvl1pPr algn="l" defTabSz="1371600" rtl="0" eaLnBrk="1" latinLnBrk="0" hangingPunct="1">
        <a:lnSpc>
          <a:spcPct val="90000"/>
        </a:lnSpc>
        <a:spcBef>
          <a:spcPct val="0"/>
        </a:spcBef>
        <a:buNone/>
        <a:defRPr sz="6600" kern="1200">
          <a:solidFill>
            <a:schemeClr val="tx1"/>
          </a:solidFill>
          <a:latin typeface="+mj-lt"/>
          <a:ea typeface="+mj-ea"/>
          <a:cs typeface="+mj-cs"/>
        </a:defRPr>
      </a:lvl1pPr>
    </p:titleStyle>
    <p:bodyStyle>
      <a:lvl1pPr marL="342900" indent="-342900" algn="l" defTabSz="1371600" rtl="0" eaLnBrk="1" latinLnBrk="0" hangingPunct="1">
        <a:lnSpc>
          <a:spcPct val="90000"/>
        </a:lnSpc>
        <a:spcBef>
          <a:spcPts val="1500"/>
        </a:spcBef>
        <a:buFont typeface="Arial" panose="020B0604020202020204" pitchFamily="34" charset="0"/>
        <a:buChar char="•"/>
        <a:defRPr sz="4200" kern="1200">
          <a:solidFill>
            <a:schemeClr val="tx1"/>
          </a:solidFill>
          <a:latin typeface="+mn-lt"/>
          <a:ea typeface="+mn-ea"/>
          <a:cs typeface="+mn-cs"/>
        </a:defRPr>
      </a:lvl1pPr>
      <a:lvl2pPr marL="1028700" indent="-342900" algn="l" defTabSz="1371600" rtl="0" eaLnBrk="1" latinLnBrk="0" hangingPunct="1">
        <a:lnSpc>
          <a:spcPct val="90000"/>
        </a:lnSpc>
        <a:spcBef>
          <a:spcPts val="750"/>
        </a:spcBef>
        <a:buFont typeface="Arial" panose="020B0604020202020204" pitchFamily="34" charset="0"/>
        <a:buChar char="•"/>
        <a:defRPr sz="3600" kern="1200">
          <a:solidFill>
            <a:schemeClr val="tx1"/>
          </a:solidFill>
          <a:latin typeface="+mn-lt"/>
          <a:ea typeface="+mn-ea"/>
          <a:cs typeface="+mn-cs"/>
        </a:defRPr>
      </a:lvl2pPr>
      <a:lvl3pPr marL="1714500" indent="-342900" algn="l" defTabSz="1371600" rtl="0" eaLnBrk="1" latinLnBrk="0" hangingPunct="1">
        <a:lnSpc>
          <a:spcPct val="90000"/>
        </a:lnSpc>
        <a:spcBef>
          <a:spcPts val="750"/>
        </a:spcBef>
        <a:buFont typeface="Arial" panose="020B0604020202020204" pitchFamily="34" charset="0"/>
        <a:buChar char="•"/>
        <a:defRPr sz="3000" kern="1200">
          <a:solidFill>
            <a:schemeClr val="tx1"/>
          </a:solidFill>
          <a:latin typeface="+mn-lt"/>
          <a:ea typeface="+mn-ea"/>
          <a:cs typeface="+mn-cs"/>
        </a:defRPr>
      </a:lvl3pPr>
      <a:lvl4pPr marL="24003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4pPr>
      <a:lvl5pPr marL="30861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5pPr>
      <a:lvl6pPr marL="37719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6pPr>
      <a:lvl7pPr marL="44577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7pPr>
      <a:lvl8pPr marL="51435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8pPr>
      <a:lvl9pPr marL="58293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9pPr>
    </p:bodyStyle>
    <p:otherStyle>
      <a:defPPr>
        <a:defRPr lang="en-US"/>
      </a:defPPr>
      <a:lvl1pPr marL="0" algn="l" defTabSz="1371600" rtl="0" eaLnBrk="1" latinLnBrk="0" hangingPunct="1">
        <a:defRPr sz="2700" kern="1200">
          <a:solidFill>
            <a:schemeClr val="tx1"/>
          </a:solidFill>
          <a:latin typeface="+mn-lt"/>
          <a:ea typeface="+mn-ea"/>
          <a:cs typeface="+mn-cs"/>
        </a:defRPr>
      </a:lvl1pPr>
      <a:lvl2pPr marL="685800" algn="l" defTabSz="1371600" rtl="0" eaLnBrk="1" latinLnBrk="0" hangingPunct="1">
        <a:defRPr sz="2700" kern="1200">
          <a:solidFill>
            <a:schemeClr val="tx1"/>
          </a:solidFill>
          <a:latin typeface="+mn-lt"/>
          <a:ea typeface="+mn-ea"/>
          <a:cs typeface="+mn-cs"/>
        </a:defRPr>
      </a:lvl2pPr>
      <a:lvl3pPr marL="1371600" algn="l" defTabSz="1371600" rtl="0" eaLnBrk="1" latinLnBrk="0" hangingPunct="1">
        <a:defRPr sz="2700" kern="1200">
          <a:solidFill>
            <a:schemeClr val="tx1"/>
          </a:solidFill>
          <a:latin typeface="+mn-lt"/>
          <a:ea typeface="+mn-ea"/>
          <a:cs typeface="+mn-cs"/>
        </a:defRPr>
      </a:lvl3pPr>
      <a:lvl4pPr marL="2057400" algn="l" defTabSz="1371600" rtl="0" eaLnBrk="1" latinLnBrk="0" hangingPunct="1">
        <a:defRPr sz="2700" kern="1200">
          <a:solidFill>
            <a:schemeClr val="tx1"/>
          </a:solidFill>
          <a:latin typeface="+mn-lt"/>
          <a:ea typeface="+mn-ea"/>
          <a:cs typeface="+mn-cs"/>
        </a:defRPr>
      </a:lvl4pPr>
      <a:lvl5pPr marL="2743200" algn="l" defTabSz="1371600" rtl="0" eaLnBrk="1" latinLnBrk="0" hangingPunct="1">
        <a:defRPr sz="2700" kern="1200">
          <a:solidFill>
            <a:schemeClr val="tx1"/>
          </a:solidFill>
          <a:latin typeface="+mn-lt"/>
          <a:ea typeface="+mn-ea"/>
          <a:cs typeface="+mn-cs"/>
        </a:defRPr>
      </a:lvl5pPr>
      <a:lvl6pPr marL="3429000" algn="l" defTabSz="1371600" rtl="0" eaLnBrk="1" latinLnBrk="0" hangingPunct="1">
        <a:defRPr sz="2700" kern="1200">
          <a:solidFill>
            <a:schemeClr val="tx1"/>
          </a:solidFill>
          <a:latin typeface="+mn-lt"/>
          <a:ea typeface="+mn-ea"/>
          <a:cs typeface="+mn-cs"/>
        </a:defRPr>
      </a:lvl6pPr>
      <a:lvl7pPr marL="4114800" algn="l" defTabSz="1371600" rtl="0" eaLnBrk="1" latinLnBrk="0" hangingPunct="1">
        <a:defRPr sz="2700" kern="1200">
          <a:solidFill>
            <a:schemeClr val="tx1"/>
          </a:solidFill>
          <a:latin typeface="+mn-lt"/>
          <a:ea typeface="+mn-ea"/>
          <a:cs typeface="+mn-cs"/>
        </a:defRPr>
      </a:lvl7pPr>
      <a:lvl8pPr marL="4800600" algn="l" defTabSz="1371600" rtl="0" eaLnBrk="1" latinLnBrk="0" hangingPunct="1">
        <a:defRPr sz="2700" kern="1200">
          <a:solidFill>
            <a:schemeClr val="tx1"/>
          </a:solidFill>
          <a:latin typeface="+mn-lt"/>
          <a:ea typeface="+mn-ea"/>
          <a:cs typeface="+mn-cs"/>
        </a:defRPr>
      </a:lvl8pPr>
      <a:lvl9pPr marL="5486400" algn="l" defTabSz="1371600" rtl="0" eaLnBrk="1" latinLnBrk="0" hangingPunct="1">
        <a:defRPr sz="27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19.xml"/></Relationships>
</file>

<file path=ppt/slides/_rels/slide2.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4.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2.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3.xml"/><Relationship Id="rId1" Type="http://schemas.openxmlformats.org/officeDocument/2006/relationships/slideLayout" Target="../slideLayouts/slideLayout10.xml"/><Relationship Id="rId5" Type="http://schemas.openxmlformats.org/officeDocument/2006/relationships/image" Target="../media/image9.png"/><Relationship Id="rId4" Type="http://schemas.openxmlformats.org/officeDocument/2006/relationships/image" Target="../media/image8.png"/></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8.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8.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1.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1.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8.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8.xml"/></Relationships>
</file>

<file path=ppt/slides/_rels/slide16.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9.xml"/><Relationship Id="rId1" Type="http://schemas.openxmlformats.org/officeDocument/2006/relationships/slideLayout" Target="../slideLayouts/slideLayout1.xml"/><Relationship Id="rId5" Type="http://schemas.openxmlformats.org/officeDocument/2006/relationships/image" Target="../media/image12.gif"/><Relationship Id="rId4" Type="http://schemas.openxmlformats.org/officeDocument/2006/relationships/image" Target="../media/image11.png"/></Relationships>
</file>

<file path=ppt/slides/_rels/slide17.xml.rels><?xml version="1.0" encoding="UTF-8" standalone="yes"?>
<Relationships xmlns="http://schemas.openxmlformats.org/package/2006/relationships"><Relationship Id="rId8" Type="http://schemas.openxmlformats.org/officeDocument/2006/relationships/hyperlink" Target="mailto:lgriggs@npaihb.org" TargetMode="External"/><Relationship Id="rId3" Type="http://schemas.openxmlformats.org/officeDocument/2006/relationships/hyperlink" Target="mailto:cpeters@npaihb.org" TargetMode="External"/><Relationship Id="rId7" Type="http://schemas.openxmlformats.org/officeDocument/2006/relationships/hyperlink" Target="mailto:khunsberger@npaihb.org" TargetMode="External"/><Relationship Id="rId2" Type="http://schemas.openxmlformats.org/officeDocument/2006/relationships/notesSlide" Target="../notesSlides/notesSlide10.xml"/><Relationship Id="rId1" Type="http://schemas.openxmlformats.org/officeDocument/2006/relationships/slideLayout" Target="../slideLayouts/slideLayout13.xml"/><Relationship Id="rId6" Type="http://schemas.openxmlformats.org/officeDocument/2006/relationships/hyperlink" Target="mailto:schristian@npaihb.org" TargetMode="External"/><Relationship Id="rId5" Type="http://schemas.openxmlformats.org/officeDocument/2006/relationships/hyperlink" Target="mailto:mdavis@npaihb.org" TargetMode="External"/><Relationship Id="rId4" Type="http://schemas.openxmlformats.org/officeDocument/2006/relationships/hyperlink" Target="mailto:csampsonsamuels@npaihb.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accent2">
            <a:lumMod val="20000"/>
            <a:lumOff val="80000"/>
            <a:alpha val="47000"/>
          </a:schemeClr>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2528E38-704D-4B00-856A-2E1AC2BC2F67}"/>
              </a:ext>
            </a:extLst>
          </p:cNvPr>
          <p:cNvSpPr>
            <a:spLocks noGrp="1"/>
          </p:cNvSpPr>
          <p:nvPr>
            <p:ph type="ctrTitle"/>
          </p:nvPr>
        </p:nvSpPr>
        <p:spPr>
          <a:xfrm>
            <a:off x="2285999" y="1301248"/>
            <a:ext cx="13716000" cy="3581400"/>
          </a:xfrm>
        </p:spPr>
        <p:txBody>
          <a:bodyPr>
            <a:normAutofit/>
          </a:bodyPr>
          <a:lstStyle/>
          <a:p>
            <a:r>
              <a:rPr lang="en-US" b="1" dirty="0"/>
              <a:t>CHAP UPDATES</a:t>
            </a:r>
            <a:br>
              <a:rPr lang="en-US" b="1" dirty="0"/>
            </a:br>
            <a:r>
              <a:rPr lang="en-US" b="1" dirty="0"/>
              <a:t>National and Portland Area</a:t>
            </a:r>
            <a:endParaRPr lang="en-US" dirty="0"/>
          </a:p>
        </p:txBody>
      </p:sp>
      <p:sp>
        <p:nvSpPr>
          <p:cNvPr id="3" name="Subtitle 2">
            <a:extLst>
              <a:ext uri="{FF2B5EF4-FFF2-40B4-BE49-F238E27FC236}">
                <a16:creationId xmlns:a16="http://schemas.microsoft.com/office/drawing/2014/main" id="{6042426D-EE33-4B16-B8CF-86664CE51AFE}"/>
              </a:ext>
            </a:extLst>
          </p:cNvPr>
          <p:cNvSpPr>
            <a:spLocks noGrp="1"/>
          </p:cNvSpPr>
          <p:nvPr>
            <p:ph type="subTitle" idx="1"/>
          </p:nvPr>
        </p:nvSpPr>
        <p:spPr>
          <a:xfrm>
            <a:off x="2285998" y="4882648"/>
            <a:ext cx="13716000" cy="2483643"/>
          </a:xfrm>
        </p:spPr>
        <p:txBody>
          <a:bodyPr/>
          <a:lstStyle/>
          <a:p>
            <a:pPr>
              <a:spcBef>
                <a:spcPts val="0"/>
              </a:spcBef>
            </a:pPr>
            <a:r>
              <a:rPr lang="en-US" dirty="0"/>
              <a:t>Christina Friedt</a:t>
            </a:r>
          </a:p>
          <a:p>
            <a:pPr>
              <a:spcBef>
                <a:spcPts val="0"/>
              </a:spcBef>
            </a:pPr>
            <a:r>
              <a:rPr lang="en-US" dirty="0"/>
              <a:t>Tribal Community Health Provider Program Director</a:t>
            </a:r>
          </a:p>
          <a:p>
            <a:pPr>
              <a:spcBef>
                <a:spcPts val="0"/>
              </a:spcBef>
            </a:pPr>
            <a:r>
              <a:rPr lang="en-US" dirty="0"/>
              <a:t>Northwest Portland Area Indian Health Board</a:t>
            </a:r>
          </a:p>
          <a:p>
            <a:pPr>
              <a:spcBef>
                <a:spcPts val="0"/>
              </a:spcBef>
            </a:pPr>
            <a:r>
              <a:rPr lang="en-US" dirty="0"/>
              <a:t>TSGAC August 31, 2023</a:t>
            </a:r>
          </a:p>
        </p:txBody>
      </p:sp>
      <p:pic>
        <p:nvPicPr>
          <p:cNvPr id="5" name="Picture 4">
            <a:extLst>
              <a:ext uri="{FF2B5EF4-FFF2-40B4-BE49-F238E27FC236}">
                <a16:creationId xmlns:a16="http://schemas.microsoft.com/office/drawing/2014/main" id="{902F482D-AEB2-4528-BF8D-CAE1B0A16076}"/>
              </a:ext>
            </a:extLst>
          </p:cNvPr>
          <p:cNvPicPr>
            <a:picLocks noChangeAspect="1"/>
          </p:cNvPicPr>
          <p:nvPr/>
        </p:nvPicPr>
        <p:blipFill>
          <a:blip r:embed="rId2"/>
          <a:stretch>
            <a:fillRect/>
          </a:stretch>
        </p:blipFill>
        <p:spPr>
          <a:xfrm>
            <a:off x="6763046" y="6084390"/>
            <a:ext cx="4761905" cy="4761905"/>
          </a:xfrm>
          <a:prstGeom prst="rect">
            <a:avLst/>
          </a:prstGeom>
        </p:spPr>
      </p:pic>
      <p:pic>
        <p:nvPicPr>
          <p:cNvPr id="7" name="Picture 6">
            <a:extLst>
              <a:ext uri="{FF2B5EF4-FFF2-40B4-BE49-F238E27FC236}">
                <a16:creationId xmlns:a16="http://schemas.microsoft.com/office/drawing/2014/main" id="{01B90C02-3A45-469D-9D3B-43D9CF267170}"/>
              </a:ext>
            </a:extLst>
          </p:cNvPr>
          <p:cNvPicPr>
            <a:picLocks noChangeAspect="1"/>
          </p:cNvPicPr>
          <p:nvPr/>
        </p:nvPicPr>
        <p:blipFill>
          <a:blip r:embed="rId3"/>
          <a:stretch>
            <a:fillRect/>
          </a:stretch>
        </p:blipFill>
        <p:spPr>
          <a:xfrm>
            <a:off x="0" y="202197"/>
            <a:ext cx="7789769" cy="2198103"/>
          </a:xfrm>
          <a:prstGeom prst="rect">
            <a:avLst/>
          </a:prstGeom>
        </p:spPr>
      </p:pic>
    </p:spTree>
    <p:extLst>
      <p:ext uri="{BB962C8B-B14F-4D97-AF65-F5344CB8AC3E}">
        <p14:creationId xmlns:p14="http://schemas.microsoft.com/office/powerpoint/2010/main" val="84257646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FEF3EA"/>
        </a:solidFill>
        <a:effectLst/>
      </p:bgPr>
    </p:bg>
    <p:spTree>
      <p:nvGrpSpPr>
        <p:cNvPr id="1" name="Shape 184"/>
        <p:cNvGrpSpPr/>
        <p:nvPr/>
      </p:nvGrpSpPr>
      <p:grpSpPr>
        <a:xfrm>
          <a:off x="0" y="0"/>
          <a:ext cx="0" cy="0"/>
          <a:chOff x="0" y="0"/>
          <a:chExt cx="0" cy="0"/>
        </a:xfrm>
      </p:grpSpPr>
      <p:pic>
        <p:nvPicPr>
          <p:cNvPr id="185" name="Google Shape;185;p4"/>
          <p:cNvPicPr preferRelativeResize="0"/>
          <p:nvPr/>
        </p:nvPicPr>
        <p:blipFill rotWithShape="1">
          <a:blip r:embed="rId3">
            <a:alphaModFix amt="19999"/>
          </a:blip>
          <a:srcRect/>
          <a:stretch/>
        </p:blipFill>
        <p:spPr>
          <a:xfrm>
            <a:off x="8121" y="0"/>
            <a:ext cx="19086849" cy="10745896"/>
          </a:xfrm>
          <a:prstGeom prst="rect">
            <a:avLst/>
          </a:prstGeom>
          <a:noFill/>
          <a:ln>
            <a:noFill/>
          </a:ln>
        </p:spPr>
      </p:pic>
      <p:pic>
        <p:nvPicPr>
          <p:cNvPr id="186" name="Google Shape;186;p4"/>
          <p:cNvPicPr preferRelativeResize="0"/>
          <p:nvPr/>
        </p:nvPicPr>
        <p:blipFill rotWithShape="1">
          <a:blip r:embed="rId4">
            <a:alphaModFix/>
          </a:blip>
          <a:srcRect/>
          <a:stretch/>
        </p:blipFill>
        <p:spPr>
          <a:xfrm>
            <a:off x="2362200" y="54844"/>
            <a:ext cx="14148417" cy="10177312"/>
          </a:xfrm>
          <a:prstGeom prst="rect">
            <a:avLst/>
          </a:prstGeom>
          <a:noFill/>
          <a:ln>
            <a:noFill/>
          </a:ln>
        </p:spPr>
      </p:pic>
      <p:sp>
        <p:nvSpPr>
          <p:cNvPr id="187" name="Google Shape;187;p4"/>
          <p:cNvSpPr/>
          <p:nvPr/>
        </p:nvSpPr>
        <p:spPr>
          <a:xfrm>
            <a:off x="6706758" y="9410700"/>
            <a:ext cx="2243278" cy="609600"/>
          </a:xfrm>
          <a:prstGeom prst="rect">
            <a:avLst/>
          </a:prstGeom>
          <a:solidFill>
            <a:srgbClr val="D0C6BE"/>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Calibri"/>
              <a:ea typeface="Calibri"/>
              <a:cs typeface="Calibri"/>
              <a:sym typeface="Calibri"/>
            </a:endParaRPr>
          </a:p>
        </p:txBody>
      </p:sp>
      <p:sp>
        <p:nvSpPr>
          <p:cNvPr id="188" name="Google Shape;188;p4"/>
          <p:cNvSpPr/>
          <p:nvPr/>
        </p:nvSpPr>
        <p:spPr>
          <a:xfrm>
            <a:off x="7696200" y="8039100"/>
            <a:ext cx="1219200" cy="685800"/>
          </a:xfrm>
          <a:prstGeom prst="rect">
            <a:avLst/>
          </a:prstGeom>
          <a:solidFill>
            <a:srgbClr val="D0C6BE"/>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Calibri"/>
              <a:ea typeface="Calibri"/>
              <a:cs typeface="Calibri"/>
              <a:sym typeface="Calibri"/>
            </a:endParaRPr>
          </a:p>
        </p:txBody>
      </p:sp>
      <p:sp>
        <p:nvSpPr>
          <p:cNvPr id="189" name="Google Shape;189;p4"/>
          <p:cNvSpPr/>
          <p:nvPr/>
        </p:nvSpPr>
        <p:spPr>
          <a:xfrm>
            <a:off x="7675418" y="7949606"/>
            <a:ext cx="477982" cy="685800"/>
          </a:xfrm>
          <a:prstGeom prst="rect">
            <a:avLst/>
          </a:prstGeom>
          <a:solidFill>
            <a:srgbClr val="D0C6BE"/>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Calibri"/>
              <a:ea typeface="Calibri"/>
              <a:cs typeface="Calibri"/>
              <a:sym typeface="Calibri"/>
            </a:endParaRPr>
          </a:p>
        </p:txBody>
      </p:sp>
      <p:sp>
        <p:nvSpPr>
          <p:cNvPr id="190" name="Google Shape;190;p4"/>
          <p:cNvSpPr/>
          <p:nvPr/>
        </p:nvSpPr>
        <p:spPr>
          <a:xfrm>
            <a:off x="6466609" y="9769909"/>
            <a:ext cx="240149" cy="237546"/>
          </a:xfrm>
          <a:prstGeom prst="rect">
            <a:avLst/>
          </a:prstGeom>
          <a:solidFill>
            <a:srgbClr val="D0C6BE"/>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Calibri"/>
              <a:ea typeface="Calibri"/>
              <a:cs typeface="Calibri"/>
              <a:sym typeface="Calibri"/>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accent6">
            <a:lumMod val="20000"/>
            <a:lumOff val="80000"/>
          </a:schemeClr>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0D2149-983F-4490-984F-4699F7E2896E}"/>
              </a:ext>
            </a:extLst>
          </p:cNvPr>
          <p:cNvSpPr>
            <a:spLocks noGrp="1"/>
          </p:cNvSpPr>
          <p:nvPr>
            <p:ph type="title"/>
          </p:nvPr>
        </p:nvSpPr>
        <p:spPr>
          <a:xfrm>
            <a:off x="794657" y="110672"/>
            <a:ext cx="16698686" cy="1143000"/>
          </a:xfrm>
        </p:spPr>
        <p:txBody>
          <a:bodyPr>
            <a:normAutofit/>
          </a:bodyPr>
          <a:lstStyle/>
          <a:p>
            <a:r>
              <a:rPr lang="en-US" dirty="0"/>
              <a:t>Tribal Community Health Provider Program Team</a:t>
            </a:r>
          </a:p>
        </p:txBody>
      </p:sp>
      <p:graphicFrame>
        <p:nvGraphicFramePr>
          <p:cNvPr id="4" name="Diagram 3">
            <a:extLst>
              <a:ext uri="{FF2B5EF4-FFF2-40B4-BE49-F238E27FC236}">
                <a16:creationId xmlns:a16="http://schemas.microsoft.com/office/drawing/2014/main" id="{90C1F909-6833-4DC4-B13D-867C031E4F9A}"/>
              </a:ext>
            </a:extLst>
          </p:cNvPr>
          <p:cNvGraphicFramePr/>
          <p:nvPr>
            <p:extLst>
              <p:ext uri="{D42A27DB-BD31-4B8C-83A1-F6EECF244321}">
                <p14:modId xmlns:p14="http://schemas.microsoft.com/office/powerpoint/2010/main" val="1509055417"/>
              </p:ext>
            </p:extLst>
          </p:nvPr>
        </p:nvGraphicFramePr>
        <p:xfrm>
          <a:off x="2823028" y="1253672"/>
          <a:ext cx="13418458" cy="847452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412587817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accent6">
            <a:lumMod val="20000"/>
            <a:lumOff val="80000"/>
          </a:schemeClr>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0D2149-983F-4490-984F-4699F7E2896E}"/>
              </a:ext>
            </a:extLst>
          </p:cNvPr>
          <p:cNvSpPr>
            <a:spLocks noGrp="1"/>
          </p:cNvSpPr>
          <p:nvPr>
            <p:ph type="title"/>
          </p:nvPr>
        </p:nvSpPr>
        <p:spPr>
          <a:xfrm>
            <a:off x="794657" y="110672"/>
            <a:ext cx="16698686" cy="1143000"/>
          </a:xfrm>
        </p:spPr>
        <p:txBody>
          <a:bodyPr>
            <a:normAutofit/>
          </a:bodyPr>
          <a:lstStyle/>
          <a:p>
            <a:r>
              <a:rPr lang="en-US" dirty="0"/>
              <a:t>Subject Matter Expert Team</a:t>
            </a:r>
          </a:p>
        </p:txBody>
      </p:sp>
      <p:graphicFrame>
        <p:nvGraphicFramePr>
          <p:cNvPr id="4" name="Diagram 3">
            <a:extLst>
              <a:ext uri="{FF2B5EF4-FFF2-40B4-BE49-F238E27FC236}">
                <a16:creationId xmlns:a16="http://schemas.microsoft.com/office/drawing/2014/main" id="{90C1F909-6833-4DC4-B13D-867C031E4F9A}"/>
              </a:ext>
            </a:extLst>
          </p:cNvPr>
          <p:cNvGraphicFramePr/>
          <p:nvPr>
            <p:extLst>
              <p:ext uri="{D42A27DB-BD31-4B8C-83A1-F6EECF244321}">
                <p14:modId xmlns:p14="http://schemas.microsoft.com/office/powerpoint/2010/main" val="836783271"/>
              </p:ext>
            </p:extLst>
          </p:nvPr>
        </p:nvGraphicFramePr>
        <p:xfrm>
          <a:off x="999669" y="1500187"/>
          <a:ext cx="16493674" cy="811371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75962911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FEF3EA"/>
        </a:solidFill>
        <a:effectLst/>
      </p:bgPr>
    </p:bg>
    <p:spTree>
      <p:nvGrpSpPr>
        <p:cNvPr id="1" name="Shape 194"/>
        <p:cNvGrpSpPr/>
        <p:nvPr/>
      </p:nvGrpSpPr>
      <p:grpSpPr>
        <a:xfrm>
          <a:off x="0" y="0"/>
          <a:ext cx="0" cy="0"/>
          <a:chOff x="0" y="0"/>
          <a:chExt cx="0" cy="0"/>
        </a:xfrm>
      </p:grpSpPr>
      <p:pic>
        <p:nvPicPr>
          <p:cNvPr id="195" name="Google Shape;195;p5"/>
          <p:cNvPicPr preferRelativeResize="0"/>
          <p:nvPr/>
        </p:nvPicPr>
        <p:blipFill rotWithShape="1">
          <a:blip r:embed="rId3">
            <a:alphaModFix/>
          </a:blip>
          <a:srcRect/>
          <a:stretch/>
        </p:blipFill>
        <p:spPr>
          <a:xfrm>
            <a:off x="8657994" y="-90137"/>
            <a:ext cx="8085969" cy="10467274"/>
          </a:xfrm>
          <a:prstGeom prst="rect">
            <a:avLst/>
          </a:prstGeom>
          <a:noFill/>
          <a:ln>
            <a:noFill/>
          </a:ln>
        </p:spPr>
      </p:pic>
      <p:grpSp>
        <p:nvGrpSpPr>
          <p:cNvPr id="196" name="Google Shape;196;p5"/>
          <p:cNvGrpSpPr/>
          <p:nvPr/>
        </p:nvGrpSpPr>
        <p:grpSpPr>
          <a:xfrm>
            <a:off x="-294316" y="-560200"/>
            <a:ext cx="7542255" cy="6929464"/>
            <a:chOff x="0" y="0"/>
            <a:chExt cx="10056340" cy="9239285"/>
          </a:xfrm>
        </p:grpSpPr>
        <p:sp>
          <p:nvSpPr>
            <p:cNvPr id="197" name="Google Shape;197;p5"/>
            <p:cNvSpPr/>
            <p:nvPr/>
          </p:nvSpPr>
          <p:spPr>
            <a:xfrm>
              <a:off x="0" y="0"/>
              <a:ext cx="10056340" cy="9239285"/>
            </a:xfrm>
            <a:prstGeom prst="rect">
              <a:avLst/>
            </a:prstGeom>
            <a:solidFill>
              <a:srgbClr val="80675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 name="Google Shape;198;p5"/>
            <p:cNvSpPr txBox="1"/>
            <p:nvPr/>
          </p:nvSpPr>
          <p:spPr>
            <a:xfrm>
              <a:off x="830581" y="990207"/>
              <a:ext cx="7875439" cy="647700"/>
            </a:xfrm>
            <a:prstGeom prst="rect">
              <a:avLst/>
            </a:prstGeom>
            <a:noFill/>
            <a:ln>
              <a:noFill/>
            </a:ln>
          </p:spPr>
          <p:txBody>
            <a:bodyPr spcFirstLastPara="1" wrap="square" lIns="0" tIns="0" rIns="0" bIns="0" anchor="t" anchorCtr="0">
              <a:spAutoFit/>
            </a:bodyPr>
            <a:lstStyle/>
            <a:p>
              <a:pPr marL="0" marR="0" lvl="0" indent="0" algn="l" rtl="0">
                <a:lnSpc>
                  <a:spcPct val="130000"/>
                </a:lnSpc>
                <a:spcBef>
                  <a:spcPts val="0"/>
                </a:spcBef>
                <a:spcAft>
                  <a:spcPts val="0"/>
                </a:spcAft>
                <a:buClr>
                  <a:srgbClr val="FEF3EA"/>
                </a:buClr>
                <a:buSzPts val="3000"/>
                <a:buFont typeface="League Spartan"/>
                <a:buNone/>
              </a:pPr>
              <a:r>
                <a:rPr lang="en-US" sz="3000" b="0" i="0" u="none" strike="noStrike" cap="none">
                  <a:solidFill>
                    <a:srgbClr val="FEF3EA"/>
                  </a:solidFill>
                  <a:latin typeface="League Spartan"/>
                  <a:ea typeface="League Spartan"/>
                  <a:cs typeface="League Spartan"/>
                  <a:sym typeface="League Spartan"/>
                </a:rPr>
                <a:t>NORTHWEST CHAP:</a:t>
              </a:r>
              <a:endParaRPr/>
            </a:p>
          </p:txBody>
        </p:sp>
        <p:sp>
          <p:nvSpPr>
            <p:cNvPr id="199" name="Google Shape;199;p5"/>
            <p:cNvSpPr txBox="1"/>
            <p:nvPr/>
          </p:nvSpPr>
          <p:spPr>
            <a:xfrm>
              <a:off x="830581" y="7620216"/>
              <a:ext cx="7875439" cy="590762"/>
            </a:xfrm>
            <a:prstGeom prst="rect">
              <a:avLst/>
            </a:prstGeom>
            <a:noFill/>
            <a:ln>
              <a:noFill/>
            </a:ln>
          </p:spPr>
          <p:txBody>
            <a:bodyPr spcFirstLastPara="1" wrap="square" lIns="0" tIns="0" rIns="0" bIns="0" anchor="t" anchorCtr="0">
              <a:spAutoFit/>
            </a:bodyPr>
            <a:lstStyle/>
            <a:p>
              <a:pPr marL="0" marR="0" lvl="0" indent="0" algn="l" rtl="0">
                <a:lnSpc>
                  <a:spcPct val="130000"/>
                </a:lnSpc>
                <a:spcBef>
                  <a:spcPts val="0"/>
                </a:spcBef>
                <a:spcAft>
                  <a:spcPts val="0"/>
                </a:spcAft>
                <a:buClr>
                  <a:srgbClr val="FEF3EA"/>
                </a:buClr>
                <a:buSzPts val="2800"/>
                <a:buFont typeface="Arial"/>
                <a:buNone/>
              </a:pPr>
              <a:r>
                <a:rPr lang="en-US" sz="2800" b="0" i="0" u="none" strike="noStrike" cap="none">
                  <a:solidFill>
                    <a:srgbClr val="FEF3EA"/>
                  </a:solidFill>
                  <a:latin typeface="Arial"/>
                  <a:ea typeface="Arial"/>
                  <a:cs typeface="Arial"/>
                  <a:sym typeface="Arial"/>
                </a:rPr>
                <a:t>ESTABLISHED IN 2015</a:t>
              </a:r>
              <a:endParaRPr/>
            </a:p>
          </p:txBody>
        </p:sp>
        <p:sp>
          <p:nvSpPr>
            <p:cNvPr id="200" name="Google Shape;200;p5"/>
            <p:cNvSpPr txBox="1"/>
            <p:nvPr/>
          </p:nvSpPr>
          <p:spPr>
            <a:xfrm>
              <a:off x="830581" y="2178758"/>
              <a:ext cx="8395177" cy="5029412"/>
            </a:xfrm>
            <a:prstGeom prst="rect">
              <a:avLst/>
            </a:prstGeom>
            <a:noFill/>
            <a:ln>
              <a:noFill/>
            </a:ln>
          </p:spPr>
          <p:txBody>
            <a:bodyPr spcFirstLastPara="1" wrap="square" lIns="0" tIns="0" rIns="0" bIns="0" anchor="t" anchorCtr="0">
              <a:spAutoFit/>
            </a:bodyPr>
            <a:lstStyle/>
            <a:p>
              <a:pPr marL="0" marR="0" lvl="0" indent="0" algn="l" rtl="0">
                <a:lnSpc>
                  <a:spcPct val="130000"/>
                </a:lnSpc>
                <a:spcBef>
                  <a:spcPts val="0"/>
                </a:spcBef>
                <a:spcAft>
                  <a:spcPts val="0"/>
                </a:spcAft>
                <a:buClr>
                  <a:srgbClr val="FEF3EA"/>
                </a:buClr>
                <a:buSzPts val="5800"/>
                <a:buFont typeface="League Spartan"/>
                <a:buNone/>
              </a:pPr>
              <a:r>
                <a:rPr lang="en-US" sz="5800" b="0" i="0" u="none" strike="noStrike" cap="none">
                  <a:solidFill>
                    <a:srgbClr val="FEF3EA"/>
                  </a:solidFill>
                  <a:latin typeface="League Spartan"/>
                  <a:ea typeface="League Spartan"/>
                  <a:cs typeface="League Spartan"/>
                  <a:sym typeface="League Spartan"/>
                </a:rPr>
                <a:t>Tribal Community Health Provider Project (TCHPP)</a:t>
              </a:r>
              <a:endParaRPr/>
            </a:p>
          </p:txBody>
        </p:sp>
      </p:gr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2"/>
          <p:cNvSpPr txBox="1"/>
          <p:nvPr/>
        </p:nvSpPr>
        <p:spPr>
          <a:xfrm>
            <a:off x="4646480" y="304192"/>
            <a:ext cx="9142370" cy="872034"/>
          </a:xfrm>
          <a:prstGeom prst="rect">
            <a:avLst/>
          </a:prstGeom>
        </p:spPr>
        <p:txBody>
          <a:bodyPr lIns="0" tIns="0" rIns="0" bIns="0" rtlCol="0" anchor="t">
            <a:spAutoFit/>
          </a:bodyPr>
          <a:lstStyle/>
          <a:p>
            <a:pPr algn="ctr">
              <a:lnSpc>
                <a:spcPts val="3375"/>
              </a:lnSpc>
            </a:pPr>
            <a:r>
              <a:rPr lang="en-US" sz="3375" spc="27">
                <a:solidFill>
                  <a:srgbClr val="0D3F4C"/>
                </a:solidFill>
                <a:latin typeface="Gill Sans" panose="020B0604020202020204" charset="0"/>
                <a:cs typeface="Gill Sans" panose="020B0604020202020204" charset="0"/>
              </a:rPr>
              <a:t>Portland Area (OR, ID, WA) Community Health Aide Program (CHAP)</a:t>
            </a:r>
          </a:p>
        </p:txBody>
      </p:sp>
      <p:pic>
        <p:nvPicPr>
          <p:cNvPr id="3" name="Picture 3"/>
          <p:cNvPicPr>
            <a:picLocks noChangeAspect="1"/>
          </p:cNvPicPr>
          <p:nvPr/>
        </p:nvPicPr>
        <p:blipFill>
          <a:blip r:embed="rId3">
            <a:alphaModFix amt="7999"/>
          </a:blip>
          <a:srcRect/>
          <a:stretch>
            <a:fillRect/>
          </a:stretch>
        </p:blipFill>
        <p:spPr>
          <a:xfrm>
            <a:off x="2638586" y="1447800"/>
            <a:ext cx="13328087" cy="8583287"/>
          </a:xfrm>
          <a:prstGeom prst="rect">
            <a:avLst/>
          </a:prstGeom>
        </p:spPr>
      </p:pic>
      <p:sp>
        <p:nvSpPr>
          <p:cNvPr id="4" name="TextBox 4"/>
          <p:cNvSpPr txBox="1"/>
          <p:nvPr/>
        </p:nvSpPr>
        <p:spPr>
          <a:xfrm>
            <a:off x="7471619" y="1446397"/>
            <a:ext cx="3554869" cy="1457515"/>
          </a:xfrm>
          <a:prstGeom prst="rect">
            <a:avLst/>
          </a:prstGeom>
        </p:spPr>
        <p:txBody>
          <a:bodyPr lIns="0" tIns="0" rIns="0" bIns="0" rtlCol="0" anchor="t">
            <a:spAutoFit/>
          </a:bodyPr>
          <a:lstStyle/>
          <a:p>
            <a:pPr algn="ctr">
              <a:lnSpc>
                <a:spcPts val="3938"/>
              </a:lnSpc>
            </a:pPr>
            <a:r>
              <a:rPr lang="en-US" sz="2813" spc="23" dirty="0">
                <a:solidFill>
                  <a:srgbClr val="0D3F4C"/>
                </a:solidFill>
                <a:latin typeface="Gill Sans" panose="020B0604020202020204" charset="0"/>
                <a:cs typeface="Gill Sans" panose="020B0604020202020204" charset="0"/>
              </a:rPr>
              <a:t>CHR/CHW TRAINING (Core Curriculum)</a:t>
            </a:r>
          </a:p>
        </p:txBody>
      </p:sp>
      <p:sp>
        <p:nvSpPr>
          <p:cNvPr id="5" name="TextBox 5"/>
          <p:cNvSpPr txBox="1"/>
          <p:nvPr/>
        </p:nvSpPr>
        <p:spPr>
          <a:xfrm>
            <a:off x="8170460" y="3398794"/>
            <a:ext cx="2157186" cy="761362"/>
          </a:xfrm>
          <a:prstGeom prst="rect">
            <a:avLst/>
          </a:prstGeom>
        </p:spPr>
        <p:txBody>
          <a:bodyPr lIns="0" tIns="0" rIns="0" bIns="0" rtlCol="0" anchor="t">
            <a:spAutoFit/>
          </a:bodyPr>
          <a:lstStyle/>
          <a:p>
            <a:pPr algn="ctr">
              <a:lnSpc>
                <a:spcPts val="3149"/>
              </a:lnSpc>
            </a:pPr>
            <a:r>
              <a:rPr lang="en-US" sz="2249" spc="17" dirty="0">
                <a:solidFill>
                  <a:srgbClr val="0D3F4C"/>
                </a:solidFill>
                <a:latin typeface="Gill Sans" panose="020B0604020202020204" charset="0"/>
                <a:cs typeface="Gill Sans" panose="020B0604020202020204" charset="0"/>
              </a:rPr>
              <a:t>Behavioral Health Aide</a:t>
            </a:r>
          </a:p>
        </p:txBody>
      </p:sp>
      <p:sp>
        <p:nvSpPr>
          <p:cNvPr id="6" name="TextBox 6"/>
          <p:cNvSpPr txBox="1"/>
          <p:nvPr/>
        </p:nvSpPr>
        <p:spPr>
          <a:xfrm>
            <a:off x="2182551" y="8841308"/>
            <a:ext cx="2211282" cy="685893"/>
          </a:xfrm>
          <a:prstGeom prst="rect">
            <a:avLst/>
          </a:prstGeom>
        </p:spPr>
        <p:txBody>
          <a:bodyPr lIns="0" tIns="0" rIns="0" bIns="0" rtlCol="0" anchor="t">
            <a:spAutoFit/>
          </a:bodyPr>
          <a:lstStyle/>
          <a:p>
            <a:pPr algn="ctr">
              <a:lnSpc>
                <a:spcPts val="2756"/>
              </a:lnSpc>
            </a:pPr>
            <a:r>
              <a:rPr lang="en-US" sz="1969" spc="15">
                <a:solidFill>
                  <a:srgbClr val="0D3F4C"/>
                </a:solidFill>
                <a:latin typeface="Gill Sans" panose="020B0604020202020204" charset="0"/>
                <a:cs typeface="Gill Sans" panose="020B0604020202020204" charset="0"/>
              </a:rPr>
              <a:t>DHA/Hygienist (DHAH)</a:t>
            </a:r>
          </a:p>
        </p:txBody>
      </p:sp>
      <p:sp>
        <p:nvSpPr>
          <p:cNvPr id="7" name="TextBox 7"/>
          <p:cNvSpPr txBox="1"/>
          <p:nvPr/>
        </p:nvSpPr>
        <p:spPr>
          <a:xfrm>
            <a:off x="8070285" y="5120644"/>
            <a:ext cx="2411113" cy="326821"/>
          </a:xfrm>
          <a:prstGeom prst="rect">
            <a:avLst/>
          </a:prstGeom>
        </p:spPr>
        <p:txBody>
          <a:bodyPr lIns="0" tIns="0" rIns="0" bIns="0" rtlCol="0" anchor="t">
            <a:spAutoFit/>
          </a:bodyPr>
          <a:lstStyle/>
          <a:p>
            <a:pPr algn="ctr">
              <a:lnSpc>
                <a:spcPts val="2756"/>
              </a:lnSpc>
            </a:pPr>
            <a:r>
              <a:rPr lang="en-US" sz="1969" spc="15">
                <a:solidFill>
                  <a:srgbClr val="0D3F4C"/>
                </a:solidFill>
                <a:latin typeface="Gill Sans" panose="020B0604020202020204" charset="0"/>
                <a:cs typeface="Gill Sans" panose="020B0604020202020204" charset="0"/>
              </a:rPr>
              <a:t>BHA I </a:t>
            </a:r>
          </a:p>
        </p:txBody>
      </p:sp>
      <p:sp>
        <p:nvSpPr>
          <p:cNvPr id="9" name="TextBox 9"/>
          <p:cNvSpPr txBox="1"/>
          <p:nvPr/>
        </p:nvSpPr>
        <p:spPr>
          <a:xfrm>
            <a:off x="2541687" y="1138257"/>
            <a:ext cx="2450022" cy="859466"/>
          </a:xfrm>
          <a:prstGeom prst="rect">
            <a:avLst/>
          </a:prstGeom>
        </p:spPr>
        <p:txBody>
          <a:bodyPr lIns="0" tIns="0" rIns="0" bIns="0" rtlCol="0" anchor="t">
            <a:spAutoFit/>
          </a:bodyPr>
          <a:lstStyle/>
          <a:p>
            <a:pPr algn="ctr">
              <a:lnSpc>
                <a:spcPts val="3548"/>
              </a:lnSpc>
            </a:pPr>
            <a:r>
              <a:rPr lang="en-US" sz="2534" spc="20">
                <a:solidFill>
                  <a:srgbClr val="0D3F4C"/>
                </a:solidFill>
                <a:latin typeface="Gill Sans" panose="020B0604020202020204" charset="0"/>
                <a:cs typeface="Gill Sans" panose="020B0604020202020204" charset="0"/>
              </a:rPr>
              <a:t>Community Outreach/Care</a:t>
            </a:r>
          </a:p>
        </p:txBody>
      </p:sp>
      <p:sp>
        <p:nvSpPr>
          <p:cNvPr id="10" name="AutoShape 10"/>
          <p:cNvSpPr/>
          <p:nvPr/>
        </p:nvSpPr>
        <p:spPr>
          <a:xfrm rot="9439777">
            <a:off x="5020955" y="2611110"/>
            <a:ext cx="2542655" cy="0"/>
          </a:xfrm>
          <a:prstGeom prst="line">
            <a:avLst/>
          </a:prstGeom>
          <a:ln w="38100" cap="flat">
            <a:solidFill>
              <a:srgbClr val="0D3F4C"/>
            </a:solidFill>
            <a:prstDash val="solid"/>
            <a:headEnd type="none" w="sm" len="sm"/>
            <a:tailEnd type="arrow" w="med" len="sm"/>
          </a:ln>
        </p:spPr>
      </p:sp>
      <p:sp>
        <p:nvSpPr>
          <p:cNvPr id="11" name="TextBox 11"/>
          <p:cNvSpPr txBox="1"/>
          <p:nvPr/>
        </p:nvSpPr>
        <p:spPr>
          <a:xfrm>
            <a:off x="13240305" y="1274575"/>
            <a:ext cx="2450022" cy="859466"/>
          </a:xfrm>
          <a:prstGeom prst="rect">
            <a:avLst/>
          </a:prstGeom>
        </p:spPr>
        <p:txBody>
          <a:bodyPr lIns="0" tIns="0" rIns="0" bIns="0" rtlCol="0" anchor="t">
            <a:spAutoFit/>
          </a:bodyPr>
          <a:lstStyle/>
          <a:p>
            <a:pPr algn="ctr">
              <a:lnSpc>
                <a:spcPts val="3548"/>
              </a:lnSpc>
            </a:pPr>
            <a:r>
              <a:rPr lang="en-US" sz="2534" spc="20">
                <a:solidFill>
                  <a:srgbClr val="0D3F4C"/>
                </a:solidFill>
                <a:latin typeface="Gill Sans" panose="020B0604020202020204" charset="0"/>
                <a:cs typeface="Gill Sans" panose="020B0604020202020204" charset="0"/>
              </a:rPr>
              <a:t>Community Outreach/Care</a:t>
            </a:r>
          </a:p>
        </p:txBody>
      </p:sp>
      <p:sp>
        <p:nvSpPr>
          <p:cNvPr id="12" name="AutoShape 12"/>
          <p:cNvSpPr/>
          <p:nvPr/>
        </p:nvSpPr>
        <p:spPr>
          <a:xfrm rot="-10306865">
            <a:off x="4978841" y="1753966"/>
            <a:ext cx="2505645" cy="0"/>
          </a:xfrm>
          <a:prstGeom prst="line">
            <a:avLst/>
          </a:prstGeom>
          <a:ln w="38100" cap="flat">
            <a:solidFill>
              <a:srgbClr val="0D3F4C"/>
            </a:solidFill>
            <a:prstDash val="solid"/>
            <a:headEnd type="none" w="sm" len="sm"/>
            <a:tailEnd type="arrow" w="med" len="sm"/>
          </a:ln>
        </p:spPr>
      </p:sp>
      <p:sp>
        <p:nvSpPr>
          <p:cNvPr id="13" name="AutoShape 13"/>
          <p:cNvSpPr/>
          <p:nvPr/>
        </p:nvSpPr>
        <p:spPr>
          <a:xfrm rot="-343398">
            <a:off x="11020942" y="1822126"/>
            <a:ext cx="2224908" cy="0"/>
          </a:xfrm>
          <a:prstGeom prst="line">
            <a:avLst/>
          </a:prstGeom>
          <a:ln w="38100" cap="flat">
            <a:solidFill>
              <a:srgbClr val="0D3F4C"/>
            </a:solidFill>
            <a:prstDash val="solid"/>
            <a:headEnd type="none" w="sm" len="sm"/>
            <a:tailEnd type="arrow" w="med" len="sm"/>
          </a:ln>
        </p:spPr>
      </p:sp>
      <p:sp>
        <p:nvSpPr>
          <p:cNvPr id="14" name="AutoShape 14"/>
          <p:cNvSpPr/>
          <p:nvPr/>
        </p:nvSpPr>
        <p:spPr>
          <a:xfrm rot="5400000">
            <a:off x="9075089" y="3231803"/>
            <a:ext cx="354349" cy="6421"/>
          </a:xfrm>
          <a:prstGeom prst="line">
            <a:avLst/>
          </a:prstGeom>
          <a:ln w="38100" cap="flat">
            <a:solidFill>
              <a:srgbClr val="0D3F4C"/>
            </a:solidFill>
            <a:prstDash val="solid"/>
            <a:headEnd type="none" w="sm" len="sm"/>
            <a:tailEnd type="arrow" w="med" len="sm"/>
          </a:ln>
        </p:spPr>
      </p:sp>
      <p:sp>
        <p:nvSpPr>
          <p:cNvPr id="15" name="AutoShape 15"/>
          <p:cNvSpPr/>
          <p:nvPr/>
        </p:nvSpPr>
        <p:spPr>
          <a:xfrm rot="983282">
            <a:off x="10580238" y="2753023"/>
            <a:ext cx="2198000" cy="0"/>
          </a:xfrm>
          <a:prstGeom prst="line">
            <a:avLst/>
          </a:prstGeom>
          <a:ln w="38100" cap="flat">
            <a:solidFill>
              <a:srgbClr val="0D3F4C"/>
            </a:solidFill>
            <a:prstDash val="solid"/>
            <a:headEnd type="none" w="sm" len="sm"/>
            <a:tailEnd type="arrow" w="med" len="sm"/>
          </a:ln>
        </p:spPr>
      </p:sp>
      <p:sp>
        <p:nvSpPr>
          <p:cNvPr id="16" name="AutoShape 16"/>
          <p:cNvSpPr/>
          <p:nvPr/>
        </p:nvSpPr>
        <p:spPr>
          <a:xfrm rot="5423378">
            <a:off x="3522833" y="3966276"/>
            <a:ext cx="646052" cy="0"/>
          </a:xfrm>
          <a:prstGeom prst="line">
            <a:avLst/>
          </a:prstGeom>
          <a:ln w="38100" cap="flat">
            <a:solidFill>
              <a:srgbClr val="0D3F4C"/>
            </a:solidFill>
            <a:prstDash val="solid"/>
            <a:headEnd type="none" w="sm" len="sm"/>
            <a:tailEnd type="arrow" w="med" len="sm"/>
          </a:ln>
        </p:spPr>
      </p:sp>
      <p:sp>
        <p:nvSpPr>
          <p:cNvPr id="17" name="AutoShape 17"/>
          <p:cNvSpPr/>
          <p:nvPr/>
        </p:nvSpPr>
        <p:spPr>
          <a:xfrm rot="6338223">
            <a:off x="3161583" y="8568505"/>
            <a:ext cx="594392" cy="0"/>
          </a:xfrm>
          <a:prstGeom prst="line">
            <a:avLst/>
          </a:prstGeom>
          <a:ln w="38100" cap="flat">
            <a:solidFill>
              <a:srgbClr val="0D3F4C"/>
            </a:solidFill>
            <a:prstDash val="solid"/>
            <a:headEnd type="none" w="sm" len="sm"/>
            <a:tailEnd type="arrow" w="med" len="sm"/>
          </a:ln>
        </p:spPr>
      </p:sp>
      <p:sp>
        <p:nvSpPr>
          <p:cNvPr id="18" name="AutoShape 18"/>
          <p:cNvSpPr/>
          <p:nvPr/>
        </p:nvSpPr>
        <p:spPr>
          <a:xfrm rot="3955770">
            <a:off x="4147860" y="8481092"/>
            <a:ext cx="885838" cy="0"/>
          </a:xfrm>
          <a:prstGeom prst="line">
            <a:avLst/>
          </a:prstGeom>
          <a:ln w="38100" cap="flat">
            <a:solidFill>
              <a:srgbClr val="0D3F4C"/>
            </a:solidFill>
            <a:prstDash val="solid"/>
            <a:headEnd type="none" w="sm" len="sm"/>
            <a:tailEnd type="arrow" w="med" len="sm"/>
          </a:ln>
        </p:spPr>
      </p:sp>
      <p:sp>
        <p:nvSpPr>
          <p:cNvPr id="19" name="AutoShape 19"/>
          <p:cNvSpPr/>
          <p:nvPr/>
        </p:nvSpPr>
        <p:spPr>
          <a:xfrm rot="5423378">
            <a:off x="3484842" y="7361353"/>
            <a:ext cx="646052" cy="0"/>
          </a:xfrm>
          <a:prstGeom prst="line">
            <a:avLst/>
          </a:prstGeom>
          <a:ln w="38100" cap="flat">
            <a:solidFill>
              <a:srgbClr val="0D3F4C"/>
            </a:solidFill>
            <a:prstDash val="solid"/>
            <a:headEnd type="none" w="sm" len="sm"/>
            <a:tailEnd type="arrow" w="med" len="sm"/>
          </a:ln>
        </p:spPr>
      </p:sp>
      <p:sp>
        <p:nvSpPr>
          <p:cNvPr id="20" name="AutoShape 20"/>
          <p:cNvSpPr/>
          <p:nvPr/>
        </p:nvSpPr>
        <p:spPr>
          <a:xfrm rot="5423378">
            <a:off x="3493849" y="4959962"/>
            <a:ext cx="646052" cy="0"/>
          </a:xfrm>
          <a:prstGeom prst="line">
            <a:avLst/>
          </a:prstGeom>
          <a:ln w="38100" cap="flat">
            <a:solidFill>
              <a:srgbClr val="0D3F4C"/>
            </a:solidFill>
            <a:prstDash val="solid"/>
            <a:headEnd type="none" w="sm" len="sm"/>
            <a:tailEnd type="arrow" w="med" len="sm"/>
          </a:ln>
        </p:spPr>
      </p:sp>
      <p:sp>
        <p:nvSpPr>
          <p:cNvPr id="21" name="AutoShape 21"/>
          <p:cNvSpPr/>
          <p:nvPr/>
        </p:nvSpPr>
        <p:spPr>
          <a:xfrm rot="5423378">
            <a:off x="3493849" y="6248614"/>
            <a:ext cx="646052" cy="0"/>
          </a:xfrm>
          <a:prstGeom prst="line">
            <a:avLst/>
          </a:prstGeom>
          <a:ln w="38100" cap="flat">
            <a:solidFill>
              <a:srgbClr val="0D3F4C"/>
            </a:solidFill>
            <a:prstDash val="solid"/>
            <a:headEnd type="none" w="sm" len="sm"/>
            <a:tailEnd type="arrow" w="med" len="sm"/>
          </a:ln>
        </p:spPr>
      </p:sp>
      <p:sp>
        <p:nvSpPr>
          <p:cNvPr id="22" name="AutoShape 22"/>
          <p:cNvSpPr/>
          <p:nvPr/>
        </p:nvSpPr>
        <p:spPr>
          <a:xfrm rot="5423378">
            <a:off x="8981801" y="4843564"/>
            <a:ext cx="646052" cy="0"/>
          </a:xfrm>
          <a:prstGeom prst="line">
            <a:avLst/>
          </a:prstGeom>
          <a:ln w="38100" cap="flat">
            <a:solidFill>
              <a:srgbClr val="0D3F4C"/>
            </a:solidFill>
            <a:prstDash val="solid"/>
            <a:headEnd type="none" w="sm" len="sm"/>
            <a:tailEnd type="arrow" w="med" len="sm"/>
          </a:ln>
        </p:spPr>
      </p:sp>
      <p:sp>
        <p:nvSpPr>
          <p:cNvPr id="23" name="AutoShape 23"/>
          <p:cNvSpPr/>
          <p:nvPr/>
        </p:nvSpPr>
        <p:spPr>
          <a:xfrm rot="5423378">
            <a:off x="8981801" y="5950363"/>
            <a:ext cx="646052" cy="0"/>
          </a:xfrm>
          <a:prstGeom prst="line">
            <a:avLst/>
          </a:prstGeom>
          <a:ln w="38100" cap="flat">
            <a:solidFill>
              <a:srgbClr val="0D3F4C"/>
            </a:solidFill>
            <a:prstDash val="solid"/>
            <a:headEnd type="none" w="sm" len="sm"/>
            <a:tailEnd type="arrow" w="med" len="sm"/>
          </a:ln>
        </p:spPr>
      </p:sp>
      <p:sp>
        <p:nvSpPr>
          <p:cNvPr id="24" name="AutoShape 24"/>
          <p:cNvSpPr/>
          <p:nvPr/>
        </p:nvSpPr>
        <p:spPr>
          <a:xfrm rot="5423378">
            <a:off x="8981801" y="7220319"/>
            <a:ext cx="646052" cy="0"/>
          </a:xfrm>
          <a:prstGeom prst="line">
            <a:avLst/>
          </a:prstGeom>
          <a:ln w="38100" cap="flat">
            <a:solidFill>
              <a:srgbClr val="0D3F4C"/>
            </a:solidFill>
            <a:prstDash val="solid"/>
            <a:headEnd type="none" w="sm" len="sm"/>
            <a:tailEnd type="arrow" w="med" len="sm"/>
          </a:ln>
        </p:spPr>
      </p:sp>
      <p:sp>
        <p:nvSpPr>
          <p:cNvPr id="25" name="AutoShape 25"/>
          <p:cNvSpPr/>
          <p:nvPr/>
        </p:nvSpPr>
        <p:spPr>
          <a:xfrm rot="5423378">
            <a:off x="8981801" y="8747297"/>
            <a:ext cx="646052" cy="0"/>
          </a:xfrm>
          <a:prstGeom prst="line">
            <a:avLst/>
          </a:prstGeom>
          <a:ln w="38100" cap="flat">
            <a:solidFill>
              <a:srgbClr val="0D3F4C"/>
            </a:solidFill>
            <a:prstDash val="solid"/>
            <a:headEnd type="none" w="sm" len="sm"/>
            <a:tailEnd type="arrow" w="med" len="sm"/>
          </a:ln>
        </p:spPr>
      </p:sp>
      <p:sp>
        <p:nvSpPr>
          <p:cNvPr id="26" name="AutoShape 26"/>
          <p:cNvSpPr/>
          <p:nvPr/>
        </p:nvSpPr>
        <p:spPr>
          <a:xfrm rot="5423378">
            <a:off x="13763467" y="4438603"/>
            <a:ext cx="646052" cy="0"/>
          </a:xfrm>
          <a:prstGeom prst="line">
            <a:avLst/>
          </a:prstGeom>
          <a:ln w="38100" cap="flat">
            <a:solidFill>
              <a:srgbClr val="0D3F4C"/>
            </a:solidFill>
            <a:prstDash val="solid"/>
            <a:headEnd type="none" w="sm" len="sm"/>
            <a:tailEnd type="arrow" w="med" len="sm"/>
          </a:ln>
        </p:spPr>
      </p:sp>
      <p:sp>
        <p:nvSpPr>
          <p:cNvPr id="27" name="AutoShape 27"/>
          <p:cNvSpPr/>
          <p:nvPr/>
        </p:nvSpPr>
        <p:spPr>
          <a:xfrm rot="5423378">
            <a:off x="13763467" y="5606364"/>
            <a:ext cx="646052" cy="0"/>
          </a:xfrm>
          <a:prstGeom prst="line">
            <a:avLst/>
          </a:prstGeom>
          <a:ln w="38100" cap="flat">
            <a:solidFill>
              <a:srgbClr val="0D3F4C"/>
            </a:solidFill>
            <a:prstDash val="solid"/>
            <a:headEnd type="none" w="sm" len="sm"/>
            <a:tailEnd type="arrow" w="med" len="sm"/>
          </a:ln>
        </p:spPr>
      </p:sp>
      <p:pic>
        <p:nvPicPr>
          <p:cNvPr id="31" name="Picture 31"/>
          <p:cNvPicPr>
            <a:picLocks noChangeAspect="1"/>
          </p:cNvPicPr>
          <p:nvPr/>
        </p:nvPicPr>
        <p:blipFill>
          <a:blip r:embed="rId4"/>
          <a:srcRect/>
          <a:stretch>
            <a:fillRect/>
          </a:stretch>
        </p:blipFill>
        <p:spPr>
          <a:xfrm>
            <a:off x="14973301" y="116710"/>
            <a:ext cx="846170" cy="846170"/>
          </a:xfrm>
          <a:prstGeom prst="rect">
            <a:avLst/>
          </a:prstGeom>
        </p:spPr>
      </p:pic>
      <p:pic>
        <p:nvPicPr>
          <p:cNvPr id="32" name="Picture 32"/>
          <p:cNvPicPr>
            <a:picLocks noChangeAspect="1"/>
          </p:cNvPicPr>
          <p:nvPr/>
        </p:nvPicPr>
        <p:blipFill>
          <a:blip r:embed="rId5"/>
          <a:srcRect/>
          <a:stretch>
            <a:fillRect/>
          </a:stretch>
        </p:blipFill>
        <p:spPr>
          <a:xfrm>
            <a:off x="2367477" y="116709"/>
            <a:ext cx="710356" cy="782547"/>
          </a:xfrm>
          <a:prstGeom prst="rect">
            <a:avLst/>
          </a:prstGeom>
        </p:spPr>
      </p:pic>
      <p:sp>
        <p:nvSpPr>
          <p:cNvPr id="33" name="TextBox 33"/>
          <p:cNvSpPr txBox="1"/>
          <p:nvPr/>
        </p:nvSpPr>
        <p:spPr>
          <a:xfrm>
            <a:off x="2758646" y="2752574"/>
            <a:ext cx="2174425" cy="761427"/>
          </a:xfrm>
          <a:prstGeom prst="rect">
            <a:avLst/>
          </a:prstGeom>
        </p:spPr>
        <p:txBody>
          <a:bodyPr lIns="0" tIns="0" rIns="0" bIns="0" rtlCol="0" anchor="t">
            <a:spAutoFit/>
          </a:bodyPr>
          <a:lstStyle/>
          <a:p>
            <a:pPr algn="ctr">
              <a:lnSpc>
                <a:spcPts val="3149"/>
              </a:lnSpc>
            </a:pPr>
            <a:r>
              <a:rPr lang="en-US" sz="2249" spc="17">
                <a:solidFill>
                  <a:srgbClr val="0D3F4C"/>
                </a:solidFill>
                <a:latin typeface="Gill Sans" panose="020B0604020202020204" charset="0"/>
                <a:cs typeface="Gill Sans" panose="020B0604020202020204" charset="0"/>
              </a:rPr>
              <a:t>Dental Health Aides (DHA/T) </a:t>
            </a:r>
          </a:p>
        </p:txBody>
      </p:sp>
      <p:sp>
        <p:nvSpPr>
          <p:cNvPr id="34" name="TextBox 34"/>
          <p:cNvSpPr txBox="1"/>
          <p:nvPr/>
        </p:nvSpPr>
        <p:spPr>
          <a:xfrm>
            <a:off x="13002247" y="2844707"/>
            <a:ext cx="2110521" cy="761362"/>
          </a:xfrm>
          <a:prstGeom prst="rect">
            <a:avLst/>
          </a:prstGeom>
        </p:spPr>
        <p:txBody>
          <a:bodyPr lIns="0" tIns="0" rIns="0" bIns="0" rtlCol="0" anchor="t">
            <a:spAutoFit/>
          </a:bodyPr>
          <a:lstStyle/>
          <a:p>
            <a:pPr algn="ctr">
              <a:lnSpc>
                <a:spcPts val="3149"/>
              </a:lnSpc>
            </a:pPr>
            <a:r>
              <a:rPr lang="en-US" sz="2249" spc="17" dirty="0">
                <a:solidFill>
                  <a:srgbClr val="0D3F4C"/>
                </a:solidFill>
                <a:latin typeface="Gill Sans" panose="020B0604020202020204" charset="0"/>
                <a:cs typeface="Gill Sans" panose="020B0604020202020204" charset="0"/>
              </a:rPr>
              <a:t>Community Health Aide</a:t>
            </a:r>
          </a:p>
        </p:txBody>
      </p:sp>
      <p:sp>
        <p:nvSpPr>
          <p:cNvPr id="35" name="TextBox 35"/>
          <p:cNvSpPr txBox="1"/>
          <p:nvPr/>
        </p:nvSpPr>
        <p:spPr>
          <a:xfrm>
            <a:off x="2978262" y="6585474"/>
            <a:ext cx="1677225" cy="326821"/>
          </a:xfrm>
          <a:prstGeom prst="rect">
            <a:avLst/>
          </a:prstGeom>
        </p:spPr>
        <p:txBody>
          <a:bodyPr lIns="0" tIns="0" rIns="0" bIns="0" rtlCol="0" anchor="t">
            <a:spAutoFit/>
          </a:bodyPr>
          <a:lstStyle/>
          <a:p>
            <a:pPr algn="ctr">
              <a:lnSpc>
                <a:spcPts val="2756"/>
              </a:lnSpc>
            </a:pPr>
            <a:r>
              <a:rPr lang="en-US" sz="1969" spc="15">
                <a:solidFill>
                  <a:srgbClr val="0D3F4C"/>
                </a:solidFill>
                <a:latin typeface="Gill Sans" panose="020B0604020202020204" charset="0"/>
                <a:cs typeface="Gill Sans" panose="020B0604020202020204" charset="0"/>
              </a:rPr>
              <a:t>EFDHA I</a:t>
            </a:r>
          </a:p>
        </p:txBody>
      </p:sp>
      <p:sp>
        <p:nvSpPr>
          <p:cNvPr id="36" name="TextBox 36"/>
          <p:cNvSpPr txBox="1"/>
          <p:nvPr/>
        </p:nvSpPr>
        <p:spPr>
          <a:xfrm>
            <a:off x="4385669" y="9043988"/>
            <a:ext cx="2258176" cy="685893"/>
          </a:xfrm>
          <a:prstGeom prst="rect">
            <a:avLst/>
          </a:prstGeom>
        </p:spPr>
        <p:txBody>
          <a:bodyPr lIns="0" tIns="0" rIns="0" bIns="0" rtlCol="0" anchor="t">
            <a:spAutoFit/>
          </a:bodyPr>
          <a:lstStyle/>
          <a:p>
            <a:pPr algn="ctr">
              <a:lnSpc>
                <a:spcPts val="2756"/>
              </a:lnSpc>
            </a:pPr>
            <a:r>
              <a:rPr lang="en-US" sz="1969" spc="15">
                <a:solidFill>
                  <a:srgbClr val="0D3F4C"/>
                </a:solidFill>
                <a:latin typeface="Gill Sans" panose="020B0604020202020204" charset="0"/>
                <a:cs typeface="Gill Sans" panose="020B0604020202020204" charset="0"/>
              </a:rPr>
              <a:t>DHA/Therapist (DHAT)</a:t>
            </a:r>
          </a:p>
        </p:txBody>
      </p:sp>
      <p:sp>
        <p:nvSpPr>
          <p:cNvPr id="37" name="TextBox 37"/>
          <p:cNvSpPr txBox="1"/>
          <p:nvPr/>
        </p:nvSpPr>
        <p:spPr>
          <a:xfrm>
            <a:off x="8070286" y="6427310"/>
            <a:ext cx="2411113" cy="326821"/>
          </a:xfrm>
          <a:prstGeom prst="rect">
            <a:avLst/>
          </a:prstGeom>
        </p:spPr>
        <p:txBody>
          <a:bodyPr lIns="0" tIns="0" rIns="0" bIns="0" rtlCol="0" anchor="t">
            <a:spAutoFit/>
          </a:bodyPr>
          <a:lstStyle/>
          <a:p>
            <a:pPr algn="ctr">
              <a:lnSpc>
                <a:spcPts val="2756"/>
              </a:lnSpc>
            </a:pPr>
            <a:r>
              <a:rPr lang="en-US" sz="1969" spc="15">
                <a:solidFill>
                  <a:srgbClr val="0D3F4C"/>
                </a:solidFill>
                <a:latin typeface="Gill Sans" panose="020B0604020202020204" charset="0"/>
                <a:cs typeface="Gill Sans" panose="020B0604020202020204" charset="0"/>
              </a:rPr>
              <a:t>BHA II </a:t>
            </a:r>
          </a:p>
        </p:txBody>
      </p:sp>
      <p:sp>
        <p:nvSpPr>
          <p:cNvPr id="38" name="TextBox 38"/>
          <p:cNvSpPr txBox="1"/>
          <p:nvPr/>
        </p:nvSpPr>
        <p:spPr>
          <a:xfrm>
            <a:off x="8070285" y="7831895"/>
            <a:ext cx="2411113" cy="326821"/>
          </a:xfrm>
          <a:prstGeom prst="rect">
            <a:avLst/>
          </a:prstGeom>
        </p:spPr>
        <p:txBody>
          <a:bodyPr lIns="0" tIns="0" rIns="0" bIns="0" rtlCol="0" anchor="t">
            <a:spAutoFit/>
          </a:bodyPr>
          <a:lstStyle/>
          <a:p>
            <a:pPr algn="ctr">
              <a:lnSpc>
                <a:spcPts val="2756"/>
              </a:lnSpc>
            </a:pPr>
            <a:r>
              <a:rPr lang="en-US" sz="1969" spc="15">
                <a:solidFill>
                  <a:srgbClr val="0D3F4C"/>
                </a:solidFill>
                <a:latin typeface="Gill Sans" panose="020B0604020202020204" charset="0"/>
                <a:cs typeface="Gill Sans" panose="020B0604020202020204" charset="0"/>
              </a:rPr>
              <a:t>BHA III </a:t>
            </a:r>
          </a:p>
        </p:txBody>
      </p:sp>
      <p:sp>
        <p:nvSpPr>
          <p:cNvPr id="39" name="TextBox 39"/>
          <p:cNvSpPr txBox="1"/>
          <p:nvPr/>
        </p:nvSpPr>
        <p:spPr>
          <a:xfrm>
            <a:off x="7891845" y="9068991"/>
            <a:ext cx="2767994" cy="326821"/>
          </a:xfrm>
          <a:prstGeom prst="rect">
            <a:avLst/>
          </a:prstGeom>
        </p:spPr>
        <p:txBody>
          <a:bodyPr lIns="0" tIns="0" rIns="0" bIns="0" rtlCol="0" anchor="t">
            <a:spAutoFit/>
          </a:bodyPr>
          <a:lstStyle/>
          <a:p>
            <a:pPr algn="ctr">
              <a:lnSpc>
                <a:spcPts val="2756"/>
              </a:lnSpc>
            </a:pPr>
            <a:r>
              <a:rPr lang="en-US" sz="1969" spc="15">
                <a:solidFill>
                  <a:srgbClr val="0D3F4C"/>
                </a:solidFill>
                <a:latin typeface="Gill Sans" panose="020B0604020202020204" charset="0"/>
                <a:cs typeface="Gill Sans" panose="020B0604020202020204" charset="0"/>
              </a:rPr>
              <a:t>BHA/Practitioner</a:t>
            </a:r>
          </a:p>
        </p:txBody>
      </p:sp>
      <p:sp>
        <p:nvSpPr>
          <p:cNvPr id="40" name="TextBox 40"/>
          <p:cNvSpPr txBox="1"/>
          <p:nvPr/>
        </p:nvSpPr>
        <p:spPr>
          <a:xfrm>
            <a:off x="12741147" y="4772493"/>
            <a:ext cx="2599833" cy="326821"/>
          </a:xfrm>
          <a:prstGeom prst="rect">
            <a:avLst/>
          </a:prstGeom>
        </p:spPr>
        <p:txBody>
          <a:bodyPr lIns="0" tIns="0" rIns="0" bIns="0" rtlCol="0" anchor="t">
            <a:spAutoFit/>
          </a:bodyPr>
          <a:lstStyle/>
          <a:p>
            <a:pPr algn="ctr">
              <a:lnSpc>
                <a:spcPts val="2756"/>
              </a:lnSpc>
            </a:pPr>
            <a:r>
              <a:rPr lang="en-US" sz="1969" spc="15" dirty="0">
                <a:solidFill>
                  <a:srgbClr val="0D3F4C"/>
                </a:solidFill>
                <a:latin typeface="Gill Sans" panose="020B0604020202020204" charset="0"/>
                <a:cs typeface="Gill Sans" panose="020B0604020202020204" charset="0"/>
              </a:rPr>
              <a:t>CHA </a:t>
            </a:r>
          </a:p>
        </p:txBody>
      </p:sp>
      <p:sp>
        <p:nvSpPr>
          <p:cNvPr id="41" name="TextBox 41"/>
          <p:cNvSpPr txBox="1"/>
          <p:nvPr/>
        </p:nvSpPr>
        <p:spPr>
          <a:xfrm>
            <a:off x="13136457" y="5936969"/>
            <a:ext cx="1865659" cy="326821"/>
          </a:xfrm>
          <a:prstGeom prst="rect">
            <a:avLst/>
          </a:prstGeom>
        </p:spPr>
        <p:txBody>
          <a:bodyPr lIns="0" tIns="0" rIns="0" bIns="0" rtlCol="0" anchor="t">
            <a:spAutoFit/>
          </a:bodyPr>
          <a:lstStyle/>
          <a:p>
            <a:pPr algn="ctr">
              <a:lnSpc>
                <a:spcPts val="2756"/>
              </a:lnSpc>
            </a:pPr>
            <a:r>
              <a:rPr lang="en-US" sz="1969" spc="15" dirty="0">
                <a:solidFill>
                  <a:srgbClr val="0D3F4C"/>
                </a:solidFill>
                <a:latin typeface="Gill Sans" panose="020B0604020202020204" charset="0"/>
                <a:cs typeface="Gill Sans" panose="020B0604020202020204" charset="0"/>
              </a:rPr>
              <a:t>CHAP</a:t>
            </a:r>
          </a:p>
        </p:txBody>
      </p:sp>
      <p:sp>
        <p:nvSpPr>
          <p:cNvPr id="43" name="TextBox 43"/>
          <p:cNvSpPr txBox="1"/>
          <p:nvPr/>
        </p:nvSpPr>
        <p:spPr>
          <a:xfrm>
            <a:off x="2969255" y="7764973"/>
            <a:ext cx="1677225" cy="326821"/>
          </a:xfrm>
          <a:prstGeom prst="rect">
            <a:avLst/>
          </a:prstGeom>
        </p:spPr>
        <p:txBody>
          <a:bodyPr lIns="0" tIns="0" rIns="0" bIns="0" rtlCol="0" anchor="t">
            <a:spAutoFit/>
          </a:bodyPr>
          <a:lstStyle/>
          <a:p>
            <a:pPr algn="ctr">
              <a:lnSpc>
                <a:spcPts val="2756"/>
              </a:lnSpc>
            </a:pPr>
            <a:r>
              <a:rPr lang="en-US" sz="1969" spc="15">
                <a:solidFill>
                  <a:srgbClr val="0D3F4C"/>
                </a:solidFill>
                <a:latin typeface="Gill Sans" panose="020B0604020202020204" charset="0"/>
                <a:cs typeface="Gill Sans" panose="020B0604020202020204" charset="0"/>
              </a:rPr>
              <a:t>EFDHA II</a:t>
            </a:r>
          </a:p>
        </p:txBody>
      </p:sp>
      <p:sp>
        <p:nvSpPr>
          <p:cNvPr id="44" name="TextBox 44"/>
          <p:cNvSpPr txBox="1"/>
          <p:nvPr/>
        </p:nvSpPr>
        <p:spPr>
          <a:xfrm>
            <a:off x="2628072" y="5482656"/>
            <a:ext cx="2377603" cy="326821"/>
          </a:xfrm>
          <a:prstGeom prst="rect">
            <a:avLst/>
          </a:prstGeom>
        </p:spPr>
        <p:txBody>
          <a:bodyPr lIns="0" tIns="0" rIns="0" bIns="0" rtlCol="0" anchor="t">
            <a:spAutoFit/>
          </a:bodyPr>
          <a:lstStyle/>
          <a:p>
            <a:pPr algn="ctr">
              <a:lnSpc>
                <a:spcPts val="2756"/>
              </a:lnSpc>
              <a:spcBef>
                <a:spcPct val="0"/>
              </a:spcBef>
            </a:pPr>
            <a:r>
              <a:rPr lang="en-US" sz="1969" spc="15">
                <a:solidFill>
                  <a:srgbClr val="0D3F4C"/>
                </a:solidFill>
                <a:latin typeface="Gill Sans" panose="020B0604020202020204" charset="0"/>
                <a:cs typeface="Gill Sans" panose="020B0604020202020204" charset="0"/>
              </a:rPr>
              <a:t>PDHA II</a:t>
            </a:r>
          </a:p>
        </p:txBody>
      </p:sp>
      <p:sp>
        <p:nvSpPr>
          <p:cNvPr id="46" name="TextBox 46"/>
          <p:cNvSpPr txBox="1"/>
          <p:nvPr/>
        </p:nvSpPr>
        <p:spPr>
          <a:xfrm>
            <a:off x="2628072" y="4276084"/>
            <a:ext cx="2377603" cy="326821"/>
          </a:xfrm>
          <a:prstGeom prst="rect">
            <a:avLst/>
          </a:prstGeom>
        </p:spPr>
        <p:txBody>
          <a:bodyPr lIns="0" tIns="0" rIns="0" bIns="0" rtlCol="0" anchor="t">
            <a:spAutoFit/>
          </a:bodyPr>
          <a:lstStyle/>
          <a:p>
            <a:pPr algn="ctr">
              <a:lnSpc>
                <a:spcPts val="2756"/>
              </a:lnSpc>
              <a:spcBef>
                <a:spcPct val="0"/>
              </a:spcBef>
            </a:pPr>
            <a:r>
              <a:rPr lang="en-US" sz="1969" spc="15">
                <a:solidFill>
                  <a:srgbClr val="0D3F4C"/>
                </a:solidFill>
                <a:latin typeface="Gill Sans" panose="020B0604020202020204" charset="0"/>
                <a:cs typeface="Gill Sans" panose="020B0604020202020204" charset="0"/>
              </a:rPr>
              <a:t>PDHA I</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0">
            <a:extLst>
              <a:ext uri="{FF2B5EF4-FFF2-40B4-BE49-F238E27FC236}">
                <a16:creationId xmlns:a16="http://schemas.microsoft.com/office/drawing/2014/main" id="{A96B0B69-EEA0-4944-B7F3-BF9944252E82}"/>
              </a:ext>
            </a:extLst>
          </p:cNvPr>
          <p:cNvSpPr>
            <a:spLocks noGrp="1"/>
          </p:cNvSpPr>
          <p:nvPr>
            <p:ph type="title"/>
          </p:nvPr>
        </p:nvSpPr>
        <p:spPr/>
        <p:txBody>
          <a:bodyPr>
            <a:normAutofit/>
          </a:bodyPr>
          <a:lstStyle/>
          <a:p>
            <a:r>
              <a:rPr lang="en-US" sz="4800" dirty="0"/>
              <a:t>Portland Area CHAP Program Updates</a:t>
            </a:r>
          </a:p>
        </p:txBody>
      </p:sp>
      <p:sp>
        <p:nvSpPr>
          <p:cNvPr id="12" name="Content Placeholder 11">
            <a:extLst>
              <a:ext uri="{FF2B5EF4-FFF2-40B4-BE49-F238E27FC236}">
                <a16:creationId xmlns:a16="http://schemas.microsoft.com/office/drawing/2014/main" id="{2B454478-6C50-4227-A976-01C84852B668}"/>
              </a:ext>
            </a:extLst>
          </p:cNvPr>
          <p:cNvSpPr>
            <a:spLocks noGrp="1"/>
          </p:cNvSpPr>
          <p:nvPr>
            <p:ph idx="1"/>
          </p:nvPr>
        </p:nvSpPr>
        <p:spPr/>
        <p:txBody>
          <a:bodyPr>
            <a:normAutofit/>
          </a:bodyPr>
          <a:lstStyle/>
          <a:p>
            <a:pPr indent="-457200">
              <a:buFont typeface="Arial" panose="020B0604020202020204" pitchFamily="34" charset="0"/>
              <a:buChar char="•"/>
            </a:pPr>
            <a:r>
              <a:rPr lang="en-US" sz="3200" b="1" dirty="0">
                <a:latin typeface="Calibri" panose="020F0502020204030204" pitchFamily="34" charset="0"/>
                <a:ea typeface="Calibri" panose="020F0502020204030204" pitchFamily="34" charset="0"/>
                <a:cs typeface="Calibri" panose="020F0502020204030204" pitchFamily="34" charset="0"/>
              </a:rPr>
              <a:t>CHA: </a:t>
            </a:r>
            <a:r>
              <a:rPr lang="en-US" sz="3200" dirty="0">
                <a:latin typeface="Calibri" panose="020F0502020204030204" pitchFamily="34" charset="0"/>
                <a:ea typeface="Calibri" panose="020F0502020204030204" pitchFamily="34" charset="0"/>
                <a:cs typeface="Calibri" panose="020F0502020204030204" pitchFamily="34" charset="0"/>
              </a:rPr>
              <a:t>Community Health Aide Practitioner (CHA/P) training will launch in the Portland Area in May 2024 (contingent on funding) with 3 Tribal pilot training sites. It is a designed as a 2 year training program from start to finish as a CHP. Certified CHA providers will be providing care in the Portland area as early as 2025 and CHP providers as early as 2026. This training will include an electronic Community Health Aide Manual for Practice (</a:t>
            </a:r>
            <a:r>
              <a:rPr lang="en-US" sz="3200" dirty="0" err="1">
                <a:latin typeface="Calibri" panose="020F0502020204030204" pitchFamily="34" charset="0"/>
                <a:ea typeface="Calibri" panose="020F0502020204030204" pitchFamily="34" charset="0"/>
                <a:cs typeface="Calibri" panose="020F0502020204030204" pitchFamily="34" charset="0"/>
              </a:rPr>
              <a:t>eCHAMP</a:t>
            </a:r>
            <a:r>
              <a:rPr lang="en-US" sz="3200" dirty="0">
                <a:latin typeface="Calibri" panose="020F0502020204030204" pitchFamily="34" charset="0"/>
                <a:ea typeface="Calibri" panose="020F0502020204030204" pitchFamily="34" charset="0"/>
                <a:cs typeface="Calibri" panose="020F0502020204030204" pitchFamily="34" charset="0"/>
              </a:rPr>
              <a:t>), equivalent to Alaska’s </a:t>
            </a:r>
            <a:r>
              <a:rPr lang="en-US" sz="3200" dirty="0" err="1">
                <a:latin typeface="Calibri" panose="020F0502020204030204" pitchFamily="34" charset="0"/>
                <a:ea typeface="Calibri" panose="020F0502020204030204" pitchFamily="34" charset="0"/>
                <a:cs typeface="Calibri" panose="020F0502020204030204" pitchFamily="34" charset="0"/>
              </a:rPr>
              <a:t>eCHAM</a:t>
            </a:r>
            <a:r>
              <a:rPr lang="en-US" sz="3200" dirty="0">
                <a:latin typeface="Calibri" panose="020F0502020204030204" pitchFamily="34" charset="0"/>
                <a:ea typeface="Calibri" panose="020F0502020204030204" pitchFamily="34" charset="0"/>
                <a:cs typeface="Calibri" panose="020F0502020204030204" pitchFamily="34" charset="0"/>
              </a:rPr>
              <a:t>, that is built with consideration for tribal health systems and practicing CHA/P’s outside of Alaska. </a:t>
            </a:r>
          </a:p>
          <a:p>
            <a:pPr indent="-457200">
              <a:buFont typeface="Arial" panose="020B0604020202020204" pitchFamily="34" charset="0"/>
              <a:buChar char="•"/>
            </a:pPr>
            <a:endParaRPr lang="en-US" sz="3200" dirty="0">
              <a:latin typeface="Calibri" panose="020F0502020204030204" pitchFamily="34" charset="0"/>
              <a:ea typeface="Calibri" panose="020F0502020204030204" pitchFamily="34" charset="0"/>
              <a:cs typeface="Calibri" panose="020F0502020204030204" pitchFamily="34" charset="0"/>
            </a:endParaRPr>
          </a:p>
          <a:p>
            <a:pPr indent="-457200">
              <a:buFont typeface="Arial" panose="020B0604020202020204" pitchFamily="34" charset="0"/>
              <a:buChar char="•"/>
            </a:pPr>
            <a:r>
              <a:rPr lang="en-US" sz="3200" b="1" dirty="0">
                <a:latin typeface="Calibri" panose="020F0502020204030204" pitchFamily="34" charset="0"/>
                <a:ea typeface="Calibri" panose="020F0502020204030204" pitchFamily="34" charset="0"/>
                <a:cs typeface="Calibri" panose="020F0502020204030204" pitchFamily="34" charset="0"/>
              </a:rPr>
              <a:t>CHR:</a:t>
            </a:r>
            <a:r>
              <a:rPr lang="en-US" sz="3200" dirty="0">
                <a:latin typeface="Calibri" panose="020F0502020204030204" pitchFamily="34" charset="0"/>
                <a:ea typeface="Calibri" panose="020F0502020204030204" pitchFamily="34" charset="0"/>
                <a:cs typeface="Calibri" panose="020F0502020204030204" pitchFamily="34" charset="0"/>
              </a:rPr>
              <a:t> TCHPP launched its first CHR training this week, in collaboration with Idaho State University, with 28 students representing Tribes from the Portland area, to Arizona, to Oklahoma. The CHR training will bridge education pathways for students to later become BHA’s, DHA’s, or CHA’s.  </a:t>
            </a:r>
          </a:p>
          <a:p>
            <a:endParaRPr lang="en-US" sz="3200" dirty="0"/>
          </a:p>
        </p:txBody>
      </p:sp>
    </p:spTree>
    <p:extLst>
      <p:ext uri="{BB962C8B-B14F-4D97-AF65-F5344CB8AC3E}">
        <p14:creationId xmlns:p14="http://schemas.microsoft.com/office/powerpoint/2010/main" val="229004941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6CB5DC-99C4-44CA-9378-19A23F519181}"/>
              </a:ext>
            </a:extLst>
          </p:cNvPr>
          <p:cNvSpPr>
            <a:spLocks noGrp="1"/>
          </p:cNvSpPr>
          <p:nvPr>
            <p:ph type="title"/>
          </p:nvPr>
        </p:nvSpPr>
        <p:spPr/>
        <p:txBody>
          <a:bodyPr/>
          <a:lstStyle/>
          <a:p>
            <a:r>
              <a:rPr lang="en-US" sz="4800" dirty="0"/>
              <a:t>Portland Area CHAP Program Updates</a:t>
            </a:r>
            <a:endParaRPr lang="en-US" dirty="0"/>
          </a:p>
        </p:txBody>
      </p:sp>
      <p:sp>
        <p:nvSpPr>
          <p:cNvPr id="3" name="Content Placeholder 2">
            <a:extLst>
              <a:ext uri="{FF2B5EF4-FFF2-40B4-BE49-F238E27FC236}">
                <a16:creationId xmlns:a16="http://schemas.microsoft.com/office/drawing/2014/main" id="{B295F2B6-5A4B-4762-B657-2696EC5A1BA5}"/>
              </a:ext>
            </a:extLst>
          </p:cNvPr>
          <p:cNvSpPr>
            <a:spLocks noGrp="1"/>
          </p:cNvSpPr>
          <p:nvPr>
            <p:ph idx="1"/>
          </p:nvPr>
        </p:nvSpPr>
        <p:spPr/>
        <p:txBody>
          <a:bodyPr>
            <a:normAutofit lnSpcReduction="10000"/>
          </a:bodyPr>
          <a:lstStyle/>
          <a:p>
            <a:r>
              <a:rPr lang="en-US" sz="3200" b="1" dirty="0">
                <a:latin typeface="Calibri" panose="020F0502020204030204" pitchFamily="34" charset="0"/>
                <a:ea typeface="Calibri" panose="020F0502020204030204" pitchFamily="34" charset="0"/>
                <a:cs typeface="Calibri" panose="020F0502020204030204" pitchFamily="34" charset="0"/>
              </a:rPr>
              <a:t>DHA: </a:t>
            </a:r>
            <a:r>
              <a:rPr lang="en-US" sz="3200" dirty="0">
                <a:latin typeface="Calibri" panose="020F0502020204030204" pitchFamily="34" charset="0"/>
                <a:ea typeface="Calibri" panose="020F0502020204030204" pitchFamily="34" charset="0"/>
                <a:cs typeface="Calibri" panose="020F0502020204030204" pitchFamily="34" charset="0"/>
              </a:rPr>
              <a:t>The DHAT education program at Swinomish/SVC accepted its second cohort of students, and the first cohort completed their first year of the program.</a:t>
            </a:r>
          </a:p>
          <a:p>
            <a:pPr lvl="1"/>
            <a:r>
              <a:rPr lang="en-US" sz="2900" dirty="0">
                <a:latin typeface="Calibri" panose="020F0502020204030204" pitchFamily="34" charset="0"/>
                <a:ea typeface="Calibri" panose="020F0502020204030204" pitchFamily="34" charset="0"/>
                <a:cs typeface="Calibri" panose="020F0502020204030204" pitchFamily="34" charset="0"/>
              </a:rPr>
              <a:t>Multiple clinics in the Area are interested in serving as future training sites for DHA education.</a:t>
            </a:r>
          </a:p>
          <a:p>
            <a:pPr marL="571500" lvl="1" indent="0">
              <a:buNone/>
            </a:pPr>
            <a:endParaRPr lang="en-US" sz="2900" dirty="0">
              <a:latin typeface="Calibri" panose="020F0502020204030204" pitchFamily="34" charset="0"/>
              <a:ea typeface="Calibri" panose="020F0502020204030204" pitchFamily="34" charset="0"/>
              <a:cs typeface="Calibri" panose="020F0502020204030204" pitchFamily="34" charset="0"/>
            </a:endParaRPr>
          </a:p>
          <a:p>
            <a:pPr indent="-457200">
              <a:buFont typeface="Arial" panose="020B0604020202020204" pitchFamily="34" charset="0"/>
              <a:buChar char="•"/>
            </a:pPr>
            <a:r>
              <a:rPr lang="en-US" sz="3200" b="1" dirty="0">
                <a:latin typeface="Calibri" panose="020F0502020204030204" pitchFamily="34" charset="0"/>
                <a:ea typeface="Calibri" panose="020F0502020204030204" pitchFamily="34" charset="0"/>
                <a:cs typeface="Calibri" panose="020F0502020204030204" pitchFamily="34" charset="0"/>
              </a:rPr>
              <a:t>BHA: </a:t>
            </a:r>
            <a:r>
              <a:rPr lang="en-US" sz="3200" dirty="0">
                <a:latin typeface="Calibri" panose="020F0502020204030204" pitchFamily="34" charset="0"/>
                <a:ea typeface="Calibri" panose="020F0502020204030204" pitchFamily="34" charset="0"/>
                <a:cs typeface="Calibri" panose="020F0502020204030204" pitchFamily="34" charset="0"/>
              </a:rPr>
              <a:t>The BHA levels I and II Education Program is now recruiting up to 24 students for its 3rd cohort - set to begin courses in January 2024 and end December 2025. Students are still able to receive up to $12,500 in stipend/scholarship funding. This cohort will add to the 48 BHAs/BHA trainees in the pacific northwest area. </a:t>
            </a:r>
          </a:p>
          <a:p>
            <a:pPr indent="-457200">
              <a:buFont typeface="Arial" panose="020B0604020202020204" pitchFamily="34" charset="0"/>
              <a:buChar char="•"/>
            </a:pPr>
            <a:r>
              <a:rPr lang="en-US" sz="3200" dirty="0">
                <a:latin typeface="Calibri" panose="020F0502020204030204" pitchFamily="34" charset="0"/>
                <a:ea typeface="Calibri" panose="020F0502020204030204" pitchFamily="34" charset="0"/>
                <a:cs typeface="Calibri" panose="020F0502020204030204" pitchFamily="34" charset="0"/>
              </a:rPr>
              <a:t>After a 2-year long process, Northwest Indian College's BHA Education Program - ATA degree has officially been accredited as of August 2023. This is not necessary for CHAP but accreditation gives the students access to financial aid and other benefits. Financial aid and website development for the program will be completed later this year, which will contribute to program sustainability and workforce development within behavioral health settings. </a:t>
            </a:r>
          </a:p>
          <a:p>
            <a:endParaRPr lang="en-US" sz="3200" dirty="0"/>
          </a:p>
        </p:txBody>
      </p:sp>
    </p:spTree>
    <p:extLst>
      <p:ext uri="{BB962C8B-B14F-4D97-AF65-F5344CB8AC3E}">
        <p14:creationId xmlns:p14="http://schemas.microsoft.com/office/powerpoint/2010/main" val="425704952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C9D109DA-6BAF-4AFC-A99A-0E14518E5E30}"/>
              </a:ext>
            </a:extLst>
          </p:cNvPr>
          <p:cNvSpPr>
            <a:spLocks noGrp="1"/>
          </p:cNvSpPr>
          <p:nvPr>
            <p:ph type="title"/>
          </p:nvPr>
        </p:nvSpPr>
        <p:spPr/>
        <p:txBody>
          <a:bodyPr>
            <a:normAutofit/>
          </a:bodyPr>
          <a:lstStyle/>
          <a:p>
            <a:r>
              <a:rPr lang="en-US" sz="4800" dirty="0"/>
              <a:t>Portland Area CHAP Updates Continued</a:t>
            </a:r>
          </a:p>
        </p:txBody>
      </p:sp>
      <p:sp>
        <p:nvSpPr>
          <p:cNvPr id="8" name="Content Placeholder 7">
            <a:extLst>
              <a:ext uri="{FF2B5EF4-FFF2-40B4-BE49-F238E27FC236}">
                <a16:creationId xmlns:a16="http://schemas.microsoft.com/office/drawing/2014/main" id="{756974F1-48C7-4D97-9373-E1893D6F16C3}"/>
              </a:ext>
            </a:extLst>
          </p:cNvPr>
          <p:cNvSpPr>
            <a:spLocks noGrp="1"/>
          </p:cNvSpPr>
          <p:nvPr>
            <p:ph idx="1"/>
          </p:nvPr>
        </p:nvSpPr>
        <p:spPr/>
        <p:txBody>
          <a:bodyPr>
            <a:normAutofit/>
          </a:bodyPr>
          <a:lstStyle/>
          <a:p>
            <a:r>
              <a:rPr lang="en-US" sz="3200" b="1" dirty="0">
                <a:latin typeface="Calibri" panose="020F0502020204030204" pitchFamily="34" charset="0"/>
                <a:ea typeface="Calibri" panose="020F0502020204030204" pitchFamily="34" charset="0"/>
                <a:cs typeface="Calibri" panose="020F0502020204030204" pitchFamily="34" charset="0"/>
              </a:rPr>
              <a:t>Portland Area CHAP Certification Board</a:t>
            </a:r>
            <a:r>
              <a:rPr lang="en-US" sz="3200" dirty="0">
                <a:latin typeface="Calibri" panose="020F0502020204030204" pitchFamily="34" charset="0"/>
                <a:ea typeface="Calibri" panose="020F0502020204030204" pitchFamily="34" charset="0"/>
                <a:cs typeface="Calibri" panose="020F0502020204030204" pitchFamily="34" charset="0"/>
              </a:rPr>
              <a:t>: Through an executive action by IHS Director Tso, the Alaska Area Certification Board has agreed to certify Portland Area Providers. We have provided the first two “test” applications to begin exploration of what that process will look like between the Alaska Area CHAP Certification Board and the Portland Area CHAP Certification Board</a:t>
            </a:r>
          </a:p>
          <a:p>
            <a:r>
              <a:rPr lang="en-US" sz="3200" dirty="0">
                <a:latin typeface="Calibri" panose="020F0502020204030204" pitchFamily="34" charset="0"/>
                <a:ea typeface="Calibri" panose="020F0502020204030204" pitchFamily="34" charset="0"/>
                <a:cs typeface="Calibri" panose="020F0502020204030204" pitchFamily="34" charset="0"/>
              </a:rPr>
              <a:t>The Tribal Community Health Provider Program Staff and SMEs worked with the Portland Area CHAP Certification (PACCB), the Behavioral Health Academic Review Committee (BHARC), and the Dental Academic Review Committee (DARC) to identify one Behavioral Health Aide (BHA) and one Dental Health Aide (DHA) application, which was then submitted to Alaska's Area CHAP Certification Board (AK CHAPCB) for federal review and recommendation. Note: the meeting was canceled and will be rescheduled for early September. </a:t>
            </a:r>
          </a:p>
        </p:txBody>
      </p:sp>
    </p:spTree>
    <p:extLst>
      <p:ext uri="{BB962C8B-B14F-4D97-AF65-F5344CB8AC3E}">
        <p14:creationId xmlns:p14="http://schemas.microsoft.com/office/powerpoint/2010/main" val="82400918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85D9C433-183A-40D1-AF28-CC99B27AA164}"/>
              </a:ext>
            </a:extLst>
          </p:cNvPr>
          <p:cNvSpPr>
            <a:spLocks noGrp="1"/>
          </p:cNvSpPr>
          <p:nvPr>
            <p:ph type="title"/>
          </p:nvPr>
        </p:nvSpPr>
        <p:spPr/>
        <p:txBody>
          <a:bodyPr/>
          <a:lstStyle/>
          <a:p>
            <a:r>
              <a:rPr lang="en-US" dirty="0"/>
              <a:t>CHAP TAG update</a:t>
            </a:r>
          </a:p>
        </p:txBody>
      </p:sp>
    </p:spTree>
    <p:extLst>
      <p:ext uri="{BB962C8B-B14F-4D97-AF65-F5344CB8AC3E}">
        <p14:creationId xmlns:p14="http://schemas.microsoft.com/office/powerpoint/2010/main" val="17611975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29A8847D-76F8-44ED-89EC-A40655D909B8}"/>
              </a:ext>
            </a:extLst>
          </p:cNvPr>
          <p:cNvSpPr>
            <a:spLocks noGrp="1"/>
          </p:cNvSpPr>
          <p:nvPr>
            <p:ph type="title"/>
          </p:nvPr>
        </p:nvSpPr>
        <p:spPr/>
        <p:txBody>
          <a:bodyPr>
            <a:normAutofit/>
          </a:bodyPr>
          <a:lstStyle/>
          <a:p>
            <a:r>
              <a:rPr lang="en-US" sz="4800" dirty="0">
                <a:latin typeface="Calibri" panose="020F0502020204030204" pitchFamily="34" charset="0"/>
                <a:ea typeface="Calibri" panose="020F0502020204030204" pitchFamily="34" charset="0"/>
                <a:cs typeface="Calibri" panose="020F0502020204030204" pitchFamily="34" charset="0"/>
              </a:rPr>
              <a:t>IHS Circular 20-06 Sec 6(E)</a:t>
            </a:r>
            <a:br>
              <a:rPr lang="en-US" sz="4800" dirty="0">
                <a:latin typeface="Calibri" panose="020F0502020204030204" pitchFamily="34" charset="0"/>
                <a:ea typeface="Calibri" panose="020F0502020204030204" pitchFamily="34" charset="0"/>
                <a:cs typeface="Calibri" panose="020F0502020204030204" pitchFamily="34" charset="0"/>
              </a:rPr>
            </a:br>
            <a:r>
              <a:rPr lang="en-US" sz="4800" dirty="0">
                <a:latin typeface="Calibri" panose="020F0502020204030204" pitchFamily="34" charset="0"/>
                <a:ea typeface="Calibri" panose="020F0502020204030204" pitchFamily="34" charset="0"/>
                <a:cs typeface="Calibri" panose="020F0502020204030204" pitchFamily="34" charset="0"/>
              </a:rPr>
              <a:t>National Certification Board (NCB)</a:t>
            </a:r>
          </a:p>
        </p:txBody>
      </p:sp>
      <p:sp>
        <p:nvSpPr>
          <p:cNvPr id="5" name="Content Placeholder 4">
            <a:extLst>
              <a:ext uri="{FF2B5EF4-FFF2-40B4-BE49-F238E27FC236}">
                <a16:creationId xmlns:a16="http://schemas.microsoft.com/office/drawing/2014/main" id="{CF07B9F8-0243-4178-A0D2-0A82D7DE7683}"/>
              </a:ext>
            </a:extLst>
          </p:cNvPr>
          <p:cNvSpPr>
            <a:spLocks noGrp="1"/>
          </p:cNvSpPr>
          <p:nvPr>
            <p:ph idx="1"/>
          </p:nvPr>
        </p:nvSpPr>
        <p:spPr>
          <a:xfrm>
            <a:off x="1083129" y="2728685"/>
            <a:ext cx="7349671" cy="5912498"/>
          </a:xfrm>
        </p:spPr>
        <p:txBody>
          <a:bodyPr>
            <a:normAutofit fontScale="92500"/>
          </a:bodyPr>
          <a:lstStyle/>
          <a:p>
            <a:endParaRPr lang="en-US" dirty="0">
              <a:latin typeface="Calibri" panose="020F0502020204030204" pitchFamily="34" charset="0"/>
              <a:ea typeface="Calibri" panose="020F0502020204030204" pitchFamily="34" charset="0"/>
              <a:cs typeface="Calibri" panose="020F0502020204030204" pitchFamily="34" charset="0"/>
            </a:endParaRPr>
          </a:p>
          <a:p>
            <a:pPr marL="0" indent="0">
              <a:buNone/>
            </a:pPr>
            <a:r>
              <a:rPr lang="en-US" dirty="0">
                <a:latin typeface="Calibri" panose="020F0502020204030204" pitchFamily="34" charset="0"/>
                <a:ea typeface="Calibri" panose="020F0502020204030204" pitchFamily="34" charset="0"/>
                <a:cs typeface="Calibri" panose="020F0502020204030204" pitchFamily="34" charset="0"/>
              </a:rPr>
              <a:t>Establishes National CHAP Standards and Procedures and approves the CHAP minimum training standards for all CHAP provider types outside of Alaska, for ACBs to utilize to ensure consistency across IHS Areas. </a:t>
            </a:r>
          </a:p>
          <a:p>
            <a:pPr marL="0" indent="0">
              <a:buNone/>
            </a:pPr>
            <a:r>
              <a:rPr lang="en-US" dirty="0">
                <a:latin typeface="Calibri" panose="020F0502020204030204" pitchFamily="34" charset="0"/>
                <a:ea typeface="Calibri" panose="020F0502020204030204" pitchFamily="34" charset="0"/>
                <a:cs typeface="Calibri" panose="020F0502020204030204" pitchFamily="34" charset="0"/>
              </a:rPr>
              <a:t>1. Specifies baseline requirements and scope of practice for all CHAP provider types, including community health aides and practitioners, dental health aides (including primary dental health aides, expanded functions dental health aides, dental health aide hygienists, and DHATs), and behavioral health aides and practitioners. </a:t>
            </a:r>
          </a:p>
          <a:p>
            <a:pPr marL="0" indent="0">
              <a:buNone/>
            </a:pPr>
            <a:r>
              <a:rPr lang="en-US" dirty="0">
                <a:latin typeface="Calibri" panose="020F0502020204030204" pitchFamily="34" charset="0"/>
                <a:ea typeface="Calibri" panose="020F0502020204030204" pitchFamily="34" charset="0"/>
                <a:cs typeface="Calibri" panose="020F0502020204030204" pitchFamily="34" charset="0"/>
              </a:rPr>
              <a:t>2. Conducts review of CHAP operations every three years to ensure consistency across all IHS Areas. </a:t>
            </a:r>
          </a:p>
          <a:p>
            <a:pPr marL="0" indent="0">
              <a:buNone/>
            </a:pPr>
            <a:r>
              <a:rPr lang="en-US" dirty="0">
                <a:latin typeface="Calibri" panose="020F0502020204030204" pitchFamily="34" charset="0"/>
                <a:ea typeface="Calibri" panose="020F0502020204030204" pitchFamily="34" charset="0"/>
                <a:cs typeface="Calibri" panose="020F0502020204030204" pitchFamily="34" charset="0"/>
              </a:rPr>
              <a:t>3. Convenes ACBs at a minimum of every three years to review National CHAP Standards and Procedures. </a:t>
            </a:r>
          </a:p>
          <a:p>
            <a:pPr marL="0" indent="0">
              <a:buNone/>
            </a:pPr>
            <a:r>
              <a:rPr lang="en-US" dirty="0">
                <a:latin typeface="Calibri" panose="020F0502020204030204" pitchFamily="34" charset="0"/>
                <a:ea typeface="Calibri" panose="020F0502020204030204" pitchFamily="34" charset="0"/>
                <a:cs typeface="Calibri" panose="020F0502020204030204" pitchFamily="34" charset="0"/>
              </a:rPr>
              <a:t>4. Determines what will constitute equivalent training of providers as authorized in the IHCIA. </a:t>
            </a:r>
          </a:p>
          <a:p>
            <a:pPr marL="0" indent="0">
              <a:buNone/>
            </a:pPr>
            <a:r>
              <a:rPr lang="en-US" dirty="0">
                <a:latin typeface="Calibri" panose="020F0502020204030204" pitchFamily="34" charset="0"/>
                <a:ea typeface="Calibri" panose="020F0502020204030204" pitchFamily="34" charset="0"/>
                <a:cs typeface="Calibri" panose="020F0502020204030204" pitchFamily="34" charset="0"/>
              </a:rPr>
              <a:t>5. Maintains annual records of ACB actions regarding certification of CHAP providers. The IHS will maintain a database and make it accessible to tribal contractors and compactors to encourage them to extend reciprocity in appropriate circumstances. </a:t>
            </a:r>
          </a:p>
          <a:p>
            <a:endParaRPr lang="en-US" dirty="0">
              <a:latin typeface="Calibri" panose="020F0502020204030204" pitchFamily="34" charset="0"/>
              <a:ea typeface="Calibri" panose="020F0502020204030204" pitchFamily="34" charset="0"/>
              <a:cs typeface="Calibri" panose="020F0502020204030204" pitchFamily="34" charset="0"/>
            </a:endParaRPr>
          </a:p>
        </p:txBody>
      </p:sp>
      <p:sp>
        <p:nvSpPr>
          <p:cNvPr id="8" name="Content Placeholder 1">
            <a:extLst>
              <a:ext uri="{FF2B5EF4-FFF2-40B4-BE49-F238E27FC236}">
                <a16:creationId xmlns:a16="http://schemas.microsoft.com/office/drawing/2014/main" id="{F65724FC-E493-4FBC-BC17-52D94B218A5A}"/>
              </a:ext>
            </a:extLst>
          </p:cNvPr>
          <p:cNvSpPr txBox="1">
            <a:spLocks/>
          </p:cNvSpPr>
          <p:nvPr/>
        </p:nvSpPr>
        <p:spPr>
          <a:xfrm>
            <a:off x="8813169" y="2728685"/>
            <a:ext cx="9329688" cy="7558315"/>
          </a:xfrm>
          <a:prstGeom prst="rect">
            <a:avLst/>
          </a:prstGeom>
        </p:spPr>
        <p:txBody>
          <a:bodyPr>
            <a:normAutofit fontScale="92500" lnSpcReduction="2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Gill Sans Nova Book" panose="020B0502020204020203" pitchFamily="34"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baseline="0">
                <a:solidFill>
                  <a:schemeClr val="tx1"/>
                </a:solidFill>
                <a:latin typeface="Gill Sans Nova Light" panose="020B0402020204020203" pitchFamily="34"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Gill Sans Nova Book" panose="020B0502020204020203" pitchFamily="34"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ill Sans Nova Book" panose="020B0502020204020203" pitchFamily="34"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ill Sans Nova Book" panose="020B0502020204020203" pitchFamily="34"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342900" indent="-342900" defTabSz="1371600">
              <a:spcBef>
                <a:spcPts val="1500"/>
              </a:spcBef>
              <a:buClrTx/>
            </a:pPr>
            <a:r>
              <a:rPr lang="en-US" sz="5400" dirty="0">
                <a:solidFill>
                  <a:srgbClr val="000000"/>
                </a:solidFill>
                <a:latin typeface="Calibri" panose="020F0502020204030204" pitchFamily="34" charset="0"/>
                <a:ea typeface="Calibri" panose="020F0502020204030204" pitchFamily="34" charset="0"/>
                <a:cs typeface="Calibri" panose="020F0502020204030204" pitchFamily="34" charset="0"/>
              </a:rPr>
              <a:t>Our understanding of the NCB function is to provide a national baseline of training requirements and scope of practice for CHAP providers and ensure portability between areas </a:t>
            </a:r>
          </a:p>
          <a:p>
            <a:pPr marL="342900" indent="-342900" defTabSz="1371600">
              <a:spcBef>
                <a:spcPts val="1500"/>
              </a:spcBef>
              <a:buClrTx/>
            </a:pPr>
            <a:r>
              <a:rPr lang="en-US" sz="5400" b="1" dirty="0">
                <a:solidFill>
                  <a:srgbClr val="000000"/>
                </a:solidFill>
                <a:latin typeface="Calibri" panose="020F0502020204030204" pitchFamily="34" charset="0"/>
                <a:ea typeface="Calibri" panose="020F0502020204030204" pitchFamily="34" charset="0"/>
                <a:cs typeface="Calibri" panose="020F0502020204030204" pitchFamily="34" charset="0"/>
              </a:rPr>
              <a:t>DOES NOT </a:t>
            </a:r>
            <a:r>
              <a:rPr lang="en-US" sz="5400" dirty="0">
                <a:solidFill>
                  <a:srgbClr val="000000"/>
                </a:solidFill>
                <a:latin typeface="Calibri" panose="020F0502020204030204" pitchFamily="34" charset="0"/>
                <a:ea typeface="Calibri" panose="020F0502020204030204" pitchFamily="34" charset="0"/>
                <a:cs typeface="Calibri" panose="020F0502020204030204" pitchFamily="34" charset="0"/>
              </a:rPr>
              <a:t>certify providers OR provide any input into the certification of providers</a:t>
            </a:r>
          </a:p>
          <a:p>
            <a:pPr marL="342900" indent="-342900" defTabSz="1371600">
              <a:spcBef>
                <a:spcPts val="1500"/>
              </a:spcBef>
              <a:buClrTx/>
            </a:pPr>
            <a:r>
              <a:rPr lang="en-US" sz="5400" b="1" dirty="0">
                <a:solidFill>
                  <a:srgbClr val="000000"/>
                </a:solidFill>
                <a:latin typeface="Calibri" panose="020F0502020204030204" pitchFamily="34" charset="0"/>
                <a:ea typeface="Calibri" panose="020F0502020204030204" pitchFamily="34" charset="0"/>
                <a:cs typeface="Calibri" panose="020F0502020204030204" pitchFamily="34" charset="0"/>
              </a:rPr>
              <a:t>DOES NOT </a:t>
            </a:r>
            <a:r>
              <a:rPr lang="en-US" sz="5400" dirty="0">
                <a:solidFill>
                  <a:srgbClr val="000000"/>
                </a:solidFill>
                <a:latin typeface="Calibri" panose="020F0502020204030204" pitchFamily="34" charset="0"/>
                <a:ea typeface="Calibri" panose="020F0502020204030204" pitchFamily="34" charset="0"/>
                <a:cs typeface="Calibri" panose="020F0502020204030204" pitchFamily="34" charset="0"/>
              </a:rPr>
              <a:t>collect or maintain independent data or records but gets that data from ACBs </a:t>
            </a:r>
          </a:p>
        </p:txBody>
      </p:sp>
    </p:spTree>
    <p:extLst>
      <p:ext uri="{BB962C8B-B14F-4D97-AF65-F5344CB8AC3E}">
        <p14:creationId xmlns:p14="http://schemas.microsoft.com/office/powerpoint/2010/main" val="870321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4041CE-CED7-480A-AB70-D2753FFC678A}"/>
              </a:ext>
            </a:extLst>
          </p:cNvPr>
          <p:cNvSpPr>
            <a:spLocks noGrp="1"/>
          </p:cNvSpPr>
          <p:nvPr>
            <p:ph type="title"/>
          </p:nvPr>
        </p:nvSpPr>
        <p:spPr/>
        <p:txBody>
          <a:bodyPr>
            <a:normAutofit/>
          </a:bodyPr>
          <a:lstStyle/>
          <a:p>
            <a:r>
              <a:rPr lang="en-US" sz="6000" dirty="0">
                <a:latin typeface="Calibri" panose="020F0502020204030204" pitchFamily="34" charset="0"/>
                <a:ea typeface="Calibri" panose="020F0502020204030204" pitchFamily="34" charset="0"/>
                <a:cs typeface="Calibri" panose="020F0502020204030204" pitchFamily="34" charset="0"/>
              </a:rPr>
              <a:t>CHAP TAG Updates</a:t>
            </a:r>
          </a:p>
        </p:txBody>
      </p:sp>
      <p:sp>
        <p:nvSpPr>
          <p:cNvPr id="4" name="Text Placeholder 3">
            <a:extLst>
              <a:ext uri="{FF2B5EF4-FFF2-40B4-BE49-F238E27FC236}">
                <a16:creationId xmlns:a16="http://schemas.microsoft.com/office/drawing/2014/main" id="{34BD02E9-C97D-4EF1-A4C5-19FFA4E3F384}"/>
              </a:ext>
            </a:extLst>
          </p:cNvPr>
          <p:cNvSpPr>
            <a:spLocks noGrp="1"/>
          </p:cNvSpPr>
          <p:nvPr>
            <p:ph type="body" idx="2"/>
          </p:nvPr>
        </p:nvSpPr>
        <p:spPr>
          <a:xfrm>
            <a:off x="1259682" y="2351314"/>
            <a:ext cx="16126981" cy="6933498"/>
          </a:xfrm>
        </p:spPr>
        <p:txBody>
          <a:bodyPr>
            <a:normAutofit/>
          </a:bodyPr>
          <a:lstStyle/>
          <a:p>
            <a:r>
              <a:rPr lang="en-US" sz="3600" dirty="0">
                <a:latin typeface="Calibri" panose="020F0502020204030204" pitchFamily="34" charset="0"/>
                <a:ea typeface="Calibri" panose="020F0502020204030204" pitchFamily="34" charset="0"/>
                <a:cs typeface="Calibri" panose="020F0502020204030204" pitchFamily="34" charset="0"/>
              </a:rPr>
              <a:t>The CHAP TAG met in tribal caucus on August 24</a:t>
            </a:r>
            <a:r>
              <a:rPr lang="en-US" sz="3600" baseline="30000" dirty="0">
                <a:latin typeface="Calibri" panose="020F0502020204030204" pitchFamily="34" charset="0"/>
                <a:ea typeface="Calibri" panose="020F0502020204030204" pitchFamily="34" charset="0"/>
                <a:cs typeface="Calibri" panose="020F0502020204030204" pitchFamily="34" charset="0"/>
              </a:rPr>
              <a:t>th</a:t>
            </a:r>
            <a:r>
              <a:rPr lang="en-US" sz="3600" dirty="0">
                <a:latin typeface="Calibri" panose="020F0502020204030204" pitchFamily="34" charset="0"/>
                <a:ea typeface="Calibri" panose="020F0502020204030204" pitchFamily="34" charset="0"/>
                <a:cs typeface="Calibri" panose="020F0502020204030204" pitchFamily="34" charset="0"/>
              </a:rPr>
              <a:t> to discuss the draft National Certification Board Charter</a:t>
            </a:r>
          </a:p>
          <a:p>
            <a:r>
              <a:rPr lang="en-US" sz="3600" dirty="0">
                <a:latin typeface="Calibri" panose="020F0502020204030204" pitchFamily="34" charset="0"/>
                <a:ea typeface="Calibri" panose="020F0502020204030204" pitchFamily="34" charset="0"/>
                <a:cs typeface="Calibri" panose="020F0502020204030204" pitchFamily="34" charset="0"/>
              </a:rPr>
              <a:t>Elected a new tribal co-chair, Brook Bender from the Phoenix Area</a:t>
            </a:r>
          </a:p>
          <a:p>
            <a:r>
              <a:rPr lang="en-US" sz="3600" dirty="0">
                <a:latin typeface="Calibri" panose="020F0502020204030204" pitchFamily="34" charset="0"/>
                <a:ea typeface="Calibri" panose="020F0502020204030204" pitchFamily="34" charset="0"/>
                <a:cs typeface="Calibri" panose="020F0502020204030204" pitchFamily="34" charset="0"/>
              </a:rPr>
              <a:t>The CHAP TAG sent a letter to Director Tso on August 30</a:t>
            </a:r>
            <a:r>
              <a:rPr lang="en-US" sz="3600" baseline="30000" dirty="0">
                <a:latin typeface="Calibri" panose="020F0502020204030204" pitchFamily="34" charset="0"/>
                <a:ea typeface="Calibri" panose="020F0502020204030204" pitchFamily="34" charset="0"/>
                <a:cs typeface="Calibri" panose="020F0502020204030204" pitchFamily="34" charset="0"/>
              </a:rPr>
              <a:t>th</a:t>
            </a:r>
            <a:r>
              <a:rPr lang="en-US" sz="3600" dirty="0">
                <a:latin typeface="Calibri" panose="020F0502020204030204" pitchFamily="34" charset="0"/>
                <a:ea typeface="Calibri" panose="020F0502020204030204" pitchFamily="34" charset="0"/>
                <a:cs typeface="Calibri" panose="020F0502020204030204" pitchFamily="34" charset="0"/>
              </a:rPr>
              <a:t> detailing their recommendations, comments, and concerns</a:t>
            </a:r>
          </a:p>
          <a:p>
            <a:r>
              <a:rPr lang="en-US" sz="3600" dirty="0">
                <a:latin typeface="Calibri" panose="020F0502020204030204" pitchFamily="34" charset="0"/>
                <a:ea typeface="Calibri" panose="020F0502020204030204" pitchFamily="34" charset="0"/>
                <a:cs typeface="Calibri" panose="020F0502020204030204" pitchFamily="34" charset="0"/>
              </a:rPr>
              <a:t>The Next CHAP TAG meeting will be September 6</a:t>
            </a:r>
            <a:r>
              <a:rPr lang="en-US" sz="3600" baseline="30000" dirty="0">
                <a:latin typeface="Calibri" panose="020F0502020204030204" pitchFamily="34" charset="0"/>
                <a:ea typeface="Calibri" panose="020F0502020204030204" pitchFamily="34" charset="0"/>
                <a:cs typeface="Calibri" panose="020F0502020204030204" pitchFamily="34" charset="0"/>
              </a:rPr>
              <a:t>th</a:t>
            </a:r>
            <a:r>
              <a:rPr lang="en-US" sz="3600" dirty="0">
                <a:latin typeface="Calibri" panose="020F0502020204030204" pitchFamily="34" charset="0"/>
                <a:ea typeface="Calibri" panose="020F0502020204030204" pitchFamily="34" charset="0"/>
                <a:cs typeface="Calibri" panose="020F0502020204030204" pitchFamily="34" charset="0"/>
              </a:rPr>
              <a:t> and 7</a:t>
            </a:r>
            <a:r>
              <a:rPr lang="en-US" sz="3600" baseline="30000" dirty="0">
                <a:latin typeface="Calibri" panose="020F0502020204030204" pitchFamily="34" charset="0"/>
                <a:ea typeface="Calibri" panose="020F0502020204030204" pitchFamily="34" charset="0"/>
                <a:cs typeface="Calibri" panose="020F0502020204030204" pitchFamily="34" charset="0"/>
              </a:rPr>
              <a:t>th</a:t>
            </a:r>
            <a:r>
              <a:rPr lang="en-US" sz="3600" dirty="0">
                <a:latin typeface="Calibri" panose="020F0502020204030204" pitchFamily="34" charset="0"/>
                <a:ea typeface="Calibri" panose="020F0502020204030204" pitchFamily="34" charset="0"/>
                <a:cs typeface="Calibri" panose="020F0502020204030204" pitchFamily="34" charset="0"/>
              </a:rPr>
              <a:t> at the NPAIHB offices in Portland with a remote option.</a:t>
            </a:r>
          </a:p>
          <a:p>
            <a:pPr lvl="3"/>
            <a:endParaRPr lang="en-US" sz="3600" dirty="0">
              <a:latin typeface="Calibri" panose="020F0502020204030204" pitchFamily="34" charset="0"/>
              <a:ea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94815554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7DF682-F2A9-4C69-A4F1-78ACE11DC4AC}"/>
              </a:ext>
            </a:extLst>
          </p:cNvPr>
          <p:cNvSpPr>
            <a:spLocks noGrp="1"/>
          </p:cNvSpPr>
          <p:nvPr>
            <p:ph type="title"/>
          </p:nvPr>
        </p:nvSpPr>
        <p:spPr>
          <a:xfrm>
            <a:off x="1259682" y="228600"/>
            <a:ext cx="15773400" cy="2307488"/>
          </a:xfrm>
        </p:spPr>
        <p:txBody>
          <a:bodyPr>
            <a:normAutofit/>
          </a:bodyPr>
          <a:lstStyle/>
          <a:p>
            <a:r>
              <a:rPr lang="en-US" sz="4800" dirty="0">
                <a:latin typeface="Calibri" panose="020F0502020204030204" pitchFamily="34" charset="0"/>
                <a:ea typeface="Calibri" panose="020F0502020204030204" pitchFamily="34" charset="0"/>
                <a:cs typeface="Calibri" panose="020F0502020204030204" pitchFamily="34" charset="0"/>
              </a:rPr>
              <a:t>National Certification Board Charter Comments (Summary)</a:t>
            </a:r>
          </a:p>
        </p:txBody>
      </p:sp>
      <p:sp>
        <p:nvSpPr>
          <p:cNvPr id="4" name="Text Placeholder 3">
            <a:extLst>
              <a:ext uri="{FF2B5EF4-FFF2-40B4-BE49-F238E27FC236}">
                <a16:creationId xmlns:a16="http://schemas.microsoft.com/office/drawing/2014/main" id="{A10F0838-D1F0-4304-9DEB-B23C96EB6074}"/>
              </a:ext>
            </a:extLst>
          </p:cNvPr>
          <p:cNvSpPr>
            <a:spLocks noGrp="1"/>
          </p:cNvSpPr>
          <p:nvPr>
            <p:ph type="body" idx="2"/>
          </p:nvPr>
        </p:nvSpPr>
        <p:spPr>
          <a:xfrm>
            <a:off x="1259682" y="1981200"/>
            <a:ext cx="15773400" cy="7303612"/>
          </a:xfrm>
        </p:spPr>
        <p:txBody>
          <a:bodyPr/>
          <a:lstStyle/>
          <a:p>
            <a:r>
              <a:rPr lang="en-US" sz="2800" dirty="0">
                <a:latin typeface="Calibri" panose="020F0502020204030204" pitchFamily="34" charset="0"/>
                <a:ea typeface="Calibri" panose="020F0502020204030204" pitchFamily="34" charset="0"/>
                <a:cs typeface="Calibri" panose="020F0502020204030204" pitchFamily="34" charset="0"/>
              </a:rPr>
              <a:t>National Certification Board Charter Comments (summary)</a:t>
            </a:r>
          </a:p>
          <a:p>
            <a:pPr lvl="1"/>
            <a:r>
              <a:rPr lang="en-US" sz="2800" dirty="0">
                <a:latin typeface="Calibri" panose="020F0502020204030204" pitchFamily="34" charset="0"/>
                <a:ea typeface="Calibri" panose="020F0502020204030204" pitchFamily="34" charset="0"/>
                <a:cs typeface="Calibri" panose="020F0502020204030204" pitchFamily="34" charset="0"/>
              </a:rPr>
              <a:t>The CHAP TAG has serious concerns about the leadership structure as written in the proposed NCB Charter</a:t>
            </a:r>
          </a:p>
          <a:p>
            <a:pPr lvl="3"/>
            <a:r>
              <a:rPr lang="en-US" sz="2800" dirty="0">
                <a:latin typeface="Calibri" panose="020F0502020204030204" pitchFamily="34" charset="0"/>
                <a:ea typeface="Calibri" panose="020F0502020204030204" pitchFamily="34" charset="0"/>
                <a:cs typeface="Calibri" panose="020F0502020204030204" pitchFamily="34" charset="0"/>
              </a:rPr>
              <a:t>Creates a federal chair in perpetuity with no tribal input</a:t>
            </a:r>
          </a:p>
          <a:p>
            <a:pPr lvl="3"/>
            <a:r>
              <a:rPr lang="en-US" sz="2800" dirty="0">
                <a:latin typeface="Calibri" panose="020F0502020204030204" pitchFamily="34" charset="0"/>
                <a:ea typeface="Calibri" panose="020F0502020204030204" pitchFamily="34" charset="0"/>
                <a:cs typeface="Calibri" panose="020F0502020204030204" pitchFamily="34" charset="0"/>
              </a:rPr>
              <a:t>Does not include a tribal co-chair</a:t>
            </a:r>
          </a:p>
          <a:p>
            <a:pPr lvl="3"/>
            <a:r>
              <a:rPr lang="en-US" sz="2800" dirty="0">
                <a:latin typeface="Calibri" panose="020F0502020204030204" pitchFamily="34" charset="0"/>
                <a:ea typeface="Calibri" panose="020F0502020204030204" pitchFamily="34" charset="0"/>
                <a:cs typeface="Calibri" panose="020F0502020204030204" pitchFamily="34" charset="0"/>
              </a:rPr>
              <a:t>The proposed tribal vice-chair position is pretty irrelevant and has no real leadership or authority as prescribed by the charter</a:t>
            </a:r>
          </a:p>
          <a:p>
            <a:pPr lvl="3"/>
            <a:r>
              <a:rPr lang="en-US" sz="2800" dirty="0">
                <a:latin typeface="Calibri" panose="020F0502020204030204" pitchFamily="34" charset="0"/>
                <a:ea typeface="Calibri" panose="020F0502020204030204" pitchFamily="34" charset="0"/>
                <a:cs typeface="Calibri" panose="020F0502020204030204" pitchFamily="34" charset="0"/>
              </a:rPr>
              <a:t>The federal chair has “ultimate decision-making authority” to “ensure the highest standards of health care for American Indian and Alaska Natives are maintained.”</a:t>
            </a:r>
          </a:p>
          <a:p>
            <a:pPr lvl="2"/>
            <a:r>
              <a:rPr lang="en-US" sz="2800" dirty="0">
                <a:latin typeface="Calibri" panose="020F0502020204030204" pitchFamily="34" charset="0"/>
                <a:ea typeface="Calibri" panose="020F0502020204030204" pitchFamily="34" charset="0"/>
                <a:cs typeface="Calibri" panose="020F0502020204030204" pitchFamily="34" charset="0"/>
              </a:rPr>
              <a:t>The CHAP TAG feels strongly that an </a:t>
            </a:r>
            <a:r>
              <a:rPr lang="en-US" sz="2800" b="1" dirty="0">
                <a:latin typeface="Calibri" panose="020F0502020204030204" pitchFamily="34" charset="0"/>
                <a:ea typeface="Calibri" panose="020F0502020204030204" pitchFamily="34" charset="0"/>
                <a:cs typeface="Calibri" panose="020F0502020204030204" pitchFamily="34" charset="0"/>
              </a:rPr>
              <a:t>inclusive and fair decision making process</a:t>
            </a:r>
            <a:r>
              <a:rPr lang="en-US" sz="2800" dirty="0">
                <a:latin typeface="Calibri" panose="020F0502020204030204" pitchFamily="34" charset="0"/>
                <a:ea typeface="Calibri" panose="020F0502020204030204" pitchFamily="34" charset="0"/>
                <a:cs typeface="Calibri" panose="020F0502020204030204" pitchFamily="34" charset="0"/>
              </a:rPr>
              <a:t> that elevates tribal leadership in CHAP should be embedded in the NCB Charter</a:t>
            </a:r>
          </a:p>
          <a:p>
            <a:pPr lvl="2"/>
            <a:r>
              <a:rPr lang="en-US" sz="2800" dirty="0">
                <a:latin typeface="Calibri" panose="020F0502020204030204" pitchFamily="34" charset="0"/>
                <a:ea typeface="Calibri" panose="020F0502020204030204" pitchFamily="34" charset="0"/>
                <a:cs typeface="Calibri" panose="020F0502020204030204" pitchFamily="34" charset="0"/>
              </a:rPr>
              <a:t>The CHAP TAG suggests that IHS look at other successful tribal boards and committees like this one as well as the Alaska and Portland Area CHAP Certification Boards for leadership structure that encourages meaningful tribal participation in decision-making.</a:t>
            </a:r>
          </a:p>
          <a:p>
            <a:endParaRPr lang="en-US" dirty="0">
              <a:latin typeface="Calibri" panose="020F0502020204030204" pitchFamily="34" charset="0"/>
              <a:ea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60679832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F8E818CE-EBBE-4678-92C8-2F54FDC89C9B}"/>
              </a:ext>
            </a:extLst>
          </p:cNvPr>
          <p:cNvSpPr>
            <a:spLocks noGrp="1"/>
          </p:cNvSpPr>
          <p:nvPr>
            <p:ph type="title"/>
          </p:nvPr>
        </p:nvSpPr>
        <p:spPr>
          <a:xfrm>
            <a:off x="1257300" y="344488"/>
            <a:ext cx="15773400" cy="1988400"/>
          </a:xfrm>
        </p:spPr>
        <p:txBody>
          <a:bodyPr>
            <a:normAutofit/>
          </a:bodyPr>
          <a:lstStyle/>
          <a:p>
            <a:r>
              <a:rPr lang="en-US" sz="4800" dirty="0">
                <a:latin typeface="Calibri" panose="020F0502020204030204" pitchFamily="34" charset="0"/>
                <a:ea typeface="Calibri" panose="020F0502020204030204" pitchFamily="34" charset="0"/>
                <a:cs typeface="Calibri" panose="020F0502020204030204" pitchFamily="34" charset="0"/>
              </a:rPr>
              <a:t>National Certification Board Charter Comments (Summary) continued</a:t>
            </a:r>
          </a:p>
        </p:txBody>
      </p:sp>
      <p:sp>
        <p:nvSpPr>
          <p:cNvPr id="8" name="Content Placeholder 7">
            <a:extLst>
              <a:ext uri="{FF2B5EF4-FFF2-40B4-BE49-F238E27FC236}">
                <a16:creationId xmlns:a16="http://schemas.microsoft.com/office/drawing/2014/main" id="{627F5997-D38D-4E58-BA84-E65491E02D46}"/>
              </a:ext>
            </a:extLst>
          </p:cNvPr>
          <p:cNvSpPr>
            <a:spLocks noGrp="1"/>
          </p:cNvSpPr>
          <p:nvPr>
            <p:ph idx="1"/>
          </p:nvPr>
        </p:nvSpPr>
        <p:spPr>
          <a:xfrm>
            <a:off x="1257300" y="1955800"/>
            <a:ext cx="15773400" cy="7309438"/>
          </a:xfrm>
        </p:spPr>
        <p:txBody>
          <a:bodyPr>
            <a:normAutofit/>
          </a:bodyPr>
          <a:lstStyle/>
          <a:p>
            <a:r>
              <a:rPr lang="en-US" sz="2800" dirty="0">
                <a:latin typeface="Calibri" panose="020F0502020204030204" pitchFamily="34" charset="0"/>
                <a:ea typeface="Calibri" panose="020F0502020204030204" pitchFamily="34" charset="0"/>
                <a:cs typeface="Calibri" panose="020F0502020204030204" pitchFamily="34" charset="0"/>
              </a:rPr>
              <a:t>The CHAP TAG understands that in the statute the certification boards are federal boards. </a:t>
            </a:r>
          </a:p>
          <a:p>
            <a:r>
              <a:rPr lang="en-US" sz="2800" dirty="0">
                <a:latin typeface="Calibri" panose="020F0502020204030204" pitchFamily="34" charset="0"/>
                <a:ea typeface="Calibri" panose="020F0502020204030204" pitchFamily="34" charset="0"/>
                <a:cs typeface="Calibri" panose="020F0502020204030204" pitchFamily="34" charset="0"/>
              </a:rPr>
              <a:t>The CHAP TAG also understands that the IHS CMO, OCPS Director, and IHS Area Directors have prescribed roles in IHS Circular 20-06.  </a:t>
            </a:r>
          </a:p>
          <a:p>
            <a:r>
              <a:rPr lang="en-US" sz="2800" b="1" dirty="0">
                <a:latin typeface="Calibri" panose="020F0502020204030204" pitchFamily="34" charset="0"/>
                <a:ea typeface="Calibri" panose="020F0502020204030204" pitchFamily="34" charset="0"/>
                <a:cs typeface="Calibri" panose="020F0502020204030204" pitchFamily="34" charset="0"/>
              </a:rPr>
              <a:t>Even within those bounds, the CHAP TAG strongly believes that there is precedence for a CHAP implemented through a participatory tribally-led process,</a:t>
            </a:r>
          </a:p>
          <a:p>
            <a:r>
              <a:rPr lang="en-US" sz="2800" b="1" dirty="0">
                <a:latin typeface="Calibri" panose="020F0502020204030204" pitchFamily="34" charset="0"/>
                <a:ea typeface="Calibri" panose="020F0502020204030204" pitchFamily="34" charset="0"/>
                <a:cs typeface="Calibri" panose="020F0502020204030204" pitchFamily="34" charset="0"/>
              </a:rPr>
              <a:t>CHAP TAG is advocating for a CHAP that has flexibility at the local level, embodies tribal self-governance, and upholds the purpose and vision of CHAP as a community-based program.</a:t>
            </a:r>
          </a:p>
          <a:p>
            <a:r>
              <a:rPr lang="en-US" sz="2800" dirty="0">
                <a:latin typeface="Calibri" panose="020F0502020204030204" pitchFamily="34" charset="0"/>
                <a:ea typeface="Calibri" panose="020F0502020204030204" pitchFamily="34" charset="0"/>
                <a:cs typeface="Calibri" panose="020F0502020204030204" pitchFamily="34" charset="0"/>
              </a:rPr>
              <a:t>The Alaska program has demonstrated that a federal board can successfully elevate tribal leadership, that a group of tribally selected individuals can safely and effectively regulate a health provider certification body, and with both of those conditions being true, can be in compliance with federal law.</a:t>
            </a:r>
          </a:p>
          <a:p>
            <a:r>
              <a:rPr lang="en-US" sz="2800" dirty="0">
                <a:latin typeface="Calibri" panose="020F0502020204030204" pitchFamily="34" charset="0"/>
                <a:ea typeface="Calibri" panose="020F0502020204030204" pitchFamily="34" charset="0"/>
                <a:cs typeface="Calibri" panose="020F0502020204030204" pitchFamily="34" charset="0"/>
              </a:rPr>
              <a:t>The CHAP TAG is advocating for a NCB Charter that creates opportunities for tribal communities to advise on the baseline infrastructure of CHAP impacting their health aide programs. </a:t>
            </a:r>
          </a:p>
          <a:p>
            <a:r>
              <a:rPr lang="en-US" sz="2800" dirty="0">
                <a:latin typeface="Calibri" panose="020F0502020204030204" pitchFamily="34" charset="0"/>
                <a:ea typeface="Calibri" panose="020F0502020204030204" pitchFamily="34" charset="0"/>
                <a:cs typeface="Calibri" panose="020F0502020204030204" pitchFamily="34" charset="0"/>
              </a:rPr>
              <a:t>CHAP TAG is advocating for shared decision making for determination of procedures and processes related to the NCB.</a:t>
            </a:r>
          </a:p>
        </p:txBody>
      </p:sp>
    </p:spTree>
    <p:extLst>
      <p:ext uri="{BB962C8B-B14F-4D97-AF65-F5344CB8AC3E}">
        <p14:creationId xmlns:p14="http://schemas.microsoft.com/office/powerpoint/2010/main" val="381810051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65D073-0637-46CC-96B7-919477E3DB83}"/>
              </a:ext>
            </a:extLst>
          </p:cNvPr>
          <p:cNvSpPr>
            <a:spLocks noGrp="1"/>
          </p:cNvSpPr>
          <p:nvPr>
            <p:ph type="title"/>
          </p:nvPr>
        </p:nvSpPr>
        <p:spPr/>
        <p:txBody>
          <a:bodyPr/>
          <a:lstStyle/>
          <a:p>
            <a:r>
              <a:rPr lang="en-US" sz="4800" dirty="0">
                <a:latin typeface="Calibri" panose="020F0502020204030204" pitchFamily="34" charset="0"/>
                <a:ea typeface="Calibri" panose="020F0502020204030204" pitchFamily="34" charset="0"/>
                <a:cs typeface="Calibri" panose="020F0502020204030204" pitchFamily="34" charset="0"/>
              </a:rPr>
              <a:t>National Certification Board Charter Comments (Summary) continued</a:t>
            </a:r>
            <a:endParaRPr lang="en-US" dirty="0"/>
          </a:p>
        </p:txBody>
      </p:sp>
      <p:sp>
        <p:nvSpPr>
          <p:cNvPr id="3" name="Content Placeholder 2">
            <a:extLst>
              <a:ext uri="{FF2B5EF4-FFF2-40B4-BE49-F238E27FC236}">
                <a16:creationId xmlns:a16="http://schemas.microsoft.com/office/drawing/2014/main" id="{52FF1FA4-D606-4CEB-BFA5-EE5220641F46}"/>
              </a:ext>
            </a:extLst>
          </p:cNvPr>
          <p:cNvSpPr>
            <a:spLocks noGrp="1"/>
          </p:cNvSpPr>
          <p:nvPr>
            <p:ph idx="1"/>
          </p:nvPr>
        </p:nvSpPr>
        <p:spPr/>
        <p:txBody>
          <a:bodyPr>
            <a:normAutofit/>
          </a:bodyPr>
          <a:lstStyle/>
          <a:p>
            <a:r>
              <a:rPr lang="en-US" sz="2800" dirty="0">
                <a:latin typeface="Calibri" panose="020F0502020204030204" pitchFamily="34" charset="0"/>
                <a:ea typeface="Calibri" panose="020F0502020204030204" pitchFamily="34" charset="0"/>
                <a:cs typeface="Calibri" panose="020F0502020204030204" pitchFamily="34" charset="0"/>
              </a:rPr>
              <a:t>CHAP TAG remains committed to self-determination, self-governance, and tribal sovereignty and believes that CHAP is successful in Alaska because it is self-governance and self-determination in action.</a:t>
            </a:r>
          </a:p>
          <a:p>
            <a:r>
              <a:rPr lang="en-US" sz="2800" dirty="0">
                <a:latin typeface="Calibri"/>
                <a:ea typeface="Calibri"/>
                <a:cs typeface="Calibri"/>
                <a:sym typeface="Calibri"/>
              </a:rPr>
              <a:t>CHAP TAG members are committed to supporting CHAP policy that retains the uniquely tribal nature of CHAP in this historic implementation</a:t>
            </a:r>
          </a:p>
          <a:p>
            <a:r>
              <a:rPr lang="en-US" sz="2800" dirty="0">
                <a:latin typeface="Calibri"/>
                <a:ea typeface="Calibri"/>
                <a:cs typeface="Calibri"/>
                <a:sym typeface="Calibri"/>
              </a:rPr>
              <a:t>CHAP implementation is both unique and difficult at the same time because it poses a viable opportunity to challenge the harms of structurally racist systems that have for centuries disadvantaged the health and wellbeing of tribal communities. </a:t>
            </a:r>
          </a:p>
          <a:p>
            <a:r>
              <a:rPr lang="en-US" sz="2800" dirty="0">
                <a:latin typeface="Calibri"/>
                <a:ea typeface="Calibri"/>
                <a:cs typeface="Calibri"/>
                <a:sym typeface="Calibri"/>
              </a:rPr>
              <a:t>The CHAP TAG is advocating for a NCB charter that is drafted to lift and amplify tribal leadership from the tribal communities it is designed to serve and reinsert institutional CHAP knowledge from the tribal communities experienced with CHAP into implementation so that as the health aide program grows, the essential tribally-based features of CHAP could be replicated from Area to Area. </a:t>
            </a:r>
          </a:p>
          <a:p>
            <a:r>
              <a:rPr lang="en-US" sz="2800" dirty="0">
                <a:latin typeface="Calibri"/>
                <a:ea typeface="Calibri"/>
                <a:cs typeface="Calibri"/>
                <a:sym typeface="Calibri"/>
              </a:rPr>
              <a:t> CHAP TAG is excited at the possibility of this unique partnership between IHS and tribes as demonstrated in Alaska and will continue to advocate toward that end.</a:t>
            </a:r>
          </a:p>
          <a:p>
            <a:endParaRPr lang="en-US" sz="2800" dirty="0">
              <a:latin typeface="Calibri" panose="020F0502020204030204" pitchFamily="34" charset="0"/>
              <a:ea typeface="Calibri" panose="020F0502020204030204" pitchFamily="34" charset="0"/>
              <a:cs typeface="Calibri" panose="020F0502020204030204" pitchFamily="34" charset="0"/>
            </a:endParaRPr>
          </a:p>
          <a:p>
            <a:endParaRPr lang="en-US" sz="2800" dirty="0"/>
          </a:p>
        </p:txBody>
      </p:sp>
    </p:spTree>
    <p:extLst>
      <p:ext uri="{BB962C8B-B14F-4D97-AF65-F5344CB8AC3E}">
        <p14:creationId xmlns:p14="http://schemas.microsoft.com/office/powerpoint/2010/main" val="230896962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544"/>
        <p:cNvGrpSpPr/>
        <p:nvPr/>
      </p:nvGrpSpPr>
      <p:grpSpPr>
        <a:xfrm>
          <a:off x="0" y="0"/>
          <a:ext cx="0" cy="0"/>
          <a:chOff x="0" y="0"/>
          <a:chExt cx="0" cy="0"/>
        </a:xfrm>
      </p:grpSpPr>
      <p:pic>
        <p:nvPicPr>
          <p:cNvPr id="545" name="Google Shape;545;p54"/>
          <p:cNvPicPr preferRelativeResize="0"/>
          <p:nvPr/>
        </p:nvPicPr>
        <p:blipFill rotWithShape="1">
          <a:blip r:embed="rId3">
            <a:alphaModFix/>
          </a:blip>
          <a:srcRect t="7825" b="7824"/>
          <a:stretch/>
        </p:blipFill>
        <p:spPr>
          <a:xfrm>
            <a:off x="0" y="0"/>
            <a:ext cx="18288000" cy="10287000"/>
          </a:xfrm>
          <a:prstGeom prst="rect">
            <a:avLst/>
          </a:prstGeom>
          <a:noFill/>
          <a:ln>
            <a:noFill/>
          </a:ln>
        </p:spPr>
      </p:pic>
      <p:sp>
        <p:nvSpPr>
          <p:cNvPr id="546" name="Google Shape;546;p54"/>
          <p:cNvSpPr/>
          <p:nvPr/>
        </p:nvSpPr>
        <p:spPr>
          <a:xfrm>
            <a:off x="6776676" y="3897382"/>
            <a:ext cx="4734648" cy="4734628"/>
          </a:xfrm>
          <a:custGeom>
            <a:avLst/>
            <a:gdLst/>
            <a:ahLst/>
            <a:cxnLst/>
            <a:rect l="l" t="t" r="r" b="b"/>
            <a:pathLst>
              <a:path w="6350000" h="6349974" extrusionOk="0">
                <a:moveTo>
                  <a:pt x="6350000" y="3175025"/>
                </a:moveTo>
                <a:cubicBezTo>
                  <a:pt x="6350000" y="4928451"/>
                  <a:pt x="4928476" y="6349974"/>
                  <a:pt x="3175000" y="6349974"/>
                </a:cubicBezTo>
                <a:cubicBezTo>
                  <a:pt x="1421498" y="6349974"/>
                  <a:pt x="0" y="4928451"/>
                  <a:pt x="0" y="3175025"/>
                </a:cubicBezTo>
                <a:cubicBezTo>
                  <a:pt x="0" y="1421511"/>
                  <a:pt x="1421498" y="0"/>
                  <a:pt x="3175000" y="0"/>
                </a:cubicBezTo>
                <a:cubicBezTo>
                  <a:pt x="4928501" y="0"/>
                  <a:pt x="6350000" y="1421511"/>
                  <a:pt x="6350000" y="3175025"/>
                </a:cubicBezTo>
                <a:close/>
              </a:path>
            </a:pathLst>
          </a:custGeom>
          <a:blipFill rotWithShape="1">
            <a:blip r:embed="rId4">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47" name="Google Shape;547;p54"/>
          <p:cNvGrpSpPr/>
          <p:nvPr/>
        </p:nvGrpSpPr>
        <p:grpSpPr>
          <a:xfrm>
            <a:off x="1028700" y="706194"/>
            <a:ext cx="13476950" cy="3191188"/>
            <a:chOff x="0" y="0"/>
            <a:chExt cx="17969267" cy="4254918"/>
          </a:xfrm>
        </p:grpSpPr>
        <p:sp>
          <p:nvSpPr>
            <p:cNvPr id="548" name="Google Shape;548;p54"/>
            <p:cNvSpPr txBox="1"/>
            <p:nvPr/>
          </p:nvSpPr>
          <p:spPr>
            <a:xfrm>
              <a:off x="0" y="0"/>
              <a:ext cx="17969263" cy="2641600"/>
            </a:xfrm>
            <a:prstGeom prst="rect">
              <a:avLst/>
            </a:prstGeom>
            <a:noFill/>
            <a:ln>
              <a:noFill/>
            </a:ln>
          </p:spPr>
          <p:txBody>
            <a:bodyPr spcFirstLastPara="1" wrap="square" lIns="0" tIns="0" rIns="0" bIns="0" anchor="t" anchorCtr="0">
              <a:spAutoFit/>
            </a:bodyPr>
            <a:lstStyle/>
            <a:p>
              <a:pPr marL="0" marR="0" lvl="0" indent="0" algn="l" rtl="0">
                <a:lnSpc>
                  <a:spcPct val="120000"/>
                </a:lnSpc>
                <a:spcBef>
                  <a:spcPts val="0"/>
                </a:spcBef>
                <a:spcAft>
                  <a:spcPts val="0"/>
                </a:spcAft>
                <a:buClr>
                  <a:srgbClr val="0097A0"/>
                </a:buClr>
                <a:buSzPts val="6500"/>
                <a:buFont typeface="Alfa Slab One"/>
                <a:buNone/>
              </a:pPr>
              <a:r>
                <a:rPr lang="en-US" sz="6500" b="0" i="0" u="none" strike="noStrike" cap="none">
                  <a:solidFill>
                    <a:srgbClr val="0097A0"/>
                  </a:solidFill>
                  <a:latin typeface="Alfa Slab One"/>
                  <a:ea typeface="Alfa Slab One"/>
                  <a:cs typeface="Alfa Slab One"/>
                  <a:sym typeface="Alfa Slab One"/>
                </a:rPr>
                <a:t>For Ongoing, Updated Information</a:t>
              </a:r>
              <a:endParaRPr/>
            </a:p>
          </p:txBody>
        </p:sp>
        <p:sp>
          <p:nvSpPr>
            <p:cNvPr id="549" name="Google Shape;549;p54"/>
            <p:cNvSpPr txBox="1"/>
            <p:nvPr/>
          </p:nvSpPr>
          <p:spPr>
            <a:xfrm>
              <a:off x="0" y="2929990"/>
              <a:ext cx="17969267" cy="787400"/>
            </a:xfrm>
            <a:prstGeom prst="rect">
              <a:avLst/>
            </a:prstGeom>
            <a:noFill/>
            <a:ln>
              <a:noFill/>
            </a:ln>
          </p:spPr>
          <p:txBody>
            <a:bodyPr spcFirstLastPara="1" wrap="square" lIns="0" tIns="0" rIns="0" bIns="0" anchor="t" anchorCtr="0">
              <a:spAutoFit/>
            </a:bodyPr>
            <a:lstStyle/>
            <a:p>
              <a:pPr marL="0" marR="0" lvl="0" indent="0" algn="l" rtl="0">
                <a:lnSpc>
                  <a:spcPct val="120000"/>
                </a:lnSpc>
                <a:spcBef>
                  <a:spcPts val="0"/>
                </a:spcBef>
                <a:spcAft>
                  <a:spcPts val="0"/>
                </a:spcAft>
                <a:buClr>
                  <a:srgbClr val="E82F1A"/>
                </a:buClr>
                <a:buSzPts val="3900"/>
                <a:buFont typeface="Source Sans Pro"/>
                <a:buNone/>
              </a:pPr>
              <a:r>
                <a:rPr lang="en-US" sz="3900" b="1" i="0" u="none" strike="noStrike" cap="none">
                  <a:solidFill>
                    <a:srgbClr val="E82F1A"/>
                  </a:solidFill>
                  <a:latin typeface="Source Sans Pro"/>
                  <a:ea typeface="Source Sans Pro"/>
                  <a:cs typeface="Source Sans Pro"/>
                  <a:sym typeface="Source Sans Pro"/>
                </a:rPr>
                <a:t>VISIT OUR WEBSITE</a:t>
              </a:r>
              <a:endParaRPr/>
            </a:p>
          </p:txBody>
        </p:sp>
        <p:sp>
          <p:nvSpPr>
            <p:cNvPr id="550" name="Google Shape;550;p54"/>
            <p:cNvSpPr/>
            <p:nvPr/>
          </p:nvSpPr>
          <p:spPr>
            <a:xfrm>
              <a:off x="0" y="4100401"/>
              <a:ext cx="2283800" cy="154517"/>
            </a:xfrm>
            <a:prstGeom prst="rect">
              <a:avLst/>
            </a:prstGeom>
            <a:solidFill>
              <a:srgbClr val="8F6858"/>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551" name="Google Shape;551;p54"/>
          <p:cNvPicPr preferRelativeResize="0"/>
          <p:nvPr/>
        </p:nvPicPr>
        <p:blipFill rotWithShape="1">
          <a:blip r:embed="rId5">
            <a:alphaModFix/>
          </a:blip>
          <a:srcRect/>
          <a:stretch/>
        </p:blipFill>
        <p:spPr>
          <a:xfrm rot="5400000">
            <a:off x="2453147" y="3675475"/>
            <a:ext cx="2081876" cy="5407470"/>
          </a:xfrm>
          <a:prstGeom prst="rect">
            <a:avLst/>
          </a:prstGeom>
          <a:noFill/>
          <a:ln>
            <a:noFill/>
          </a:ln>
        </p:spPr>
      </p:pic>
      <p:pic>
        <p:nvPicPr>
          <p:cNvPr id="552" name="Google Shape;552;p54"/>
          <p:cNvPicPr preferRelativeResize="0"/>
          <p:nvPr/>
        </p:nvPicPr>
        <p:blipFill rotWithShape="1">
          <a:blip r:embed="rId5">
            <a:alphaModFix/>
          </a:blip>
          <a:srcRect/>
          <a:stretch/>
        </p:blipFill>
        <p:spPr>
          <a:xfrm rot="-5400000">
            <a:off x="13624420" y="3682209"/>
            <a:ext cx="2085231" cy="5416184"/>
          </a:xfrm>
          <a:prstGeom prst="rect">
            <a:avLst/>
          </a:prstGeom>
          <a:noFill/>
          <a:ln>
            <a:noFill/>
          </a:ln>
        </p:spPr>
      </p:pic>
      <p:sp>
        <p:nvSpPr>
          <p:cNvPr id="553" name="Google Shape;553;p54"/>
          <p:cNvSpPr txBox="1"/>
          <p:nvPr/>
        </p:nvSpPr>
        <p:spPr>
          <a:xfrm>
            <a:off x="6542727" y="8833802"/>
            <a:ext cx="5202546" cy="763271"/>
          </a:xfrm>
          <a:prstGeom prst="rect">
            <a:avLst/>
          </a:prstGeom>
          <a:noFill/>
          <a:ln>
            <a:noFill/>
          </a:ln>
        </p:spPr>
        <p:txBody>
          <a:bodyPr spcFirstLastPara="1" wrap="square" lIns="0" tIns="0" rIns="0" bIns="0" anchor="t" anchorCtr="0">
            <a:spAutoFit/>
          </a:bodyPr>
          <a:lstStyle/>
          <a:p>
            <a:pPr marL="0" marR="0" lvl="0" indent="0" algn="ctr" rtl="0">
              <a:lnSpc>
                <a:spcPct val="140008"/>
              </a:lnSpc>
              <a:spcBef>
                <a:spcPts val="0"/>
              </a:spcBef>
              <a:spcAft>
                <a:spcPts val="0"/>
              </a:spcAft>
              <a:buClr>
                <a:srgbClr val="FFFFFF"/>
              </a:buClr>
              <a:buSzPts val="4449"/>
              <a:buFont typeface="Alfa Slab One"/>
              <a:buNone/>
            </a:pPr>
            <a:r>
              <a:rPr lang="en-US" sz="4449" b="0" i="0" u="none" strike="noStrike" cap="none">
                <a:solidFill>
                  <a:srgbClr val="FFFFFF"/>
                </a:solidFill>
                <a:latin typeface="Alfa Slab One"/>
                <a:ea typeface="Alfa Slab One"/>
                <a:cs typeface="Alfa Slab One"/>
                <a:sym typeface="Alfa Slab One"/>
              </a:rPr>
              <a:t>www.TCHPP.org</a:t>
            </a:r>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557"/>
        <p:cNvGrpSpPr/>
        <p:nvPr/>
      </p:nvGrpSpPr>
      <p:grpSpPr>
        <a:xfrm>
          <a:off x="0" y="0"/>
          <a:ext cx="0" cy="0"/>
          <a:chOff x="0" y="0"/>
          <a:chExt cx="0" cy="0"/>
        </a:xfrm>
      </p:grpSpPr>
      <p:sp>
        <p:nvSpPr>
          <p:cNvPr id="2" name="Title 1">
            <a:extLst>
              <a:ext uri="{FF2B5EF4-FFF2-40B4-BE49-F238E27FC236}">
                <a16:creationId xmlns:a16="http://schemas.microsoft.com/office/drawing/2014/main" id="{D544767D-59C4-46E3-BE74-E5229405E9BB}"/>
              </a:ext>
            </a:extLst>
          </p:cNvPr>
          <p:cNvSpPr>
            <a:spLocks noGrp="1"/>
          </p:cNvSpPr>
          <p:nvPr>
            <p:ph type="title"/>
          </p:nvPr>
        </p:nvSpPr>
        <p:spPr>
          <a:xfrm>
            <a:off x="1247776" y="735808"/>
            <a:ext cx="15773400" cy="1430922"/>
          </a:xfrm>
        </p:spPr>
        <p:txBody>
          <a:bodyPr/>
          <a:lstStyle/>
          <a:p>
            <a:r>
              <a:rPr lang="en-US" dirty="0"/>
              <a:t>Question:</a:t>
            </a:r>
          </a:p>
        </p:txBody>
      </p:sp>
      <p:sp>
        <p:nvSpPr>
          <p:cNvPr id="3" name="Text Placeholder 2">
            <a:extLst>
              <a:ext uri="{FF2B5EF4-FFF2-40B4-BE49-F238E27FC236}">
                <a16:creationId xmlns:a16="http://schemas.microsoft.com/office/drawing/2014/main" id="{B5D027AF-83EF-4086-8179-6DD7F2DEF9BC}"/>
              </a:ext>
            </a:extLst>
          </p:cNvPr>
          <p:cNvSpPr>
            <a:spLocks noGrp="1"/>
          </p:cNvSpPr>
          <p:nvPr>
            <p:ph type="body" idx="1"/>
          </p:nvPr>
        </p:nvSpPr>
        <p:spPr>
          <a:xfrm>
            <a:off x="1247776" y="2405270"/>
            <a:ext cx="15773400" cy="6729524"/>
          </a:xfrm>
        </p:spPr>
        <p:txBody>
          <a:bodyPr/>
          <a:lstStyle/>
          <a:p>
            <a:r>
              <a:rPr lang="en-US" dirty="0"/>
              <a:t>Christina Friedt, TCHP Program Director </a:t>
            </a:r>
            <a:r>
              <a:rPr lang="en-US" dirty="0">
                <a:hlinkClick r:id="rId3"/>
              </a:rPr>
              <a:t>cpeters@npaihb.org</a:t>
            </a:r>
            <a:endParaRPr lang="en-US" dirty="0"/>
          </a:p>
          <a:p>
            <a:r>
              <a:rPr lang="en-US" dirty="0"/>
              <a:t>Carrie Sampson Samuels, CHA Program Director </a:t>
            </a:r>
            <a:r>
              <a:rPr lang="en-US" dirty="0">
                <a:hlinkClick r:id="rId4"/>
              </a:rPr>
              <a:t>csampsonsamuels@npaihb.org</a:t>
            </a:r>
            <a:endParaRPr lang="en-US" dirty="0"/>
          </a:p>
          <a:p>
            <a:r>
              <a:rPr lang="en-US" dirty="0"/>
              <a:t>Miranda Davis, DHA Program Director </a:t>
            </a:r>
            <a:r>
              <a:rPr lang="en-US" dirty="0">
                <a:hlinkClick r:id="rId5"/>
              </a:rPr>
              <a:t>mdavis@npaihb.org</a:t>
            </a:r>
            <a:r>
              <a:rPr lang="en-US" dirty="0"/>
              <a:t> </a:t>
            </a:r>
          </a:p>
          <a:p>
            <a:r>
              <a:rPr lang="en-US" dirty="0"/>
              <a:t>Stephannie Christian, TCHP Education Programs Director </a:t>
            </a:r>
            <a:r>
              <a:rPr lang="en-US" dirty="0">
                <a:hlinkClick r:id="rId6"/>
              </a:rPr>
              <a:t>schristian@npaihb.org</a:t>
            </a:r>
            <a:endParaRPr lang="en-US" dirty="0"/>
          </a:p>
          <a:p>
            <a:r>
              <a:rPr lang="en-US" dirty="0"/>
              <a:t>Katie Hunsberger, BHA Program Manager </a:t>
            </a:r>
            <a:r>
              <a:rPr lang="en-US" dirty="0">
                <a:hlinkClick r:id="rId7"/>
              </a:rPr>
              <a:t>khunsberger@npaihb.org</a:t>
            </a:r>
            <a:r>
              <a:rPr lang="en-US" dirty="0"/>
              <a:t> </a:t>
            </a:r>
          </a:p>
          <a:p>
            <a:r>
              <a:rPr lang="en-US" dirty="0"/>
              <a:t>Lisa Griggs, TCHP Program Manager </a:t>
            </a:r>
            <a:r>
              <a:rPr lang="en-US" dirty="0">
                <a:hlinkClick r:id="rId8"/>
              </a:rPr>
              <a:t>lgriggs@npaihb.org</a:t>
            </a:r>
            <a:r>
              <a:rPr lang="en-US" dirty="0"/>
              <a:t> </a:t>
            </a:r>
          </a:p>
          <a:p>
            <a:endParaRPr lang="en-US" dirty="0"/>
          </a:p>
        </p:txBody>
      </p:sp>
    </p:spTree>
  </p:cSld>
  <p:clrMapOvr>
    <a:masterClrMapping/>
  </p:clrMapOvr>
</p:sld>
</file>

<file path=ppt/theme/theme1.xml><?xml version="1.0" encoding="utf-8"?>
<a:theme xmlns:a="http://schemas.openxmlformats.org/drawingml/2006/main" name="Office Theme">
  <a:themeElements>
    <a:clrScheme name="Office">
      <a:dk1>
        <a:srgbClr val="000000"/>
      </a:dk1>
      <a:lt1>
        <a:srgbClr val="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2_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15386</TotalTime>
  <Words>2199</Words>
  <Application>Microsoft Office PowerPoint</Application>
  <PresentationFormat>Custom</PresentationFormat>
  <Paragraphs>150</Paragraphs>
  <Slides>17</Slides>
  <Notes>10</Notes>
  <HiddenSlides>0</HiddenSlides>
  <MMClips>0</MMClips>
  <ScaleCrop>false</ScaleCrop>
  <HeadingPairs>
    <vt:vector size="6" baseType="variant">
      <vt:variant>
        <vt:lpstr>Fonts Used</vt:lpstr>
      </vt:variant>
      <vt:variant>
        <vt:i4>7</vt:i4>
      </vt:variant>
      <vt:variant>
        <vt:lpstr>Theme</vt:lpstr>
      </vt:variant>
      <vt:variant>
        <vt:i4>3</vt:i4>
      </vt:variant>
      <vt:variant>
        <vt:lpstr>Slide Titles</vt:lpstr>
      </vt:variant>
      <vt:variant>
        <vt:i4>17</vt:i4>
      </vt:variant>
    </vt:vector>
  </HeadingPairs>
  <TitlesOfParts>
    <vt:vector size="27" baseType="lpstr">
      <vt:lpstr>Calibri</vt:lpstr>
      <vt:lpstr>Arial</vt:lpstr>
      <vt:lpstr>Gill Sans</vt:lpstr>
      <vt:lpstr>League Spartan</vt:lpstr>
      <vt:lpstr>Alfa Slab One</vt:lpstr>
      <vt:lpstr>Calibri Light</vt:lpstr>
      <vt:lpstr>Source Sans Pro</vt:lpstr>
      <vt:lpstr>Office Theme</vt:lpstr>
      <vt:lpstr>2_Office Theme</vt:lpstr>
      <vt:lpstr>1_Office Theme</vt:lpstr>
      <vt:lpstr>CHAP UPDATES National and Portland Area</vt:lpstr>
      <vt:lpstr>PowerPoint Presentation</vt:lpstr>
      <vt:lpstr>Tribal Community Health Provider Program Team</vt:lpstr>
      <vt:lpstr>Subject Matter Expert Team</vt:lpstr>
      <vt:lpstr>PowerPoint Presentation</vt:lpstr>
      <vt:lpstr>PowerPoint Presentation</vt:lpstr>
      <vt:lpstr>Portland Area CHAP Program Updates</vt:lpstr>
      <vt:lpstr>Portland Area CHAP Program Updates</vt:lpstr>
      <vt:lpstr>Portland Area CHAP Updates Continued</vt:lpstr>
      <vt:lpstr>CHAP TAG update</vt:lpstr>
      <vt:lpstr>IHS Circular 20-06 Sec 6(E) National Certification Board (NCB)</vt:lpstr>
      <vt:lpstr>CHAP TAG Updates</vt:lpstr>
      <vt:lpstr>National Certification Board Charter Comments (Summary)</vt:lpstr>
      <vt:lpstr>National Certification Board Charter Comments (Summary) continued</vt:lpstr>
      <vt:lpstr>National Certification Board Charter Comments (Summary) continued</vt:lpstr>
      <vt:lpstr>PowerPoint Presentation</vt:lpstr>
      <vt:lpstr>Question: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Carrie Sampson Samuels</dc:creator>
  <cp:lastModifiedBy>Christina Peters</cp:lastModifiedBy>
  <cp:revision>58</cp:revision>
  <dcterms:created xsi:type="dcterms:W3CDTF">2006-08-16T00:00:00Z</dcterms:created>
  <dcterms:modified xsi:type="dcterms:W3CDTF">2023-08-31T13:18:26Z</dcterms:modified>
</cp:coreProperties>
</file>