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9" r:id="rId5"/>
    <p:sldId id="258" r:id="rId6"/>
    <p:sldId id="263" r:id="rId7"/>
    <p:sldId id="261" r:id="rId8"/>
    <p:sldId id="262" r:id="rId9"/>
    <p:sldId id="266" r:id="rId10"/>
    <p:sldId id="267" r:id="rId11"/>
    <p:sldId id="270" r:id="rId12"/>
    <p:sldId id="265"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EA2D0C-4CAF-45BC-92FC-8B2860546790}" v="291" dt="2024-02-18T01:20:42.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9" autoAdjust="0"/>
    <p:restoredTop sz="94660"/>
  </p:normalViewPr>
  <p:slideViewPr>
    <p:cSldViewPr snapToGrid="0">
      <p:cViewPr varScale="1">
        <p:scale>
          <a:sx n="119" d="100"/>
          <a:sy n="119" d="100"/>
        </p:scale>
        <p:origin x="132"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cke, Trina" userId="88185faf-4a5b-40f1-9b2f-f1ebf39cd462" providerId="ADAL" clId="{DAEA2D0C-4CAF-45BC-92FC-8B2860546790}"/>
    <pc:docChg chg="undo custSel addSld delSld modSld sldOrd">
      <pc:chgData name="Locke, Trina" userId="88185faf-4a5b-40f1-9b2f-f1ebf39cd462" providerId="ADAL" clId="{DAEA2D0C-4CAF-45BC-92FC-8B2860546790}" dt="2024-02-18T01:20:49.582" v="4620" actId="1076"/>
      <pc:docMkLst>
        <pc:docMk/>
      </pc:docMkLst>
      <pc:sldChg chg="addSp delSp modSp mod setBg addAnim delAnim">
        <pc:chgData name="Locke, Trina" userId="88185faf-4a5b-40f1-9b2f-f1ebf39cd462" providerId="ADAL" clId="{DAEA2D0C-4CAF-45BC-92FC-8B2860546790}" dt="2024-02-18T01:20:49.582" v="4620" actId="1076"/>
        <pc:sldMkLst>
          <pc:docMk/>
          <pc:sldMk cId="3096924068" sldId="256"/>
        </pc:sldMkLst>
        <pc:spChg chg="mod">
          <ac:chgData name="Locke, Trina" userId="88185faf-4a5b-40f1-9b2f-f1ebf39cd462" providerId="ADAL" clId="{DAEA2D0C-4CAF-45BC-92FC-8B2860546790}" dt="2024-02-17T23:16:13.892" v="4014" actId="26606"/>
          <ac:spMkLst>
            <pc:docMk/>
            <pc:sldMk cId="3096924068" sldId="256"/>
            <ac:spMk id="2" creationId="{CDA4E7B4-C487-2E25-1821-F3BF6F22DB50}"/>
          </ac:spMkLst>
        </pc:spChg>
        <pc:spChg chg="mod">
          <ac:chgData name="Locke, Trina" userId="88185faf-4a5b-40f1-9b2f-f1ebf39cd462" providerId="ADAL" clId="{DAEA2D0C-4CAF-45BC-92FC-8B2860546790}" dt="2024-02-17T23:16:19.816" v="4015" actId="121"/>
          <ac:spMkLst>
            <pc:docMk/>
            <pc:sldMk cId="3096924068" sldId="256"/>
            <ac:spMk id="3" creationId="{193FB58F-1446-8483-28F7-673D8AE02B45}"/>
          </ac:spMkLst>
        </pc:spChg>
        <pc:spChg chg="add del">
          <ac:chgData name="Locke, Trina" userId="88185faf-4a5b-40f1-9b2f-f1ebf39cd462" providerId="ADAL" clId="{DAEA2D0C-4CAF-45BC-92FC-8B2860546790}" dt="2024-02-18T01:20:21.850" v="4615" actId="478"/>
          <ac:spMkLst>
            <pc:docMk/>
            <pc:sldMk cId="3096924068" sldId="256"/>
            <ac:spMk id="4" creationId="{C6290C6B-C17B-812E-F4DF-37C41C5C3EC0}"/>
          </ac:spMkLst>
        </pc:spChg>
        <pc:spChg chg="add del">
          <ac:chgData name="Locke, Trina" userId="88185faf-4a5b-40f1-9b2f-f1ebf39cd462" providerId="ADAL" clId="{DAEA2D0C-4CAF-45BC-92FC-8B2860546790}" dt="2024-02-17T23:15:55.166" v="4009" actId="26606"/>
          <ac:spMkLst>
            <pc:docMk/>
            <pc:sldMk cId="3096924068" sldId="256"/>
            <ac:spMk id="8" creationId="{9B6CD22E-2269-419F-9E81-016EA035D4C1}"/>
          </ac:spMkLst>
        </pc:spChg>
        <pc:spChg chg="add del">
          <ac:chgData name="Locke, Trina" userId="88185faf-4a5b-40f1-9b2f-f1ebf39cd462" providerId="ADAL" clId="{DAEA2D0C-4CAF-45BC-92FC-8B2860546790}" dt="2024-02-17T23:15:55.166" v="4009" actId="26606"/>
          <ac:spMkLst>
            <pc:docMk/>
            <pc:sldMk cId="3096924068" sldId="256"/>
            <ac:spMk id="10" creationId="{AA607D34-E2A9-4595-9DB2-5472E077CA49}"/>
          </ac:spMkLst>
        </pc:spChg>
        <pc:spChg chg="add del">
          <ac:chgData name="Locke, Trina" userId="88185faf-4a5b-40f1-9b2f-f1ebf39cd462" providerId="ADAL" clId="{DAEA2D0C-4CAF-45BC-92FC-8B2860546790}" dt="2024-02-17T23:15:55.166" v="4009" actId="26606"/>
          <ac:spMkLst>
            <pc:docMk/>
            <pc:sldMk cId="3096924068" sldId="256"/>
            <ac:spMk id="12" creationId="{63DAB858-5A0C-4AFF-AAC6-705EDF8DB733}"/>
          </ac:spMkLst>
        </pc:spChg>
        <pc:spChg chg="add del">
          <ac:chgData name="Locke, Trina" userId="88185faf-4a5b-40f1-9b2f-f1ebf39cd462" providerId="ADAL" clId="{DAEA2D0C-4CAF-45BC-92FC-8B2860546790}" dt="2024-02-17T23:15:55.166" v="4009" actId="26606"/>
          <ac:spMkLst>
            <pc:docMk/>
            <pc:sldMk cId="3096924068" sldId="256"/>
            <ac:spMk id="14" creationId="{8FFD9892-EDE5-4886-A313-66099DA8C8F1}"/>
          </ac:spMkLst>
        </pc:spChg>
        <pc:spChg chg="add del">
          <ac:chgData name="Locke, Trina" userId="88185faf-4a5b-40f1-9b2f-f1ebf39cd462" providerId="ADAL" clId="{DAEA2D0C-4CAF-45BC-92FC-8B2860546790}" dt="2024-02-17T23:16:13.884" v="4013" actId="26606"/>
          <ac:spMkLst>
            <pc:docMk/>
            <pc:sldMk cId="3096924068" sldId="256"/>
            <ac:spMk id="16" creationId="{943CAA20-3569-4189-9E48-239A229A86CA}"/>
          </ac:spMkLst>
        </pc:spChg>
        <pc:spChg chg="add del">
          <ac:chgData name="Locke, Trina" userId="88185faf-4a5b-40f1-9b2f-f1ebf39cd462" providerId="ADAL" clId="{DAEA2D0C-4CAF-45BC-92FC-8B2860546790}" dt="2024-02-17T23:16:13.884" v="4013" actId="26606"/>
          <ac:spMkLst>
            <pc:docMk/>
            <pc:sldMk cId="3096924068" sldId="256"/>
            <ac:spMk id="17" creationId="{DA542B6D-E775-4832-91DC-2D20F857813A}"/>
          </ac:spMkLst>
        </pc:spChg>
        <pc:spChg chg="add">
          <ac:chgData name="Locke, Trina" userId="88185faf-4a5b-40f1-9b2f-f1ebf39cd462" providerId="ADAL" clId="{DAEA2D0C-4CAF-45BC-92FC-8B2860546790}" dt="2024-02-17T23:16:13.892" v="4014" actId="26606"/>
          <ac:spMkLst>
            <pc:docMk/>
            <pc:sldMk cId="3096924068" sldId="256"/>
            <ac:spMk id="19" creationId="{ED8E54F9-849C-4865-8C5E-FD967B81D756}"/>
          </ac:spMkLst>
        </pc:spChg>
        <pc:spChg chg="add">
          <ac:chgData name="Locke, Trina" userId="88185faf-4a5b-40f1-9b2f-f1ebf39cd462" providerId="ADAL" clId="{DAEA2D0C-4CAF-45BC-92FC-8B2860546790}" dt="2024-02-17T23:16:13.892" v="4014" actId="26606"/>
          <ac:spMkLst>
            <pc:docMk/>
            <pc:sldMk cId="3096924068" sldId="256"/>
            <ac:spMk id="20" creationId="{391AE6B3-1D2D-4C67-A4DB-888635B527AC}"/>
          </ac:spMkLst>
        </pc:spChg>
        <pc:spChg chg="add">
          <ac:chgData name="Locke, Trina" userId="88185faf-4a5b-40f1-9b2f-f1ebf39cd462" providerId="ADAL" clId="{DAEA2D0C-4CAF-45BC-92FC-8B2860546790}" dt="2024-02-17T23:16:13.892" v="4014" actId="26606"/>
          <ac:spMkLst>
            <pc:docMk/>
            <pc:sldMk cId="3096924068" sldId="256"/>
            <ac:spMk id="21" creationId="{6D080EC2-42B5-4E04-BBF7-F0BC5CB7C997}"/>
          </ac:spMkLst>
        </pc:spChg>
        <pc:picChg chg="add mod">
          <ac:chgData name="Locke, Trina" userId="88185faf-4a5b-40f1-9b2f-f1ebf39cd462" providerId="ADAL" clId="{DAEA2D0C-4CAF-45BC-92FC-8B2860546790}" dt="2024-02-18T01:20:49.582" v="4620" actId="1076"/>
          <ac:picMkLst>
            <pc:docMk/>
            <pc:sldMk cId="3096924068" sldId="256"/>
            <ac:picMk id="6" creationId="{18AC2B63-9C21-C598-403F-6137B1580362}"/>
          </ac:picMkLst>
        </pc:picChg>
      </pc:sldChg>
      <pc:sldChg chg="addSp delSp modSp mod setBg">
        <pc:chgData name="Locke, Trina" userId="88185faf-4a5b-40f1-9b2f-f1ebf39cd462" providerId="ADAL" clId="{DAEA2D0C-4CAF-45BC-92FC-8B2860546790}" dt="2024-02-18T01:00:29.451" v="4613" actId="20577"/>
        <pc:sldMkLst>
          <pc:docMk/>
          <pc:sldMk cId="1972269869" sldId="257"/>
        </pc:sldMkLst>
        <pc:spChg chg="mod">
          <ac:chgData name="Locke, Trina" userId="88185faf-4a5b-40f1-9b2f-f1ebf39cd462" providerId="ADAL" clId="{DAEA2D0C-4CAF-45BC-92FC-8B2860546790}" dt="2024-02-18T00:27:41.014" v="4327" actId="14100"/>
          <ac:spMkLst>
            <pc:docMk/>
            <pc:sldMk cId="1972269869" sldId="257"/>
            <ac:spMk id="2" creationId="{B3993E9F-13B2-07EB-E078-9CE3CBE61205}"/>
          </ac:spMkLst>
        </pc:spChg>
        <pc:spChg chg="add del mod">
          <ac:chgData name="Locke, Trina" userId="88185faf-4a5b-40f1-9b2f-f1ebf39cd462" providerId="ADAL" clId="{DAEA2D0C-4CAF-45BC-92FC-8B2860546790}" dt="2024-02-17T23:17:05.834" v="4018" actId="26606"/>
          <ac:spMkLst>
            <pc:docMk/>
            <pc:sldMk cId="1972269869" sldId="257"/>
            <ac:spMk id="3" creationId="{DE68BDBB-B695-88B0-4604-965F7EB611CF}"/>
          </ac:spMkLst>
        </pc:spChg>
        <pc:spChg chg="add del">
          <ac:chgData name="Locke, Trina" userId="88185faf-4a5b-40f1-9b2f-f1ebf39cd462" providerId="ADAL" clId="{DAEA2D0C-4CAF-45BC-92FC-8B2860546790}" dt="2024-02-17T23:20:15.049" v="4029" actId="478"/>
          <ac:spMkLst>
            <pc:docMk/>
            <pc:sldMk cId="1972269869" sldId="257"/>
            <ac:spMk id="8" creationId="{6717E69E-539B-65BA-DBE4-953DE58AA0B3}"/>
          </ac:spMkLst>
        </pc:spChg>
        <pc:spChg chg="add del">
          <ac:chgData name="Locke, Trina" userId="88185faf-4a5b-40f1-9b2f-f1ebf39cd462" providerId="ADAL" clId="{DAEA2D0C-4CAF-45BC-92FC-8B2860546790}" dt="2024-02-17T23:18:08.378" v="4021" actId="26606"/>
          <ac:spMkLst>
            <pc:docMk/>
            <pc:sldMk cId="1972269869" sldId="257"/>
            <ac:spMk id="9" creationId="{7DA1F35B-C8F7-4A5A-9339-7DA4D785B300}"/>
          </ac:spMkLst>
        </pc:spChg>
        <pc:spChg chg="add del">
          <ac:chgData name="Locke, Trina" userId="88185faf-4a5b-40f1-9b2f-f1ebf39cd462" providerId="ADAL" clId="{DAEA2D0C-4CAF-45BC-92FC-8B2860546790}" dt="2024-02-17T23:17:05.819" v="4017" actId="26606"/>
          <ac:spMkLst>
            <pc:docMk/>
            <pc:sldMk cId="1972269869" sldId="257"/>
            <ac:spMk id="10" creationId="{B50AB553-2A96-4A92-96F2-93548E096954}"/>
          </ac:spMkLst>
        </pc:spChg>
        <pc:spChg chg="add del">
          <ac:chgData name="Locke, Trina" userId="88185faf-4a5b-40f1-9b2f-f1ebf39cd462" providerId="ADAL" clId="{DAEA2D0C-4CAF-45BC-92FC-8B2860546790}" dt="2024-02-17T23:18:08.378" v="4021" actId="26606"/>
          <ac:spMkLst>
            <pc:docMk/>
            <pc:sldMk cId="1972269869" sldId="257"/>
            <ac:spMk id="11" creationId="{B2D4AD41-40DA-4A81-92F5-B6E3BA1ED82A}"/>
          </ac:spMkLst>
        </pc:spChg>
        <pc:spChg chg="add del mod">
          <ac:chgData name="Locke, Trina" userId="88185faf-4a5b-40f1-9b2f-f1ebf39cd462" providerId="ADAL" clId="{DAEA2D0C-4CAF-45BC-92FC-8B2860546790}" dt="2024-02-17T23:20:15.049" v="4029" actId="478"/>
          <ac:spMkLst>
            <pc:docMk/>
            <pc:sldMk cId="1972269869" sldId="257"/>
            <ac:spMk id="13" creationId="{56B97D3E-3124-87FA-4DCF-35D1BA0D585B}"/>
          </ac:spMkLst>
        </pc:spChg>
        <pc:spChg chg="add del mod">
          <ac:chgData name="Locke, Trina" userId="88185faf-4a5b-40f1-9b2f-f1ebf39cd462" providerId="ADAL" clId="{DAEA2D0C-4CAF-45BC-92FC-8B2860546790}" dt="2024-02-17T23:20:21.819" v="4032" actId="478"/>
          <ac:spMkLst>
            <pc:docMk/>
            <pc:sldMk cId="1972269869" sldId="257"/>
            <ac:spMk id="15" creationId="{6F8FD8F2-5407-9423-C5E9-500DDD561355}"/>
          </ac:spMkLst>
        </pc:spChg>
        <pc:spChg chg="add del">
          <ac:chgData name="Locke, Trina" userId="88185faf-4a5b-40f1-9b2f-f1ebf39cd462" providerId="ADAL" clId="{DAEA2D0C-4CAF-45BC-92FC-8B2860546790}" dt="2024-02-17T23:18:47.930" v="4026" actId="26606"/>
          <ac:spMkLst>
            <pc:docMk/>
            <pc:sldMk cId="1972269869" sldId="257"/>
            <ac:spMk id="18" creationId="{460B0EFB-53ED-4F35-B05D-F658EA021C65}"/>
          </ac:spMkLst>
        </pc:spChg>
        <pc:spChg chg="add del">
          <ac:chgData name="Locke, Trina" userId="88185faf-4a5b-40f1-9b2f-f1ebf39cd462" providerId="ADAL" clId="{DAEA2D0C-4CAF-45BC-92FC-8B2860546790}" dt="2024-02-17T23:18:47.930" v="4026" actId="26606"/>
          <ac:spMkLst>
            <pc:docMk/>
            <pc:sldMk cId="1972269869" sldId="257"/>
            <ac:spMk id="20" creationId="{835EF3DD-7D43-4A27-8967-A92FD8CC9365}"/>
          </ac:spMkLst>
        </pc:spChg>
        <pc:spChg chg="add del">
          <ac:chgData name="Locke, Trina" userId="88185faf-4a5b-40f1-9b2f-f1ebf39cd462" providerId="ADAL" clId="{DAEA2D0C-4CAF-45BC-92FC-8B2860546790}" dt="2024-02-17T23:20:39.885" v="4037" actId="26606"/>
          <ac:spMkLst>
            <pc:docMk/>
            <pc:sldMk cId="1972269869" sldId="257"/>
            <ac:spMk id="25" creationId="{D2B783EE-0239-4717-BBEA-8C9EAC61C824}"/>
          </ac:spMkLst>
        </pc:spChg>
        <pc:spChg chg="add del">
          <ac:chgData name="Locke, Trina" userId="88185faf-4a5b-40f1-9b2f-f1ebf39cd462" providerId="ADAL" clId="{DAEA2D0C-4CAF-45BC-92FC-8B2860546790}" dt="2024-02-17T23:20:39.885" v="4037" actId="26606"/>
          <ac:spMkLst>
            <pc:docMk/>
            <pc:sldMk cId="1972269869" sldId="257"/>
            <ac:spMk id="27" creationId="{A7B99495-F43F-4D80-A44F-2CB4764EB90B}"/>
          </ac:spMkLst>
        </pc:spChg>
        <pc:spChg chg="add del">
          <ac:chgData name="Locke, Trina" userId="88185faf-4a5b-40f1-9b2f-f1ebf39cd462" providerId="ADAL" clId="{DAEA2D0C-4CAF-45BC-92FC-8B2860546790}" dt="2024-02-17T23:20:39.885" v="4037" actId="26606"/>
          <ac:spMkLst>
            <pc:docMk/>
            <pc:sldMk cId="1972269869" sldId="257"/>
            <ac:spMk id="29" creationId="{70BEB1E7-2F88-40BC-B73D-42E5B6F80BFC}"/>
          </ac:spMkLst>
        </pc:spChg>
        <pc:spChg chg="add del">
          <ac:chgData name="Locke, Trina" userId="88185faf-4a5b-40f1-9b2f-f1ebf39cd462" providerId="ADAL" clId="{DAEA2D0C-4CAF-45BC-92FC-8B2860546790}" dt="2024-02-17T23:23:18.089" v="4055" actId="26606"/>
          <ac:spMkLst>
            <pc:docMk/>
            <pc:sldMk cId="1972269869" sldId="257"/>
            <ac:spMk id="34" creationId="{D2B783EE-0239-4717-BBEA-8C9EAC61C824}"/>
          </ac:spMkLst>
        </pc:spChg>
        <pc:spChg chg="add del">
          <ac:chgData name="Locke, Trina" userId="88185faf-4a5b-40f1-9b2f-f1ebf39cd462" providerId="ADAL" clId="{DAEA2D0C-4CAF-45BC-92FC-8B2860546790}" dt="2024-02-17T23:23:18.089" v="4055" actId="26606"/>
          <ac:spMkLst>
            <pc:docMk/>
            <pc:sldMk cId="1972269869" sldId="257"/>
            <ac:spMk id="36" creationId="{A7B99495-F43F-4D80-A44F-2CB4764EB90B}"/>
          </ac:spMkLst>
        </pc:spChg>
        <pc:spChg chg="add del">
          <ac:chgData name="Locke, Trina" userId="88185faf-4a5b-40f1-9b2f-f1ebf39cd462" providerId="ADAL" clId="{DAEA2D0C-4CAF-45BC-92FC-8B2860546790}" dt="2024-02-17T23:23:18.089" v="4055" actId="26606"/>
          <ac:spMkLst>
            <pc:docMk/>
            <pc:sldMk cId="1972269869" sldId="257"/>
            <ac:spMk id="38" creationId="{70BEB1E7-2F88-40BC-B73D-42E5B6F80BFC}"/>
          </ac:spMkLst>
        </pc:spChg>
        <pc:spChg chg="add del">
          <ac:chgData name="Locke, Trina" userId="88185faf-4a5b-40f1-9b2f-f1ebf39cd462" providerId="ADAL" clId="{DAEA2D0C-4CAF-45BC-92FC-8B2860546790}" dt="2024-02-17T23:43:24.461" v="4069" actId="26606"/>
          <ac:spMkLst>
            <pc:docMk/>
            <pc:sldMk cId="1972269869" sldId="257"/>
            <ac:spMk id="43" creationId="{7DE220E6-BA55-4F04-B3C4-F4985F3E77AF}"/>
          </ac:spMkLst>
        </pc:spChg>
        <pc:spChg chg="add del">
          <ac:chgData name="Locke, Trina" userId="88185faf-4a5b-40f1-9b2f-f1ebf39cd462" providerId="ADAL" clId="{DAEA2D0C-4CAF-45BC-92FC-8B2860546790}" dt="2024-02-17T23:43:24.461" v="4069" actId="26606"/>
          <ac:spMkLst>
            <pc:docMk/>
            <pc:sldMk cId="1972269869" sldId="257"/>
            <ac:spMk id="45" creationId="{5AE190BC-D2FD-433E-AB89-0DF68EFD6D09}"/>
          </ac:spMkLst>
        </pc:spChg>
        <pc:spChg chg="add del">
          <ac:chgData name="Locke, Trina" userId="88185faf-4a5b-40f1-9b2f-f1ebf39cd462" providerId="ADAL" clId="{DAEA2D0C-4CAF-45BC-92FC-8B2860546790}" dt="2024-02-17T23:43:24.461" v="4069" actId="26606"/>
          <ac:spMkLst>
            <pc:docMk/>
            <pc:sldMk cId="1972269869" sldId="257"/>
            <ac:spMk id="47" creationId="{43E8FEA2-54EE-4F84-B5DB-A055A7D805EE}"/>
          </ac:spMkLst>
        </pc:spChg>
        <pc:spChg chg="add del">
          <ac:chgData name="Locke, Trina" userId="88185faf-4a5b-40f1-9b2f-f1ebf39cd462" providerId="ADAL" clId="{DAEA2D0C-4CAF-45BC-92FC-8B2860546790}" dt="2024-02-17T23:43:22.343" v="4066" actId="26606"/>
          <ac:spMkLst>
            <pc:docMk/>
            <pc:sldMk cId="1972269869" sldId="257"/>
            <ac:spMk id="52" creationId="{C0763A76-9F1C-4FC5-82B7-DD475DA461B2}"/>
          </ac:spMkLst>
        </pc:spChg>
        <pc:spChg chg="add del">
          <ac:chgData name="Locke, Trina" userId="88185faf-4a5b-40f1-9b2f-f1ebf39cd462" providerId="ADAL" clId="{DAEA2D0C-4CAF-45BC-92FC-8B2860546790}" dt="2024-02-17T23:43:22.343" v="4066" actId="26606"/>
          <ac:spMkLst>
            <pc:docMk/>
            <pc:sldMk cId="1972269869" sldId="257"/>
            <ac:spMk id="54" creationId="{E81BF4F6-F2CF-4984-9D14-D6966D92F99F}"/>
          </ac:spMkLst>
        </pc:spChg>
        <pc:spChg chg="add del">
          <ac:chgData name="Locke, Trina" userId="88185faf-4a5b-40f1-9b2f-f1ebf39cd462" providerId="ADAL" clId="{DAEA2D0C-4CAF-45BC-92FC-8B2860546790}" dt="2024-02-17T23:43:24.432" v="4068" actId="26606"/>
          <ac:spMkLst>
            <pc:docMk/>
            <pc:sldMk cId="1972269869" sldId="257"/>
            <ac:spMk id="56" creationId="{2C61293E-6EBE-43EF-A52C-9BEBFD7679D4}"/>
          </ac:spMkLst>
        </pc:spChg>
        <pc:spChg chg="add del">
          <ac:chgData name="Locke, Trina" userId="88185faf-4a5b-40f1-9b2f-f1ebf39cd462" providerId="ADAL" clId="{DAEA2D0C-4CAF-45BC-92FC-8B2860546790}" dt="2024-02-17T23:43:24.432" v="4068" actId="26606"/>
          <ac:spMkLst>
            <pc:docMk/>
            <pc:sldMk cId="1972269869" sldId="257"/>
            <ac:spMk id="57" creationId="{21540236-BFD5-4A9D-8840-4703E7F76825}"/>
          </ac:spMkLst>
        </pc:spChg>
        <pc:spChg chg="add del">
          <ac:chgData name="Locke, Trina" userId="88185faf-4a5b-40f1-9b2f-f1ebf39cd462" providerId="ADAL" clId="{DAEA2D0C-4CAF-45BC-92FC-8B2860546790}" dt="2024-02-17T23:43:59.740" v="4072" actId="26606"/>
          <ac:spMkLst>
            <pc:docMk/>
            <pc:sldMk cId="1972269869" sldId="257"/>
            <ac:spMk id="59" creationId="{D009D6D5-DAC2-4A8B-A17A-E206B9012D09}"/>
          </ac:spMkLst>
        </pc:spChg>
        <pc:spChg chg="add del">
          <ac:chgData name="Locke, Trina" userId="88185faf-4a5b-40f1-9b2f-f1ebf39cd462" providerId="ADAL" clId="{DAEA2D0C-4CAF-45BC-92FC-8B2860546790}" dt="2024-02-17T23:44:41.636" v="4073" actId="26606"/>
          <ac:spMkLst>
            <pc:docMk/>
            <pc:sldMk cId="1972269869" sldId="257"/>
            <ac:spMk id="64" creationId="{7D144591-E9E9-4209-8701-3BB48A917D51}"/>
          </ac:spMkLst>
        </pc:spChg>
        <pc:spChg chg="add">
          <ac:chgData name="Locke, Trina" userId="88185faf-4a5b-40f1-9b2f-f1ebf39cd462" providerId="ADAL" clId="{DAEA2D0C-4CAF-45BC-92FC-8B2860546790}" dt="2024-02-17T23:44:41.636" v="4073" actId="26606"/>
          <ac:spMkLst>
            <pc:docMk/>
            <pc:sldMk cId="1972269869" sldId="257"/>
            <ac:spMk id="69" creationId="{C05CBC3C-2E5A-4839-8B9B-2E5A6ADF0F58}"/>
          </ac:spMkLst>
        </pc:spChg>
        <pc:spChg chg="add">
          <ac:chgData name="Locke, Trina" userId="88185faf-4a5b-40f1-9b2f-f1ebf39cd462" providerId="ADAL" clId="{DAEA2D0C-4CAF-45BC-92FC-8B2860546790}" dt="2024-02-17T23:44:41.636" v="4073" actId="26606"/>
          <ac:spMkLst>
            <pc:docMk/>
            <pc:sldMk cId="1972269869" sldId="257"/>
            <ac:spMk id="71" creationId="{DB5B423A-57CC-4C58-AA26-8E2E862B03A0}"/>
          </ac:spMkLst>
        </pc:spChg>
        <pc:graphicFrameChg chg="add del">
          <ac:chgData name="Locke, Trina" userId="88185faf-4a5b-40f1-9b2f-f1ebf39cd462" providerId="ADAL" clId="{DAEA2D0C-4CAF-45BC-92FC-8B2860546790}" dt="2024-02-17T23:17:05.819" v="4017" actId="26606"/>
          <ac:graphicFrameMkLst>
            <pc:docMk/>
            <pc:sldMk cId="1972269869" sldId="257"/>
            <ac:graphicFrameMk id="5" creationId="{AF5FC109-B139-37E2-02CC-2634981057D5}"/>
          </ac:graphicFrameMkLst>
        </pc:graphicFrameChg>
        <pc:graphicFrameChg chg="add mod ord modGraphic">
          <ac:chgData name="Locke, Trina" userId="88185faf-4a5b-40f1-9b2f-f1ebf39cd462" providerId="ADAL" clId="{DAEA2D0C-4CAF-45BC-92FC-8B2860546790}" dt="2024-02-18T01:00:29.451" v="4613" actId="20577"/>
          <ac:graphicFrameMkLst>
            <pc:docMk/>
            <pc:sldMk cId="1972269869" sldId="257"/>
            <ac:graphicFrameMk id="12" creationId="{610A3591-69B8-8F2F-ACD6-43C0262F01A9}"/>
          </ac:graphicFrameMkLst>
        </pc:graphicFrameChg>
        <pc:picChg chg="add del">
          <ac:chgData name="Locke, Trina" userId="88185faf-4a5b-40f1-9b2f-f1ebf39cd462" providerId="ADAL" clId="{DAEA2D0C-4CAF-45BC-92FC-8B2860546790}" dt="2024-02-17T23:17:05.819" v="4017" actId="26606"/>
          <ac:picMkLst>
            <pc:docMk/>
            <pc:sldMk cId="1972269869" sldId="257"/>
            <ac:picMk id="6" creationId="{C57BEDC3-E854-FD74-F0FF-63C7F6ACBAF8}"/>
          </ac:picMkLst>
        </pc:picChg>
        <pc:picChg chg="add del mod">
          <ac:chgData name="Locke, Trina" userId="88185faf-4a5b-40f1-9b2f-f1ebf39cd462" providerId="ADAL" clId="{DAEA2D0C-4CAF-45BC-92FC-8B2860546790}" dt="2024-02-17T23:43:48.860" v="4071" actId="478"/>
          <ac:picMkLst>
            <pc:docMk/>
            <pc:sldMk cId="1972269869" sldId="257"/>
            <ac:picMk id="7" creationId="{68CCF8F3-D8F7-5E51-2500-B014718F32C3}"/>
          </ac:picMkLst>
        </pc:picChg>
        <pc:picChg chg="add del mod ord">
          <ac:chgData name="Locke, Trina" userId="88185faf-4a5b-40f1-9b2f-f1ebf39cd462" providerId="ADAL" clId="{DAEA2D0C-4CAF-45BC-92FC-8B2860546790}" dt="2024-02-17T23:20:15.049" v="4029" actId="478"/>
          <ac:picMkLst>
            <pc:docMk/>
            <pc:sldMk cId="1972269869" sldId="257"/>
            <ac:picMk id="14" creationId="{16910B73-7707-4CCC-EFD5-F0EEE88C8539}"/>
          </ac:picMkLst>
        </pc:picChg>
        <pc:picChg chg="add del mod">
          <ac:chgData name="Locke, Trina" userId="88185faf-4a5b-40f1-9b2f-f1ebf39cd462" providerId="ADAL" clId="{DAEA2D0C-4CAF-45BC-92FC-8B2860546790}" dt="2024-02-17T23:22:58.830" v="4054" actId="478"/>
          <ac:picMkLst>
            <pc:docMk/>
            <pc:sldMk cId="1972269869" sldId="257"/>
            <ac:picMk id="17" creationId="{0555223F-3542-5AE8-0B3D-653350A9D30B}"/>
          </ac:picMkLst>
        </pc:picChg>
      </pc:sldChg>
      <pc:sldChg chg="addSp delSp modSp mod setBg">
        <pc:chgData name="Locke, Trina" userId="88185faf-4a5b-40f1-9b2f-f1ebf39cd462" providerId="ADAL" clId="{DAEA2D0C-4CAF-45BC-92FC-8B2860546790}" dt="2024-02-18T00:30:44.994" v="4463" actId="1076"/>
        <pc:sldMkLst>
          <pc:docMk/>
          <pc:sldMk cId="3748516797" sldId="258"/>
        </pc:sldMkLst>
        <pc:spChg chg="mod ord">
          <ac:chgData name="Locke, Trina" userId="88185faf-4a5b-40f1-9b2f-f1ebf39cd462" providerId="ADAL" clId="{DAEA2D0C-4CAF-45BC-92FC-8B2860546790}" dt="2024-02-18T00:30:41.158" v="4462" actId="1076"/>
          <ac:spMkLst>
            <pc:docMk/>
            <pc:sldMk cId="3748516797" sldId="258"/>
            <ac:spMk id="2" creationId="{0921D521-FAD9-3B1F-2BEC-DC6AA9AA6173}"/>
          </ac:spMkLst>
        </pc:spChg>
        <pc:spChg chg="mod ord">
          <ac:chgData name="Locke, Trina" userId="88185faf-4a5b-40f1-9b2f-f1ebf39cd462" providerId="ADAL" clId="{DAEA2D0C-4CAF-45BC-92FC-8B2860546790}" dt="2024-02-18T00:30:44.994" v="4463" actId="1076"/>
          <ac:spMkLst>
            <pc:docMk/>
            <pc:sldMk cId="3748516797" sldId="258"/>
            <ac:spMk id="3" creationId="{680441B0-4AB1-97A8-E573-72368E6151AA}"/>
          </ac:spMkLst>
        </pc:spChg>
        <pc:spChg chg="add del">
          <ac:chgData name="Locke, Trina" userId="88185faf-4a5b-40f1-9b2f-f1ebf39cd462" providerId="ADAL" clId="{DAEA2D0C-4CAF-45BC-92FC-8B2860546790}" dt="2024-02-17T23:13:37.038" v="3998" actId="26606"/>
          <ac:spMkLst>
            <pc:docMk/>
            <pc:sldMk cId="3748516797" sldId="258"/>
            <ac:spMk id="10" creationId="{2C61293E-6EBE-43EF-A52C-9BEBFD7679D4}"/>
          </ac:spMkLst>
        </pc:spChg>
        <pc:spChg chg="add del">
          <ac:chgData name="Locke, Trina" userId="88185faf-4a5b-40f1-9b2f-f1ebf39cd462" providerId="ADAL" clId="{DAEA2D0C-4CAF-45BC-92FC-8B2860546790}" dt="2024-02-17T23:13:37.038" v="3998" actId="26606"/>
          <ac:spMkLst>
            <pc:docMk/>
            <pc:sldMk cId="3748516797" sldId="258"/>
            <ac:spMk id="12" creationId="{21540236-BFD5-4A9D-8840-4703E7F76825}"/>
          </ac:spMkLst>
        </pc:spChg>
        <pc:spChg chg="add del">
          <ac:chgData name="Locke, Trina" userId="88185faf-4a5b-40f1-9b2f-f1ebf39cd462" providerId="ADAL" clId="{DAEA2D0C-4CAF-45BC-92FC-8B2860546790}" dt="2024-02-17T23:13:37.036" v="3997" actId="26606"/>
          <ac:spMkLst>
            <pc:docMk/>
            <pc:sldMk cId="3748516797" sldId="258"/>
            <ac:spMk id="17" creationId="{F13C74B1-5B17-4795-BED0-7140497B445A}"/>
          </ac:spMkLst>
        </pc:spChg>
        <pc:spChg chg="add del">
          <ac:chgData name="Locke, Trina" userId="88185faf-4a5b-40f1-9b2f-f1ebf39cd462" providerId="ADAL" clId="{DAEA2D0C-4CAF-45BC-92FC-8B2860546790}" dt="2024-02-17T23:13:37.036" v="3997" actId="26606"/>
          <ac:spMkLst>
            <pc:docMk/>
            <pc:sldMk cId="3748516797" sldId="258"/>
            <ac:spMk id="19" creationId="{D4974D33-8DC5-464E-8C6D-BE58F0669C17}"/>
          </ac:spMkLst>
        </pc:spChg>
        <pc:spChg chg="add del">
          <ac:chgData name="Locke, Trina" userId="88185faf-4a5b-40f1-9b2f-f1ebf39cd462" providerId="ADAL" clId="{DAEA2D0C-4CAF-45BC-92FC-8B2860546790}" dt="2024-02-17T23:49:08.814" v="4090" actId="26606"/>
          <ac:spMkLst>
            <pc:docMk/>
            <pc:sldMk cId="3748516797" sldId="258"/>
            <ac:spMk id="21" creationId="{2C61293E-6EBE-43EF-A52C-9BEBFD7679D4}"/>
          </ac:spMkLst>
        </pc:spChg>
        <pc:spChg chg="add del">
          <ac:chgData name="Locke, Trina" userId="88185faf-4a5b-40f1-9b2f-f1ebf39cd462" providerId="ADAL" clId="{DAEA2D0C-4CAF-45BC-92FC-8B2860546790}" dt="2024-02-17T23:49:08.814" v="4090" actId="26606"/>
          <ac:spMkLst>
            <pc:docMk/>
            <pc:sldMk cId="3748516797" sldId="258"/>
            <ac:spMk id="22" creationId="{21540236-BFD5-4A9D-8840-4703E7F76825}"/>
          </ac:spMkLst>
        </pc:spChg>
        <pc:spChg chg="add del">
          <ac:chgData name="Locke, Trina" userId="88185faf-4a5b-40f1-9b2f-f1ebf39cd462" providerId="ADAL" clId="{DAEA2D0C-4CAF-45BC-92FC-8B2860546790}" dt="2024-02-17T23:53:50.576" v="4141" actId="26606"/>
          <ac:spMkLst>
            <pc:docMk/>
            <pc:sldMk cId="3748516797" sldId="258"/>
            <ac:spMk id="27" creationId="{04812C46-200A-4DEB-A05E-3ED6C68C2387}"/>
          </ac:spMkLst>
        </pc:spChg>
        <pc:spChg chg="add del">
          <ac:chgData name="Locke, Trina" userId="88185faf-4a5b-40f1-9b2f-f1ebf39cd462" providerId="ADAL" clId="{DAEA2D0C-4CAF-45BC-92FC-8B2860546790}" dt="2024-02-17T23:53:50.576" v="4141" actId="26606"/>
          <ac:spMkLst>
            <pc:docMk/>
            <pc:sldMk cId="3748516797" sldId="258"/>
            <ac:spMk id="29" creationId="{D1EA859B-E555-4109-94F3-6700E046E008}"/>
          </ac:spMkLst>
        </pc:spChg>
        <pc:spChg chg="add">
          <ac:chgData name="Locke, Trina" userId="88185faf-4a5b-40f1-9b2f-f1ebf39cd462" providerId="ADAL" clId="{DAEA2D0C-4CAF-45BC-92FC-8B2860546790}" dt="2024-02-17T23:53:50.576" v="4141" actId="26606"/>
          <ac:spMkLst>
            <pc:docMk/>
            <pc:sldMk cId="3748516797" sldId="258"/>
            <ac:spMk id="34" creationId="{04812C46-200A-4DEB-A05E-3ED6C68C2387}"/>
          </ac:spMkLst>
        </pc:spChg>
        <pc:spChg chg="add">
          <ac:chgData name="Locke, Trina" userId="88185faf-4a5b-40f1-9b2f-f1ebf39cd462" providerId="ADAL" clId="{DAEA2D0C-4CAF-45BC-92FC-8B2860546790}" dt="2024-02-17T23:53:50.576" v="4141" actId="26606"/>
          <ac:spMkLst>
            <pc:docMk/>
            <pc:sldMk cId="3748516797" sldId="258"/>
            <ac:spMk id="36" creationId="{D1EA859B-E555-4109-94F3-6700E046E008}"/>
          </ac:spMkLst>
        </pc:spChg>
        <pc:picChg chg="add mod ord">
          <ac:chgData name="Locke, Trina" userId="88185faf-4a5b-40f1-9b2f-f1ebf39cd462" providerId="ADAL" clId="{DAEA2D0C-4CAF-45BC-92FC-8B2860546790}" dt="2024-02-17T23:53:50.576" v="4141" actId="26606"/>
          <ac:picMkLst>
            <pc:docMk/>
            <pc:sldMk cId="3748516797" sldId="258"/>
            <ac:picMk id="5" creationId="{1C7F3D05-C77C-6781-C31F-0153831E3B42}"/>
          </ac:picMkLst>
        </pc:picChg>
      </pc:sldChg>
      <pc:sldChg chg="addSp delSp modSp mod ord setBg">
        <pc:chgData name="Locke, Trina" userId="88185faf-4a5b-40f1-9b2f-f1ebf39cd462" providerId="ADAL" clId="{DAEA2D0C-4CAF-45BC-92FC-8B2860546790}" dt="2024-02-18T00:31:01.937" v="4465" actId="1076"/>
        <pc:sldMkLst>
          <pc:docMk/>
          <pc:sldMk cId="2696197339" sldId="259"/>
        </pc:sldMkLst>
        <pc:spChg chg="mod">
          <ac:chgData name="Locke, Trina" userId="88185faf-4a5b-40f1-9b2f-f1ebf39cd462" providerId="ADAL" clId="{DAEA2D0C-4CAF-45BC-92FC-8B2860546790}" dt="2024-02-18T00:31:01.937" v="4465" actId="1076"/>
          <ac:spMkLst>
            <pc:docMk/>
            <pc:sldMk cId="2696197339" sldId="259"/>
            <ac:spMk id="2" creationId="{F5D6BE7C-8248-EC3E-36AA-3E45FB46F6D3}"/>
          </ac:spMkLst>
        </pc:spChg>
        <pc:spChg chg="mod">
          <ac:chgData name="Locke, Trina" userId="88185faf-4a5b-40f1-9b2f-f1ebf39cd462" providerId="ADAL" clId="{DAEA2D0C-4CAF-45BC-92FC-8B2860546790}" dt="2024-02-18T00:30:58.542" v="4464" actId="1076"/>
          <ac:spMkLst>
            <pc:docMk/>
            <pc:sldMk cId="2696197339" sldId="259"/>
            <ac:spMk id="3" creationId="{674A09E8-4791-3B70-9745-4105982CF8DB}"/>
          </ac:spMkLst>
        </pc:spChg>
        <pc:spChg chg="add del">
          <ac:chgData name="Locke, Trina" userId="88185faf-4a5b-40f1-9b2f-f1ebf39cd462" providerId="ADAL" clId="{DAEA2D0C-4CAF-45BC-92FC-8B2860546790}" dt="2024-02-17T23:49:12.757" v="4091" actId="26606"/>
          <ac:spMkLst>
            <pc:docMk/>
            <pc:sldMk cId="2696197339" sldId="259"/>
            <ac:spMk id="10" creationId="{F13C74B1-5B17-4795-BED0-7140497B445A}"/>
          </ac:spMkLst>
        </pc:spChg>
        <pc:spChg chg="add del">
          <ac:chgData name="Locke, Trina" userId="88185faf-4a5b-40f1-9b2f-f1ebf39cd462" providerId="ADAL" clId="{DAEA2D0C-4CAF-45BC-92FC-8B2860546790}" dt="2024-02-17T23:49:12.757" v="4091" actId="26606"/>
          <ac:spMkLst>
            <pc:docMk/>
            <pc:sldMk cId="2696197339" sldId="259"/>
            <ac:spMk id="12" creationId="{D4974D33-8DC5-464E-8C6D-BE58F0669C17}"/>
          </ac:spMkLst>
        </pc:spChg>
        <pc:spChg chg="add del">
          <ac:chgData name="Locke, Trina" userId="88185faf-4a5b-40f1-9b2f-f1ebf39cd462" providerId="ADAL" clId="{DAEA2D0C-4CAF-45BC-92FC-8B2860546790}" dt="2024-02-17T23:53:31.771" v="4138" actId="26606"/>
          <ac:spMkLst>
            <pc:docMk/>
            <pc:sldMk cId="2696197339" sldId="259"/>
            <ac:spMk id="17" creationId="{04812C46-200A-4DEB-A05E-3ED6C68C2387}"/>
          </ac:spMkLst>
        </pc:spChg>
        <pc:spChg chg="add del">
          <ac:chgData name="Locke, Trina" userId="88185faf-4a5b-40f1-9b2f-f1ebf39cd462" providerId="ADAL" clId="{DAEA2D0C-4CAF-45BC-92FC-8B2860546790}" dt="2024-02-17T23:53:31.771" v="4138" actId="26606"/>
          <ac:spMkLst>
            <pc:docMk/>
            <pc:sldMk cId="2696197339" sldId="259"/>
            <ac:spMk id="19" creationId="{D1EA859B-E555-4109-94F3-6700E046E008}"/>
          </ac:spMkLst>
        </pc:spChg>
        <pc:spChg chg="add">
          <ac:chgData name="Locke, Trina" userId="88185faf-4a5b-40f1-9b2f-f1ebf39cd462" providerId="ADAL" clId="{DAEA2D0C-4CAF-45BC-92FC-8B2860546790}" dt="2024-02-17T23:53:31.771" v="4138" actId="26606"/>
          <ac:spMkLst>
            <pc:docMk/>
            <pc:sldMk cId="2696197339" sldId="259"/>
            <ac:spMk id="24" creationId="{04812C46-200A-4DEB-A05E-3ED6C68C2387}"/>
          </ac:spMkLst>
        </pc:spChg>
        <pc:spChg chg="add">
          <ac:chgData name="Locke, Trina" userId="88185faf-4a5b-40f1-9b2f-f1ebf39cd462" providerId="ADAL" clId="{DAEA2D0C-4CAF-45BC-92FC-8B2860546790}" dt="2024-02-17T23:53:31.771" v="4138" actId="26606"/>
          <ac:spMkLst>
            <pc:docMk/>
            <pc:sldMk cId="2696197339" sldId="259"/>
            <ac:spMk id="26" creationId="{D1EA859B-E555-4109-94F3-6700E046E008}"/>
          </ac:spMkLst>
        </pc:spChg>
        <pc:picChg chg="add mod ord">
          <ac:chgData name="Locke, Trina" userId="88185faf-4a5b-40f1-9b2f-f1ebf39cd462" providerId="ADAL" clId="{DAEA2D0C-4CAF-45BC-92FC-8B2860546790}" dt="2024-02-17T23:53:31.771" v="4138" actId="26606"/>
          <ac:picMkLst>
            <pc:docMk/>
            <pc:sldMk cId="2696197339" sldId="259"/>
            <ac:picMk id="5" creationId="{33B202EB-0F69-37E0-7DA1-7E0411953873}"/>
          </ac:picMkLst>
        </pc:picChg>
      </pc:sldChg>
      <pc:sldChg chg="addSp delSp modSp mod ord setBg">
        <pc:chgData name="Locke, Trina" userId="88185faf-4a5b-40f1-9b2f-f1ebf39cd462" providerId="ADAL" clId="{DAEA2D0C-4CAF-45BC-92FC-8B2860546790}" dt="2024-02-18T00:08:57.858" v="4244" actId="20577"/>
        <pc:sldMkLst>
          <pc:docMk/>
          <pc:sldMk cId="3164608004" sldId="260"/>
        </pc:sldMkLst>
        <pc:spChg chg="mod">
          <ac:chgData name="Locke, Trina" userId="88185faf-4a5b-40f1-9b2f-f1ebf39cd462" providerId="ADAL" clId="{DAEA2D0C-4CAF-45BC-92FC-8B2860546790}" dt="2024-02-17T23:13:57.643" v="3999" actId="26606"/>
          <ac:spMkLst>
            <pc:docMk/>
            <pc:sldMk cId="3164608004" sldId="260"/>
            <ac:spMk id="2" creationId="{1275A504-E9CA-50DB-125A-1E740EFFA6DA}"/>
          </ac:spMkLst>
        </pc:spChg>
        <pc:spChg chg="del mod">
          <ac:chgData name="Locke, Trina" userId="88185faf-4a5b-40f1-9b2f-f1ebf39cd462" providerId="ADAL" clId="{DAEA2D0C-4CAF-45BC-92FC-8B2860546790}" dt="2024-02-17T23:13:57.643" v="3999" actId="26606"/>
          <ac:spMkLst>
            <pc:docMk/>
            <pc:sldMk cId="3164608004" sldId="260"/>
            <ac:spMk id="3" creationId="{149FBB9F-79F8-D486-274F-B30A42DED04F}"/>
          </ac:spMkLst>
        </pc:spChg>
        <pc:spChg chg="add">
          <ac:chgData name="Locke, Trina" userId="88185faf-4a5b-40f1-9b2f-f1ebf39cd462" providerId="ADAL" clId="{DAEA2D0C-4CAF-45BC-92FC-8B2860546790}" dt="2024-02-17T23:13:57.643" v="3999" actId="26606"/>
          <ac:spMkLst>
            <pc:docMk/>
            <pc:sldMk cId="3164608004" sldId="260"/>
            <ac:spMk id="9" creationId="{2E442304-DDBD-4F7B-8017-36BCC863FB40}"/>
          </ac:spMkLst>
        </pc:spChg>
        <pc:spChg chg="add">
          <ac:chgData name="Locke, Trina" userId="88185faf-4a5b-40f1-9b2f-f1ebf39cd462" providerId="ADAL" clId="{DAEA2D0C-4CAF-45BC-92FC-8B2860546790}" dt="2024-02-17T23:13:57.643" v="3999" actId="26606"/>
          <ac:spMkLst>
            <pc:docMk/>
            <pc:sldMk cId="3164608004" sldId="260"/>
            <ac:spMk id="11" creationId="{5E107275-3853-46FD-A241-DE4355A42675}"/>
          </ac:spMkLst>
        </pc:spChg>
        <pc:graphicFrameChg chg="add mod">
          <ac:chgData name="Locke, Trina" userId="88185faf-4a5b-40f1-9b2f-f1ebf39cd462" providerId="ADAL" clId="{DAEA2D0C-4CAF-45BC-92FC-8B2860546790}" dt="2024-02-18T00:08:57.858" v="4244" actId="20577"/>
          <ac:graphicFrameMkLst>
            <pc:docMk/>
            <pc:sldMk cId="3164608004" sldId="260"/>
            <ac:graphicFrameMk id="5" creationId="{A93A22AD-D3EC-6FE3-8811-51DB8EA43AC7}"/>
          </ac:graphicFrameMkLst>
        </pc:graphicFrameChg>
      </pc:sldChg>
      <pc:sldChg chg="addSp delSp modSp new mod setBg">
        <pc:chgData name="Locke, Trina" userId="88185faf-4a5b-40f1-9b2f-f1ebf39cd462" providerId="ADAL" clId="{DAEA2D0C-4CAF-45BC-92FC-8B2860546790}" dt="2024-02-17T23:56:29.761" v="4183" actId="1076"/>
        <pc:sldMkLst>
          <pc:docMk/>
          <pc:sldMk cId="2058368453" sldId="261"/>
        </pc:sldMkLst>
        <pc:spChg chg="mod">
          <ac:chgData name="Locke, Trina" userId="88185faf-4a5b-40f1-9b2f-f1ebf39cd462" providerId="ADAL" clId="{DAEA2D0C-4CAF-45BC-92FC-8B2860546790}" dt="2024-02-17T23:56:29.761" v="4183" actId="1076"/>
          <ac:spMkLst>
            <pc:docMk/>
            <pc:sldMk cId="2058368453" sldId="261"/>
            <ac:spMk id="2" creationId="{AF10BA51-A082-3E78-A29B-C383B5A1296C}"/>
          </ac:spMkLst>
        </pc:spChg>
        <pc:spChg chg="mod">
          <ac:chgData name="Locke, Trina" userId="88185faf-4a5b-40f1-9b2f-f1ebf39cd462" providerId="ADAL" clId="{DAEA2D0C-4CAF-45BC-92FC-8B2860546790}" dt="2024-02-17T23:56:23.052" v="4180" actId="1076"/>
          <ac:spMkLst>
            <pc:docMk/>
            <pc:sldMk cId="2058368453" sldId="261"/>
            <ac:spMk id="3" creationId="{20A30C50-671C-9581-A865-C6E64C01D9CE}"/>
          </ac:spMkLst>
        </pc:spChg>
        <pc:spChg chg="add del">
          <ac:chgData name="Locke, Trina" userId="88185faf-4a5b-40f1-9b2f-f1ebf39cd462" providerId="ADAL" clId="{DAEA2D0C-4CAF-45BC-92FC-8B2860546790}" dt="2024-02-17T23:46:33.903" v="4075" actId="478"/>
          <ac:spMkLst>
            <pc:docMk/>
            <pc:sldMk cId="2058368453" sldId="261"/>
            <ac:spMk id="4" creationId="{B5507EA2-A45D-8141-3A61-9BE1DA477C54}"/>
          </ac:spMkLst>
        </pc:spChg>
        <pc:spChg chg="add del">
          <ac:chgData name="Locke, Trina" userId="88185faf-4a5b-40f1-9b2f-f1ebf39cd462" providerId="ADAL" clId="{DAEA2D0C-4CAF-45BC-92FC-8B2860546790}" dt="2024-02-17T23:50:20.287" v="4106" actId="26606"/>
          <ac:spMkLst>
            <pc:docMk/>
            <pc:sldMk cId="2058368453" sldId="261"/>
            <ac:spMk id="13" creationId="{04812C46-200A-4DEB-A05E-3ED6C68C2387}"/>
          </ac:spMkLst>
        </pc:spChg>
        <pc:spChg chg="add del">
          <ac:chgData name="Locke, Trina" userId="88185faf-4a5b-40f1-9b2f-f1ebf39cd462" providerId="ADAL" clId="{DAEA2D0C-4CAF-45BC-92FC-8B2860546790}" dt="2024-02-17T23:50:20.287" v="4106" actId="26606"/>
          <ac:spMkLst>
            <pc:docMk/>
            <pc:sldMk cId="2058368453" sldId="261"/>
            <ac:spMk id="15" creationId="{D1EA859B-E555-4109-94F3-6700E046E008}"/>
          </ac:spMkLst>
        </pc:spChg>
        <pc:spChg chg="add del">
          <ac:chgData name="Locke, Trina" userId="88185faf-4a5b-40f1-9b2f-f1ebf39cd462" providerId="ADAL" clId="{DAEA2D0C-4CAF-45BC-92FC-8B2860546790}" dt="2024-02-17T23:53:56.519" v="4143" actId="26606"/>
          <ac:spMkLst>
            <pc:docMk/>
            <pc:sldMk cId="2058368453" sldId="261"/>
            <ac:spMk id="20" creationId="{04812C46-200A-4DEB-A05E-3ED6C68C2387}"/>
          </ac:spMkLst>
        </pc:spChg>
        <pc:spChg chg="add del">
          <ac:chgData name="Locke, Trina" userId="88185faf-4a5b-40f1-9b2f-f1ebf39cd462" providerId="ADAL" clId="{DAEA2D0C-4CAF-45BC-92FC-8B2860546790}" dt="2024-02-17T23:53:56.519" v="4143" actId="26606"/>
          <ac:spMkLst>
            <pc:docMk/>
            <pc:sldMk cId="2058368453" sldId="261"/>
            <ac:spMk id="22" creationId="{D1EA859B-E555-4109-94F3-6700E046E008}"/>
          </ac:spMkLst>
        </pc:spChg>
        <pc:spChg chg="add">
          <ac:chgData name="Locke, Trina" userId="88185faf-4a5b-40f1-9b2f-f1ebf39cd462" providerId="ADAL" clId="{DAEA2D0C-4CAF-45BC-92FC-8B2860546790}" dt="2024-02-17T23:53:56.519" v="4143" actId="26606"/>
          <ac:spMkLst>
            <pc:docMk/>
            <pc:sldMk cId="2058368453" sldId="261"/>
            <ac:spMk id="27" creationId="{04812C46-200A-4DEB-A05E-3ED6C68C2387}"/>
          </ac:spMkLst>
        </pc:spChg>
        <pc:spChg chg="add">
          <ac:chgData name="Locke, Trina" userId="88185faf-4a5b-40f1-9b2f-f1ebf39cd462" providerId="ADAL" clId="{DAEA2D0C-4CAF-45BC-92FC-8B2860546790}" dt="2024-02-17T23:53:56.519" v="4143" actId="26606"/>
          <ac:spMkLst>
            <pc:docMk/>
            <pc:sldMk cId="2058368453" sldId="261"/>
            <ac:spMk id="29" creationId="{D1EA859B-E555-4109-94F3-6700E046E008}"/>
          </ac:spMkLst>
        </pc:spChg>
        <pc:picChg chg="add del mod">
          <ac:chgData name="Locke, Trina" userId="88185faf-4a5b-40f1-9b2f-f1ebf39cd462" providerId="ADAL" clId="{DAEA2D0C-4CAF-45BC-92FC-8B2860546790}" dt="2024-02-17T23:48:21.237" v="4083" actId="478"/>
          <ac:picMkLst>
            <pc:docMk/>
            <pc:sldMk cId="2058368453" sldId="261"/>
            <ac:picMk id="6" creationId="{E63EAD20-E4D4-C169-20BF-C66A1F81F21E}"/>
          </ac:picMkLst>
        </pc:picChg>
        <pc:picChg chg="add mod ord">
          <ac:chgData name="Locke, Trina" userId="88185faf-4a5b-40f1-9b2f-f1ebf39cd462" providerId="ADAL" clId="{DAEA2D0C-4CAF-45BC-92FC-8B2860546790}" dt="2024-02-17T23:53:56.519" v="4143" actId="26606"/>
          <ac:picMkLst>
            <pc:docMk/>
            <pc:sldMk cId="2058368453" sldId="261"/>
            <ac:picMk id="8" creationId="{26041365-0864-B06F-7DB6-3C93ED66C78D}"/>
          </ac:picMkLst>
        </pc:picChg>
      </pc:sldChg>
      <pc:sldChg chg="addSp delSp modSp new mod setBg">
        <pc:chgData name="Locke, Trina" userId="88185faf-4a5b-40f1-9b2f-f1ebf39cd462" providerId="ADAL" clId="{DAEA2D0C-4CAF-45BC-92FC-8B2860546790}" dt="2024-02-17T23:51:09.916" v="4112" actId="26606"/>
        <pc:sldMkLst>
          <pc:docMk/>
          <pc:sldMk cId="3381335657" sldId="262"/>
        </pc:sldMkLst>
        <pc:spChg chg="mod">
          <ac:chgData name="Locke, Trina" userId="88185faf-4a5b-40f1-9b2f-f1ebf39cd462" providerId="ADAL" clId="{DAEA2D0C-4CAF-45BC-92FC-8B2860546790}" dt="2024-02-17T23:51:09.916" v="4112" actId="26606"/>
          <ac:spMkLst>
            <pc:docMk/>
            <pc:sldMk cId="3381335657" sldId="262"/>
            <ac:spMk id="2" creationId="{E8D3F4EA-FFDB-F723-8E47-6A4A73EEFF82}"/>
          </ac:spMkLst>
        </pc:spChg>
        <pc:spChg chg="del mod">
          <ac:chgData name="Locke, Trina" userId="88185faf-4a5b-40f1-9b2f-f1ebf39cd462" providerId="ADAL" clId="{DAEA2D0C-4CAF-45BC-92FC-8B2860546790}" dt="2024-02-17T23:51:09.916" v="4112" actId="26606"/>
          <ac:spMkLst>
            <pc:docMk/>
            <pc:sldMk cId="3381335657" sldId="262"/>
            <ac:spMk id="3" creationId="{1B3642C7-24E6-A6CD-FB47-4D8A548E89E2}"/>
          </ac:spMkLst>
        </pc:spChg>
        <pc:spChg chg="add">
          <ac:chgData name="Locke, Trina" userId="88185faf-4a5b-40f1-9b2f-f1ebf39cd462" providerId="ADAL" clId="{DAEA2D0C-4CAF-45BC-92FC-8B2860546790}" dt="2024-02-17T23:51:09.916" v="4112" actId="26606"/>
          <ac:spMkLst>
            <pc:docMk/>
            <pc:sldMk cId="3381335657" sldId="262"/>
            <ac:spMk id="9" creationId="{53B021B3-DE93-4AB7-8A18-CF5F1CED88B8}"/>
          </ac:spMkLst>
        </pc:spChg>
        <pc:spChg chg="add">
          <ac:chgData name="Locke, Trina" userId="88185faf-4a5b-40f1-9b2f-f1ebf39cd462" providerId="ADAL" clId="{DAEA2D0C-4CAF-45BC-92FC-8B2860546790}" dt="2024-02-17T23:51:09.916" v="4112" actId="26606"/>
          <ac:spMkLst>
            <pc:docMk/>
            <pc:sldMk cId="3381335657" sldId="262"/>
            <ac:spMk id="11" creationId="{52D502E5-F6B4-4D58-B4AE-FC466FF15EE8}"/>
          </ac:spMkLst>
        </pc:spChg>
        <pc:spChg chg="add">
          <ac:chgData name="Locke, Trina" userId="88185faf-4a5b-40f1-9b2f-f1ebf39cd462" providerId="ADAL" clId="{DAEA2D0C-4CAF-45BC-92FC-8B2860546790}" dt="2024-02-17T23:51:09.916" v="4112" actId="26606"/>
          <ac:spMkLst>
            <pc:docMk/>
            <pc:sldMk cId="3381335657" sldId="262"/>
            <ac:spMk id="13" creationId="{9DECDBF4-02B6-4BB4-B65B-B8107AD6A9E8}"/>
          </ac:spMkLst>
        </pc:spChg>
        <pc:graphicFrameChg chg="add">
          <ac:chgData name="Locke, Trina" userId="88185faf-4a5b-40f1-9b2f-f1ebf39cd462" providerId="ADAL" clId="{DAEA2D0C-4CAF-45BC-92FC-8B2860546790}" dt="2024-02-17T23:51:09.916" v="4112" actId="26606"/>
          <ac:graphicFrameMkLst>
            <pc:docMk/>
            <pc:sldMk cId="3381335657" sldId="262"/>
            <ac:graphicFrameMk id="5" creationId="{016B7E17-8E0D-C94B-4993-9F0C08731992}"/>
          </ac:graphicFrameMkLst>
        </pc:graphicFrameChg>
      </pc:sldChg>
      <pc:sldChg chg="addSp delSp modSp new mod ord setBg">
        <pc:chgData name="Locke, Trina" userId="88185faf-4a5b-40f1-9b2f-f1ebf39cd462" providerId="ADAL" clId="{DAEA2D0C-4CAF-45BC-92FC-8B2860546790}" dt="2024-02-18T00:30:30.638" v="4461" actId="1076"/>
        <pc:sldMkLst>
          <pc:docMk/>
          <pc:sldMk cId="1868594387" sldId="263"/>
        </pc:sldMkLst>
        <pc:spChg chg="mod">
          <ac:chgData name="Locke, Trina" userId="88185faf-4a5b-40f1-9b2f-f1ebf39cd462" providerId="ADAL" clId="{DAEA2D0C-4CAF-45BC-92FC-8B2860546790}" dt="2024-02-18T00:30:26.790" v="4460" actId="1076"/>
          <ac:spMkLst>
            <pc:docMk/>
            <pc:sldMk cId="1868594387" sldId="263"/>
            <ac:spMk id="2" creationId="{5E99B043-4275-5EC5-C90F-0DCAEA4165E0}"/>
          </ac:spMkLst>
        </pc:spChg>
        <pc:spChg chg="mod">
          <ac:chgData name="Locke, Trina" userId="88185faf-4a5b-40f1-9b2f-f1ebf39cd462" providerId="ADAL" clId="{DAEA2D0C-4CAF-45BC-92FC-8B2860546790}" dt="2024-02-18T00:30:30.638" v="4461" actId="1076"/>
          <ac:spMkLst>
            <pc:docMk/>
            <pc:sldMk cId="1868594387" sldId="263"/>
            <ac:spMk id="3" creationId="{2E63A599-3F19-40BF-7CD1-56E80030403B}"/>
          </ac:spMkLst>
        </pc:spChg>
        <pc:spChg chg="add del">
          <ac:chgData name="Locke, Trina" userId="88185faf-4a5b-40f1-9b2f-f1ebf39cd462" providerId="ADAL" clId="{DAEA2D0C-4CAF-45BC-92FC-8B2860546790}" dt="2024-02-17T23:49:16.504" v="4092" actId="26606"/>
          <ac:spMkLst>
            <pc:docMk/>
            <pc:sldMk cId="1868594387" sldId="263"/>
            <ac:spMk id="10" creationId="{F13C74B1-5B17-4795-BED0-7140497B445A}"/>
          </ac:spMkLst>
        </pc:spChg>
        <pc:spChg chg="add del">
          <ac:chgData name="Locke, Trina" userId="88185faf-4a5b-40f1-9b2f-f1ebf39cd462" providerId="ADAL" clId="{DAEA2D0C-4CAF-45BC-92FC-8B2860546790}" dt="2024-02-17T23:49:16.504" v="4092" actId="26606"/>
          <ac:spMkLst>
            <pc:docMk/>
            <pc:sldMk cId="1868594387" sldId="263"/>
            <ac:spMk id="12" creationId="{D4974D33-8DC5-464E-8C6D-BE58F0669C17}"/>
          </ac:spMkLst>
        </pc:spChg>
        <pc:spChg chg="add del">
          <ac:chgData name="Locke, Trina" userId="88185faf-4a5b-40f1-9b2f-f1ebf39cd462" providerId="ADAL" clId="{DAEA2D0C-4CAF-45BC-92FC-8B2860546790}" dt="2024-02-17T23:50:15.315" v="4105" actId="26606"/>
          <ac:spMkLst>
            <pc:docMk/>
            <pc:sldMk cId="1868594387" sldId="263"/>
            <ac:spMk id="17" creationId="{04812C46-200A-4DEB-A05E-3ED6C68C2387}"/>
          </ac:spMkLst>
        </pc:spChg>
        <pc:spChg chg="add del">
          <ac:chgData name="Locke, Trina" userId="88185faf-4a5b-40f1-9b2f-f1ebf39cd462" providerId="ADAL" clId="{DAEA2D0C-4CAF-45BC-92FC-8B2860546790}" dt="2024-02-17T23:50:15.315" v="4105" actId="26606"/>
          <ac:spMkLst>
            <pc:docMk/>
            <pc:sldMk cId="1868594387" sldId="263"/>
            <ac:spMk id="19" creationId="{D1EA859B-E555-4109-94F3-6700E046E008}"/>
          </ac:spMkLst>
        </pc:spChg>
        <pc:spChg chg="add del">
          <ac:chgData name="Locke, Trina" userId="88185faf-4a5b-40f1-9b2f-f1ebf39cd462" providerId="ADAL" clId="{DAEA2D0C-4CAF-45BC-92FC-8B2860546790}" dt="2024-02-17T23:53:53.604" v="4142" actId="26606"/>
          <ac:spMkLst>
            <pc:docMk/>
            <pc:sldMk cId="1868594387" sldId="263"/>
            <ac:spMk id="24" creationId="{04812C46-200A-4DEB-A05E-3ED6C68C2387}"/>
          </ac:spMkLst>
        </pc:spChg>
        <pc:spChg chg="add del">
          <ac:chgData name="Locke, Trina" userId="88185faf-4a5b-40f1-9b2f-f1ebf39cd462" providerId="ADAL" clId="{DAEA2D0C-4CAF-45BC-92FC-8B2860546790}" dt="2024-02-17T23:53:53.604" v="4142" actId="26606"/>
          <ac:spMkLst>
            <pc:docMk/>
            <pc:sldMk cId="1868594387" sldId="263"/>
            <ac:spMk id="26" creationId="{D1EA859B-E555-4109-94F3-6700E046E008}"/>
          </ac:spMkLst>
        </pc:spChg>
        <pc:spChg chg="add">
          <ac:chgData name="Locke, Trina" userId="88185faf-4a5b-40f1-9b2f-f1ebf39cd462" providerId="ADAL" clId="{DAEA2D0C-4CAF-45BC-92FC-8B2860546790}" dt="2024-02-17T23:53:53.604" v="4142" actId="26606"/>
          <ac:spMkLst>
            <pc:docMk/>
            <pc:sldMk cId="1868594387" sldId="263"/>
            <ac:spMk id="31" creationId="{04812C46-200A-4DEB-A05E-3ED6C68C2387}"/>
          </ac:spMkLst>
        </pc:spChg>
        <pc:spChg chg="add">
          <ac:chgData name="Locke, Trina" userId="88185faf-4a5b-40f1-9b2f-f1ebf39cd462" providerId="ADAL" clId="{DAEA2D0C-4CAF-45BC-92FC-8B2860546790}" dt="2024-02-17T23:53:53.604" v="4142" actId="26606"/>
          <ac:spMkLst>
            <pc:docMk/>
            <pc:sldMk cId="1868594387" sldId="263"/>
            <ac:spMk id="33" creationId="{D1EA859B-E555-4109-94F3-6700E046E008}"/>
          </ac:spMkLst>
        </pc:spChg>
        <pc:picChg chg="add mod ord">
          <ac:chgData name="Locke, Trina" userId="88185faf-4a5b-40f1-9b2f-f1ebf39cd462" providerId="ADAL" clId="{DAEA2D0C-4CAF-45BC-92FC-8B2860546790}" dt="2024-02-17T23:53:53.604" v="4142" actId="26606"/>
          <ac:picMkLst>
            <pc:docMk/>
            <pc:sldMk cId="1868594387" sldId="263"/>
            <ac:picMk id="5" creationId="{9493547A-34A1-EEB0-E02A-04F3469D90D4}"/>
          </ac:picMkLst>
        </pc:picChg>
        <pc:picChg chg="add del mod">
          <ac:chgData name="Locke, Trina" userId="88185faf-4a5b-40f1-9b2f-f1ebf39cd462" providerId="ADAL" clId="{DAEA2D0C-4CAF-45BC-92FC-8B2860546790}" dt="2024-02-17T23:22:24.052" v="4053" actId="478"/>
          <ac:picMkLst>
            <pc:docMk/>
            <pc:sldMk cId="1868594387" sldId="263"/>
            <ac:picMk id="7" creationId="{66107D3A-4470-F1A9-89F6-2D45B8542F17}"/>
          </ac:picMkLst>
        </pc:picChg>
      </pc:sldChg>
      <pc:sldChg chg="modSp new del mod">
        <pc:chgData name="Locke, Trina" userId="88185faf-4a5b-40f1-9b2f-f1ebf39cd462" providerId="ADAL" clId="{DAEA2D0C-4CAF-45BC-92FC-8B2860546790}" dt="2024-02-17T23:52:33.098" v="4128" actId="47"/>
        <pc:sldMkLst>
          <pc:docMk/>
          <pc:sldMk cId="3427140371" sldId="264"/>
        </pc:sldMkLst>
        <pc:spChg chg="mod">
          <ac:chgData name="Locke, Trina" userId="88185faf-4a5b-40f1-9b2f-f1ebf39cd462" providerId="ADAL" clId="{DAEA2D0C-4CAF-45BC-92FC-8B2860546790}" dt="2024-02-17T22:00:38.477" v="1610" actId="113"/>
          <ac:spMkLst>
            <pc:docMk/>
            <pc:sldMk cId="3427140371" sldId="264"/>
            <ac:spMk id="2" creationId="{D24EFB65-6A55-E6B9-763F-5FE899838771}"/>
          </ac:spMkLst>
        </pc:spChg>
        <pc:spChg chg="mod">
          <ac:chgData name="Locke, Trina" userId="88185faf-4a5b-40f1-9b2f-f1ebf39cd462" providerId="ADAL" clId="{DAEA2D0C-4CAF-45BC-92FC-8B2860546790}" dt="2024-02-17T22:00:57.141" v="1614" actId="14100"/>
          <ac:spMkLst>
            <pc:docMk/>
            <pc:sldMk cId="3427140371" sldId="264"/>
            <ac:spMk id="3" creationId="{F7CF4049-256E-0E93-7EA9-0F8A4A557147}"/>
          </ac:spMkLst>
        </pc:spChg>
      </pc:sldChg>
      <pc:sldChg chg="addSp delSp modSp new mod setBg">
        <pc:chgData name="Locke, Trina" userId="88185faf-4a5b-40f1-9b2f-f1ebf39cd462" providerId="ADAL" clId="{DAEA2D0C-4CAF-45BC-92FC-8B2860546790}" dt="2024-02-17T23:52:40.027" v="4129" actId="26606"/>
        <pc:sldMkLst>
          <pc:docMk/>
          <pc:sldMk cId="11917498" sldId="265"/>
        </pc:sldMkLst>
        <pc:spChg chg="mod">
          <ac:chgData name="Locke, Trina" userId="88185faf-4a5b-40f1-9b2f-f1ebf39cd462" providerId="ADAL" clId="{DAEA2D0C-4CAF-45BC-92FC-8B2860546790}" dt="2024-02-17T23:52:40.027" v="4129" actId="26606"/>
          <ac:spMkLst>
            <pc:docMk/>
            <pc:sldMk cId="11917498" sldId="265"/>
            <ac:spMk id="2" creationId="{B0908E6F-0F47-8ACF-DBB8-0A687AD5FF00}"/>
          </ac:spMkLst>
        </pc:spChg>
        <pc:spChg chg="del mod">
          <ac:chgData name="Locke, Trina" userId="88185faf-4a5b-40f1-9b2f-f1ebf39cd462" providerId="ADAL" clId="{DAEA2D0C-4CAF-45BC-92FC-8B2860546790}" dt="2024-02-17T23:52:40.027" v="4129" actId="26606"/>
          <ac:spMkLst>
            <pc:docMk/>
            <pc:sldMk cId="11917498" sldId="265"/>
            <ac:spMk id="3" creationId="{0110FD05-8F69-446A-30FB-D59710DCC2FE}"/>
          </ac:spMkLst>
        </pc:spChg>
        <pc:spChg chg="add">
          <ac:chgData name="Locke, Trina" userId="88185faf-4a5b-40f1-9b2f-f1ebf39cd462" providerId="ADAL" clId="{DAEA2D0C-4CAF-45BC-92FC-8B2860546790}" dt="2024-02-17T23:52:40.027" v="4129" actId="26606"/>
          <ac:spMkLst>
            <pc:docMk/>
            <pc:sldMk cId="11917498" sldId="265"/>
            <ac:spMk id="9" creationId="{53B021B3-DE93-4AB7-8A18-CF5F1CED88B8}"/>
          </ac:spMkLst>
        </pc:spChg>
        <pc:spChg chg="add">
          <ac:chgData name="Locke, Trina" userId="88185faf-4a5b-40f1-9b2f-f1ebf39cd462" providerId="ADAL" clId="{DAEA2D0C-4CAF-45BC-92FC-8B2860546790}" dt="2024-02-17T23:52:40.027" v="4129" actId="26606"/>
          <ac:spMkLst>
            <pc:docMk/>
            <pc:sldMk cId="11917498" sldId="265"/>
            <ac:spMk id="11" creationId="{52D502E5-F6B4-4D58-B4AE-FC466FF15EE8}"/>
          </ac:spMkLst>
        </pc:spChg>
        <pc:spChg chg="add">
          <ac:chgData name="Locke, Trina" userId="88185faf-4a5b-40f1-9b2f-f1ebf39cd462" providerId="ADAL" clId="{DAEA2D0C-4CAF-45BC-92FC-8B2860546790}" dt="2024-02-17T23:52:40.027" v="4129" actId="26606"/>
          <ac:spMkLst>
            <pc:docMk/>
            <pc:sldMk cId="11917498" sldId="265"/>
            <ac:spMk id="13" creationId="{9DECDBF4-02B6-4BB4-B65B-B8107AD6A9E8}"/>
          </ac:spMkLst>
        </pc:spChg>
        <pc:graphicFrameChg chg="add">
          <ac:chgData name="Locke, Trina" userId="88185faf-4a5b-40f1-9b2f-f1ebf39cd462" providerId="ADAL" clId="{DAEA2D0C-4CAF-45BC-92FC-8B2860546790}" dt="2024-02-17T23:52:40.027" v="4129" actId="26606"/>
          <ac:graphicFrameMkLst>
            <pc:docMk/>
            <pc:sldMk cId="11917498" sldId="265"/>
            <ac:graphicFrameMk id="5" creationId="{6A6910D1-12F5-94D1-165E-687182F7BF78}"/>
          </ac:graphicFrameMkLst>
        </pc:graphicFrameChg>
      </pc:sldChg>
      <pc:sldChg chg="addSp delSp modSp new mod setBg">
        <pc:chgData name="Locke, Trina" userId="88185faf-4a5b-40f1-9b2f-f1ebf39cd462" providerId="ADAL" clId="{DAEA2D0C-4CAF-45BC-92FC-8B2860546790}" dt="2024-02-18T00:07:07.391" v="4242" actId="20577"/>
        <pc:sldMkLst>
          <pc:docMk/>
          <pc:sldMk cId="2151335871" sldId="266"/>
        </pc:sldMkLst>
        <pc:spChg chg="mod">
          <ac:chgData name="Locke, Trina" userId="88185faf-4a5b-40f1-9b2f-f1ebf39cd462" providerId="ADAL" clId="{DAEA2D0C-4CAF-45BC-92FC-8B2860546790}" dt="2024-02-18T00:07:07.391" v="4242" actId="20577"/>
          <ac:spMkLst>
            <pc:docMk/>
            <pc:sldMk cId="2151335871" sldId="266"/>
            <ac:spMk id="2" creationId="{DC4829E4-2C79-D401-4221-64F6359F130C}"/>
          </ac:spMkLst>
        </pc:spChg>
        <pc:spChg chg="del mod">
          <ac:chgData name="Locke, Trina" userId="88185faf-4a5b-40f1-9b2f-f1ebf39cd462" providerId="ADAL" clId="{DAEA2D0C-4CAF-45BC-92FC-8B2860546790}" dt="2024-02-17T23:51:24.132" v="4113" actId="26606"/>
          <ac:spMkLst>
            <pc:docMk/>
            <pc:sldMk cId="2151335871" sldId="266"/>
            <ac:spMk id="3" creationId="{74BB9CF7-09DD-DA1B-7D7D-6043EC271D41}"/>
          </ac:spMkLst>
        </pc:spChg>
        <pc:spChg chg="add">
          <ac:chgData name="Locke, Trina" userId="88185faf-4a5b-40f1-9b2f-f1ebf39cd462" providerId="ADAL" clId="{DAEA2D0C-4CAF-45BC-92FC-8B2860546790}" dt="2024-02-18T00:06:38.646" v="4210" actId="26606"/>
          <ac:spMkLst>
            <pc:docMk/>
            <pc:sldMk cId="2151335871" sldId="266"/>
            <ac:spMk id="10" creationId="{35DB3719-6FDC-4E5D-891D-FF40B7300F64}"/>
          </ac:spMkLst>
        </pc:spChg>
        <pc:spChg chg="add">
          <ac:chgData name="Locke, Trina" userId="88185faf-4a5b-40f1-9b2f-f1ebf39cd462" providerId="ADAL" clId="{DAEA2D0C-4CAF-45BC-92FC-8B2860546790}" dt="2024-02-18T00:06:38.646" v="4210" actId="26606"/>
          <ac:spMkLst>
            <pc:docMk/>
            <pc:sldMk cId="2151335871" sldId="266"/>
            <ac:spMk id="12" creationId="{E0CBAC23-2E3F-4A90-BA59-F8299F6A5439}"/>
          </ac:spMkLst>
        </pc:spChg>
        <pc:graphicFrameChg chg="add mod modGraphic">
          <ac:chgData name="Locke, Trina" userId="88185faf-4a5b-40f1-9b2f-f1ebf39cd462" providerId="ADAL" clId="{DAEA2D0C-4CAF-45BC-92FC-8B2860546790}" dt="2024-02-18T00:06:38.646" v="4210" actId="26606"/>
          <ac:graphicFrameMkLst>
            <pc:docMk/>
            <pc:sldMk cId="2151335871" sldId="266"/>
            <ac:graphicFrameMk id="5" creationId="{10F5ACEF-FC2E-19E2-072A-B55C4798C4C1}"/>
          </ac:graphicFrameMkLst>
        </pc:graphicFrameChg>
      </pc:sldChg>
      <pc:sldChg chg="addSp delSp modSp new mod setBg">
        <pc:chgData name="Locke, Trina" userId="88185faf-4a5b-40f1-9b2f-f1ebf39cd462" providerId="ADAL" clId="{DAEA2D0C-4CAF-45BC-92FC-8B2860546790}" dt="2024-02-17T23:51:37.616" v="4114" actId="26606"/>
        <pc:sldMkLst>
          <pc:docMk/>
          <pc:sldMk cId="2852670591" sldId="267"/>
        </pc:sldMkLst>
        <pc:spChg chg="mod">
          <ac:chgData name="Locke, Trina" userId="88185faf-4a5b-40f1-9b2f-f1ebf39cd462" providerId="ADAL" clId="{DAEA2D0C-4CAF-45BC-92FC-8B2860546790}" dt="2024-02-17T23:51:37.616" v="4114" actId="26606"/>
          <ac:spMkLst>
            <pc:docMk/>
            <pc:sldMk cId="2852670591" sldId="267"/>
            <ac:spMk id="2" creationId="{083CA3DA-2DD0-46E5-DAE0-3092B2E56C5C}"/>
          </ac:spMkLst>
        </pc:spChg>
        <pc:spChg chg="del mod">
          <ac:chgData name="Locke, Trina" userId="88185faf-4a5b-40f1-9b2f-f1ebf39cd462" providerId="ADAL" clId="{DAEA2D0C-4CAF-45BC-92FC-8B2860546790}" dt="2024-02-17T23:51:37.616" v="4114" actId="26606"/>
          <ac:spMkLst>
            <pc:docMk/>
            <pc:sldMk cId="2852670591" sldId="267"/>
            <ac:spMk id="3" creationId="{962D95FF-C81E-BD6D-84FA-865B9CD06A08}"/>
          </ac:spMkLst>
        </pc:spChg>
        <pc:spChg chg="add">
          <ac:chgData name="Locke, Trina" userId="88185faf-4a5b-40f1-9b2f-f1ebf39cd462" providerId="ADAL" clId="{DAEA2D0C-4CAF-45BC-92FC-8B2860546790}" dt="2024-02-17T23:51:37.616" v="4114" actId="26606"/>
          <ac:spMkLst>
            <pc:docMk/>
            <pc:sldMk cId="2852670591" sldId="267"/>
            <ac:spMk id="9" creationId="{7DA1F35B-C8F7-4A5A-9339-7DA4D785B300}"/>
          </ac:spMkLst>
        </pc:spChg>
        <pc:spChg chg="add">
          <ac:chgData name="Locke, Trina" userId="88185faf-4a5b-40f1-9b2f-f1ebf39cd462" providerId="ADAL" clId="{DAEA2D0C-4CAF-45BC-92FC-8B2860546790}" dt="2024-02-17T23:51:37.616" v="4114" actId="26606"/>
          <ac:spMkLst>
            <pc:docMk/>
            <pc:sldMk cId="2852670591" sldId="267"/>
            <ac:spMk id="11" creationId="{B2D4AD41-40DA-4A81-92F5-B6E3BA1ED82A}"/>
          </ac:spMkLst>
        </pc:spChg>
        <pc:graphicFrameChg chg="add">
          <ac:chgData name="Locke, Trina" userId="88185faf-4a5b-40f1-9b2f-f1ebf39cd462" providerId="ADAL" clId="{DAEA2D0C-4CAF-45BC-92FC-8B2860546790}" dt="2024-02-17T23:51:37.616" v="4114" actId="26606"/>
          <ac:graphicFrameMkLst>
            <pc:docMk/>
            <pc:sldMk cId="2852670591" sldId="267"/>
            <ac:graphicFrameMk id="5" creationId="{5E804317-A233-5E55-5143-1ECE3A9066C1}"/>
          </ac:graphicFrameMkLst>
        </pc:graphicFrameChg>
      </pc:sldChg>
      <pc:sldChg chg="delSp modSp new mod">
        <pc:chgData name="Locke, Trina" userId="88185faf-4a5b-40f1-9b2f-f1ebf39cd462" providerId="ADAL" clId="{DAEA2D0C-4CAF-45BC-92FC-8B2860546790}" dt="2024-02-17T22:58:52.286" v="3957" actId="20577"/>
        <pc:sldMkLst>
          <pc:docMk/>
          <pc:sldMk cId="1374941841" sldId="268"/>
        </pc:sldMkLst>
        <pc:spChg chg="del">
          <ac:chgData name="Locke, Trina" userId="88185faf-4a5b-40f1-9b2f-f1ebf39cd462" providerId="ADAL" clId="{DAEA2D0C-4CAF-45BC-92FC-8B2860546790}" dt="2024-02-17T22:58:44.308" v="3955" actId="478"/>
          <ac:spMkLst>
            <pc:docMk/>
            <pc:sldMk cId="1374941841" sldId="268"/>
            <ac:spMk id="2" creationId="{0C62B7CB-319E-8416-D40F-1C99E1DAFE49}"/>
          </ac:spMkLst>
        </pc:spChg>
        <pc:spChg chg="mod">
          <ac:chgData name="Locke, Trina" userId="88185faf-4a5b-40f1-9b2f-f1ebf39cd462" providerId="ADAL" clId="{DAEA2D0C-4CAF-45BC-92FC-8B2860546790}" dt="2024-02-17T22:58:52.286" v="3957" actId="20577"/>
          <ac:spMkLst>
            <pc:docMk/>
            <pc:sldMk cId="1374941841" sldId="268"/>
            <ac:spMk id="3" creationId="{C6827EB9-5D5D-45B9-6527-1268EE0C158E}"/>
          </ac:spMkLst>
        </pc:spChg>
      </pc:sldChg>
      <pc:sldChg chg="addSp delSp modSp new mod setBg">
        <pc:chgData name="Locke, Trina" userId="88185faf-4a5b-40f1-9b2f-f1ebf39cd462" providerId="ADAL" clId="{DAEA2D0C-4CAF-45BC-92FC-8B2860546790}" dt="2024-02-18T00:14:02.239" v="4304" actId="6549"/>
        <pc:sldMkLst>
          <pc:docMk/>
          <pc:sldMk cId="834916440" sldId="269"/>
        </pc:sldMkLst>
        <pc:spChg chg="del">
          <ac:chgData name="Locke, Trina" userId="88185faf-4a5b-40f1-9b2f-f1ebf39cd462" providerId="ADAL" clId="{DAEA2D0C-4CAF-45BC-92FC-8B2860546790}" dt="2024-02-17T22:59:22.062" v="3985" actId="478"/>
          <ac:spMkLst>
            <pc:docMk/>
            <pc:sldMk cId="834916440" sldId="269"/>
            <ac:spMk id="2" creationId="{E030E425-52F4-781E-F4A5-F18E85A65604}"/>
          </ac:spMkLst>
        </pc:spChg>
        <pc:spChg chg="mod ord">
          <ac:chgData name="Locke, Trina" userId="88185faf-4a5b-40f1-9b2f-f1ebf39cd462" providerId="ADAL" clId="{DAEA2D0C-4CAF-45BC-92FC-8B2860546790}" dt="2024-02-18T00:14:02.239" v="4304" actId="6549"/>
          <ac:spMkLst>
            <pc:docMk/>
            <pc:sldMk cId="834916440" sldId="269"/>
            <ac:spMk id="3" creationId="{E100FA7D-9AB6-7313-9C44-DE17CC21DC0C}"/>
          </ac:spMkLst>
        </pc:spChg>
        <pc:spChg chg="add del">
          <ac:chgData name="Locke, Trina" userId="88185faf-4a5b-40f1-9b2f-f1ebf39cd462" providerId="ADAL" clId="{DAEA2D0C-4CAF-45BC-92FC-8B2860546790}" dt="2024-02-17T23:53:01.992" v="4134" actId="26606"/>
          <ac:spMkLst>
            <pc:docMk/>
            <pc:sldMk cId="834916440" sldId="269"/>
            <ac:spMk id="9" creationId="{C0763A76-9F1C-4FC5-82B7-DD475DA461B2}"/>
          </ac:spMkLst>
        </pc:spChg>
        <pc:spChg chg="add del">
          <ac:chgData name="Locke, Trina" userId="88185faf-4a5b-40f1-9b2f-f1ebf39cd462" providerId="ADAL" clId="{DAEA2D0C-4CAF-45BC-92FC-8B2860546790}" dt="2024-02-17T23:53:01.992" v="4134" actId="26606"/>
          <ac:spMkLst>
            <pc:docMk/>
            <pc:sldMk cId="834916440" sldId="269"/>
            <ac:spMk id="11" creationId="{E81BF4F6-F2CF-4984-9D14-D6966D92F99F}"/>
          </ac:spMkLst>
        </pc:spChg>
        <pc:spChg chg="add">
          <ac:chgData name="Locke, Trina" userId="88185faf-4a5b-40f1-9b2f-f1ebf39cd462" providerId="ADAL" clId="{DAEA2D0C-4CAF-45BC-92FC-8B2860546790}" dt="2024-02-17T23:53:01.992" v="4134" actId="26606"/>
          <ac:spMkLst>
            <pc:docMk/>
            <pc:sldMk cId="834916440" sldId="269"/>
            <ac:spMk id="16" creationId="{04812C46-200A-4DEB-A05E-3ED6C68C2387}"/>
          </ac:spMkLst>
        </pc:spChg>
        <pc:spChg chg="add">
          <ac:chgData name="Locke, Trina" userId="88185faf-4a5b-40f1-9b2f-f1ebf39cd462" providerId="ADAL" clId="{DAEA2D0C-4CAF-45BC-92FC-8B2860546790}" dt="2024-02-17T23:53:01.992" v="4134" actId="26606"/>
          <ac:spMkLst>
            <pc:docMk/>
            <pc:sldMk cId="834916440" sldId="269"/>
            <ac:spMk id="18" creationId="{D1EA859B-E555-4109-94F3-6700E046E008}"/>
          </ac:spMkLst>
        </pc:spChg>
        <pc:picChg chg="add del">
          <ac:chgData name="Locke, Trina" userId="88185faf-4a5b-40f1-9b2f-f1ebf39cd462" providerId="ADAL" clId="{DAEA2D0C-4CAF-45BC-92FC-8B2860546790}" dt="2024-02-17T23:52:54.600" v="4130" actId="478"/>
          <ac:picMkLst>
            <pc:docMk/>
            <pc:sldMk cId="834916440" sldId="269"/>
            <ac:picMk id="5" creationId="{B0256E1B-79F9-2C7E-435D-03E7903EB7CC}"/>
          </ac:picMkLst>
        </pc:picChg>
        <pc:picChg chg="add mod">
          <ac:chgData name="Locke, Trina" userId="88185faf-4a5b-40f1-9b2f-f1ebf39cd462" providerId="ADAL" clId="{DAEA2D0C-4CAF-45BC-92FC-8B2860546790}" dt="2024-02-17T23:53:01.992" v="4134" actId="26606"/>
          <ac:picMkLst>
            <pc:docMk/>
            <pc:sldMk cId="834916440" sldId="269"/>
            <ac:picMk id="6" creationId="{7C1ECF83-8DC2-C868-0663-AC2BBF618B0D}"/>
          </ac:picMkLst>
        </pc:picChg>
      </pc:sldChg>
      <pc:sldChg chg="modSp add mod ord">
        <pc:chgData name="Locke, Trina" userId="88185faf-4a5b-40f1-9b2f-f1ebf39cd462" providerId="ADAL" clId="{DAEA2D0C-4CAF-45BC-92FC-8B2860546790}" dt="2024-02-18T00:08:50.536" v="4243" actId="20577"/>
        <pc:sldMkLst>
          <pc:docMk/>
          <pc:sldMk cId="764228592" sldId="270"/>
        </pc:sldMkLst>
        <pc:spChg chg="mod">
          <ac:chgData name="Locke, Trina" userId="88185faf-4a5b-40f1-9b2f-f1ebf39cd462" providerId="ADAL" clId="{DAEA2D0C-4CAF-45BC-92FC-8B2860546790}" dt="2024-02-17T23:52:08.804" v="4118" actId="20577"/>
          <ac:spMkLst>
            <pc:docMk/>
            <pc:sldMk cId="764228592" sldId="270"/>
            <ac:spMk id="2" creationId="{1275A504-E9CA-50DB-125A-1E740EFFA6DA}"/>
          </ac:spMkLst>
        </pc:spChg>
        <pc:graphicFrameChg chg="mod">
          <ac:chgData name="Locke, Trina" userId="88185faf-4a5b-40f1-9b2f-f1ebf39cd462" providerId="ADAL" clId="{DAEA2D0C-4CAF-45BC-92FC-8B2860546790}" dt="2024-02-18T00:08:50.536" v="4243" actId="20577"/>
          <ac:graphicFrameMkLst>
            <pc:docMk/>
            <pc:sldMk cId="764228592" sldId="270"/>
            <ac:graphicFrameMk id="5" creationId="{A93A22AD-D3EC-6FE3-8811-51DB8EA43AC7}"/>
          </ac:graphicFrameMkLst>
        </pc:graphicFrame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AFBF037-135B-4FC7-BCBC-F188F388478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53F0F22-C7CE-4E7A-858D-8C7299AFB14C}">
      <dgm:prSet/>
      <dgm:spPr/>
      <dgm:t>
        <a:bodyPr/>
        <a:lstStyle/>
        <a:p>
          <a:r>
            <a:rPr lang="en-US" dirty="0"/>
            <a:t>Natural Resources TPA </a:t>
          </a:r>
        </a:p>
        <a:p>
          <a:r>
            <a:rPr lang="en-US" dirty="0"/>
            <a:t>$3M General Increase</a:t>
          </a:r>
        </a:p>
      </dgm:t>
    </dgm:pt>
    <dgm:pt modelId="{1BCEE0E7-DCF0-4BFB-9D55-C44299B7660B}" type="parTrans" cxnId="{6F96F1AC-2A9C-45D2-A727-5A6DB7923FCB}">
      <dgm:prSet/>
      <dgm:spPr/>
      <dgm:t>
        <a:bodyPr/>
        <a:lstStyle/>
        <a:p>
          <a:endParaRPr lang="en-US"/>
        </a:p>
      </dgm:t>
    </dgm:pt>
    <dgm:pt modelId="{A7FA4A0B-F058-469B-A05D-ED7D5D4109E2}" type="sibTrans" cxnId="{6F96F1AC-2A9C-45D2-A727-5A6DB7923FCB}">
      <dgm:prSet/>
      <dgm:spPr/>
      <dgm:t>
        <a:bodyPr/>
        <a:lstStyle/>
        <a:p>
          <a:endParaRPr lang="en-US"/>
        </a:p>
      </dgm:t>
    </dgm:pt>
    <dgm:pt modelId="{AAF95835-40A6-4AD3-84ED-A191FF8214B1}">
      <dgm:prSet/>
      <dgm:spPr/>
      <dgm:t>
        <a:bodyPr/>
        <a:lstStyle/>
        <a:p>
          <a:r>
            <a:rPr lang="en-US" dirty="0"/>
            <a:t>Forestry TPA</a:t>
          </a:r>
        </a:p>
        <a:p>
          <a:r>
            <a:rPr lang="en-US" dirty="0"/>
            <a:t>$3M General Increase </a:t>
          </a:r>
        </a:p>
      </dgm:t>
    </dgm:pt>
    <dgm:pt modelId="{5EF7FBD7-3E07-42E5-88E8-2B62911A16B7}" type="parTrans" cxnId="{8CC3294D-21FF-400C-B1F6-549C9A693ED5}">
      <dgm:prSet/>
      <dgm:spPr/>
      <dgm:t>
        <a:bodyPr/>
        <a:lstStyle/>
        <a:p>
          <a:endParaRPr lang="en-US"/>
        </a:p>
      </dgm:t>
    </dgm:pt>
    <dgm:pt modelId="{B8562713-D123-48AD-B9F1-8C98545DC9B4}" type="sibTrans" cxnId="{8CC3294D-21FF-400C-B1F6-549C9A693ED5}">
      <dgm:prSet/>
      <dgm:spPr/>
      <dgm:t>
        <a:bodyPr/>
        <a:lstStyle/>
        <a:p>
          <a:endParaRPr lang="en-US"/>
        </a:p>
      </dgm:t>
    </dgm:pt>
    <dgm:pt modelId="{BA4FB6E4-CCAC-4BA8-8F19-BDF32D9FE650}">
      <dgm:prSet/>
      <dgm:spPr/>
      <dgm:t>
        <a:bodyPr/>
        <a:lstStyle/>
        <a:p>
          <a:r>
            <a:rPr lang="en-US" dirty="0"/>
            <a:t>Water Resources TPA </a:t>
          </a:r>
        </a:p>
        <a:p>
          <a:r>
            <a:rPr lang="en-US" dirty="0"/>
            <a:t>$2M General Increase</a:t>
          </a:r>
        </a:p>
      </dgm:t>
    </dgm:pt>
    <dgm:pt modelId="{24EA9F89-BC36-45C4-96A2-42A4636BE06C}" type="parTrans" cxnId="{81664075-248E-4800-85BE-8F7F36190EE0}">
      <dgm:prSet/>
      <dgm:spPr/>
      <dgm:t>
        <a:bodyPr/>
        <a:lstStyle/>
        <a:p>
          <a:endParaRPr lang="en-US"/>
        </a:p>
      </dgm:t>
    </dgm:pt>
    <dgm:pt modelId="{57A278BA-CF17-4FCB-AD62-82A1CABC9F65}" type="sibTrans" cxnId="{81664075-248E-4800-85BE-8F7F36190EE0}">
      <dgm:prSet/>
      <dgm:spPr/>
      <dgm:t>
        <a:bodyPr/>
        <a:lstStyle/>
        <a:p>
          <a:endParaRPr lang="en-US"/>
        </a:p>
      </dgm:t>
    </dgm:pt>
    <dgm:pt modelId="{757F8973-9662-4468-8F82-5766478006BE}">
      <dgm:prSet/>
      <dgm:spPr/>
      <dgm:t>
        <a:bodyPr/>
        <a:lstStyle/>
        <a:p>
          <a:r>
            <a:rPr lang="en-US" dirty="0"/>
            <a:t>Wildlife and Parks Program TPA </a:t>
          </a:r>
        </a:p>
        <a:p>
          <a:r>
            <a:rPr lang="en-US" dirty="0"/>
            <a:t>$2M General Increase</a:t>
          </a:r>
        </a:p>
      </dgm:t>
    </dgm:pt>
    <dgm:pt modelId="{58A925EE-5A8C-4933-A62C-4390A9E0A683}" type="parTrans" cxnId="{4E456B0E-D399-4F8C-8C75-8757A9749707}">
      <dgm:prSet/>
      <dgm:spPr/>
      <dgm:t>
        <a:bodyPr/>
        <a:lstStyle/>
        <a:p>
          <a:endParaRPr lang="en-US"/>
        </a:p>
      </dgm:t>
    </dgm:pt>
    <dgm:pt modelId="{05B186C3-0B53-4FA7-9D03-EEC2ABAEBFFD}" type="sibTrans" cxnId="{4E456B0E-D399-4F8C-8C75-8757A9749707}">
      <dgm:prSet/>
      <dgm:spPr/>
      <dgm:t>
        <a:bodyPr/>
        <a:lstStyle/>
        <a:p>
          <a:endParaRPr lang="en-US"/>
        </a:p>
      </dgm:t>
    </dgm:pt>
    <dgm:pt modelId="{971FAAF9-0016-4B10-84D1-A530AEFDD9E0}" type="pres">
      <dgm:prSet presAssocID="{8AFBF037-135B-4FC7-BCBC-F188F3884786}" presName="vert0" presStyleCnt="0">
        <dgm:presLayoutVars>
          <dgm:dir/>
          <dgm:animOne val="branch"/>
          <dgm:animLvl val="lvl"/>
        </dgm:presLayoutVars>
      </dgm:prSet>
      <dgm:spPr/>
    </dgm:pt>
    <dgm:pt modelId="{BC01C415-1ABB-431A-BD04-967C29CC1D5A}" type="pres">
      <dgm:prSet presAssocID="{553F0F22-C7CE-4E7A-858D-8C7299AFB14C}" presName="thickLine" presStyleLbl="alignNode1" presStyleIdx="0" presStyleCnt="4"/>
      <dgm:spPr/>
    </dgm:pt>
    <dgm:pt modelId="{3830B4B4-28F6-4E58-BFE2-8FE67D270EFA}" type="pres">
      <dgm:prSet presAssocID="{553F0F22-C7CE-4E7A-858D-8C7299AFB14C}" presName="horz1" presStyleCnt="0"/>
      <dgm:spPr/>
    </dgm:pt>
    <dgm:pt modelId="{38FC0895-908C-4884-BE96-FF4C9ECE81DB}" type="pres">
      <dgm:prSet presAssocID="{553F0F22-C7CE-4E7A-858D-8C7299AFB14C}" presName="tx1" presStyleLbl="revTx" presStyleIdx="0" presStyleCnt="4"/>
      <dgm:spPr/>
    </dgm:pt>
    <dgm:pt modelId="{D3CAD56A-BC22-46A5-8111-8B1235810C94}" type="pres">
      <dgm:prSet presAssocID="{553F0F22-C7CE-4E7A-858D-8C7299AFB14C}" presName="vert1" presStyleCnt="0"/>
      <dgm:spPr/>
    </dgm:pt>
    <dgm:pt modelId="{591D5CB0-7AE2-47FC-A1A0-E74A7B3583C8}" type="pres">
      <dgm:prSet presAssocID="{AAF95835-40A6-4AD3-84ED-A191FF8214B1}" presName="thickLine" presStyleLbl="alignNode1" presStyleIdx="1" presStyleCnt="4"/>
      <dgm:spPr/>
    </dgm:pt>
    <dgm:pt modelId="{5FC1B843-446F-44BD-A73F-8898791257A5}" type="pres">
      <dgm:prSet presAssocID="{AAF95835-40A6-4AD3-84ED-A191FF8214B1}" presName="horz1" presStyleCnt="0"/>
      <dgm:spPr/>
    </dgm:pt>
    <dgm:pt modelId="{03B358F6-B44F-45DF-A7EE-4357E67575D2}" type="pres">
      <dgm:prSet presAssocID="{AAF95835-40A6-4AD3-84ED-A191FF8214B1}" presName="tx1" presStyleLbl="revTx" presStyleIdx="1" presStyleCnt="4"/>
      <dgm:spPr/>
    </dgm:pt>
    <dgm:pt modelId="{18BDCE60-50A2-4CC2-9168-E572EA524331}" type="pres">
      <dgm:prSet presAssocID="{AAF95835-40A6-4AD3-84ED-A191FF8214B1}" presName="vert1" presStyleCnt="0"/>
      <dgm:spPr/>
    </dgm:pt>
    <dgm:pt modelId="{276C98A9-7C02-46A6-A87B-141509DF08F9}" type="pres">
      <dgm:prSet presAssocID="{BA4FB6E4-CCAC-4BA8-8F19-BDF32D9FE650}" presName="thickLine" presStyleLbl="alignNode1" presStyleIdx="2" presStyleCnt="4"/>
      <dgm:spPr/>
    </dgm:pt>
    <dgm:pt modelId="{38A93D69-7F58-448D-A8A5-BC39F70A27F4}" type="pres">
      <dgm:prSet presAssocID="{BA4FB6E4-CCAC-4BA8-8F19-BDF32D9FE650}" presName="horz1" presStyleCnt="0"/>
      <dgm:spPr/>
    </dgm:pt>
    <dgm:pt modelId="{C7F78ECE-2D94-4C1D-B0AE-3E486823C43E}" type="pres">
      <dgm:prSet presAssocID="{BA4FB6E4-CCAC-4BA8-8F19-BDF32D9FE650}" presName="tx1" presStyleLbl="revTx" presStyleIdx="2" presStyleCnt="4"/>
      <dgm:spPr/>
    </dgm:pt>
    <dgm:pt modelId="{93ADA153-42A6-4724-9DFA-FCE96B38BD9D}" type="pres">
      <dgm:prSet presAssocID="{BA4FB6E4-CCAC-4BA8-8F19-BDF32D9FE650}" presName="vert1" presStyleCnt="0"/>
      <dgm:spPr/>
    </dgm:pt>
    <dgm:pt modelId="{509958B2-A253-4FA2-A81D-FD26D597EA8C}" type="pres">
      <dgm:prSet presAssocID="{757F8973-9662-4468-8F82-5766478006BE}" presName="thickLine" presStyleLbl="alignNode1" presStyleIdx="3" presStyleCnt="4"/>
      <dgm:spPr/>
    </dgm:pt>
    <dgm:pt modelId="{A24E135B-6DE0-4025-991E-3AED77ADD1DA}" type="pres">
      <dgm:prSet presAssocID="{757F8973-9662-4468-8F82-5766478006BE}" presName="horz1" presStyleCnt="0"/>
      <dgm:spPr/>
    </dgm:pt>
    <dgm:pt modelId="{D8AAB4F7-B71F-4B22-A94F-2A7FE02F14B1}" type="pres">
      <dgm:prSet presAssocID="{757F8973-9662-4468-8F82-5766478006BE}" presName="tx1" presStyleLbl="revTx" presStyleIdx="3" presStyleCnt="4"/>
      <dgm:spPr/>
    </dgm:pt>
    <dgm:pt modelId="{83DF0E40-9A2F-44EE-A389-95D5C3119AD8}" type="pres">
      <dgm:prSet presAssocID="{757F8973-9662-4468-8F82-5766478006BE}" presName="vert1" presStyleCnt="0"/>
      <dgm:spPr/>
    </dgm:pt>
  </dgm:ptLst>
  <dgm:cxnLst>
    <dgm:cxn modelId="{4E456B0E-D399-4F8C-8C75-8757A9749707}" srcId="{8AFBF037-135B-4FC7-BCBC-F188F3884786}" destId="{757F8973-9662-4468-8F82-5766478006BE}" srcOrd="3" destOrd="0" parTransId="{58A925EE-5A8C-4933-A62C-4390A9E0A683}" sibTransId="{05B186C3-0B53-4FA7-9D03-EEC2ABAEBFFD}"/>
    <dgm:cxn modelId="{51E3FC23-5C2F-4497-A244-C53C4CD2D049}" type="presOf" srcId="{757F8973-9662-4468-8F82-5766478006BE}" destId="{D8AAB4F7-B71F-4B22-A94F-2A7FE02F14B1}" srcOrd="0" destOrd="0" presId="urn:microsoft.com/office/officeart/2008/layout/LinedList"/>
    <dgm:cxn modelId="{EF4A8C29-4FEB-467A-86AA-8A15E1CE9DDB}" type="presOf" srcId="{AAF95835-40A6-4AD3-84ED-A191FF8214B1}" destId="{03B358F6-B44F-45DF-A7EE-4357E67575D2}" srcOrd="0" destOrd="0" presId="urn:microsoft.com/office/officeart/2008/layout/LinedList"/>
    <dgm:cxn modelId="{8CC3294D-21FF-400C-B1F6-549C9A693ED5}" srcId="{8AFBF037-135B-4FC7-BCBC-F188F3884786}" destId="{AAF95835-40A6-4AD3-84ED-A191FF8214B1}" srcOrd="1" destOrd="0" parTransId="{5EF7FBD7-3E07-42E5-88E8-2B62911A16B7}" sibTransId="{B8562713-D123-48AD-B9F1-8C98545DC9B4}"/>
    <dgm:cxn modelId="{81664075-248E-4800-85BE-8F7F36190EE0}" srcId="{8AFBF037-135B-4FC7-BCBC-F188F3884786}" destId="{BA4FB6E4-CCAC-4BA8-8F19-BDF32D9FE650}" srcOrd="2" destOrd="0" parTransId="{24EA9F89-BC36-45C4-96A2-42A4636BE06C}" sibTransId="{57A278BA-CF17-4FCB-AD62-82A1CABC9F65}"/>
    <dgm:cxn modelId="{DEA47176-A47E-4B7B-B849-EE396A524BF8}" type="presOf" srcId="{8AFBF037-135B-4FC7-BCBC-F188F3884786}" destId="{971FAAF9-0016-4B10-84D1-A530AEFDD9E0}" srcOrd="0" destOrd="0" presId="urn:microsoft.com/office/officeart/2008/layout/LinedList"/>
    <dgm:cxn modelId="{6CF4267C-13C1-4961-879C-AA631D4E9C80}" type="presOf" srcId="{BA4FB6E4-CCAC-4BA8-8F19-BDF32D9FE650}" destId="{C7F78ECE-2D94-4C1D-B0AE-3E486823C43E}" srcOrd="0" destOrd="0" presId="urn:microsoft.com/office/officeart/2008/layout/LinedList"/>
    <dgm:cxn modelId="{6F96F1AC-2A9C-45D2-A727-5A6DB7923FCB}" srcId="{8AFBF037-135B-4FC7-BCBC-F188F3884786}" destId="{553F0F22-C7CE-4E7A-858D-8C7299AFB14C}" srcOrd="0" destOrd="0" parTransId="{1BCEE0E7-DCF0-4BFB-9D55-C44299B7660B}" sibTransId="{A7FA4A0B-F058-469B-A05D-ED7D5D4109E2}"/>
    <dgm:cxn modelId="{7064C4B3-C48E-445E-9C68-BE269A6A5472}" type="presOf" srcId="{553F0F22-C7CE-4E7A-858D-8C7299AFB14C}" destId="{38FC0895-908C-4884-BE96-FF4C9ECE81DB}" srcOrd="0" destOrd="0" presId="urn:microsoft.com/office/officeart/2008/layout/LinedList"/>
    <dgm:cxn modelId="{7C25A325-A180-4260-AA75-C69EB3590D5C}" type="presParOf" srcId="{971FAAF9-0016-4B10-84D1-A530AEFDD9E0}" destId="{BC01C415-1ABB-431A-BD04-967C29CC1D5A}" srcOrd="0" destOrd="0" presId="urn:microsoft.com/office/officeart/2008/layout/LinedList"/>
    <dgm:cxn modelId="{0A4BDFFB-D365-49E7-856B-A7597B064A37}" type="presParOf" srcId="{971FAAF9-0016-4B10-84D1-A530AEFDD9E0}" destId="{3830B4B4-28F6-4E58-BFE2-8FE67D270EFA}" srcOrd="1" destOrd="0" presId="urn:microsoft.com/office/officeart/2008/layout/LinedList"/>
    <dgm:cxn modelId="{836F1756-18D0-40CF-B81C-7AFC4FF35B01}" type="presParOf" srcId="{3830B4B4-28F6-4E58-BFE2-8FE67D270EFA}" destId="{38FC0895-908C-4884-BE96-FF4C9ECE81DB}" srcOrd="0" destOrd="0" presId="urn:microsoft.com/office/officeart/2008/layout/LinedList"/>
    <dgm:cxn modelId="{E3D82035-2617-45C4-805D-BF36A9BB3155}" type="presParOf" srcId="{3830B4B4-28F6-4E58-BFE2-8FE67D270EFA}" destId="{D3CAD56A-BC22-46A5-8111-8B1235810C94}" srcOrd="1" destOrd="0" presId="urn:microsoft.com/office/officeart/2008/layout/LinedList"/>
    <dgm:cxn modelId="{538D3CA2-8BC0-4700-AA9F-7F5F530C14C2}" type="presParOf" srcId="{971FAAF9-0016-4B10-84D1-A530AEFDD9E0}" destId="{591D5CB0-7AE2-47FC-A1A0-E74A7B3583C8}" srcOrd="2" destOrd="0" presId="urn:microsoft.com/office/officeart/2008/layout/LinedList"/>
    <dgm:cxn modelId="{957E4F49-46D6-4784-B830-E9ECA8328844}" type="presParOf" srcId="{971FAAF9-0016-4B10-84D1-A530AEFDD9E0}" destId="{5FC1B843-446F-44BD-A73F-8898791257A5}" srcOrd="3" destOrd="0" presId="urn:microsoft.com/office/officeart/2008/layout/LinedList"/>
    <dgm:cxn modelId="{7E630273-EC0D-4D57-9407-BBC23FEA84EB}" type="presParOf" srcId="{5FC1B843-446F-44BD-A73F-8898791257A5}" destId="{03B358F6-B44F-45DF-A7EE-4357E67575D2}" srcOrd="0" destOrd="0" presId="urn:microsoft.com/office/officeart/2008/layout/LinedList"/>
    <dgm:cxn modelId="{F4A54D9E-67F3-43C7-8AD2-097E34CCD41F}" type="presParOf" srcId="{5FC1B843-446F-44BD-A73F-8898791257A5}" destId="{18BDCE60-50A2-4CC2-9168-E572EA524331}" srcOrd="1" destOrd="0" presId="urn:microsoft.com/office/officeart/2008/layout/LinedList"/>
    <dgm:cxn modelId="{0403356B-8B7B-46A7-B417-D3689D5A0584}" type="presParOf" srcId="{971FAAF9-0016-4B10-84D1-A530AEFDD9E0}" destId="{276C98A9-7C02-46A6-A87B-141509DF08F9}" srcOrd="4" destOrd="0" presId="urn:microsoft.com/office/officeart/2008/layout/LinedList"/>
    <dgm:cxn modelId="{8F31F3F0-9030-4317-9E42-5D4262F5AB34}" type="presParOf" srcId="{971FAAF9-0016-4B10-84D1-A530AEFDD9E0}" destId="{38A93D69-7F58-448D-A8A5-BC39F70A27F4}" srcOrd="5" destOrd="0" presId="urn:microsoft.com/office/officeart/2008/layout/LinedList"/>
    <dgm:cxn modelId="{52A4CBE7-710D-4A67-A186-254D44244886}" type="presParOf" srcId="{38A93D69-7F58-448D-A8A5-BC39F70A27F4}" destId="{C7F78ECE-2D94-4C1D-B0AE-3E486823C43E}" srcOrd="0" destOrd="0" presId="urn:microsoft.com/office/officeart/2008/layout/LinedList"/>
    <dgm:cxn modelId="{C2070130-528B-4382-983E-8E69752DCAEC}" type="presParOf" srcId="{38A93D69-7F58-448D-A8A5-BC39F70A27F4}" destId="{93ADA153-42A6-4724-9DFA-FCE96B38BD9D}" srcOrd="1" destOrd="0" presId="urn:microsoft.com/office/officeart/2008/layout/LinedList"/>
    <dgm:cxn modelId="{1112AFF7-5D66-4B8D-AAB1-17EEA3D554B0}" type="presParOf" srcId="{971FAAF9-0016-4B10-84D1-A530AEFDD9E0}" destId="{509958B2-A253-4FA2-A81D-FD26D597EA8C}" srcOrd="6" destOrd="0" presId="urn:microsoft.com/office/officeart/2008/layout/LinedList"/>
    <dgm:cxn modelId="{40066295-44AB-4837-8AE1-C4D0A8776A19}" type="presParOf" srcId="{971FAAF9-0016-4B10-84D1-A530AEFDD9E0}" destId="{A24E135B-6DE0-4025-991E-3AED77ADD1DA}" srcOrd="7" destOrd="0" presId="urn:microsoft.com/office/officeart/2008/layout/LinedList"/>
    <dgm:cxn modelId="{9D6A3D67-DECA-47BB-A21D-AB24FCFDF58C}" type="presParOf" srcId="{A24E135B-6DE0-4025-991E-3AED77ADD1DA}" destId="{D8AAB4F7-B71F-4B22-A94F-2A7FE02F14B1}" srcOrd="0" destOrd="0" presId="urn:microsoft.com/office/officeart/2008/layout/LinedList"/>
    <dgm:cxn modelId="{9940B3AC-7C37-4838-BAF2-612F0A86AD6F}" type="presParOf" srcId="{A24E135B-6DE0-4025-991E-3AED77ADD1DA}" destId="{83DF0E40-9A2F-44EE-A389-95D5C3119AD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2D3744-2C2C-455B-ADB8-592F1FF5A07E}"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9B674D21-2601-487A-BC9F-BA08BD6C2D53}">
      <dgm:prSet/>
      <dgm:spPr/>
      <dgm:t>
        <a:bodyPr/>
        <a:lstStyle/>
        <a:p>
          <a:r>
            <a:rPr lang="en-US" dirty="0"/>
            <a:t>Leadership discussions between all supporting offices kicked off.</a:t>
          </a:r>
        </a:p>
      </dgm:t>
    </dgm:pt>
    <dgm:pt modelId="{3D794A70-FEB4-417B-8A29-E19C3EFB3690}" type="parTrans" cxnId="{155E6519-CED9-4B94-9DCF-B852D34C6E75}">
      <dgm:prSet/>
      <dgm:spPr/>
      <dgm:t>
        <a:bodyPr/>
        <a:lstStyle/>
        <a:p>
          <a:endParaRPr lang="en-US"/>
        </a:p>
      </dgm:t>
    </dgm:pt>
    <dgm:pt modelId="{11BD3A59-A57A-42D4-AC42-E0AE50C80D46}" type="sibTrans" cxnId="{155E6519-CED9-4B94-9DCF-B852D34C6E75}">
      <dgm:prSet/>
      <dgm:spPr/>
      <dgm:t>
        <a:bodyPr/>
        <a:lstStyle/>
        <a:p>
          <a:endParaRPr lang="en-US"/>
        </a:p>
      </dgm:t>
    </dgm:pt>
    <dgm:pt modelId="{84DEFA64-A076-4BB3-AD00-8C99CB40F2EE}">
      <dgm:prSet/>
      <dgm:spPr/>
      <dgm:t>
        <a:bodyPr/>
        <a:lstStyle/>
        <a:p>
          <a:r>
            <a:rPr lang="en-US"/>
            <a:t>Office of Trust Services coordinated with Office of Budget and Performance Management, Office of Field Operations, and the Office of Self Governance to:</a:t>
          </a:r>
        </a:p>
      </dgm:t>
    </dgm:pt>
    <dgm:pt modelId="{8AA29593-FD9F-4BE3-8350-BCBA32782113}" type="parTrans" cxnId="{9CC7649F-0C05-40FE-B5CB-77306E6C7087}">
      <dgm:prSet/>
      <dgm:spPr/>
      <dgm:t>
        <a:bodyPr/>
        <a:lstStyle/>
        <a:p>
          <a:endParaRPr lang="en-US"/>
        </a:p>
      </dgm:t>
    </dgm:pt>
    <dgm:pt modelId="{12D21D1A-649C-418A-820D-F2F84A3ED379}" type="sibTrans" cxnId="{9CC7649F-0C05-40FE-B5CB-77306E6C7087}">
      <dgm:prSet/>
      <dgm:spPr/>
      <dgm:t>
        <a:bodyPr/>
        <a:lstStyle/>
        <a:p>
          <a:endParaRPr lang="en-US"/>
        </a:p>
      </dgm:t>
    </dgm:pt>
    <dgm:pt modelId="{1A37F6E8-4F59-4AE5-9098-0DACE4F5298A}">
      <dgm:prSet/>
      <dgm:spPr/>
      <dgm:t>
        <a:bodyPr/>
        <a:lstStyle/>
        <a:p>
          <a:r>
            <a:rPr lang="en-US"/>
            <a:t>determine initial list of existing Tribes and program amounts; and </a:t>
          </a:r>
        </a:p>
      </dgm:t>
    </dgm:pt>
    <dgm:pt modelId="{881CA017-B1C9-4C24-9194-DA7034D8115A}" type="parTrans" cxnId="{D496AA83-F432-4B85-AE03-67BA7CA84FE3}">
      <dgm:prSet/>
      <dgm:spPr/>
      <dgm:t>
        <a:bodyPr/>
        <a:lstStyle/>
        <a:p>
          <a:endParaRPr lang="en-US"/>
        </a:p>
      </dgm:t>
    </dgm:pt>
    <dgm:pt modelId="{8C9F21E3-1AD8-4989-A7EC-770B78CC018C}" type="sibTrans" cxnId="{D496AA83-F432-4B85-AE03-67BA7CA84FE3}">
      <dgm:prSet/>
      <dgm:spPr/>
      <dgm:t>
        <a:bodyPr/>
        <a:lstStyle/>
        <a:p>
          <a:endParaRPr lang="en-US"/>
        </a:p>
      </dgm:t>
    </dgm:pt>
    <dgm:pt modelId="{70419DD5-AD97-4E14-ADA2-5476D2560856}">
      <dgm:prSet/>
      <dgm:spPr/>
      <dgm:t>
        <a:bodyPr/>
        <a:lstStyle/>
        <a:p>
          <a:r>
            <a:rPr lang="en-US" dirty="0"/>
            <a:t>determine new Tribes seeking to establish a program or fund an existing unfunded program. </a:t>
          </a:r>
        </a:p>
      </dgm:t>
    </dgm:pt>
    <dgm:pt modelId="{7BB16549-C5A4-4577-803B-8E20C54F200E}" type="parTrans" cxnId="{0016139D-A4BE-434B-A8C7-4999F75986F4}">
      <dgm:prSet/>
      <dgm:spPr/>
      <dgm:t>
        <a:bodyPr/>
        <a:lstStyle/>
        <a:p>
          <a:endParaRPr lang="en-US"/>
        </a:p>
      </dgm:t>
    </dgm:pt>
    <dgm:pt modelId="{6A5BDE64-26F8-4C13-AF12-B9E959692ECA}" type="sibTrans" cxnId="{0016139D-A4BE-434B-A8C7-4999F75986F4}">
      <dgm:prSet/>
      <dgm:spPr/>
      <dgm:t>
        <a:bodyPr/>
        <a:lstStyle/>
        <a:p>
          <a:endParaRPr lang="en-US"/>
        </a:p>
      </dgm:t>
    </dgm:pt>
    <dgm:pt modelId="{5E2762C6-A4A7-4C28-8357-A5FBFE92159A}">
      <dgm:prSet/>
      <dgm:spPr/>
      <dgm:t>
        <a:bodyPr/>
        <a:lstStyle/>
        <a:p>
          <a:r>
            <a:rPr lang="en-US" dirty="0"/>
            <a:t>OTS program managers added as many new Tribal programs and provided increases to several existing Tribal programs. </a:t>
          </a:r>
        </a:p>
      </dgm:t>
    </dgm:pt>
    <dgm:pt modelId="{3C158D93-A2A4-4BE0-A591-9DD7DBAD9612}" type="parTrans" cxnId="{D58CFCF5-AF47-4030-BDAD-D059CDB23C42}">
      <dgm:prSet/>
      <dgm:spPr/>
      <dgm:t>
        <a:bodyPr/>
        <a:lstStyle/>
        <a:p>
          <a:endParaRPr lang="en-US"/>
        </a:p>
      </dgm:t>
    </dgm:pt>
    <dgm:pt modelId="{983C22C0-2BA2-4D56-8309-A5468F02C51B}" type="sibTrans" cxnId="{D58CFCF5-AF47-4030-BDAD-D059CDB23C42}">
      <dgm:prSet/>
      <dgm:spPr/>
      <dgm:t>
        <a:bodyPr/>
        <a:lstStyle/>
        <a:p>
          <a:endParaRPr lang="en-US"/>
        </a:p>
      </dgm:t>
    </dgm:pt>
    <dgm:pt modelId="{9B15F603-D51D-48E3-A212-9F22001269E1}" type="pres">
      <dgm:prSet presAssocID="{C02D3744-2C2C-455B-ADB8-592F1FF5A07E}" presName="Name0" presStyleCnt="0">
        <dgm:presLayoutVars>
          <dgm:dir/>
          <dgm:animLvl val="lvl"/>
          <dgm:resizeHandles val="exact"/>
        </dgm:presLayoutVars>
      </dgm:prSet>
      <dgm:spPr/>
    </dgm:pt>
    <dgm:pt modelId="{426A2FEE-2D26-4585-BE4B-00FCC7484DF6}" type="pres">
      <dgm:prSet presAssocID="{5E2762C6-A4A7-4C28-8357-A5FBFE92159A}" presName="boxAndChildren" presStyleCnt="0"/>
      <dgm:spPr/>
    </dgm:pt>
    <dgm:pt modelId="{11DF26D2-CC07-44D5-87EF-579306CAC4C4}" type="pres">
      <dgm:prSet presAssocID="{5E2762C6-A4A7-4C28-8357-A5FBFE92159A}" presName="parentTextBox" presStyleLbl="node1" presStyleIdx="0" presStyleCnt="3"/>
      <dgm:spPr/>
    </dgm:pt>
    <dgm:pt modelId="{27E6AF96-A183-4498-A914-E8FC1371ABC4}" type="pres">
      <dgm:prSet presAssocID="{12D21D1A-649C-418A-820D-F2F84A3ED379}" presName="sp" presStyleCnt="0"/>
      <dgm:spPr/>
    </dgm:pt>
    <dgm:pt modelId="{209823F1-BBF7-46F0-B26C-379431D4BD3C}" type="pres">
      <dgm:prSet presAssocID="{84DEFA64-A076-4BB3-AD00-8C99CB40F2EE}" presName="arrowAndChildren" presStyleCnt="0"/>
      <dgm:spPr/>
    </dgm:pt>
    <dgm:pt modelId="{89929FE1-BA5C-4AA4-9871-42F8567B9B41}" type="pres">
      <dgm:prSet presAssocID="{84DEFA64-A076-4BB3-AD00-8C99CB40F2EE}" presName="parentTextArrow" presStyleLbl="node1" presStyleIdx="0" presStyleCnt="3"/>
      <dgm:spPr/>
    </dgm:pt>
    <dgm:pt modelId="{0DB1C684-0A8E-44EF-A327-1CA56CA2B3A0}" type="pres">
      <dgm:prSet presAssocID="{84DEFA64-A076-4BB3-AD00-8C99CB40F2EE}" presName="arrow" presStyleLbl="node1" presStyleIdx="1" presStyleCnt="3"/>
      <dgm:spPr/>
    </dgm:pt>
    <dgm:pt modelId="{2C2CE719-77AD-482C-8075-D4AFC18EE052}" type="pres">
      <dgm:prSet presAssocID="{84DEFA64-A076-4BB3-AD00-8C99CB40F2EE}" presName="descendantArrow" presStyleCnt="0"/>
      <dgm:spPr/>
    </dgm:pt>
    <dgm:pt modelId="{A6F91A52-17B9-421A-974D-116E5480F3A9}" type="pres">
      <dgm:prSet presAssocID="{1A37F6E8-4F59-4AE5-9098-0DACE4F5298A}" presName="childTextArrow" presStyleLbl="fgAccFollowNode1" presStyleIdx="0" presStyleCnt="2">
        <dgm:presLayoutVars>
          <dgm:bulletEnabled val="1"/>
        </dgm:presLayoutVars>
      </dgm:prSet>
      <dgm:spPr/>
    </dgm:pt>
    <dgm:pt modelId="{3E304D4B-463E-406F-AC88-93C9A72A3F24}" type="pres">
      <dgm:prSet presAssocID="{70419DD5-AD97-4E14-ADA2-5476D2560856}" presName="childTextArrow" presStyleLbl="fgAccFollowNode1" presStyleIdx="1" presStyleCnt="2">
        <dgm:presLayoutVars>
          <dgm:bulletEnabled val="1"/>
        </dgm:presLayoutVars>
      </dgm:prSet>
      <dgm:spPr/>
    </dgm:pt>
    <dgm:pt modelId="{834E8A45-DC85-4EBB-9170-19DA709E8071}" type="pres">
      <dgm:prSet presAssocID="{11BD3A59-A57A-42D4-AC42-E0AE50C80D46}" presName="sp" presStyleCnt="0"/>
      <dgm:spPr/>
    </dgm:pt>
    <dgm:pt modelId="{195D2EB8-1852-41B9-A7E3-BB3252428029}" type="pres">
      <dgm:prSet presAssocID="{9B674D21-2601-487A-BC9F-BA08BD6C2D53}" presName="arrowAndChildren" presStyleCnt="0"/>
      <dgm:spPr/>
    </dgm:pt>
    <dgm:pt modelId="{84205D1F-D831-46E4-B946-7F3BB70026AE}" type="pres">
      <dgm:prSet presAssocID="{9B674D21-2601-487A-BC9F-BA08BD6C2D53}" presName="parentTextArrow" presStyleLbl="node1" presStyleIdx="2" presStyleCnt="3"/>
      <dgm:spPr/>
    </dgm:pt>
  </dgm:ptLst>
  <dgm:cxnLst>
    <dgm:cxn modelId="{52F7830E-7536-44C5-ABEB-C5B2572B492F}" type="presOf" srcId="{5E2762C6-A4A7-4C28-8357-A5FBFE92159A}" destId="{11DF26D2-CC07-44D5-87EF-579306CAC4C4}" srcOrd="0" destOrd="0" presId="urn:microsoft.com/office/officeart/2005/8/layout/process4"/>
    <dgm:cxn modelId="{155E6519-CED9-4B94-9DCF-B852D34C6E75}" srcId="{C02D3744-2C2C-455B-ADB8-592F1FF5A07E}" destId="{9B674D21-2601-487A-BC9F-BA08BD6C2D53}" srcOrd="0" destOrd="0" parTransId="{3D794A70-FEB4-417B-8A29-E19C3EFB3690}" sibTransId="{11BD3A59-A57A-42D4-AC42-E0AE50C80D46}"/>
    <dgm:cxn modelId="{261BB61F-C6F4-4874-9823-0A0EFFBBCAA0}" type="presOf" srcId="{84DEFA64-A076-4BB3-AD00-8C99CB40F2EE}" destId="{0DB1C684-0A8E-44EF-A327-1CA56CA2B3A0}" srcOrd="1" destOrd="0" presId="urn:microsoft.com/office/officeart/2005/8/layout/process4"/>
    <dgm:cxn modelId="{64C8C63D-F642-41E8-86A5-25100D3F7AE8}" type="presOf" srcId="{9B674D21-2601-487A-BC9F-BA08BD6C2D53}" destId="{84205D1F-D831-46E4-B946-7F3BB70026AE}" srcOrd="0" destOrd="0" presId="urn:microsoft.com/office/officeart/2005/8/layout/process4"/>
    <dgm:cxn modelId="{18E7F85A-45B8-498F-B248-B40651F6E7CA}" type="presOf" srcId="{84DEFA64-A076-4BB3-AD00-8C99CB40F2EE}" destId="{89929FE1-BA5C-4AA4-9871-42F8567B9B41}" srcOrd="0" destOrd="0" presId="urn:microsoft.com/office/officeart/2005/8/layout/process4"/>
    <dgm:cxn modelId="{D496AA83-F432-4B85-AE03-67BA7CA84FE3}" srcId="{84DEFA64-A076-4BB3-AD00-8C99CB40F2EE}" destId="{1A37F6E8-4F59-4AE5-9098-0DACE4F5298A}" srcOrd="0" destOrd="0" parTransId="{881CA017-B1C9-4C24-9194-DA7034D8115A}" sibTransId="{8C9F21E3-1AD8-4989-A7EC-770B78CC018C}"/>
    <dgm:cxn modelId="{F9CD9F8E-9968-498B-B1A8-F17247F21828}" type="presOf" srcId="{70419DD5-AD97-4E14-ADA2-5476D2560856}" destId="{3E304D4B-463E-406F-AC88-93C9A72A3F24}" srcOrd="0" destOrd="0" presId="urn:microsoft.com/office/officeart/2005/8/layout/process4"/>
    <dgm:cxn modelId="{0016139D-A4BE-434B-A8C7-4999F75986F4}" srcId="{84DEFA64-A076-4BB3-AD00-8C99CB40F2EE}" destId="{70419DD5-AD97-4E14-ADA2-5476D2560856}" srcOrd="1" destOrd="0" parTransId="{7BB16549-C5A4-4577-803B-8E20C54F200E}" sibTransId="{6A5BDE64-26F8-4C13-AF12-B9E959692ECA}"/>
    <dgm:cxn modelId="{9CC7649F-0C05-40FE-B5CB-77306E6C7087}" srcId="{C02D3744-2C2C-455B-ADB8-592F1FF5A07E}" destId="{84DEFA64-A076-4BB3-AD00-8C99CB40F2EE}" srcOrd="1" destOrd="0" parTransId="{8AA29593-FD9F-4BE3-8350-BCBA32782113}" sibTransId="{12D21D1A-649C-418A-820D-F2F84A3ED379}"/>
    <dgm:cxn modelId="{B95594C9-5F39-4BD7-8FEB-FB20BFB27DB8}" type="presOf" srcId="{C02D3744-2C2C-455B-ADB8-592F1FF5A07E}" destId="{9B15F603-D51D-48E3-A212-9F22001269E1}" srcOrd="0" destOrd="0" presId="urn:microsoft.com/office/officeart/2005/8/layout/process4"/>
    <dgm:cxn modelId="{62F233DF-289C-4746-B951-DCF0537439A3}" type="presOf" srcId="{1A37F6E8-4F59-4AE5-9098-0DACE4F5298A}" destId="{A6F91A52-17B9-421A-974D-116E5480F3A9}" srcOrd="0" destOrd="0" presId="urn:microsoft.com/office/officeart/2005/8/layout/process4"/>
    <dgm:cxn modelId="{D58CFCF5-AF47-4030-BDAD-D059CDB23C42}" srcId="{C02D3744-2C2C-455B-ADB8-592F1FF5A07E}" destId="{5E2762C6-A4A7-4C28-8357-A5FBFE92159A}" srcOrd="2" destOrd="0" parTransId="{3C158D93-A2A4-4BE0-A591-9DD7DBAD9612}" sibTransId="{983C22C0-2BA2-4D56-8309-A5468F02C51B}"/>
    <dgm:cxn modelId="{C9AFA09A-0FFD-4885-B6D5-958EEAD3B026}" type="presParOf" srcId="{9B15F603-D51D-48E3-A212-9F22001269E1}" destId="{426A2FEE-2D26-4585-BE4B-00FCC7484DF6}" srcOrd="0" destOrd="0" presId="urn:microsoft.com/office/officeart/2005/8/layout/process4"/>
    <dgm:cxn modelId="{7FA4EAA3-AD60-428E-9601-A27EBF5C1EEB}" type="presParOf" srcId="{426A2FEE-2D26-4585-BE4B-00FCC7484DF6}" destId="{11DF26D2-CC07-44D5-87EF-579306CAC4C4}" srcOrd="0" destOrd="0" presId="urn:microsoft.com/office/officeart/2005/8/layout/process4"/>
    <dgm:cxn modelId="{BD609C23-E4A3-4259-BB41-2F7EC4852A94}" type="presParOf" srcId="{9B15F603-D51D-48E3-A212-9F22001269E1}" destId="{27E6AF96-A183-4498-A914-E8FC1371ABC4}" srcOrd="1" destOrd="0" presId="urn:microsoft.com/office/officeart/2005/8/layout/process4"/>
    <dgm:cxn modelId="{DB605D38-4DBC-4433-9AE4-A676281649BD}" type="presParOf" srcId="{9B15F603-D51D-48E3-A212-9F22001269E1}" destId="{209823F1-BBF7-46F0-B26C-379431D4BD3C}" srcOrd="2" destOrd="0" presId="urn:microsoft.com/office/officeart/2005/8/layout/process4"/>
    <dgm:cxn modelId="{DDC31558-3F08-4CFE-9B7E-29049D68D96C}" type="presParOf" srcId="{209823F1-BBF7-46F0-B26C-379431D4BD3C}" destId="{89929FE1-BA5C-4AA4-9871-42F8567B9B41}" srcOrd="0" destOrd="0" presId="urn:microsoft.com/office/officeart/2005/8/layout/process4"/>
    <dgm:cxn modelId="{B8F85F41-7DDC-409C-9DA0-91F5DA446F02}" type="presParOf" srcId="{209823F1-BBF7-46F0-B26C-379431D4BD3C}" destId="{0DB1C684-0A8E-44EF-A327-1CA56CA2B3A0}" srcOrd="1" destOrd="0" presId="urn:microsoft.com/office/officeart/2005/8/layout/process4"/>
    <dgm:cxn modelId="{3A754ACA-9122-495F-A53F-B5AC68FE8DF2}" type="presParOf" srcId="{209823F1-BBF7-46F0-B26C-379431D4BD3C}" destId="{2C2CE719-77AD-482C-8075-D4AFC18EE052}" srcOrd="2" destOrd="0" presId="urn:microsoft.com/office/officeart/2005/8/layout/process4"/>
    <dgm:cxn modelId="{54B20DCF-1C1A-4B3A-AE13-38EFEAC4DF17}" type="presParOf" srcId="{2C2CE719-77AD-482C-8075-D4AFC18EE052}" destId="{A6F91A52-17B9-421A-974D-116E5480F3A9}" srcOrd="0" destOrd="0" presId="urn:microsoft.com/office/officeart/2005/8/layout/process4"/>
    <dgm:cxn modelId="{145D1F13-5AEF-46DC-A9B3-B8D932854399}" type="presParOf" srcId="{2C2CE719-77AD-482C-8075-D4AFC18EE052}" destId="{3E304D4B-463E-406F-AC88-93C9A72A3F24}" srcOrd="1" destOrd="0" presId="urn:microsoft.com/office/officeart/2005/8/layout/process4"/>
    <dgm:cxn modelId="{11EB82CF-8F1F-4D81-82DF-F508439E161F}" type="presParOf" srcId="{9B15F603-D51D-48E3-A212-9F22001269E1}" destId="{834E8A45-DC85-4EBB-9170-19DA709E8071}" srcOrd="3" destOrd="0" presId="urn:microsoft.com/office/officeart/2005/8/layout/process4"/>
    <dgm:cxn modelId="{A327E5C0-F836-46A5-9C4A-F68D08EC1336}" type="presParOf" srcId="{9B15F603-D51D-48E3-A212-9F22001269E1}" destId="{195D2EB8-1852-41B9-A7E3-BB3252428029}" srcOrd="4" destOrd="0" presId="urn:microsoft.com/office/officeart/2005/8/layout/process4"/>
    <dgm:cxn modelId="{AACE63C0-9105-400F-A52E-8BC0E546F0E8}" type="presParOf" srcId="{195D2EB8-1852-41B9-A7E3-BB3252428029}" destId="{84205D1F-D831-46E4-B946-7F3BB70026A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3CC9C9-C2A8-448A-A7EA-2EA353953FA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B060173-5CEA-4BEC-9EA7-0C8A5146D75E}">
      <dgm:prSet/>
      <dgm:spPr/>
      <dgm:t>
        <a:bodyPr/>
        <a:lstStyle/>
        <a:p>
          <a:r>
            <a:rPr lang="en-US"/>
            <a:t>For the FY 2022 Natural Resources General Increases the Office of Trust Services (OTS) is responsible to transfer funds to appropriate Regions or OSG with instruction for distribution to new or existing Tribes.</a:t>
          </a:r>
        </a:p>
      </dgm:t>
    </dgm:pt>
    <dgm:pt modelId="{5AB24F1E-18EB-44B6-B719-DD6F67F5CDD9}" type="parTrans" cxnId="{90904523-C346-41C4-8F27-874807F8283D}">
      <dgm:prSet/>
      <dgm:spPr/>
      <dgm:t>
        <a:bodyPr/>
        <a:lstStyle/>
        <a:p>
          <a:endParaRPr lang="en-US"/>
        </a:p>
      </dgm:t>
    </dgm:pt>
    <dgm:pt modelId="{72CAE112-B50B-4F24-8C1B-1DED327CA495}" type="sibTrans" cxnId="{90904523-C346-41C4-8F27-874807F8283D}">
      <dgm:prSet/>
      <dgm:spPr/>
      <dgm:t>
        <a:bodyPr/>
        <a:lstStyle/>
        <a:p>
          <a:endParaRPr lang="en-US"/>
        </a:p>
      </dgm:t>
    </dgm:pt>
    <dgm:pt modelId="{F72A713F-08C0-4196-AF6C-690C65A8D1FC}">
      <dgm:prSet/>
      <dgm:spPr/>
      <dgm:t>
        <a:bodyPr/>
        <a:lstStyle/>
        <a:p>
          <a:r>
            <a:rPr lang="en-US"/>
            <a:t>Once we obtain FY 2024 appropriation, Office of Budget and Performance Management and OTS will coordinate to ensure amounts become permanent part of base. </a:t>
          </a:r>
        </a:p>
      </dgm:t>
    </dgm:pt>
    <dgm:pt modelId="{88E6D70B-32ED-46E6-830C-5063416DD3EB}" type="parTrans" cxnId="{54536B3B-7A33-4A86-8FAF-B0B2739DE847}">
      <dgm:prSet/>
      <dgm:spPr/>
      <dgm:t>
        <a:bodyPr/>
        <a:lstStyle/>
        <a:p>
          <a:endParaRPr lang="en-US"/>
        </a:p>
      </dgm:t>
    </dgm:pt>
    <dgm:pt modelId="{2691DA3F-8F8F-4E05-A01D-1FABEA77A674}" type="sibTrans" cxnId="{54536B3B-7A33-4A86-8FAF-B0B2739DE847}">
      <dgm:prSet/>
      <dgm:spPr/>
      <dgm:t>
        <a:bodyPr/>
        <a:lstStyle/>
        <a:p>
          <a:endParaRPr lang="en-US"/>
        </a:p>
      </dgm:t>
    </dgm:pt>
    <dgm:pt modelId="{CDBE07FF-A97E-441D-8F75-0D29E17C2F5A}" type="pres">
      <dgm:prSet presAssocID="{7D3CC9C9-C2A8-448A-A7EA-2EA353953FAC}" presName="root" presStyleCnt="0">
        <dgm:presLayoutVars>
          <dgm:dir/>
          <dgm:resizeHandles val="exact"/>
        </dgm:presLayoutVars>
      </dgm:prSet>
      <dgm:spPr/>
    </dgm:pt>
    <dgm:pt modelId="{87E0ECC9-5D70-48CD-A7C2-F53CB2CE074D}" type="pres">
      <dgm:prSet presAssocID="{2B060173-5CEA-4BEC-9EA7-0C8A5146D75E}" presName="compNode" presStyleCnt="0"/>
      <dgm:spPr/>
    </dgm:pt>
    <dgm:pt modelId="{F46970B7-F6F9-4798-AC31-84C9B211858D}" type="pres">
      <dgm:prSet presAssocID="{2B060173-5CEA-4BEC-9EA7-0C8A5146D75E}" presName="bgRect" presStyleLbl="bgShp" presStyleIdx="0" presStyleCnt="2"/>
      <dgm:spPr/>
    </dgm:pt>
    <dgm:pt modelId="{9463D9DE-47B8-4B30-977C-FE60EE279511}" type="pres">
      <dgm:prSet presAssocID="{2B060173-5CEA-4BEC-9EA7-0C8A5146D75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0B834E55-72AA-4DD6-9779-A5AC646AA7DE}" type="pres">
      <dgm:prSet presAssocID="{2B060173-5CEA-4BEC-9EA7-0C8A5146D75E}" presName="spaceRect" presStyleCnt="0"/>
      <dgm:spPr/>
    </dgm:pt>
    <dgm:pt modelId="{D99342ED-4D11-4AD2-82B8-64F3C966B75A}" type="pres">
      <dgm:prSet presAssocID="{2B060173-5CEA-4BEC-9EA7-0C8A5146D75E}" presName="parTx" presStyleLbl="revTx" presStyleIdx="0" presStyleCnt="2">
        <dgm:presLayoutVars>
          <dgm:chMax val="0"/>
          <dgm:chPref val="0"/>
        </dgm:presLayoutVars>
      </dgm:prSet>
      <dgm:spPr/>
    </dgm:pt>
    <dgm:pt modelId="{87B603D4-3D1B-409B-8CCE-F5B18918C33D}" type="pres">
      <dgm:prSet presAssocID="{72CAE112-B50B-4F24-8C1B-1DED327CA495}" presName="sibTrans" presStyleCnt="0"/>
      <dgm:spPr/>
    </dgm:pt>
    <dgm:pt modelId="{9CF10C50-41EE-411E-B7DF-B364611A3153}" type="pres">
      <dgm:prSet presAssocID="{F72A713F-08C0-4196-AF6C-690C65A8D1FC}" presName="compNode" presStyleCnt="0"/>
      <dgm:spPr/>
    </dgm:pt>
    <dgm:pt modelId="{020FD871-6656-4418-A4F1-8F04EF9E0EF5}" type="pres">
      <dgm:prSet presAssocID="{F72A713F-08C0-4196-AF6C-690C65A8D1FC}" presName="bgRect" presStyleLbl="bgShp" presStyleIdx="1" presStyleCnt="2"/>
      <dgm:spPr/>
    </dgm:pt>
    <dgm:pt modelId="{5D836B2C-058C-4CE7-A6F3-FB14FD971436}" type="pres">
      <dgm:prSet presAssocID="{F72A713F-08C0-4196-AF6C-690C65A8D1F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2AB1E669-66F6-41C0-96DB-577716BCC3C8}" type="pres">
      <dgm:prSet presAssocID="{F72A713F-08C0-4196-AF6C-690C65A8D1FC}" presName="spaceRect" presStyleCnt="0"/>
      <dgm:spPr/>
    </dgm:pt>
    <dgm:pt modelId="{3D084134-51B8-4E0C-9F84-5C002E9A957B}" type="pres">
      <dgm:prSet presAssocID="{F72A713F-08C0-4196-AF6C-690C65A8D1FC}" presName="parTx" presStyleLbl="revTx" presStyleIdx="1" presStyleCnt="2">
        <dgm:presLayoutVars>
          <dgm:chMax val="0"/>
          <dgm:chPref val="0"/>
        </dgm:presLayoutVars>
      </dgm:prSet>
      <dgm:spPr/>
    </dgm:pt>
  </dgm:ptLst>
  <dgm:cxnLst>
    <dgm:cxn modelId="{1F01D101-CE98-416C-B7EC-FCA96AEB2708}" type="presOf" srcId="{F72A713F-08C0-4196-AF6C-690C65A8D1FC}" destId="{3D084134-51B8-4E0C-9F84-5C002E9A957B}" srcOrd="0" destOrd="0" presId="urn:microsoft.com/office/officeart/2018/2/layout/IconVerticalSolidList"/>
    <dgm:cxn modelId="{90904523-C346-41C4-8F27-874807F8283D}" srcId="{7D3CC9C9-C2A8-448A-A7EA-2EA353953FAC}" destId="{2B060173-5CEA-4BEC-9EA7-0C8A5146D75E}" srcOrd="0" destOrd="0" parTransId="{5AB24F1E-18EB-44B6-B719-DD6F67F5CDD9}" sibTransId="{72CAE112-B50B-4F24-8C1B-1DED327CA495}"/>
    <dgm:cxn modelId="{54536B3B-7A33-4A86-8FAF-B0B2739DE847}" srcId="{7D3CC9C9-C2A8-448A-A7EA-2EA353953FAC}" destId="{F72A713F-08C0-4196-AF6C-690C65A8D1FC}" srcOrd="1" destOrd="0" parTransId="{88E6D70B-32ED-46E6-830C-5063416DD3EB}" sibTransId="{2691DA3F-8F8F-4E05-A01D-1FABEA77A674}"/>
    <dgm:cxn modelId="{9448F1DB-5034-41EA-B3BD-9861D30FF138}" type="presOf" srcId="{2B060173-5CEA-4BEC-9EA7-0C8A5146D75E}" destId="{D99342ED-4D11-4AD2-82B8-64F3C966B75A}" srcOrd="0" destOrd="0" presId="urn:microsoft.com/office/officeart/2018/2/layout/IconVerticalSolidList"/>
    <dgm:cxn modelId="{F943D6F8-3C45-4BC1-A39A-6B906B2D3D31}" type="presOf" srcId="{7D3CC9C9-C2A8-448A-A7EA-2EA353953FAC}" destId="{CDBE07FF-A97E-441D-8F75-0D29E17C2F5A}" srcOrd="0" destOrd="0" presId="urn:microsoft.com/office/officeart/2018/2/layout/IconVerticalSolidList"/>
    <dgm:cxn modelId="{DF8F7B49-51A1-4DF8-8614-EC024B0B490F}" type="presParOf" srcId="{CDBE07FF-A97E-441D-8F75-0D29E17C2F5A}" destId="{87E0ECC9-5D70-48CD-A7C2-F53CB2CE074D}" srcOrd="0" destOrd="0" presId="urn:microsoft.com/office/officeart/2018/2/layout/IconVerticalSolidList"/>
    <dgm:cxn modelId="{F98C109A-492B-42E9-8F0C-ADBA5E221556}" type="presParOf" srcId="{87E0ECC9-5D70-48CD-A7C2-F53CB2CE074D}" destId="{F46970B7-F6F9-4798-AC31-84C9B211858D}" srcOrd="0" destOrd="0" presId="urn:microsoft.com/office/officeart/2018/2/layout/IconVerticalSolidList"/>
    <dgm:cxn modelId="{1764F95E-F627-4E82-99B3-68A78B07C438}" type="presParOf" srcId="{87E0ECC9-5D70-48CD-A7C2-F53CB2CE074D}" destId="{9463D9DE-47B8-4B30-977C-FE60EE279511}" srcOrd="1" destOrd="0" presId="urn:microsoft.com/office/officeart/2018/2/layout/IconVerticalSolidList"/>
    <dgm:cxn modelId="{51F38963-91CA-4C95-9AF4-7D8E2BE06B76}" type="presParOf" srcId="{87E0ECC9-5D70-48CD-A7C2-F53CB2CE074D}" destId="{0B834E55-72AA-4DD6-9779-A5AC646AA7DE}" srcOrd="2" destOrd="0" presId="urn:microsoft.com/office/officeart/2018/2/layout/IconVerticalSolidList"/>
    <dgm:cxn modelId="{DB059A9E-29FE-46B5-90E8-56E9559FCE52}" type="presParOf" srcId="{87E0ECC9-5D70-48CD-A7C2-F53CB2CE074D}" destId="{D99342ED-4D11-4AD2-82B8-64F3C966B75A}" srcOrd="3" destOrd="0" presId="urn:microsoft.com/office/officeart/2018/2/layout/IconVerticalSolidList"/>
    <dgm:cxn modelId="{E73B7A45-8125-424C-A57E-1E6BC561FBA7}" type="presParOf" srcId="{CDBE07FF-A97E-441D-8F75-0D29E17C2F5A}" destId="{87B603D4-3D1B-409B-8CCE-F5B18918C33D}" srcOrd="1" destOrd="0" presId="urn:microsoft.com/office/officeart/2018/2/layout/IconVerticalSolidList"/>
    <dgm:cxn modelId="{91049B0E-86A7-4DAA-970B-57E65BCC2D61}" type="presParOf" srcId="{CDBE07FF-A97E-441D-8F75-0D29E17C2F5A}" destId="{9CF10C50-41EE-411E-B7DF-B364611A3153}" srcOrd="2" destOrd="0" presId="urn:microsoft.com/office/officeart/2018/2/layout/IconVerticalSolidList"/>
    <dgm:cxn modelId="{1C651A93-48DC-4330-B275-AD403B18A70C}" type="presParOf" srcId="{9CF10C50-41EE-411E-B7DF-B364611A3153}" destId="{020FD871-6656-4418-A4F1-8F04EF9E0EF5}" srcOrd="0" destOrd="0" presId="urn:microsoft.com/office/officeart/2018/2/layout/IconVerticalSolidList"/>
    <dgm:cxn modelId="{6B4C47E3-47FE-4B76-AFCE-87675109BBF2}" type="presParOf" srcId="{9CF10C50-41EE-411E-B7DF-B364611A3153}" destId="{5D836B2C-058C-4CE7-A6F3-FB14FD971436}" srcOrd="1" destOrd="0" presId="urn:microsoft.com/office/officeart/2018/2/layout/IconVerticalSolidList"/>
    <dgm:cxn modelId="{5A6639CD-B0AE-401F-915A-3760F526ABFC}" type="presParOf" srcId="{9CF10C50-41EE-411E-B7DF-B364611A3153}" destId="{2AB1E669-66F6-41C0-96DB-577716BCC3C8}" srcOrd="2" destOrd="0" presId="urn:microsoft.com/office/officeart/2018/2/layout/IconVerticalSolidList"/>
    <dgm:cxn modelId="{8D102515-A2B3-4BCF-AB88-14C694D291E7}" type="presParOf" srcId="{9CF10C50-41EE-411E-B7DF-B364611A3153}" destId="{3D084134-51B8-4E0C-9F84-5C002E9A95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915B77-F58B-4A93-8B70-E00F11158954}" type="doc">
      <dgm:prSet loTypeId="urn:microsoft.com/office/officeart/2018/2/layout/Icon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4E8823A6-8809-4694-B566-D4E1F77EDB6F}">
      <dgm:prSet/>
      <dgm:spPr/>
      <dgm:t>
        <a:bodyPr/>
        <a:lstStyle/>
        <a:p>
          <a:pPr>
            <a:lnSpc>
              <a:spcPct val="100000"/>
            </a:lnSpc>
          </a:pPr>
          <a:r>
            <a:rPr lang="en-US"/>
            <a:t>Time it takes to obtain data needed to verify Tribal programs and validate amounts</a:t>
          </a:r>
        </a:p>
      </dgm:t>
    </dgm:pt>
    <dgm:pt modelId="{79DAAE9F-7981-4A3C-965A-A7C57220C801}" type="parTrans" cxnId="{EC0A8389-2B28-409D-85F4-3865D041E2B9}">
      <dgm:prSet/>
      <dgm:spPr/>
      <dgm:t>
        <a:bodyPr/>
        <a:lstStyle/>
        <a:p>
          <a:endParaRPr lang="en-US"/>
        </a:p>
      </dgm:t>
    </dgm:pt>
    <dgm:pt modelId="{3A4C2BF5-865F-47C4-A1A3-AC32A9CF0E70}" type="sibTrans" cxnId="{EC0A8389-2B28-409D-85F4-3865D041E2B9}">
      <dgm:prSet/>
      <dgm:spPr/>
      <dgm:t>
        <a:bodyPr/>
        <a:lstStyle/>
        <a:p>
          <a:endParaRPr lang="en-US"/>
        </a:p>
      </dgm:t>
    </dgm:pt>
    <dgm:pt modelId="{4A3E136F-7CD0-49EA-A96A-66DE524BBD6F}">
      <dgm:prSet/>
      <dgm:spPr/>
      <dgm:t>
        <a:bodyPr/>
        <a:lstStyle/>
        <a:p>
          <a:pPr>
            <a:lnSpc>
              <a:spcPct val="100000"/>
            </a:lnSpc>
          </a:pPr>
          <a:r>
            <a:rPr lang="en-US"/>
            <a:t>Processing time</a:t>
          </a:r>
        </a:p>
      </dgm:t>
    </dgm:pt>
    <dgm:pt modelId="{E7D535F5-7680-4DC5-9875-9B69B0C6DE3A}" type="parTrans" cxnId="{14B37F5E-D46B-4D8E-8431-7E8E8E9A7C51}">
      <dgm:prSet/>
      <dgm:spPr/>
      <dgm:t>
        <a:bodyPr/>
        <a:lstStyle/>
        <a:p>
          <a:endParaRPr lang="en-US"/>
        </a:p>
      </dgm:t>
    </dgm:pt>
    <dgm:pt modelId="{53F5396F-B43A-46E9-8873-23F0F737B2E1}" type="sibTrans" cxnId="{14B37F5E-D46B-4D8E-8431-7E8E8E9A7C51}">
      <dgm:prSet/>
      <dgm:spPr/>
      <dgm:t>
        <a:bodyPr/>
        <a:lstStyle/>
        <a:p>
          <a:endParaRPr lang="en-US"/>
        </a:p>
      </dgm:t>
    </dgm:pt>
    <dgm:pt modelId="{7372B899-0276-415D-8357-AF72D12E190E}">
      <dgm:prSet/>
      <dgm:spPr/>
      <dgm:t>
        <a:bodyPr/>
        <a:lstStyle/>
        <a:p>
          <a:pPr>
            <a:lnSpc>
              <a:spcPct val="100000"/>
            </a:lnSpc>
          </a:pPr>
          <a:r>
            <a:rPr lang="en-US"/>
            <a:t>and the OTS’ inability to obtain status updates once it leaves our fund center</a:t>
          </a:r>
        </a:p>
      </dgm:t>
    </dgm:pt>
    <dgm:pt modelId="{50721C23-C206-4680-88BA-85159DA85B34}" type="parTrans" cxnId="{3018E43E-2635-4AF0-89C5-053B630F5AC9}">
      <dgm:prSet/>
      <dgm:spPr/>
      <dgm:t>
        <a:bodyPr/>
        <a:lstStyle/>
        <a:p>
          <a:endParaRPr lang="en-US"/>
        </a:p>
      </dgm:t>
    </dgm:pt>
    <dgm:pt modelId="{BF463939-59B6-467C-9D44-CAA46B1D6FF1}" type="sibTrans" cxnId="{3018E43E-2635-4AF0-89C5-053B630F5AC9}">
      <dgm:prSet/>
      <dgm:spPr/>
      <dgm:t>
        <a:bodyPr/>
        <a:lstStyle/>
        <a:p>
          <a:endParaRPr lang="en-US"/>
        </a:p>
      </dgm:t>
    </dgm:pt>
    <dgm:pt modelId="{6A7D0733-2E22-4885-B8F2-F51731FA7D75}" type="pres">
      <dgm:prSet presAssocID="{AF915B77-F58B-4A93-8B70-E00F11158954}" presName="root" presStyleCnt="0">
        <dgm:presLayoutVars>
          <dgm:dir/>
          <dgm:resizeHandles val="exact"/>
        </dgm:presLayoutVars>
      </dgm:prSet>
      <dgm:spPr/>
    </dgm:pt>
    <dgm:pt modelId="{5D7F3E77-8380-4A47-AC90-FCA8D703C3FA}" type="pres">
      <dgm:prSet presAssocID="{4E8823A6-8809-4694-B566-D4E1F77EDB6F}" presName="compNode" presStyleCnt="0"/>
      <dgm:spPr/>
    </dgm:pt>
    <dgm:pt modelId="{9AC8C662-A7AF-4F18-B6AA-09255F087054}" type="pres">
      <dgm:prSet presAssocID="{4E8823A6-8809-4694-B566-D4E1F77EDB6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D0A119BC-574A-452F-A877-3BFBA7C565A2}" type="pres">
      <dgm:prSet presAssocID="{4E8823A6-8809-4694-B566-D4E1F77EDB6F}" presName="spaceRect" presStyleCnt="0"/>
      <dgm:spPr/>
    </dgm:pt>
    <dgm:pt modelId="{8AD4CA65-AE1E-4AA7-A86B-FFA3DD55CE96}" type="pres">
      <dgm:prSet presAssocID="{4E8823A6-8809-4694-B566-D4E1F77EDB6F}" presName="textRect" presStyleLbl="revTx" presStyleIdx="0" presStyleCnt="3">
        <dgm:presLayoutVars>
          <dgm:chMax val="1"/>
          <dgm:chPref val="1"/>
        </dgm:presLayoutVars>
      </dgm:prSet>
      <dgm:spPr/>
    </dgm:pt>
    <dgm:pt modelId="{87FF15EC-BE24-4669-B134-82D97BB5E80D}" type="pres">
      <dgm:prSet presAssocID="{3A4C2BF5-865F-47C4-A1A3-AC32A9CF0E70}" presName="sibTrans" presStyleCnt="0"/>
      <dgm:spPr/>
    </dgm:pt>
    <dgm:pt modelId="{1DE291B4-F3F6-45ED-9F88-1C69FE3D15E0}" type="pres">
      <dgm:prSet presAssocID="{4A3E136F-7CD0-49EA-A96A-66DE524BBD6F}" presName="compNode" presStyleCnt="0"/>
      <dgm:spPr/>
    </dgm:pt>
    <dgm:pt modelId="{088849B1-E41B-4031-9497-D1E0F69B7CB1}" type="pres">
      <dgm:prSet presAssocID="{4A3E136F-7CD0-49EA-A96A-66DE524BBD6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6631FEA4-4A69-46EA-8246-4FA18023A6FE}" type="pres">
      <dgm:prSet presAssocID="{4A3E136F-7CD0-49EA-A96A-66DE524BBD6F}" presName="spaceRect" presStyleCnt="0"/>
      <dgm:spPr/>
    </dgm:pt>
    <dgm:pt modelId="{4BC187E2-03BF-4007-A437-C2B7CBFEABBF}" type="pres">
      <dgm:prSet presAssocID="{4A3E136F-7CD0-49EA-A96A-66DE524BBD6F}" presName="textRect" presStyleLbl="revTx" presStyleIdx="1" presStyleCnt="3">
        <dgm:presLayoutVars>
          <dgm:chMax val="1"/>
          <dgm:chPref val="1"/>
        </dgm:presLayoutVars>
      </dgm:prSet>
      <dgm:spPr/>
    </dgm:pt>
    <dgm:pt modelId="{99BE135E-72FA-4623-BBD0-347A342F501B}" type="pres">
      <dgm:prSet presAssocID="{53F5396F-B43A-46E9-8873-23F0F737B2E1}" presName="sibTrans" presStyleCnt="0"/>
      <dgm:spPr/>
    </dgm:pt>
    <dgm:pt modelId="{F4E1EB27-68AA-4DF0-BC69-6D55260406C5}" type="pres">
      <dgm:prSet presAssocID="{7372B899-0276-415D-8357-AF72D12E190E}" presName="compNode" presStyleCnt="0"/>
      <dgm:spPr/>
    </dgm:pt>
    <dgm:pt modelId="{EC697492-2159-477A-AF64-55ABE7475813}" type="pres">
      <dgm:prSet presAssocID="{7372B899-0276-415D-8357-AF72D12E19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5DBD096B-2C32-4748-8BEC-408064296BBF}" type="pres">
      <dgm:prSet presAssocID="{7372B899-0276-415D-8357-AF72D12E190E}" presName="spaceRect" presStyleCnt="0"/>
      <dgm:spPr/>
    </dgm:pt>
    <dgm:pt modelId="{4B2ABA61-8070-4AB2-B96C-15D37237A894}" type="pres">
      <dgm:prSet presAssocID="{7372B899-0276-415D-8357-AF72D12E190E}" presName="textRect" presStyleLbl="revTx" presStyleIdx="2" presStyleCnt="3">
        <dgm:presLayoutVars>
          <dgm:chMax val="1"/>
          <dgm:chPref val="1"/>
        </dgm:presLayoutVars>
      </dgm:prSet>
      <dgm:spPr/>
    </dgm:pt>
  </dgm:ptLst>
  <dgm:cxnLst>
    <dgm:cxn modelId="{1399E033-1745-4F8E-94F9-3869834BA22B}" type="presOf" srcId="{4E8823A6-8809-4694-B566-D4E1F77EDB6F}" destId="{8AD4CA65-AE1E-4AA7-A86B-FFA3DD55CE96}" srcOrd="0" destOrd="0" presId="urn:microsoft.com/office/officeart/2018/2/layout/IconLabelList"/>
    <dgm:cxn modelId="{3018E43E-2635-4AF0-89C5-053B630F5AC9}" srcId="{AF915B77-F58B-4A93-8B70-E00F11158954}" destId="{7372B899-0276-415D-8357-AF72D12E190E}" srcOrd="2" destOrd="0" parTransId="{50721C23-C206-4680-88BA-85159DA85B34}" sibTransId="{BF463939-59B6-467C-9D44-CAA46B1D6FF1}"/>
    <dgm:cxn modelId="{14B37F5E-D46B-4D8E-8431-7E8E8E9A7C51}" srcId="{AF915B77-F58B-4A93-8B70-E00F11158954}" destId="{4A3E136F-7CD0-49EA-A96A-66DE524BBD6F}" srcOrd="1" destOrd="0" parTransId="{E7D535F5-7680-4DC5-9875-9B69B0C6DE3A}" sibTransId="{53F5396F-B43A-46E9-8873-23F0F737B2E1}"/>
    <dgm:cxn modelId="{EC0A8389-2B28-409D-85F4-3865D041E2B9}" srcId="{AF915B77-F58B-4A93-8B70-E00F11158954}" destId="{4E8823A6-8809-4694-B566-D4E1F77EDB6F}" srcOrd="0" destOrd="0" parTransId="{79DAAE9F-7981-4A3C-965A-A7C57220C801}" sibTransId="{3A4C2BF5-865F-47C4-A1A3-AC32A9CF0E70}"/>
    <dgm:cxn modelId="{3190AE91-F542-46F5-9BDF-49095533F1A3}" type="presOf" srcId="{7372B899-0276-415D-8357-AF72D12E190E}" destId="{4B2ABA61-8070-4AB2-B96C-15D37237A894}" srcOrd="0" destOrd="0" presId="urn:microsoft.com/office/officeart/2018/2/layout/IconLabelList"/>
    <dgm:cxn modelId="{FB466CC3-5AE7-41A2-9EF4-CFA360EC91CF}" type="presOf" srcId="{4A3E136F-7CD0-49EA-A96A-66DE524BBD6F}" destId="{4BC187E2-03BF-4007-A437-C2B7CBFEABBF}" srcOrd="0" destOrd="0" presId="urn:microsoft.com/office/officeart/2018/2/layout/IconLabelList"/>
    <dgm:cxn modelId="{53A143CD-8654-4E74-885A-04DFA1907E03}" type="presOf" srcId="{AF915B77-F58B-4A93-8B70-E00F11158954}" destId="{6A7D0733-2E22-4885-B8F2-F51731FA7D75}" srcOrd="0" destOrd="0" presId="urn:microsoft.com/office/officeart/2018/2/layout/IconLabelList"/>
    <dgm:cxn modelId="{229CDABF-0156-43D1-872F-BBEDF877BF72}" type="presParOf" srcId="{6A7D0733-2E22-4885-B8F2-F51731FA7D75}" destId="{5D7F3E77-8380-4A47-AC90-FCA8D703C3FA}" srcOrd="0" destOrd="0" presId="urn:microsoft.com/office/officeart/2018/2/layout/IconLabelList"/>
    <dgm:cxn modelId="{76DE6507-795D-46EE-80EF-4B6A422FE8AE}" type="presParOf" srcId="{5D7F3E77-8380-4A47-AC90-FCA8D703C3FA}" destId="{9AC8C662-A7AF-4F18-B6AA-09255F087054}" srcOrd="0" destOrd="0" presId="urn:microsoft.com/office/officeart/2018/2/layout/IconLabelList"/>
    <dgm:cxn modelId="{2FE091DA-DC10-4F75-A8E0-9872C23475D5}" type="presParOf" srcId="{5D7F3E77-8380-4A47-AC90-FCA8D703C3FA}" destId="{D0A119BC-574A-452F-A877-3BFBA7C565A2}" srcOrd="1" destOrd="0" presId="urn:microsoft.com/office/officeart/2018/2/layout/IconLabelList"/>
    <dgm:cxn modelId="{020D04D8-3A35-40C3-ACC7-684532E194EB}" type="presParOf" srcId="{5D7F3E77-8380-4A47-AC90-FCA8D703C3FA}" destId="{8AD4CA65-AE1E-4AA7-A86B-FFA3DD55CE96}" srcOrd="2" destOrd="0" presId="urn:microsoft.com/office/officeart/2018/2/layout/IconLabelList"/>
    <dgm:cxn modelId="{7E9C7C57-D29F-40CA-A337-DD70B7E36BA7}" type="presParOf" srcId="{6A7D0733-2E22-4885-B8F2-F51731FA7D75}" destId="{87FF15EC-BE24-4669-B134-82D97BB5E80D}" srcOrd="1" destOrd="0" presId="urn:microsoft.com/office/officeart/2018/2/layout/IconLabelList"/>
    <dgm:cxn modelId="{F17E50F0-A70C-472D-A5F6-3FC5C7672113}" type="presParOf" srcId="{6A7D0733-2E22-4885-B8F2-F51731FA7D75}" destId="{1DE291B4-F3F6-45ED-9F88-1C69FE3D15E0}" srcOrd="2" destOrd="0" presId="urn:microsoft.com/office/officeart/2018/2/layout/IconLabelList"/>
    <dgm:cxn modelId="{94D3C748-E397-4BB2-AED6-F66599F773B7}" type="presParOf" srcId="{1DE291B4-F3F6-45ED-9F88-1C69FE3D15E0}" destId="{088849B1-E41B-4031-9497-D1E0F69B7CB1}" srcOrd="0" destOrd="0" presId="urn:microsoft.com/office/officeart/2018/2/layout/IconLabelList"/>
    <dgm:cxn modelId="{68A84D48-243A-499D-BD4D-BEB97ED92DDD}" type="presParOf" srcId="{1DE291B4-F3F6-45ED-9F88-1C69FE3D15E0}" destId="{6631FEA4-4A69-46EA-8246-4FA18023A6FE}" srcOrd="1" destOrd="0" presId="urn:microsoft.com/office/officeart/2018/2/layout/IconLabelList"/>
    <dgm:cxn modelId="{E3F51EA0-6A8A-4895-AAB1-3DCE6AE31698}" type="presParOf" srcId="{1DE291B4-F3F6-45ED-9F88-1C69FE3D15E0}" destId="{4BC187E2-03BF-4007-A437-C2B7CBFEABBF}" srcOrd="2" destOrd="0" presId="urn:microsoft.com/office/officeart/2018/2/layout/IconLabelList"/>
    <dgm:cxn modelId="{015787D9-1E49-4A2F-82C7-9F3469B97317}" type="presParOf" srcId="{6A7D0733-2E22-4885-B8F2-F51731FA7D75}" destId="{99BE135E-72FA-4623-BBD0-347A342F501B}" srcOrd="3" destOrd="0" presId="urn:microsoft.com/office/officeart/2018/2/layout/IconLabelList"/>
    <dgm:cxn modelId="{1A53FCA9-7B58-4849-B475-5A7BADDDE7D2}" type="presParOf" srcId="{6A7D0733-2E22-4885-B8F2-F51731FA7D75}" destId="{F4E1EB27-68AA-4DF0-BC69-6D55260406C5}" srcOrd="4" destOrd="0" presId="urn:microsoft.com/office/officeart/2018/2/layout/IconLabelList"/>
    <dgm:cxn modelId="{2431255D-8C17-434E-A806-7BD16A4D4C4B}" type="presParOf" srcId="{F4E1EB27-68AA-4DF0-BC69-6D55260406C5}" destId="{EC697492-2159-477A-AF64-55ABE7475813}" srcOrd="0" destOrd="0" presId="urn:microsoft.com/office/officeart/2018/2/layout/IconLabelList"/>
    <dgm:cxn modelId="{45E6D207-04DB-4B20-8FA6-CE88ECC71393}" type="presParOf" srcId="{F4E1EB27-68AA-4DF0-BC69-6D55260406C5}" destId="{5DBD096B-2C32-4748-8BEC-408064296BBF}" srcOrd="1" destOrd="0" presId="urn:microsoft.com/office/officeart/2018/2/layout/IconLabelList"/>
    <dgm:cxn modelId="{D811E672-7070-498D-868D-82842F688412}" type="presParOf" srcId="{F4E1EB27-68AA-4DF0-BC69-6D55260406C5}" destId="{4B2ABA61-8070-4AB2-B96C-15D37237A89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8A1A73-CDEB-4DA6-900A-8DEC017E2B3F}"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1CE4CA2-AFCF-4DD5-BFF1-19F17486BDBB}">
      <dgm:prSet/>
      <dgm:spPr/>
      <dgm:t>
        <a:bodyPr/>
        <a:lstStyle/>
        <a:p>
          <a:r>
            <a:rPr lang="en-US"/>
            <a:t>Documented Process</a:t>
          </a:r>
        </a:p>
      </dgm:t>
    </dgm:pt>
    <dgm:pt modelId="{9F52A38C-14BB-4C00-8554-C9122FD3A009}" type="parTrans" cxnId="{AF03CED8-62BB-4439-8266-D706C509DA2D}">
      <dgm:prSet/>
      <dgm:spPr/>
      <dgm:t>
        <a:bodyPr/>
        <a:lstStyle/>
        <a:p>
          <a:endParaRPr lang="en-US"/>
        </a:p>
      </dgm:t>
    </dgm:pt>
    <dgm:pt modelId="{472B9745-AB9B-4391-9D7A-57A1991A6F70}" type="sibTrans" cxnId="{AF03CED8-62BB-4439-8266-D706C509DA2D}">
      <dgm:prSet/>
      <dgm:spPr/>
      <dgm:t>
        <a:bodyPr/>
        <a:lstStyle/>
        <a:p>
          <a:endParaRPr lang="en-US"/>
        </a:p>
      </dgm:t>
    </dgm:pt>
    <dgm:pt modelId="{246D9C80-2BA9-43FD-9AD3-83C71FBCEBE3}">
      <dgm:prSet/>
      <dgm:spPr/>
      <dgm:t>
        <a:bodyPr/>
        <a:lstStyle/>
        <a:p>
          <a:r>
            <a:rPr lang="en-US"/>
            <a:t>Implementation of STAT a Smartsheet application</a:t>
          </a:r>
        </a:p>
      </dgm:t>
    </dgm:pt>
    <dgm:pt modelId="{1A0D5F53-6F90-43EE-B53D-529303B0635E}" type="parTrans" cxnId="{CFE21E8C-55A2-47A4-8A08-DA87F01FA62E}">
      <dgm:prSet/>
      <dgm:spPr/>
      <dgm:t>
        <a:bodyPr/>
        <a:lstStyle/>
        <a:p>
          <a:endParaRPr lang="en-US"/>
        </a:p>
      </dgm:t>
    </dgm:pt>
    <dgm:pt modelId="{A8810081-13DC-458F-A603-9B4068CBBEBB}" type="sibTrans" cxnId="{CFE21E8C-55A2-47A4-8A08-DA87F01FA62E}">
      <dgm:prSet/>
      <dgm:spPr/>
      <dgm:t>
        <a:bodyPr/>
        <a:lstStyle/>
        <a:p>
          <a:endParaRPr lang="en-US"/>
        </a:p>
      </dgm:t>
    </dgm:pt>
    <dgm:pt modelId="{98DB47CD-ECBE-49F9-8DCB-0C16EC960346}">
      <dgm:prSet/>
      <dgm:spPr/>
      <dgm:t>
        <a:bodyPr/>
        <a:lstStyle/>
        <a:p>
          <a:r>
            <a:rPr lang="en-US"/>
            <a:t>OTS specific Tableau to monitor Regions and Pub. L. 93-638</a:t>
          </a:r>
        </a:p>
      </dgm:t>
    </dgm:pt>
    <dgm:pt modelId="{4F866FBD-D0E0-4177-B39C-EC458456AD67}" type="parTrans" cxnId="{BC49262D-1FC7-46C5-9A85-D25C84AEB757}">
      <dgm:prSet/>
      <dgm:spPr/>
      <dgm:t>
        <a:bodyPr/>
        <a:lstStyle/>
        <a:p>
          <a:endParaRPr lang="en-US"/>
        </a:p>
      </dgm:t>
    </dgm:pt>
    <dgm:pt modelId="{10F28E72-90E2-49E3-A2E7-D20C43F800D8}" type="sibTrans" cxnId="{BC49262D-1FC7-46C5-9A85-D25C84AEB757}">
      <dgm:prSet/>
      <dgm:spPr/>
      <dgm:t>
        <a:bodyPr/>
        <a:lstStyle/>
        <a:p>
          <a:endParaRPr lang="en-US"/>
        </a:p>
      </dgm:t>
    </dgm:pt>
    <dgm:pt modelId="{DF11C95F-8169-4B86-9257-C8A881A4D666}">
      <dgm:prSet/>
      <dgm:spPr/>
      <dgm:t>
        <a:bodyPr/>
        <a:lstStyle/>
        <a:p>
          <a:r>
            <a:rPr lang="en-US"/>
            <a:t>Increased Budget Support with subject matter expertise in Self Governance</a:t>
          </a:r>
        </a:p>
      </dgm:t>
    </dgm:pt>
    <dgm:pt modelId="{B895367C-96F1-4F65-827E-52E2EDF0C84F}" type="parTrans" cxnId="{DF98978A-5203-46E9-BC99-01FB1314BC7F}">
      <dgm:prSet/>
      <dgm:spPr/>
      <dgm:t>
        <a:bodyPr/>
        <a:lstStyle/>
        <a:p>
          <a:endParaRPr lang="en-US"/>
        </a:p>
      </dgm:t>
    </dgm:pt>
    <dgm:pt modelId="{FD151690-1ECB-4831-909A-48BDF9D500E0}" type="sibTrans" cxnId="{DF98978A-5203-46E9-BC99-01FB1314BC7F}">
      <dgm:prSet/>
      <dgm:spPr/>
      <dgm:t>
        <a:bodyPr/>
        <a:lstStyle/>
        <a:p>
          <a:endParaRPr lang="en-US"/>
        </a:p>
      </dgm:t>
    </dgm:pt>
    <dgm:pt modelId="{8DEC952A-647A-41D9-BBEA-FCA17CCAF214}">
      <dgm:prSet/>
      <dgm:spPr/>
      <dgm:t>
        <a:bodyPr/>
        <a:lstStyle/>
        <a:p>
          <a:r>
            <a:rPr lang="en-US"/>
            <a:t>Existing personnel obtained additional training and development in Self Governance in FY 2023</a:t>
          </a:r>
        </a:p>
      </dgm:t>
    </dgm:pt>
    <dgm:pt modelId="{730F216C-078F-4FE5-AC74-2D721BF31F38}" type="parTrans" cxnId="{25AC9998-6DB1-4817-81CD-AEBF667A08BF}">
      <dgm:prSet/>
      <dgm:spPr/>
      <dgm:t>
        <a:bodyPr/>
        <a:lstStyle/>
        <a:p>
          <a:endParaRPr lang="en-US"/>
        </a:p>
      </dgm:t>
    </dgm:pt>
    <dgm:pt modelId="{A1A0303B-5557-4F7F-AA8C-C844C00061E7}" type="sibTrans" cxnId="{25AC9998-6DB1-4817-81CD-AEBF667A08BF}">
      <dgm:prSet/>
      <dgm:spPr/>
      <dgm:t>
        <a:bodyPr/>
        <a:lstStyle/>
        <a:p>
          <a:endParaRPr lang="en-US"/>
        </a:p>
      </dgm:t>
    </dgm:pt>
    <dgm:pt modelId="{1F330B6E-F0A6-45E2-B606-51D9A3C62B54}">
      <dgm:prSet/>
      <dgm:spPr/>
      <dgm:t>
        <a:bodyPr/>
        <a:lstStyle/>
        <a:p>
          <a:r>
            <a:rPr lang="en-US"/>
            <a:t>OTS Program managers are ready and willing to coordinate with the Tribal POCs to aid in drawdown if OSG can inform OTS when everything has been complete, and funds are ready for the Tribes. </a:t>
          </a:r>
        </a:p>
      </dgm:t>
    </dgm:pt>
    <dgm:pt modelId="{3B63FA9B-F365-4289-866D-66FAD363B050}" type="parTrans" cxnId="{EE892831-72D3-4620-AD65-B570011F04A9}">
      <dgm:prSet/>
      <dgm:spPr/>
      <dgm:t>
        <a:bodyPr/>
        <a:lstStyle/>
        <a:p>
          <a:endParaRPr lang="en-US"/>
        </a:p>
      </dgm:t>
    </dgm:pt>
    <dgm:pt modelId="{1F343C84-0781-44E4-B612-FCE8C7CDD001}" type="sibTrans" cxnId="{EE892831-72D3-4620-AD65-B570011F04A9}">
      <dgm:prSet/>
      <dgm:spPr/>
      <dgm:t>
        <a:bodyPr/>
        <a:lstStyle/>
        <a:p>
          <a:endParaRPr lang="en-US"/>
        </a:p>
      </dgm:t>
    </dgm:pt>
    <dgm:pt modelId="{E4D6D42F-8373-4A77-BBAA-3D22C726CB2D}" type="pres">
      <dgm:prSet presAssocID="{B38A1A73-CDEB-4DA6-900A-8DEC017E2B3F}" presName="diagram" presStyleCnt="0">
        <dgm:presLayoutVars>
          <dgm:dir/>
          <dgm:resizeHandles val="exact"/>
        </dgm:presLayoutVars>
      </dgm:prSet>
      <dgm:spPr/>
    </dgm:pt>
    <dgm:pt modelId="{D823E955-A7D4-42C4-8594-3AD2B08987F6}" type="pres">
      <dgm:prSet presAssocID="{01CE4CA2-AFCF-4DD5-BFF1-19F17486BDBB}" presName="node" presStyleLbl="node1" presStyleIdx="0" presStyleCnt="6">
        <dgm:presLayoutVars>
          <dgm:bulletEnabled val="1"/>
        </dgm:presLayoutVars>
      </dgm:prSet>
      <dgm:spPr/>
    </dgm:pt>
    <dgm:pt modelId="{E31C51CB-C72D-4D60-A56D-1B3E79C019FD}" type="pres">
      <dgm:prSet presAssocID="{472B9745-AB9B-4391-9D7A-57A1991A6F70}" presName="sibTrans" presStyleCnt="0"/>
      <dgm:spPr/>
    </dgm:pt>
    <dgm:pt modelId="{FBD7CBAD-0579-45C8-8C14-6EEBA6A6D8C9}" type="pres">
      <dgm:prSet presAssocID="{246D9C80-2BA9-43FD-9AD3-83C71FBCEBE3}" presName="node" presStyleLbl="node1" presStyleIdx="1" presStyleCnt="6">
        <dgm:presLayoutVars>
          <dgm:bulletEnabled val="1"/>
        </dgm:presLayoutVars>
      </dgm:prSet>
      <dgm:spPr/>
    </dgm:pt>
    <dgm:pt modelId="{9561ACBE-032A-40A6-B656-1BA06FD9951B}" type="pres">
      <dgm:prSet presAssocID="{A8810081-13DC-458F-A603-9B4068CBBEBB}" presName="sibTrans" presStyleCnt="0"/>
      <dgm:spPr/>
    </dgm:pt>
    <dgm:pt modelId="{AF95E499-2A99-4116-B2E5-91CE39717FD6}" type="pres">
      <dgm:prSet presAssocID="{98DB47CD-ECBE-49F9-8DCB-0C16EC960346}" presName="node" presStyleLbl="node1" presStyleIdx="2" presStyleCnt="6">
        <dgm:presLayoutVars>
          <dgm:bulletEnabled val="1"/>
        </dgm:presLayoutVars>
      </dgm:prSet>
      <dgm:spPr/>
    </dgm:pt>
    <dgm:pt modelId="{14A9153F-FD0F-4B8B-BA08-DC35D77CB0DF}" type="pres">
      <dgm:prSet presAssocID="{10F28E72-90E2-49E3-A2E7-D20C43F800D8}" presName="sibTrans" presStyleCnt="0"/>
      <dgm:spPr/>
    </dgm:pt>
    <dgm:pt modelId="{2E792D20-FF83-416D-8799-710A4B897B3F}" type="pres">
      <dgm:prSet presAssocID="{DF11C95F-8169-4B86-9257-C8A881A4D666}" presName="node" presStyleLbl="node1" presStyleIdx="3" presStyleCnt="6">
        <dgm:presLayoutVars>
          <dgm:bulletEnabled val="1"/>
        </dgm:presLayoutVars>
      </dgm:prSet>
      <dgm:spPr/>
    </dgm:pt>
    <dgm:pt modelId="{E2A366DC-CB26-4C4C-86B6-EFDB1FC4D14B}" type="pres">
      <dgm:prSet presAssocID="{FD151690-1ECB-4831-909A-48BDF9D500E0}" presName="sibTrans" presStyleCnt="0"/>
      <dgm:spPr/>
    </dgm:pt>
    <dgm:pt modelId="{EF8C3597-8BA7-43CB-B3B8-8B45370E8E17}" type="pres">
      <dgm:prSet presAssocID="{8DEC952A-647A-41D9-BBEA-FCA17CCAF214}" presName="node" presStyleLbl="node1" presStyleIdx="4" presStyleCnt="6">
        <dgm:presLayoutVars>
          <dgm:bulletEnabled val="1"/>
        </dgm:presLayoutVars>
      </dgm:prSet>
      <dgm:spPr/>
    </dgm:pt>
    <dgm:pt modelId="{6E19AA8D-9C50-48C0-8BD1-166FE9A4C911}" type="pres">
      <dgm:prSet presAssocID="{A1A0303B-5557-4F7F-AA8C-C844C00061E7}" presName="sibTrans" presStyleCnt="0"/>
      <dgm:spPr/>
    </dgm:pt>
    <dgm:pt modelId="{95444321-9599-4DF9-B7D8-A6875BA420E2}" type="pres">
      <dgm:prSet presAssocID="{1F330B6E-F0A6-45E2-B606-51D9A3C62B54}" presName="node" presStyleLbl="node1" presStyleIdx="5" presStyleCnt="6">
        <dgm:presLayoutVars>
          <dgm:bulletEnabled val="1"/>
        </dgm:presLayoutVars>
      </dgm:prSet>
      <dgm:spPr/>
    </dgm:pt>
  </dgm:ptLst>
  <dgm:cxnLst>
    <dgm:cxn modelId="{E91A0625-9BE6-4337-859E-68326954188D}" type="presOf" srcId="{B38A1A73-CDEB-4DA6-900A-8DEC017E2B3F}" destId="{E4D6D42F-8373-4A77-BBAA-3D22C726CB2D}" srcOrd="0" destOrd="0" presId="urn:microsoft.com/office/officeart/2005/8/layout/default"/>
    <dgm:cxn modelId="{BC49262D-1FC7-46C5-9A85-D25C84AEB757}" srcId="{B38A1A73-CDEB-4DA6-900A-8DEC017E2B3F}" destId="{98DB47CD-ECBE-49F9-8DCB-0C16EC960346}" srcOrd="2" destOrd="0" parTransId="{4F866FBD-D0E0-4177-B39C-EC458456AD67}" sibTransId="{10F28E72-90E2-49E3-A2E7-D20C43F800D8}"/>
    <dgm:cxn modelId="{C01C842F-435B-41B2-9622-5EB54E61BC76}" type="presOf" srcId="{8DEC952A-647A-41D9-BBEA-FCA17CCAF214}" destId="{EF8C3597-8BA7-43CB-B3B8-8B45370E8E17}" srcOrd="0" destOrd="0" presId="urn:microsoft.com/office/officeart/2005/8/layout/default"/>
    <dgm:cxn modelId="{EE892831-72D3-4620-AD65-B570011F04A9}" srcId="{B38A1A73-CDEB-4DA6-900A-8DEC017E2B3F}" destId="{1F330B6E-F0A6-45E2-B606-51D9A3C62B54}" srcOrd="5" destOrd="0" parTransId="{3B63FA9B-F365-4289-866D-66FAD363B050}" sibTransId="{1F343C84-0781-44E4-B612-FCE8C7CDD001}"/>
    <dgm:cxn modelId="{67740E3A-E4DE-4D2E-B68F-1473727FD613}" type="presOf" srcId="{1F330B6E-F0A6-45E2-B606-51D9A3C62B54}" destId="{95444321-9599-4DF9-B7D8-A6875BA420E2}" srcOrd="0" destOrd="0" presId="urn:microsoft.com/office/officeart/2005/8/layout/default"/>
    <dgm:cxn modelId="{5924A87A-C319-426C-BC9C-0A2CABFBB53F}" type="presOf" srcId="{246D9C80-2BA9-43FD-9AD3-83C71FBCEBE3}" destId="{FBD7CBAD-0579-45C8-8C14-6EEBA6A6D8C9}" srcOrd="0" destOrd="0" presId="urn:microsoft.com/office/officeart/2005/8/layout/default"/>
    <dgm:cxn modelId="{DF98978A-5203-46E9-BC99-01FB1314BC7F}" srcId="{B38A1A73-CDEB-4DA6-900A-8DEC017E2B3F}" destId="{DF11C95F-8169-4B86-9257-C8A881A4D666}" srcOrd="3" destOrd="0" parTransId="{B895367C-96F1-4F65-827E-52E2EDF0C84F}" sibTransId="{FD151690-1ECB-4831-909A-48BDF9D500E0}"/>
    <dgm:cxn modelId="{CFE21E8C-55A2-47A4-8A08-DA87F01FA62E}" srcId="{B38A1A73-CDEB-4DA6-900A-8DEC017E2B3F}" destId="{246D9C80-2BA9-43FD-9AD3-83C71FBCEBE3}" srcOrd="1" destOrd="0" parTransId="{1A0D5F53-6F90-43EE-B53D-529303B0635E}" sibTransId="{A8810081-13DC-458F-A603-9B4068CBBEBB}"/>
    <dgm:cxn modelId="{25AC9998-6DB1-4817-81CD-AEBF667A08BF}" srcId="{B38A1A73-CDEB-4DA6-900A-8DEC017E2B3F}" destId="{8DEC952A-647A-41D9-BBEA-FCA17CCAF214}" srcOrd="4" destOrd="0" parTransId="{730F216C-078F-4FE5-AC74-2D721BF31F38}" sibTransId="{A1A0303B-5557-4F7F-AA8C-C844C00061E7}"/>
    <dgm:cxn modelId="{63B417A9-17FC-4D58-8AD5-83F49561D04E}" type="presOf" srcId="{98DB47CD-ECBE-49F9-8DCB-0C16EC960346}" destId="{AF95E499-2A99-4116-B2E5-91CE39717FD6}" srcOrd="0" destOrd="0" presId="urn:microsoft.com/office/officeart/2005/8/layout/default"/>
    <dgm:cxn modelId="{C4F352CB-D0FF-4E7D-B682-BED70FF22F9F}" type="presOf" srcId="{01CE4CA2-AFCF-4DD5-BFF1-19F17486BDBB}" destId="{D823E955-A7D4-42C4-8594-3AD2B08987F6}" srcOrd="0" destOrd="0" presId="urn:microsoft.com/office/officeart/2005/8/layout/default"/>
    <dgm:cxn modelId="{AF03CED8-62BB-4439-8266-D706C509DA2D}" srcId="{B38A1A73-CDEB-4DA6-900A-8DEC017E2B3F}" destId="{01CE4CA2-AFCF-4DD5-BFF1-19F17486BDBB}" srcOrd="0" destOrd="0" parTransId="{9F52A38C-14BB-4C00-8554-C9122FD3A009}" sibTransId="{472B9745-AB9B-4391-9D7A-57A1991A6F70}"/>
    <dgm:cxn modelId="{5FEDA1ED-E9C4-4C75-905D-BD2C7E75DC58}" type="presOf" srcId="{DF11C95F-8169-4B86-9257-C8A881A4D666}" destId="{2E792D20-FF83-416D-8799-710A4B897B3F}" srcOrd="0" destOrd="0" presId="urn:microsoft.com/office/officeart/2005/8/layout/default"/>
    <dgm:cxn modelId="{1D3DB639-92BF-4882-843D-8DF39EF4CDD7}" type="presParOf" srcId="{E4D6D42F-8373-4A77-BBAA-3D22C726CB2D}" destId="{D823E955-A7D4-42C4-8594-3AD2B08987F6}" srcOrd="0" destOrd="0" presId="urn:microsoft.com/office/officeart/2005/8/layout/default"/>
    <dgm:cxn modelId="{B7062563-E583-4D3E-B29D-BCE6B0C12B27}" type="presParOf" srcId="{E4D6D42F-8373-4A77-BBAA-3D22C726CB2D}" destId="{E31C51CB-C72D-4D60-A56D-1B3E79C019FD}" srcOrd="1" destOrd="0" presId="urn:microsoft.com/office/officeart/2005/8/layout/default"/>
    <dgm:cxn modelId="{1B44CD59-4E92-4950-AFF1-93B28E26BD58}" type="presParOf" srcId="{E4D6D42F-8373-4A77-BBAA-3D22C726CB2D}" destId="{FBD7CBAD-0579-45C8-8C14-6EEBA6A6D8C9}" srcOrd="2" destOrd="0" presId="urn:microsoft.com/office/officeart/2005/8/layout/default"/>
    <dgm:cxn modelId="{63F35EED-3C10-46AB-8979-8ABA3FDFB84C}" type="presParOf" srcId="{E4D6D42F-8373-4A77-BBAA-3D22C726CB2D}" destId="{9561ACBE-032A-40A6-B656-1BA06FD9951B}" srcOrd="3" destOrd="0" presId="urn:microsoft.com/office/officeart/2005/8/layout/default"/>
    <dgm:cxn modelId="{AC354CDB-B5D4-49AF-9805-6FCF163DE5FC}" type="presParOf" srcId="{E4D6D42F-8373-4A77-BBAA-3D22C726CB2D}" destId="{AF95E499-2A99-4116-B2E5-91CE39717FD6}" srcOrd="4" destOrd="0" presId="urn:microsoft.com/office/officeart/2005/8/layout/default"/>
    <dgm:cxn modelId="{4215FC02-8250-42FD-8BC6-5B7D73992233}" type="presParOf" srcId="{E4D6D42F-8373-4A77-BBAA-3D22C726CB2D}" destId="{14A9153F-FD0F-4B8B-BA08-DC35D77CB0DF}" srcOrd="5" destOrd="0" presId="urn:microsoft.com/office/officeart/2005/8/layout/default"/>
    <dgm:cxn modelId="{4BDC2B5C-82EC-410D-A243-E6E4B1D4FED2}" type="presParOf" srcId="{E4D6D42F-8373-4A77-BBAA-3D22C726CB2D}" destId="{2E792D20-FF83-416D-8799-710A4B897B3F}" srcOrd="6" destOrd="0" presId="urn:microsoft.com/office/officeart/2005/8/layout/default"/>
    <dgm:cxn modelId="{369618A9-07D7-4772-B454-3C9EC814A7A2}" type="presParOf" srcId="{E4D6D42F-8373-4A77-BBAA-3D22C726CB2D}" destId="{E2A366DC-CB26-4C4C-86B6-EFDB1FC4D14B}" srcOrd="7" destOrd="0" presId="urn:microsoft.com/office/officeart/2005/8/layout/default"/>
    <dgm:cxn modelId="{57397E5E-E72F-4199-9D2E-C87EE39FE221}" type="presParOf" srcId="{E4D6D42F-8373-4A77-BBAA-3D22C726CB2D}" destId="{EF8C3597-8BA7-43CB-B3B8-8B45370E8E17}" srcOrd="8" destOrd="0" presId="urn:microsoft.com/office/officeart/2005/8/layout/default"/>
    <dgm:cxn modelId="{E2C4972A-0BEF-41CC-B35C-0C44FB24F293}" type="presParOf" srcId="{E4D6D42F-8373-4A77-BBAA-3D22C726CB2D}" destId="{6E19AA8D-9C50-48C0-8BD1-166FE9A4C911}" srcOrd="9" destOrd="0" presId="urn:microsoft.com/office/officeart/2005/8/layout/default"/>
    <dgm:cxn modelId="{6970FD00-58FE-41CC-9B1C-3048C235E879}" type="presParOf" srcId="{E4D6D42F-8373-4A77-BBAA-3D22C726CB2D}" destId="{95444321-9599-4DF9-B7D8-A6875BA420E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FBF037-135B-4FC7-BCBC-F188F388478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53F0F22-C7CE-4E7A-858D-8C7299AFB14C}">
      <dgm:prSet/>
      <dgm:spPr/>
      <dgm:t>
        <a:bodyPr/>
        <a:lstStyle/>
        <a:p>
          <a:r>
            <a:rPr lang="en-US" dirty="0"/>
            <a:t>Natural Resources TPA </a:t>
          </a:r>
        </a:p>
        <a:p>
          <a:r>
            <a:rPr lang="en-US" dirty="0"/>
            <a:t>$1.3M General Increase</a:t>
          </a:r>
        </a:p>
      </dgm:t>
    </dgm:pt>
    <dgm:pt modelId="{1BCEE0E7-DCF0-4BFB-9D55-C44299B7660B}" type="parTrans" cxnId="{6F96F1AC-2A9C-45D2-A727-5A6DB7923FCB}">
      <dgm:prSet/>
      <dgm:spPr/>
      <dgm:t>
        <a:bodyPr/>
        <a:lstStyle/>
        <a:p>
          <a:endParaRPr lang="en-US"/>
        </a:p>
      </dgm:t>
    </dgm:pt>
    <dgm:pt modelId="{A7FA4A0B-F058-469B-A05D-ED7D5D4109E2}" type="sibTrans" cxnId="{6F96F1AC-2A9C-45D2-A727-5A6DB7923FCB}">
      <dgm:prSet/>
      <dgm:spPr/>
      <dgm:t>
        <a:bodyPr/>
        <a:lstStyle/>
        <a:p>
          <a:endParaRPr lang="en-US"/>
        </a:p>
      </dgm:t>
    </dgm:pt>
    <dgm:pt modelId="{AAF95835-40A6-4AD3-84ED-A191FF8214B1}">
      <dgm:prSet/>
      <dgm:spPr/>
      <dgm:t>
        <a:bodyPr/>
        <a:lstStyle/>
        <a:p>
          <a:r>
            <a:rPr lang="en-US" dirty="0"/>
            <a:t>Forestry TPA</a:t>
          </a:r>
        </a:p>
        <a:p>
          <a:r>
            <a:rPr lang="en-US" dirty="0"/>
            <a:t>$2.5M General Increase </a:t>
          </a:r>
        </a:p>
      </dgm:t>
    </dgm:pt>
    <dgm:pt modelId="{5EF7FBD7-3E07-42E5-88E8-2B62911A16B7}" type="parTrans" cxnId="{8CC3294D-21FF-400C-B1F6-549C9A693ED5}">
      <dgm:prSet/>
      <dgm:spPr/>
      <dgm:t>
        <a:bodyPr/>
        <a:lstStyle/>
        <a:p>
          <a:endParaRPr lang="en-US"/>
        </a:p>
      </dgm:t>
    </dgm:pt>
    <dgm:pt modelId="{B8562713-D123-48AD-B9F1-8C98545DC9B4}" type="sibTrans" cxnId="{8CC3294D-21FF-400C-B1F6-549C9A693ED5}">
      <dgm:prSet/>
      <dgm:spPr/>
      <dgm:t>
        <a:bodyPr/>
        <a:lstStyle/>
        <a:p>
          <a:endParaRPr lang="en-US"/>
        </a:p>
      </dgm:t>
    </dgm:pt>
    <dgm:pt modelId="{BA4FB6E4-CCAC-4BA8-8F19-BDF32D9FE650}">
      <dgm:prSet/>
      <dgm:spPr/>
      <dgm:t>
        <a:bodyPr/>
        <a:lstStyle/>
        <a:p>
          <a:r>
            <a:rPr lang="en-US" dirty="0"/>
            <a:t>Water Resources TPA </a:t>
          </a:r>
        </a:p>
        <a:p>
          <a:r>
            <a:rPr lang="en-US" dirty="0"/>
            <a:t>$1.5M General Increase</a:t>
          </a:r>
        </a:p>
      </dgm:t>
    </dgm:pt>
    <dgm:pt modelId="{24EA9F89-BC36-45C4-96A2-42A4636BE06C}" type="parTrans" cxnId="{81664075-248E-4800-85BE-8F7F36190EE0}">
      <dgm:prSet/>
      <dgm:spPr/>
      <dgm:t>
        <a:bodyPr/>
        <a:lstStyle/>
        <a:p>
          <a:endParaRPr lang="en-US"/>
        </a:p>
      </dgm:t>
    </dgm:pt>
    <dgm:pt modelId="{57A278BA-CF17-4FCB-AD62-82A1CABC9F65}" type="sibTrans" cxnId="{81664075-248E-4800-85BE-8F7F36190EE0}">
      <dgm:prSet/>
      <dgm:spPr/>
      <dgm:t>
        <a:bodyPr/>
        <a:lstStyle/>
        <a:p>
          <a:endParaRPr lang="en-US"/>
        </a:p>
      </dgm:t>
    </dgm:pt>
    <dgm:pt modelId="{757F8973-9662-4468-8F82-5766478006BE}">
      <dgm:prSet/>
      <dgm:spPr/>
      <dgm:t>
        <a:bodyPr/>
        <a:lstStyle/>
        <a:p>
          <a:r>
            <a:rPr lang="en-US" dirty="0"/>
            <a:t>Wildlife and Parks Program TPA </a:t>
          </a:r>
        </a:p>
        <a:p>
          <a:r>
            <a:rPr lang="en-US" dirty="0"/>
            <a:t>$2M General Increase</a:t>
          </a:r>
        </a:p>
      </dgm:t>
    </dgm:pt>
    <dgm:pt modelId="{58A925EE-5A8C-4933-A62C-4390A9E0A683}" type="parTrans" cxnId="{4E456B0E-D399-4F8C-8C75-8757A9749707}">
      <dgm:prSet/>
      <dgm:spPr/>
      <dgm:t>
        <a:bodyPr/>
        <a:lstStyle/>
        <a:p>
          <a:endParaRPr lang="en-US"/>
        </a:p>
      </dgm:t>
    </dgm:pt>
    <dgm:pt modelId="{05B186C3-0B53-4FA7-9D03-EEC2ABAEBFFD}" type="sibTrans" cxnId="{4E456B0E-D399-4F8C-8C75-8757A9749707}">
      <dgm:prSet/>
      <dgm:spPr/>
      <dgm:t>
        <a:bodyPr/>
        <a:lstStyle/>
        <a:p>
          <a:endParaRPr lang="en-US"/>
        </a:p>
      </dgm:t>
    </dgm:pt>
    <dgm:pt modelId="{971FAAF9-0016-4B10-84D1-A530AEFDD9E0}" type="pres">
      <dgm:prSet presAssocID="{8AFBF037-135B-4FC7-BCBC-F188F3884786}" presName="vert0" presStyleCnt="0">
        <dgm:presLayoutVars>
          <dgm:dir/>
          <dgm:animOne val="branch"/>
          <dgm:animLvl val="lvl"/>
        </dgm:presLayoutVars>
      </dgm:prSet>
      <dgm:spPr/>
    </dgm:pt>
    <dgm:pt modelId="{BC01C415-1ABB-431A-BD04-967C29CC1D5A}" type="pres">
      <dgm:prSet presAssocID="{553F0F22-C7CE-4E7A-858D-8C7299AFB14C}" presName="thickLine" presStyleLbl="alignNode1" presStyleIdx="0" presStyleCnt="4"/>
      <dgm:spPr/>
    </dgm:pt>
    <dgm:pt modelId="{3830B4B4-28F6-4E58-BFE2-8FE67D270EFA}" type="pres">
      <dgm:prSet presAssocID="{553F0F22-C7CE-4E7A-858D-8C7299AFB14C}" presName="horz1" presStyleCnt="0"/>
      <dgm:spPr/>
    </dgm:pt>
    <dgm:pt modelId="{38FC0895-908C-4884-BE96-FF4C9ECE81DB}" type="pres">
      <dgm:prSet presAssocID="{553F0F22-C7CE-4E7A-858D-8C7299AFB14C}" presName="tx1" presStyleLbl="revTx" presStyleIdx="0" presStyleCnt="4"/>
      <dgm:spPr/>
    </dgm:pt>
    <dgm:pt modelId="{D3CAD56A-BC22-46A5-8111-8B1235810C94}" type="pres">
      <dgm:prSet presAssocID="{553F0F22-C7CE-4E7A-858D-8C7299AFB14C}" presName="vert1" presStyleCnt="0"/>
      <dgm:spPr/>
    </dgm:pt>
    <dgm:pt modelId="{591D5CB0-7AE2-47FC-A1A0-E74A7B3583C8}" type="pres">
      <dgm:prSet presAssocID="{AAF95835-40A6-4AD3-84ED-A191FF8214B1}" presName="thickLine" presStyleLbl="alignNode1" presStyleIdx="1" presStyleCnt="4"/>
      <dgm:spPr/>
    </dgm:pt>
    <dgm:pt modelId="{5FC1B843-446F-44BD-A73F-8898791257A5}" type="pres">
      <dgm:prSet presAssocID="{AAF95835-40A6-4AD3-84ED-A191FF8214B1}" presName="horz1" presStyleCnt="0"/>
      <dgm:spPr/>
    </dgm:pt>
    <dgm:pt modelId="{03B358F6-B44F-45DF-A7EE-4357E67575D2}" type="pres">
      <dgm:prSet presAssocID="{AAF95835-40A6-4AD3-84ED-A191FF8214B1}" presName="tx1" presStyleLbl="revTx" presStyleIdx="1" presStyleCnt="4"/>
      <dgm:spPr/>
    </dgm:pt>
    <dgm:pt modelId="{18BDCE60-50A2-4CC2-9168-E572EA524331}" type="pres">
      <dgm:prSet presAssocID="{AAF95835-40A6-4AD3-84ED-A191FF8214B1}" presName="vert1" presStyleCnt="0"/>
      <dgm:spPr/>
    </dgm:pt>
    <dgm:pt modelId="{276C98A9-7C02-46A6-A87B-141509DF08F9}" type="pres">
      <dgm:prSet presAssocID="{BA4FB6E4-CCAC-4BA8-8F19-BDF32D9FE650}" presName="thickLine" presStyleLbl="alignNode1" presStyleIdx="2" presStyleCnt="4"/>
      <dgm:spPr/>
    </dgm:pt>
    <dgm:pt modelId="{38A93D69-7F58-448D-A8A5-BC39F70A27F4}" type="pres">
      <dgm:prSet presAssocID="{BA4FB6E4-CCAC-4BA8-8F19-BDF32D9FE650}" presName="horz1" presStyleCnt="0"/>
      <dgm:spPr/>
    </dgm:pt>
    <dgm:pt modelId="{C7F78ECE-2D94-4C1D-B0AE-3E486823C43E}" type="pres">
      <dgm:prSet presAssocID="{BA4FB6E4-CCAC-4BA8-8F19-BDF32D9FE650}" presName="tx1" presStyleLbl="revTx" presStyleIdx="2" presStyleCnt="4"/>
      <dgm:spPr/>
    </dgm:pt>
    <dgm:pt modelId="{93ADA153-42A6-4724-9DFA-FCE96B38BD9D}" type="pres">
      <dgm:prSet presAssocID="{BA4FB6E4-CCAC-4BA8-8F19-BDF32D9FE650}" presName="vert1" presStyleCnt="0"/>
      <dgm:spPr/>
    </dgm:pt>
    <dgm:pt modelId="{509958B2-A253-4FA2-A81D-FD26D597EA8C}" type="pres">
      <dgm:prSet presAssocID="{757F8973-9662-4468-8F82-5766478006BE}" presName="thickLine" presStyleLbl="alignNode1" presStyleIdx="3" presStyleCnt="4"/>
      <dgm:spPr/>
    </dgm:pt>
    <dgm:pt modelId="{A24E135B-6DE0-4025-991E-3AED77ADD1DA}" type="pres">
      <dgm:prSet presAssocID="{757F8973-9662-4468-8F82-5766478006BE}" presName="horz1" presStyleCnt="0"/>
      <dgm:spPr/>
    </dgm:pt>
    <dgm:pt modelId="{D8AAB4F7-B71F-4B22-A94F-2A7FE02F14B1}" type="pres">
      <dgm:prSet presAssocID="{757F8973-9662-4468-8F82-5766478006BE}" presName="tx1" presStyleLbl="revTx" presStyleIdx="3" presStyleCnt="4"/>
      <dgm:spPr/>
    </dgm:pt>
    <dgm:pt modelId="{83DF0E40-9A2F-44EE-A389-95D5C3119AD8}" type="pres">
      <dgm:prSet presAssocID="{757F8973-9662-4468-8F82-5766478006BE}" presName="vert1" presStyleCnt="0"/>
      <dgm:spPr/>
    </dgm:pt>
  </dgm:ptLst>
  <dgm:cxnLst>
    <dgm:cxn modelId="{4E456B0E-D399-4F8C-8C75-8757A9749707}" srcId="{8AFBF037-135B-4FC7-BCBC-F188F3884786}" destId="{757F8973-9662-4468-8F82-5766478006BE}" srcOrd="3" destOrd="0" parTransId="{58A925EE-5A8C-4933-A62C-4390A9E0A683}" sibTransId="{05B186C3-0B53-4FA7-9D03-EEC2ABAEBFFD}"/>
    <dgm:cxn modelId="{51E3FC23-5C2F-4497-A244-C53C4CD2D049}" type="presOf" srcId="{757F8973-9662-4468-8F82-5766478006BE}" destId="{D8AAB4F7-B71F-4B22-A94F-2A7FE02F14B1}" srcOrd="0" destOrd="0" presId="urn:microsoft.com/office/officeart/2008/layout/LinedList"/>
    <dgm:cxn modelId="{EF4A8C29-4FEB-467A-86AA-8A15E1CE9DDB}" type="presOf" srcId="{AAF95835-40A6-4AD3-84ED-A191FF8214B1}" destId="{03B358F6-B44F-45DF-A7EE-4357E67575D2}" srcOrd="0" destOrd="0" presId="urn:microsoft.com/office/officeart/2008/layout/LinedList"/>
    <dgm:cxn modelId="{8CC3294D-21FF-400C-B1F6-549C9A693ED5}" srcId="{8AFBF037-135B-4FC7-BCBC-F188F3884786}" destId="{AAF95835-40A6-4AD3-84ED-A191FF8214B1}" srcOrd="1" destOrd="0" parTransId="{5EF7FBD7-3E07-42E5-88E8-2B62911A16B7}" sibTransId="{B8562713-D123-48AD-B9F1-8C98545DC9B4}"/>
    <dgm:cxn modelId="{81664075-248E-4800-85BE-8F7F36190EE0}" srcId="{8AFBF037-135B-4FC7-BCBC-F188F3884786}" destId="{BA4FB6E4-CCAC-4BA8-8F19-BDF32D9FE650}" srcOrd="2" destOrd="0" parTransId="{24EA9F89-BC36-45C4-96A2-42A4636BE06C}" sibTransId="{57A278BA-CF17-4FCB-AD62-82A1CABC9F65}"/>
    <dgm:cxn modelId="{DEA47176-A47E-4B7B-B849-EE396A524BF8}" type="presOf" srcId="{8AFBF037-135B-4FC7-BCBC-F188F3884786}" destId="{971FAAF9-0016-4B10-84D1-A530AEFDD9E0}" srcOrd="0" destOrd="0" presId="urn:microsoft.com/office/officeart/2008/layout/LinedList"/>
    <dgm:cxn modelId="{6CF4267C-13C1-4961-879C-AA631D4E9C80}" type="presOf" srcId="{BA4FB6E4-CCAC-4BA8-8F19-BDF32D9FE650}" destId="{C7F78ECE-2D94-4C1D-B0AE-3E486823C43E}" srcOrd="0" destOrd="0" presId="urn:microsoft.com/office/officeart/2008/layout/LinedList"/>
    <dgm:cxn modelId="{6F96F1AC-2A9C-45D2-A727-5A6DB7923FCB}" srcId="{8AFBF037-135B-4FC7-BCBC-F188F3884786}" destId="{553F0F22-C7CE-4E7A-858D-8C7299AFB14C}" srcOrd="0" destOrd="0" parTransId="{1BCEE0E7-DCF0-4BFB-9D55-C44299B7660B}" sibTransId="{A7FA4A0B-F058-469B-A05D-ED7D5D4109E2}"/>
    <dgm:cxn modelId="{7064C4B3-C48E-445E-9C68-BE269A6A5472}" type="presOf" srcId="{553F0F22-C7CE-4E7A-858D-8C7299AFB14C}" destId="{38FC0895-908C-4884-BE96-FF4C9ECE81DB}" srcOrd="0" destOrd="0" presId="urn:microsoft.com/office/officeart/2008/layout/LinedList"/>
    <dgm:cxn modelId="{7C25A325-A180-4260-AA75-C69EB3590D5C}" type="presParOf" srcId="{971FAAF9-0016-4B10-84D1-A530AEFDD9E0}" destId="{BC01C415-1ABB-431A-BD04-967C29CC1D5A}" srcOrd="0" destOrd="0" presId="urn:microsoft.com/office/officeart/2008/layout/LinedList"/>
    <dgm:cxn modelId="{0A4BDFFB-D365-49E7-856B-A7597B064A37}" type="presParOf" srcId="{971FAAF9-0016-4B10-84D1-A530AEFDD9E0}" destId="{3830B4B4-28F6-4E58-BFE2-8FE67D270EFA}" srcOrd="1" destOrd="0" presId="urn:microsoft.com/office/officeart/2008/layout/LinedList"/>
    <dgm:cxn modelId="{836F1756-18D0-40CF-B81C-7AFC4FF35B01}" type="presParOf" srcId="{3830B4B4-28F6-4E58-BFE2-8FE67D270EFA}" destId="{38FC0895-908C-4884-BE96-FF4C9ECE81DB}" srcOrd="0" destOrd="0" presId="urn:microsoft.com/office/officeart/2008/layout/LinedList"/>
    <dgm:cxn modelId="{E3D82035-2617-45C4-805D-BF36A9BB3155}" type="presParOf" srcId="{3830B4B4-28F6-4E58-BFE2-8FE67D270EFA}" destId="{D3CAD56A-BC22-46A5-8111-8B1235810C94}" srcOrd="1" destOrd="0" presId="urn:microsoft.com/office/officeart/2008/layout/LinedList"/>
    <dgm:cxn modelId="{538D3CA2-8BC0-4700-AA9F-7F5F530C14C2}" type="presParOf" srcId="{971FAAF9-0016-4B10-84D1-A530AEFDD9E0}" destId="{591D5CB0-7AE2-47FC-A1A0-E74A7B3583C8}" srcOrd="2" destOrd="0" presId="urn:microsoft.com/office/officeart/2008/layout/LinedList"/>
    <dgm:cxn modelId="{957E4F49-46D6-4784-B830-E9ECA8328844}" type="presParOf" srcId="{971FAAF9-0016-4B10-84D1-A530AEFDD9E0}" destId="{5FC1B843-446F-44BD-A73F-8898791257A5}" srcOrd="3" destOrd="0" presId="urn:microsoft.com/office/officeart/2008/layout/LinedList"/>
    <dgm:cxn modelId="{7E630273-EC0D-4D57-9407-BBC23FEA84EB}" type="presParOf" srcId="{5FC1B843-446F-44BD-A73F-8898791257A5}" destId="{03B358F6-B44F-45DF-A7EE-4357E67575D2}" srcOrd="0" destOrd="0" presId="urn:microsoft.com/office/officeart/2008/layout/LinedList"/>
    <dgm:cxn modelId="{F4A54D9E-67F3-43C7-8AD2-097E34CCD41F}" type="presParOf" srcId="{5FC1B843-446F-44BD-A73F-8898791257A5}" destId="{18BDCE60-50A2-4CC2-9168-E572EA524331}" srcOrd="1" destOrd="0" presId="urn:microsoft.com/office/officeart/2008/layout/LinedList"/>
    <dgm:cxn modelId="{0403356B-8B7B-46A7-B417-D3689D5A0584}" type="presParOf" srcId="{971FAAF9-0016-4B10-84D1-A530AEFDD9E0}" destId="{276C98A9-7C02-46A6-A87B-141509DF08F9}" srcOrd="4" destOrd="0" presId="urn:microsoft.com/office/officeart/2008/layout/LinedList"/>
    <dgm:cxn modelId="{8F31F3F0-9030-4317-9E42-5D4262F5AB34}" type="presParOf" srcId="{971FAAF9-0016-4B10-84D1-A530AEFDD9E0}" destId="{38A93D69-7F58-448D-A8A5-BC39F70A27F4}" srcOrd="5" destOrd="0" presId="urn:microsoft.com/office/officeart/2008/layout/LinedList"/>
    <dgm:cxn modelId="{52A4CBE7-710D-4A67-A186-254D44244886}" type="presParOf" srcId="{38A93D69-7F58-448D-A8A5-BC39F70A27F4}" destId="{C7F78ECE-2D94-4C1D-B0AE-3E486823C43E}" srcOrd="0" destOrd="0" presId="urn:microsoft.com/office/officeart/2008/layout/LinedList"/>
    <dgm:cxn modelId="{C2070130-528B-4382-983E-8E69752DCAEC}" type="presParOf" srcId="{38A93D69-7F58-448D-A8A5-BC39F70A27F4}" destId="{93ADA153-42A6-4724-9DFA-FCE96B38BD9D}" srcOrd="1" destOrd="0" presId="urn:microsoft.com/office/officeart/2008/layout/LinedList"/>
    <dgm:cxn modelId="{1112AFF7-5D66-4B8D-AAB1-17EEA3D554B0}" type="presParOf" srcId="{971FAAF9-0016-4B10-84D1-A530AEFDD9E0}" destId="{509958B2-A253-4FA2-A81D-FD26D597EA8C}" srcOrd="6" destOrd="0" presId="urn:microsoft.com/office/officeart/2008/layout/LinedList"/>
    <dgm:cxn modelId="{40066295-44AB-4837-8AE1-C4D0A8776A19}" type="presParOf" srcId="{971FAAF9-0016-4B10-84D1-A530AEFDD9E0}" destId="{A24E135B-6DE0-4025-991E-3AED77ADD1DA}" srcOrd="7" destOrd="0" presId="urn:microsoft.com/office/officeart/2008/layout/LinedList"/>
    <dgm:cxn modelId="{9D6A3D67-DECA-47BB-A21D-AB24FCFDF58C}" type="presParOf" srcId="{A24E135B-6DE0-4025-991E-3AED77ADD1DA}" destId="{D8AAB4F7-B71F-4B22-A94F-2A7FE02F14B1}" srcOrd="0" destOrd="0" presId="urn:microsoft.com/office/officeart/2008/layout/LinedList"/>
    <dgm:cxn modelId="{9940B3AC-7C37-4838-BAF2-612F0A86AD6F}" type="presParOf" srcId="{A24E135B-6DE0-4025-991E-3AED77ADD1DA}" destId="{83DF0E40-9A2F-44EE-A389-95D5C3119AD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D3DA01-2B73-4AF0-B573-2E9B0DB27F7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7B23DC-AD12-417F-8474-EDA8BE245AA5}">
      <dgm:prSet/>
      <dgm:spPr/>
      <dgm:t>
        <a:bodyPr/>
        <a:lstStyle/>
        <a:p>
          <a:r>
            <a:rPr lang="en-US"/>
            <a:t>Continue to review OSG Program List to determine any Tribes that may have been overlooked in FY 2022 distribution.</a:t>
          </a:r>
        </a:p>
      </dgm:t>
    </dgm:pt>
    <dgm:pt modelId="{3C9D4052-C888-46D4-A4F8-7F382D1B7E21}" type="parTrans" cxnId="{0E82975D-9941-490B-9FD0-4FB353664951}">
      <dgm:prSet/>
      <dgm:spPr/>
      <dgm:t>
        <a:bodyPr/>
        <a:lstStyle/>
        <a:p>
          <a:endParaRPr lang="en-US"/>
        </a:p>
      </dgm:t>
    </dgm:pt>
    <dgm:pt modelId="{CC729EB3-7A44-4E88-8278-F930F2FDEDD5}" type="sibTrans" cxnId="{0E82975D-9941-490B-9FD0-4FB353664951}">
      <dgm:prSet/>
      <dgm:spPr/>
      <dgm:t>
        <a:bodyPr/>
        <a:lstStyle/>
        <a:p>
          <a:endParaRPr lang="en-US"/>
        </a:p>
      </dgm:t>
    </dgm:pt>
    <dgm:pt modelId="{E876A346-B50B-491F-8BA3-076DEDCDCC0F}">
      <dgm:prSet/>
      <dgm:spPr/>
      <dgm:t>
        <a:bodyPr/>
        <a:lstStyle/>
        <a:p>
          <a:r>
            <a:rPr lang="en-US"/>
            <a:t>Once Tribes have been identified, ensure those Tribes are given the same as the FY 2022 distribution and then determine distribution of remaining funds.</a:t>
          </a:r>
        </a:p>
      </dgm:t>
    </dgm:pt>
    <dgm:pt modelId="{6D58FBDD-1A21-4D29-A755-6A695CF4F127}" type="parTrans" cxnId="{D3BD028F-15D8-4DC0-B191-69DC54CAADBB}">
      <dgm:prSet/>
      <dgm:spPr/>
      <dgm:t>
        <a:bodyPr/>
        <a:lstStyle/>
        <a:p>
          <a:endParaRPr lang="en-US"/>
        </a:p>
      </dgm:t>
    </dgm:pt>
    <dgm:pt modelId="{9E20164A-4E0E-4327-A2E7-05A18EB57871}" type="sibTrans" cxnId="{D3BD028F-15D8-4DC0-B191-69DC54CAADBB}">
      <dgm:prSet/>
      <dgm:spPr/>
      <dgm:t>
        <a:bodyPr/>
        <a:lstStyle/>
        <a:p>
          <a:endParaRPr lang="en-US"/>
        </a:p>
      </dgm:t>
    </dgm:pt>
    <dgm:pt modelId="{CE152369-9E83-45CE-88A9-B8C5A0F45F61}">
      <dgm:prSet/>
      <dgm:spPr/>
      <dgm:t>
        <a:bodyPr/>
        <a:lstStyle/>
        <a:p>
          <a:r>
            <a:rPr lang="en-US"/>
            <a:t>Anticipate FY 2023 initial distribution to be complete by April 2024. </a:t>
          </a:r>
        </a:p>
      </dgm:t>
    </dgm:pt>
    <dgm:pt modelId="{C45FCA6F-62A9-442B-8D4C-00A4B838F889}" type="parTrans" cxnId="{9DEDC7E6-11D5-4B50-BF08-D808CE164FED}">
      <dgm:prSet/>
      <dgm:spPr/>
      <dgm:t>
        <a:bodyPr/>
        <a:lstStyle/>
        <a:p>
          <a:endParaRPr lang="en-US"/>
        </a:p>
      </dgm:t>
    </dgm:pt>
    <dgm:pt modelId="{7B9362FE-E715-4A0D-8662-B628401FA786}" type="sibTrans" cxnId="{9DEDC7E6-11D5-4B50-BF08-D808CE164FED}">
      <dgm:prSet/>
      <dgm:spPr/>
      <dgm:t>
        <a:bodyPr/>
        <a:lstStyle/>
        <a:p>
          <a:endParaRPr lang="en-US"/>
        </a:p>
      </dgm:t>
    </dgm:pt>
    <dgm:pt modelId="{6888768A-F7D1-4D56-866C-026BC3C8A0B6}" type="pres">
      <dgm:prSet presAssocID="{2ED3DA01-2B73-4AF0-B573-2E9B0DB27F76}" presName="root" presStyleCnt="0">
        <dgm:presLayoutVars>
          <dgm:dir/>
          <dgm:resizeHandles val="exact"/>
        </dgm:presLayoutVars>
      </dgm:prSet>
      <dgm:spPr/>
    </dgm:pt>
    <dgm:pt modelId="{BA1B6325-E1B5-4E10-998A-9C11A0CC775B}" type="pres">
      <dgm:prSet presAssocID="{B57B23DC-AD12-417F-8474-EDA8BE245AA5}" presName="compNode" presStyleCnt="0"/>
      <dgm:spPr/>
    </dgm:pt>
    <dgm:pt modelId="{E9A544BB-B608-4CC3-959F-4A9E2B377814}" type="pres">
      <dgm:prSet presAssocID="{B57B23DC-AD12-417F-8474-EDA8BE245AA5}" presName="bgRect" presStyleLbl="bgShp" presStyleIdx="0" presStyleCnt="3"/>
      <dgm:spPr/>
    </dgm:pt>
    <dgm:pt modelId="{4E3B9362-50B7-4711-A8FB-BC346CD5814B}" type="pres">
      <dgm:prSet presAssocID="{B57B23DC-AD12-417F-8474-EDA8BE245AA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27511BBE-E511-4F3B-9256-FA1BC295AFBD}" type="pres">
      <dgm:prSet presAssocID="{B57B23DC-AD12-417F-8474-EDA8BE245AA5}" presName="spaceRect" presStyleCnt="0"/>
      <dgm:spPr/>
    </dgm:pt>
    <dgm:pt modelId="{D29BECB8-0EA3-42F8-996A-FD592C54A259}" type="pres">
      <dgm:prSet presAssocID="{B57B23DC-AD12-417F-8474-EDA8BE245AA5}" presName="parTx" presStyleLbl="revTx" presStyleIdx="0" presStyleCnt="3">
        <dgm:presLayoutVars>
          <dgm:chMax val="0"/>
          <dgm:chPref val="0"/>
        </dgm:presLayoutVars>
      </dgm:prSet>
      <dgm:spPr/>
    </dgm:pt>
    <dgm:pt modelId="{D3F5095C-1358-4D72-BFD3-E5F2D9AEC81D}" type="pres">
      <dgm:prSet presAssocID="{CC729EB3-7A44-4E88-8278-F930F2FDEDD5}" presName="sibTrans" presStyleCnt="0"/>
      <dgm:spPr/>
    </dgm:pt>
    <dgm:pt modelId="{1FD25581-607F-4AA4-9636-63B86B1A4187}" type="pres">
      <dgm:prSet presAssocID="{E876A346-B50B-491F-8BA3-076DEDCDCC0F}" presName="compNode" presStyleCnt="0"/>
      <dgm:spPr/>
    </dgm:pt>
    <dgm:pt modelId="{418E697B-4A28-4817-9B8A-81A5B27C1CC6}" type="pres">
      <dgm:prSet presAssocID="{E876A346-B50B-491F-8BA3-076DEDCDCC0F}" presName="bgRect" presStyleLbl="bgShp" presStyleIdx="1" presStyleCnt="3"/>
      <dgm:spPr/>
    </dgm:pt>
    <dgm:pt modelId="{47252E1F-AE0E-4E82-8AB1-37545F1CA495}" type="pres">
      <dgm:prSet presAssocID="{E876A346-B50B-491F-8BA3-076DEDCDCC0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FC105EE5-38FB-4780-A1E9-629003CE930F}" type="pres">
      <dgm:prSet presAssocID="{E876A346-B50B-491F-8BA3-076DEDCDCC0F}" presName="spaceRect" presStyleCnt="0"/>
      <dgm:spPr/>
    </dgm:pt>
    <dgm:pt modelId="{74AE3824-1412-4F37-9C3E-F079C959EFDD}" type="pres">
      <dgm:prSet presAssocID="{E876A346-B50B-491F-8BA3-076DEDCDCC0F}" presName="parTx" presStyleLbl="revTx" presStyleIdx="1" presStyleCnt="3">
        <dgm:presLayoutVars>
          <dgm:chMax val="0"/>
          <dgm:chPref val="0"/>
        </dgm:presLayoutVars>
      </dgm:prSet>
      <dgm:spPr/>
    </dgm:pt>
    <dgm:pt modelId="{F9677FA3-D091-4D82-99C2-8ACF1196DE2F}" type="pres">
      <dgm:prSet presAssocID="{9E20164A-4E0E-4327-A2E7-05A18EB57871}" presName="sibTrans" presStyleCnt="0"/>
      <dgm:spPr/>
    </dgm:pt>
    <dgm:pt modelId="{B3F90DE6-D5EA-44BA-9A63-430FA854AC4C}" type="pres">
      <dgm:prSet presAssocID="{CE152369-9E83-45CE-88A9-B8C5A0F45F61}" presName="compNode" presStyleCnt="0"/>
      <dgm:spPr/>
    </dgm:pt>
    <dgm:pt modelId="{F91E0539-B1DC-46D8-8CAF-2A54B479944E}" type="pres">
      <dgm:prSet presAssocID="{CE152369-9E83-45CE-88A9-B8C5A0F45F61}" presName="bgRect" presStyleLbl="bgShp" presStyleIdx="2" presStyleCnt="3"/>
      <dgm:spPr/>
    </dgm:pt>
    <dgm:pt modelId="{8816DE96-D03C-4323-BDC4-771840C048AA}" type="pres">
      <dgm:prSet presAssocID="{CE152369-9E83-45CE-88A9-B8C5A0F45F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peat"/>
        </a:ext>
      </dgm:extLst>
    </dgm:pt>
    <dgm:pt modelId="{77076D92-025B-4570-8E73-DC8768586378}" type="pres">
      <dgm:prSet presAssocID="{CE152369-9E83-45CE-88A9-B8C5A0F45F61}" presName="spaceRect" presStyleCnt="0"/>
      <dgm:spPr/>
    </dgm:pt>
    <dgm:pt modelId="{993B60B2-FBFB-4E72-BF80-CD7E72F888E9}" type="pres">
      <dgm:prSet presAssocID="{CE152369-9E83-45CE-88A9-B8C5A0F45F61}" presName="parTx" presStyleLbl="revTx" presStyleIdx="2" presStyleCnt="3">
        <dgm:presLayoutVars>
          <dgm:chMax val="0"/>
          <dgm:chPref val="0"/>
        </dgm:presLayoutVars>
      </dgm:prSet>
      <dgm:spPr/>
    </dgm:pt>
  </dgm:ptLst>
  <dgm:cxnLst>
    <dgm:cxn modelId="{08400E33-1F74-49DA-A4F4-DDA8FEDFE43C}" type="presOf" srcId="{CE152369-9E83-45CE-88A9-B8C5A0F45F61}" destId="{993B60B2-FBFB-4E72-BF80-CD7E72F888E9}" srcOrd="0" destOrd="0" presId="urn:microsoft.com/office/officeart/2018/2/layout/IconVerticalSolidList"/>
    <dgm:cxn modelId="{84346A39-A4B2-4216-BD5B-508419A18028}" type="presOf" srcId="{E876A346-B50B-491F-8BA3-076DEDCDCC0F}" destId="{74AE3824-1412-4F37-9C3E-F079C959EFDD}" srcOrd="0" destOrd="0" presId="urn:microsoft.com/office/officeart/2018/2/layout/IconVerticalSolidList"/>
    <dgm:cxn modelId="{0E82975D-9941-490B-9FD0-4FB353664951}" srcId="{2ED3DA01-2B73-4AF0-B573-2E9B0DB27F76}" destId="{B57B23DC-AD12-417F-8474-EDA8BE245AA5}" srcOrd="0" destOrd="0" parTransId="{3C9D4052-C888-46D4-A4F8-7F382D1B7E21}" sibTransId="{CC729EB3-7A44-4E88-8278-F930F2FDEDD5}"/>
    <dgm:cxn modelId="{D3BD028F-15D8-4DC0-B191-69DC54CAADBB}" srcId="{2ED3DA01-2B73-4AF0-B573-2E9B0DB27F76}" destId="{E876A346-B50B-491F-8BA3-076DEDCDCC0F}" srcOrd="1" destOrd="0" parTransId="{6D58FBDD-1A21-4D29-A755-6A695CF4F127}" sibTransId="{9E20164A-4E0E-4327-A2E7-05A18EB57871}"/>
    <dgm:cxn modelId="{055B77CE-F171-42C6-9556-8FDB8E9B23B1}" type="presOf" srcId="{B57B23DC-AD12-417F-8474-EDA8BE245AA5}" destId="{D29BECB8-0EA3-42F8-996A-FD592C54A259}" srcOrd="0" destOrd="0" presId="urn:microsoft.com/office/officeart/2018/2/layout/IconVerticalSolidList"/>
    <dgm:cxn modelId="{9DEDC7E6-11D5-4B50-BF08-D808CE164FED}" srcId="{2ED3DA01-2B73-4AF0-B573-2E9B0DB27F76}" destId="{CE152369-9E83-45CE-88A9-B8C5A0F45F61}" srcOrd="2" destOrd="0" parTransId="{C45FCA6F-62A9-442B-8D4C-00A4B838F889}" sibTransId="{7B9362FE-E715-4A0D-8662-B628401FA786}"/>
    <dgm:cxn modelId="{848DB9F7-7253-4DCF-9B53-F4D4BFA67B3C}" type="presOf" srcId="{2ED3DA01-2B73-4AF0-B573-2E9B0DB27F76}" destId="{6888768A-F7D1-4D56-866C-026BC3C8A0B6}" srcOrd="0" destOrd="0" presId="urn:microsoft.com/office/officeart/2018/2/layout/IconVerticalSolidList"/>
    <dgm:cxn modelId="{EDBD6072-F014-4B10-827A-121D366B4908}" type="presParOf" srcId="{6888768A-F7D1-4D56-866C-026BC3C8A0B6}" destId="{BA1B6325-E1B5-4E10-998A-9C11A0CC775B}" srcOrd="0" destOrd="0" presId="urn:microsoft.com/office/officeart/2018/2/layout/IconVerticalSolidList"/>
    <dgm:cxn modelId="{8C6B24C2-E320-4D5B-9AEC-831F0F0586BC}" type="presParOf" srcId="{BA1B6325-E1B5-4E10-998A-9C11A0CC775B}" destId="{E9A544BB-B608-4CC3-959F-4A9E2B377814}" srcOrd="0" destOrd="0" presId="urn:microsoft.com/office/officeart/2018/2/layout/IconVerticalSolidList"/>
    <dgm:cxn modelId="{50F0389F-BBCE-495E-AD2C-04063D7FE9AD}" type="presParOf" srcId="{BA1B6325-E1B5-4E10-998A-9C11A0CC775B}" destId="{4E3B9362-50B7-4711-A8FB-BC346CD5814B}" srcOrd="1" destOrd="0" presId="urn:microsoft.com/office/officeart/2018/2/layout/IconVerticalSolidList"/>
    <dgm:cxn modelId="{28E0C717-1B1F-4B0C-9A09-0057EEAA28AF}" type="presParOf" srcId="{BA1B6325-E1B5-4E10-998A-9C11A0CC775B}" destId="{27511BBE-E511-4F3B-9256-FA1BC295AFBD}" srcOrd="2" destOrd="0" presId="urn:microsoft.com/office/officeart/2018/2/layout/IconVerticalSolidList"/>
    <dgm:cxn modelId="{D8EA7C1D-FCB1-4DBA-B700-76B3F4EC2908}" type="presParOf" srcId="{BA1B6325-E1B5-4E10-998A-9C11A0CC775B}" destId="{D29BECB8-0EA3-42F8-996A-FD592C54A259}" srcOrd="3" destOrd="0" presId="urn:microsoft.com/office/officeart/2018/2/layout/IconVerticalSolidList"/>
    <dgm:cxn modelId="{B0DAD77E-3E6D-40BD-8146-1D985F8A9B9E}" type="presParOf" srcId="{6888768A-F7D1-4D56-866C-026BC3C8A0B6}" destId="{D3F5095C-1358-4D72-BFD3-E5F2D9AEC81D}" srcOrd="1" destOrd="0" presId="urn:microsoft.com/office/officeart/2018/2/layout/IconVerticalSolidList"/>
    <dgm:cxn modelId="{F4E70BC2-2621-4279-AC80-9ED608B4F0CD}" type="presParOf" srcId="{6888768A-F7D1-4D56-866C-026BC3C8A0B6}" destId="{1FD25581-607F-4AA4-9636-63B86B1A4187}" srcOrd="2" destOrd="0" presId="urn:microsoft.com/office/officeart/2018/2/layout/IconVerticalSolidList"/>
    <dgm:cxn modelId="{7C823819-B028-4F41-B829-700F57EFC6D2}" type="presParOf" srcId="{1FD25581-607F-4AA4-9636-63B86B1A4187}" destId="{418E697B-4A28-4817-9B8A-81A5B27C1CC6}" srcOrd="0" destOrd="0" presId="urn:microsoft.com/office/officeart/2018/2/layout/IconVerticalSolidList"/>
    <dgm:cxn modelId="{41EACFA5-587A-4D11-BF2E-41C4E250C88F}" type="presParOf" srcId="{1FD25581-607F-4AA4-9636-63B86B1A4187}" destId="{47252E1F-AE0E-4E82-8AB1-37545F1CA495}" srcOrd="1" destOrd="0" presId="urn:microsoft.com/office/officeart/2018/2/layout/IconVerticalSolidList"/>
    <dgm:cxn modelId="{4DF08A54-1A00-4F8C-88B4-4E03C488E257}" type="presParOf" srcId="{1FD25581-607F-4AA4-9636-63B86B1A4187}" destId="{FC105EE5-38FB-4780-A1E9-629003CE930F}" srcOrd="2" destOrd="0" presId="urn:microsoft.com/office/officeart/2018/2/layout/IconVerticalSolidList"/>
    <dgm:cxn modelId="{7000E5BA-954C-43DA-A577-EDE01F7AF377}" type="presParOf" srcId="{1FD25581-607F-4AA4-9636-63B86B1A4187}" destId="{74AE3824-1412-4F37-9C3E-F079C959EFDD}" srcOrd="3" destOrd="0" presId="urn:microsoft.com/office/officeart/2018/2/layout/IconVerticalSolidList"/>
    <dgm:cxn modelId="{CEAA31C1-02BD-4386-9395-8BF8AE69965C}" type="presParOf" srcId="{6888768A-F7D1-4D56-866C-026BC3C8A0B6}" destId="{F9677FA3-D091-4D82-99C2-8ACF1196DE2F}" srcOrd="3" destOrd="0" presId="urn:microsoft.com/office/officeart/2018/2/layout/IconVerticalSolidList"/>
    <dgm:cxn modelId="{34EAA230-18FA-499E-8897-5C5FD173D2F8}" type="presParOf" srcId="{6888768A-F7D1-4D56-866C-026BC3C8A0B6}" destId="{B3F90DE6-D5EA-44BA-9A63-430FA854AC4C}" srcOrd="4" destOrd="0" presId="urn:microsoft.com/office/officeart/2018/2/layout/IconVerticalSolidList"/>
    <dgm:cxn modelId="{0FFCFAE1-200C-429E-9C70-627F353988F5}" type="presParOf" srcId="{B3F90DE6-D5EA-44BA-9A63-430FA854AC4C}" destId="{F91E0539-B1DC-46D8-8CAF-2A54B479944E}" srcOrd="0" destOrd="0" presId="urn:microsoft.com/office/officeart/2018/2/layout/IconVerticalSolidList"/>
    <dgm:cxn modelId="{4A8E7A68-F9E4-4103-9C31-A5DBEB7B62F8}" type="presParOf" srcId="{B3F90DE6-D5EA-44BA-9A63-430FA854AC4C}" destId="{8816DE96-D03C-4323-BDC4-771840C048AA}" srcOrd="1" destOrd="0" presId="urn:microsoft.com/office/officeart/2018/2/layout/IconVerticalSolidList"/>
    <dgm:cxn modelId="{5E460BCF-21D5-4488-BD67-760AFC1A746C}" type="presParOf" srcId="{B3F90DE6-D5EA-44BA-9A63-430FA854AC4C}" destId="{77076D92-025B-4570-8E73-DC8768586378}" srcOrd="2" destOrd="0" presId="urn:microsoft.com/office/officeart/2018/2/layout/IconVerticalSolidList"/>
    <dgm:cxn modelId="{3FED8309-6191-4D91-991B-B26E55CC3B4E}" type="presParOf" srcId="{B3F90DE6-D5EA-44BA-9A63-430FA854AC4C}" destId="{993B60B2-FBFB-4E72-BF80-CD7E72F888E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1C415-1ABB-431A-BD04-967C29CC1D5A}">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FC0895-908C-4884-BE96-FF4C9ECE81DB}">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Natural Resources TPA </a:t>
          </a:r>
        </a:p>
        <a:p>
          <a:pPr marL="0" lvl="0" indent="0" algn="l" defTabSz="1466850">
            <a:lnSpc>
              <a:spcPct val="90000"/>
            </a:lnSpc>
            <a:spcBef>
              <a:spcPct val="0"/>
            </a:spcBef>
            <a:spcAft>
              <a:spcPct val="35000"/>
            </a:spcAft>
            <a:buNone/>
          </a:pPr>
          <a:r>
            <a:rPr lang="en-US" sz="3300" kern="1200" dirty="0"/>
            <a:t>$3M General Increase</a:t>
          </a:r>
        </a:p>
      </dsp:txBody>
      <dsp:txXfrm>
        <a:off x="0" y="0"/>
        <a:ext cx="6900512" cy="1384035"/>
      </dsp:txXfrm>
    </dsp:sp>
    <dsp:sp modelId="{591D5CB0-7AE2-47FC-A1A0-E74A7B3583C8}">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B358F6-B44F-45DF-A7EE-4357E67575D2}">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Forestry TPA</a:t>
          </a:r>
        </a:p>
        <a:p>
          <a:pPr marL="0" lvl="0" indent="0" algn="l" defTabSz="1466850">
            <a:lnSpc>
              <a:spcPct val="90000"/>
            </a:lnSpc>
            <a:spcBef>
              <a:spcPct val="0"/>
            </a:spcBef>
            <a:spcAft>
              <a:spcPct val="35000"/>
            </a:spcAft>
            <a:buNone/>
          </a:pPr>
          <a:r>
            <a:rPr lang="en-US" sz="3300" kern="1200" dirty="0"/>
            <a:t>$3M General Increase </a:t>
          </a:r>
        </a:p>
      </dsp:txBody>
      <dsp:txXfrm>
        <a:off x="0" y="1384035"/>
        <a:ext cx="6900512" cy="1384035"/>
      </dsp:txXfrm>
    </dsp:sp>
    <dsp:sp modelId="{276C98A9-7C02-46A6-A87B-141509DF08F9}">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78ECE-2D94-4C1D-B0AE-3E486823C43E}">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Water Resources TPA </a:t>
          </a:r>
        </a:p>
        <a:p>
          <a:pPr marL="0" lvl="0" indent="0" algn="l" defTabSz="1466850">
            <a:lnSpc>
              <a:spcPct val="90000"/>
            </a:lnSpc>
            <a:spcBef>
              <a:spcPct val="0"/>
            </a:spcBef>
            <a:spcAft>
              <a:spcPct val="35000"/>
            </a:spcAft>
            <a:buNone/>
          </a:pPr>
          <a:r>
            <a:rPr lang="en-US" sz="3300" kern="1200" dirty="0"/>
            <a:t>$2M General Increase</a:t>
          </a:r>
        </a:p>
      </dsp:txBody>
      <dsp:txXfrm>
        <a:off x="0" y="2768070"/>
        <a:ext cx="6900512" cy="1384035"/>
      </dsp:txXfrm>
    </dsp:sp>
    <dsp:sp modelId="{509958B2-A253-4FA2-A81D-FD26D597EA8C}">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AAB4F7-B71F-4B22-A94F-2A7FE02F14B1}">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Wildlife and Parks Program TPA </a:t>
          </a:r>
        </a:p>
        <a:p>
          <a:pPr marL="0" lvl="0" indent="0" algn="l" defTabSz="1466850">
            <a:lnSpc>
              <a:spcPct val="90000"/>
            </a:lnSpc>
            <a:spcBef>
              <a:spcPct val="0"/>
            </a:spcBef>
            <a:spcAft>
              <a:spcPct val="35000"/>
            </a:spcAft>
            <a:buNone/>
          </a:pPr>
          <a:r>
            <a:rPr lang="en-US" sz="3300" kern="1200" dirty="0"/>
            <a:t>$2M General Increase</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F26D2-CC07-44D5-87EF-579306CAC4C4}">
      <dsp:nvSpPr>
        <dsp:cNvPr id="0" name=""/>
        <dsp:cNvSpPr/>
      </dsp:nvSpPr>
      <dsp:spPr>
        <a:xfrm>
          <a:off x="0" y="4274295"/>
          <a:ext cx="5811128" cy="1402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OTS program managers added as many new Tribal programs and provided increases to several existing Tribal programs. </a:t>
          </a:r>
        </a:p>
      </dsp:txBody>
      <dsp:txXfrm>
        <a:off x="0" y="4274295"/>
        <a:ext cx="5811128" cy="1402919"/>
      </dsp:txXfrm>
    </dsp:sp>
    <dsp:sp modelId="{0DB1C684-0A8E-44EF-A327-1CA56CA2B3A0}">
      <dsp:nvSpPr>
        <dsp:cNvPr id="0" name=""/>
        <dsp:cNvSpPr/>
      </dsp:nvSpPr>
      <dsp:spPr>
        <a:xfrm rot="10800000">
          <a:off x="0" y="2137649"/>
          <a:ext cx="5811128" cy="2157689"/>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Office of Trust Services coordinated with Office of Budget and Performance Management, Office of Field Operations, and the Office of Self Governance to:</a:t>
          </a:r>
        </a:p>
      </dsp:txBody>
      <dsp:txXfrm rot="-10800000">
        <a:off x="0" y="2137649"/>
        <a:ext cx="5811128" cy="757349"/>
      </dsp:txXfrm>
    </dsp:sp>
    <dsp:sp modelId="{A6F91A52-17B9-421A-974D-116E5480F3A9}">
      <dsp:nvSpPr>
        <dsp:cNvPr id="0" name=""/>
        <dsp:cNvSpPr/>
      </dsp:nvSpPr>
      <dsp:spPr>
        <a:xfrm>
          <a:off x="0" y="2894999"/>
          <a:ext cx="2905564" cy="64514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determine initial list of existing Tribes and program amounts; and </a:t>
          </a:r>
        </a:p>
      </dsp:txBody>
      <dsp:txXfrm>
        <a:off x="0" y="2894999"/>
        <a:ext cx="2905564" cy="645149"/>
      </dsp:txXfrm>
    </dsp:sp>
    <dsp:sp modelId="{3E304D4B-463E-406F-AC88-93C9A72A3F24}">
      <dsp:nvSpPr>
        <dsp:cNvPr id="0" name=""/>
        <dsp:cNvSpPr/>
      </dsp:nvSpPr>
      <dsp:spPr>
        <a:xfrm>
          <a:off x="2905564" y="2894999"/>
          <a:ext cx="2905564" cy="64514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determine new Tribes seeking to establish a program or fund an existing unfunded program. </a:t>
          </a:r>
        </a:p>
      </dsp:txBody>
      <dsp:txXfrm>
        <a:off x="2905564" y="2894999"/>
        <a:ext cx="2905564" cy="645149"/>
      </dsp:txXfrm>
    </dsp:sp>
    <dsp:sp modelId="{84205D1F-D831-46E4-B946-7F3BB70026AE}">
      <dsp:nvSpPr>
        <dsp:cNvPr id="0" name=""/>
        <dsp:cNvSpPr/>
      </dsp:nvSpPr>
      <dsp:spPr>
        <a:xfrm rot="10800000">
          <a:off x="0" y="1003"/>
          <a:ext cx="5811128" cy="2157689"/>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Leadership discussions between all supporting offices kicked off.</a:t>
          </a:r>
        </a:p>
      </dsp:txBody>
      <dsp:txXfrm rot="10800000">
        <a:off x="0" y="1003"/>
        <a:ext cx="5811128" cy="1402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970B7-F6F9-4798-AC31-84C9B211858D}">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63D9DE-47B8-4B30-977C-FE60EE279511}">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9342ED-4D11-4AD2-82B8-64F3C966B75A}">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22350">
            <a:lnSpc>
              <a:spcPct val="90000"/>
            </a:lnSpc>
            <a:spcBef>
              <a:spcPct val="0"/>
            </a:spcBef>
            <a:spcAft>
              <a:spcPct val="35000"/>
            </a:spcAft>
            <a:buNone/>
          </a:pPr>
          <a:r>
            <a:rPr lang="en-US" sz="2300" kern="1200"/>
            <a:t>For the FY 2022 Natural Resources General Increases the Office of Trust Services (OTS) is responsible to transfer funds to appropriate Regions or OSG with instruction for distribution to new or existing Tribes.</a:t>
          </a:r>
        </a:p>
      </dsp:txBody>
      <dsp:txXfrm>
        <a:off x="1509882" y="708097"/>
        <a:ext cx="9005717" cy="1307257"/>
      </dsp:txXfrm>
    </dsp:sp>
    <dsp:sp modelId="{020FD871-6656-4418-A4F1-8F04EF9E0EF5}">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36B2C-058C-4CE7-A6F3-FB14FD971436}">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084134-51B8-4E0C-9F84-5C002E9A957B}">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22350">
            <a:lnSpc>
              <a:spcPct val="90000"/>
            </a:lnSpc>
            <a:spcBef>
              <a:spcPct val="0"/>
            </a:spcBef>
            <a:spcAft>
              <a:spcPct val="35000"/>
            </a:spcAft>
            <a:buNone/>
          </a:pPr>
          <a:r>
            <a:rPr lang="en-US" sz="2300" kern="1200"/>
            <a:t>Once we obtain FY 2024 appropriation, Office of Budget and Performance Management and OTS will coordinate to ensure amounts become permanent part of base. </a:t>
          </a:r>
        </a:p>
      </dsp:txBody>
      <dsp:txXfrm>
        <a:off x="1509882" y="2342169"/>
        <a:ext cx="9005717" cy="13072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8C662-A7AF-4F18-B6AA-09255F087054}">
      <dsp:nvSpPr>
        <dsp:cNvPr id="0" name=""/>
        <dsp:cNvSpPr/>
      </dsp:nvSpPr>
      <dsp:spPr>
        <a:xfrm>
          <a:off x="1212569" y="786033"/>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D4CA65-AE1E-4AA7-A86B-FFA3DD55CE96}">
      <dsp:nvSpPr>
        <dsp:cNvPr id="0" name=""/>
        <dsp:cNvSpPr/>
      </dsp:nvSpPr>
      <dsp:spPr>
        <a:xfrm>
          <a:off x="417971"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Time it takes to obtain data needed to verify Tribal programs and validate amounts</a:t>
          </a:r>
        </a:p>
      </dsp:txBody>
      <dsp:txXfrm>
        <a:off x="417971" y="2442842"/>
        <a:ext cx="2889450" cy="720000"/>
      </dsp:txXfrm>
    </dsp:sp>
    <dsp:sp modelId="{088849B1-E41B-4031-9497-D1E0F69B7CB1}">
      <dsp:nvSpPr>
        <dsp:cNvPr id="0" name=""/>
        <dsp:cNvSpPr/>
      </dsp:nvSpPr>
      <dsp:spPr>
        <a:xfrm>
          <a:off x="4607673" y="786033"/>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C187E2-03BF-4007-A437-C2B7CBFEABBF}">
      <dsp:nvSpPr>
        <dsp:cNvPr id="0" name=""/>
        <dsp:cNvSpPr/>
      </dsp:nvSpPr>
      <dsp:spPr>
        <a:xfrm>
          <a:off x="3813075"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Processing time</a:t>
          </a:r>
        </a:p>
      </dsp:txBody>
      <dsp:txXfrm>
        <a:off x="3813075" y="2442842"/>
        <a:ext cx="2889450" cy="720000"/>
      </dsp:txXfrm>
    </dsp:sp>
    <dsp:sp modelId="{EC697492-2159-477A-AF64-55ABE7475813}">
      <dsp:nvSpPr>
        <dsp:cNvPr id="0" name=""/>
        <dsp:cNvSpPr/>
      </dsp:nvSpPr>
      <dsp:spPr>
        <a:xfrm>
          <a:off x="8002777" y="786033"/>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2ABA61-8070-4AB2-B96C-15D37237A894}">
      <dsp:nvSpPr>
        <dsp:cNvPr id="0" name=""/>
        <dsp:cNvSpPr/>
      </dsp:nvSpPr>
      <dsp:spPr>
        <a:xfrm>
          <a:off x="7208178"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and the OTS’ inability to obtain status updates once it leaves our fund center</a:t>
          </a:r>
        </a:p>
      </dsp:txBody>
      <dsp:txXfrm>
        <a:off x="7208178" y="2442842"/>
        <a:ext cx="28894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3E955-A7D4-42C4-8594-3AD2B08987F6}">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Documented Process</a:t>
          </a:r>
        </a:p>
      </dsp:txBody>
      <dsp:txXfrm>
        <a:off x="0" y="39687"/>
        <a:ext cx="3286125" cy="1971675"/>
      </dsp:txXfrm>
    </dsp:sp>
    <dsp:sp modelId="{FBD7CBAD-0579-45C8-8C14-6EEBA6A6D8C9}">
      <dsp:nvSpPr>
        <dsp:cNvPr id="0" name=""/>
        <dsp:cNvSpPr/>
      </dsp:nvSpPr>
      <dsp:spPr>
        <a:xfrm>
          <a:off x="3614737" y="39687"/>
          <a:ext cx="3286125" cy="1971675"/>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Implementation of STAT a Smartsheet application</a:t>
          </a:r>
        </a:p>
      </dsp:txBody>
      <dsp:txXfrm>
        <a:off x="3614737" y="39687"/>
        <a:ext cx="3286125" cy="1971675"/>
      </dsp:txXfrm>
    </dsp:sp>
    <dsp:sp modelId="{AF95E499-2A99-4116-B2E5-91CE39717FD6}">
      <dsp:nvSpPr>
        <dsp:cNvPr id="0" name=""/>
        <dsp:cNvSpPr/>
      </dsp:nvSpPr>
      <dsp:spPr>
        <a:xfrm>
          <a:off x="7229475" y="39687"/>
          <a:ext cx="3286125" cy="1971675"/>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OTS specific Tableau to monitor Regions and Pub. L. 93-638</a:t>
          </a:r>
        </a:p>
      </dsp:txBody>
      <dsp:txXfrm>
        <a:off x="7229475" y="39687"/>
        <a:ext cx="3286125" cy="1971675"/>
      </dsp:txXfrm>
    </dsp:sp>
    <dsp:sp modelId="{2E792D20-FF83-416D-8799-710A4B897B3F}">
      <dsp:nvSpPr>
        <dsp:cNvPr id="0" name=""/>
        <dsp:cNvSpPr/>
      </dsp:nvSpPr>
      <dsp:spPr>
        <a:xfrm>
          <a:off x="0" y="2339975"/>
          <a:ext cx="3286125" cy="1971675"/>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Increased Budget Support with subject matter expertise in Self Governance</a:t>
          </a:r>
        </a:p>
      </dsp:txBody>
      <dsp:txXfrm>
        <a:off x="0" y="2339975"/>
        <a:ext cx="3286125" cy="1971675"/>
      </dsp:txXfrm>
    </dsp:sp>
    <dsp:sp modelId="{EF8C3597-8BA7-43CB-B3B8-8B45370E8E17}">
      <dsp:nvSpPr>
        <dsp:cNvPr id="0" name=""/>
        <dsp:cNvSpPr/>
      </dsp:nvSpPr>
      <dsp:spPr>
        <a:xfrm>
          <a:off x="3614737" y="2339975"/>
          <a:ext cx="3286125" cy="1971675"/>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Existing personnel obtained additional training and development in Self Governance in FY 2023</a:t>
          </a:r>
        </a:p>
      </dsp:txBody>
      <dsp:txXfrm>
        <a:off x="3614737" y="2339975"/>
        <a:ext cx="3286125" cy="1971675"/>
      </dsp:txXfrm>
    </dsp:sp>
    <dsp:sp modelId="{95444321-9599-4DF9-B7D8-A6875BA420E2}">
      <dsp:nvSpPr>
        <dsp:cNvPr id="0" name=""/>
        <dsp:cNvSpPr/>
      </dsp:nvSpPr>
      <dsp:spPr>
        <a:xfrm>
          <a:off x="7229475" y="2339975"/>
          <a:ext cx="3286125" cy="19716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OTS Program managers are ready and willing to coordinate with the Tribal POCs to aid in drawdown if OSG can inform OTS when everything has been complete, and funds are ready for the Tribes. </a:t>
          </a:r>
        </a:p>
      </dsp:txBody>
      <dsp:txXfrm>
        <a:off x="7229475"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1C415-1ABB-431A-BD04-967C29CC1D5A}">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FC0895-908C-4884-BE96-FF4C9ECE81DB}">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Natural Resources TPA </a:t>
          </a:r>
        </a:p>
        <a:p>
          <a:pPr marL="0" lvl="0" indent="0" algn="l" defTabSz="1466850">
            <a:lnSpc>
              <a:spcPct val="90000"/>
            </a:lnSpc>
            <a:spcBef>
              <a:spcPct val="0"/>
            </a:spcBef>
            <a:spcAft>
              <a:spcPct val="35000"/>
            </a:spcAft>
            <a:buNone/>
          </a:pPr>
          <a:r>
            <a:rPr lang="en-US" sz="3300" kern="1200" dirty="0"/>
            <a:t>$1.3M General Increase</a:t>
          </a:r>
        </a:p>
      </dsp:txBody>
      <dsp:txXfrm>
        <a:off x="0" y="0"/>
        <a:ext cx="6900512" cy="1384035"/>
      </dsp:txXfrm>
    </dsp:sp>
    <dsp:sp modelId="{591D5CB0-7AE2-47FC-A1A0-E74A7B3583C8}">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B358F6-B44F-45DF-A7EE-4357E67575D2}">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Forestry TPA</a:t>
          </a:r>
        </a:p>
        <a:p>
          <a:pPr marL="0" lvl="0" indent="0" algn="l" defTabSz="1466850">
            <a:lnSpc>
              <a:spcPct val="90000"/>
            </a:lnSpc>
            <a:spcBef>
              <a:spcPct val="0"/>
            </a:spcBef>
            <a:spcAft>
              <a:spcPct val="35000"/>
            </a:spcAft>
            <a:buNone/>
          </a:pPr>
          <a:r>
            <a:rPr lang="en-US" sz="3300" kern="1200" dirty="0"/>
            <a:t>$2.5M General Increase </a:t>
          </a:r>
        </a:p>
      </dsp:txBody>
      <dsp:txXfrm>
        <a:off x="0" y="1384035"/>
        <a:ext cx="6900512" cy="1384035"/>
      </dsp:txXfrm>
    </dsp:sp>
    <dsp:sp modelId="{276C98A9-7C02-46A6-A87B-141509DF08F9}">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78ECE-2D94-4C1D-B0AE-3E486823C43E}">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Water Resources TPA </a:t>
          </a:r>
        </a:p>
        <a:p>
          <a:pPr marL="0" lvl="0" indent="0" algn="l" defTabSz="1466850">
            <a:lnSpc>
              <a:spcPct val="90000"/>
            </a:lnSpc>
            <a:spcBef>
              <a:spcPct val="0"/>
            </a:spcBef>
            <a:spcAft>
              <a:spcPct val="35000"/>
            </a:spcAft>
            <a:buNone/>
          </a:pPr>
          <a:r>
            <a:rPr lang="en-US" sz="3300" kern="1200" dirty="0"/>
            <a:t>$1.5M General Increase</a:t>
          </a:r>
        </a:p>
      </dsp:txBody>
      <dsp:txXfrm>
        <a:off x="0" y="2768070"/>
        <a:ext cx="6900512" cy="1384035"/>
      </dsp:txXfrm>
    </dsp:sp>
    <dsp:sp modelId="{509958B2-A253-4FA2-A81D-FD26D597EA8C}">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AAB4F7-B71F-4B22-A94F-2A7FE02F14B1}">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Wildlife and Parks Program TPA </a:t>
          </a:r>
        </a:p>
        <a:p>
          <a:pPr marL="0" lvl="0" indent="0" algn="l" defTabSz="1466850">
            <a:lnSpc>
              <a:spcPct val="90000"/>
            </a:lnSpc>
            <a:spcBef>
              <a:spcPct val="0"/>
            </a:spcBef>
            <a:spcAft>
              <a:spcPct val="35000"/>
            </a:spcAft>
            <a:buNone/>
          </a:pPr>
          <a:r>
            <a:rPr lang="en-US" sz="3300" kern="1200" dirty="0"/>
            <a:t>$2M General Increase</a:t>
          </a:r>
        </a:p>
      </dsp:txBody>
      <dsp:txXfrm>
        <a:off x="0" y="4152105"/>
        <a:ext cx="6900512" cy="13840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544BB-B608-4CC3-959F-4A9E2B377814}">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3B9362-50B7-4711-A8FB-BC346CD5814B}">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9BECB8-0EA3-42F8-996A-FD592C54A259}">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Continue to review OSG Program List to determine any Tribes that may have been overlooked in FY 2022 distribution.</a:t>
          </a:r>
        </a:p>
      </dsp:txBody>
      <dsp:txXfrm>
        <a:off x="1437631" y="531"/>
        <a:ext cx="9077968" cy="1244702"/>
      </dsp:txXfrm>
    </dsp:sp>
    <dsp:sp modelId="{418E697B-4A28-4817-9B8A-81A5B27C1CC6}">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252E1F-AE0E-4E82-8AB1-37545F1CA495}">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AE3824-1412-4F37-9C3E-F079C959EFDD}">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Once Tribes have been identified, ensure those Tribes are given the same as the FY 2022 distribution and then determine distribution of remaining funds.</a:t>
          </a:r>
        </a:p>
      </dsp:txBody>
      <dsp:txXfrm>
        <a:off x="1437631" y="1556410"/>
        <a:ext cx="9077968" cy="1244702"/>
      </dsp:txXfrm>
    </dsp:sp>
    <dsp:sp modelId="{F91E0539-B1DC-46D8-8CAF-2A54B479944E}">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16DE96-D03C-4323-BDC4-771840C048AA}">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3B60B2-FBFB-4E72-BF80-CD7E72F888E9}">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Anticipate FY 2023 initial distribution to be complete by April 2024. </a:t>
          </a:r>
        </a:p>
      </dsp:txBody>
      <dsp:txXfrm>
        <a:off x="1437631" y="3112289"/>
        <a:ext cx="9077968" cy="124470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C6F1-49D4-CCA1-2756-ABB303853E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A06C92-1C32-6A4D-AEB7-30010AF1D2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A90013-DD1C-F46F-6F3E-68F212C78073}"/>
              </a:ext>
            </a:extLst>
          </p:cNvPr>
          <p:cNvSpPr>
            <a:spLocks noGrp="1"/>
          </p:cNvSpPr>
          <p:nvPr>
            <p:ph type="dt" sz="half" idx="10"/>
          </p:nvPr>
        </p:nvSpPr>
        <p:spPr/>
        <p:txBody>
          <a:bodyPr/>
          <a:lstStyle/>
          <a:p>
            <a:fld id="{E0A4A7F7-2662-4EC3-98D5-5566010D3E17}" type="datetimeFigureOut">
              <a:rPr lang="en-US" smtClean="0"/>
              <a:t>2/17/2024</a:t>
            </a:fld>
            <a:endParaRPr lang="en-US"/>
          </a:p>
        </p:txBody>
      </p:sp>
      <p:sp>
        <p:nvSpPr>
          <p:cNvPr id="5" name="Footer Placeholder 4">
            <a:extLst>
              <a:ext uri="{FF2B5EF4-FFF2-40B4-BE49-F238E27FC236}">
                <a16:creationId xmlns:a16="http://schemas.microsoft.com/office/drawing/2014/main" id="{30502349-BBB5-39A6-DFED-D88F7FF21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FC9B9-B951-7E50-D08B-DE183571BC5A}"/>
              </a:ext>
            </a:extLst>
          </p:cNvPr>
          <p:cNvSpPr>
            <a:spLocks noGrp="1"/>
          </p:cNvSpPr>
          <p:nvPr>
            <p:ph type="sldNum" sz="quarter" idx="12"/>
          </p:nvPr>
        </p:nvSpPr>
        <p:spPr/>
        <p:txBody>
          <a:bodyPr/>
          <a:lstStyle/>
          <a:p>
            <a:fld id="{DB4694CF-1FCD-471C-BD6B-999D021031AC}" type="slidenum">
              <a:rPr lang="en-US" smtClean="0"/>
              <a:t>‹#›</a:t>
            </a:fld>
            <a:endParaRPr lang="en-US"/>
          </a:p>
        </p:txBody>
      </p:sp>
    </p:spTree>
    <p:extLst>
      <p:ext uri="{BB962C8B-B14F-4D97-AF65-F5344CB8AC3E}">
        <p14:creationId xmlns:p14="http://schemas.microsoft.com/office/powerpoint/2010/main" val="318739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1A50-7E35-E078-D508-B30B79CF7A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D248B-51B8-00B0-F778-2CE5AFA171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0E686-4E20-AFB3-F043-030ADC7F4F24}"/>
              </a:ext>
            </a:extLst>
          </p:cNvPr>
          <p:cNvSpPr>
            <a:spLocks noGrp="1"/>
          </p:cNvSpPr>
          <p:nvPr>
            <p:ph type="dt" sz="half" idx="10"/>
          </p:nvPr>
        </p:nvSpPr>
        <p:spPr/>
        <p:txBody>
          <a:bodyPr/>
          <a:lstStyle/>
          <a:p>
            <a:fld id="{E0A4A7F7-2662-4EC3-98D5-5566010D3E17}" type="datetimeFigureOut">
              <a:rPr lang="en-US" smtClean="0"/>
              <a:t>2/17/2024</a:t>
            </a:fld>
            <a:endParaRPr lang="en-US"/>
          </a:p>
        </p:txBody>
      </p:sp>
      <p:sp>
        <p:nvSpPr>
          <p:cNvPr id="5" name="Footer Placeholder 4">
            <a:extLst>
              <a:ext uri="{FF2B5EF4-FFF2-40B4-BE49-F238E27FC236}">
                <a16:creationId xmlns:a16="http://schemas.microsoft.com/office/drawing/2014/main" id="{C568C138-DAC6-5103-0E6A-D88BC2071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5550E-EA6B-6DF9-913D-8F861210FC42}"/>
              </a:ext>
            </a:extLst>
          </p:cNvPr>
          <p:cNvSpPr>
            <a:spLocks noGrp="1"/>
          </p:cNvSpPr>
          <p:nvPr>
            <p:ph type="sldNum" sz="quarter" idx="12"/>
          </p:nvPr>
        </p:nvSpPr>
        <p:spPr/>
        <p:txBody>
          <a:bodyPr/>
          <a:lstStyle/>
          <a:p>
            <a:fld id="{DB4694CF-1FCD-471C-BD6B-999D021031AC}" type="slidenum">
              <a:rPr lang="en-US" smtClean="0"/>
              <a:t>‹#›</a:t>
            </a:fld>
            <a:endParaRPr lang="en-US"/>
          </a:p>
        </p:txBody>
      </p:sp>
    </p:spTree>
    <p:extLst>
      <p:ext uri="{BB962C8B-B14F-4D97-AF65-F5344CB8AC3E}">
        <p14:creationId xmlns:p14="http://schemas.microsoft.com/office/powerpoint/2010/main" val="280860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0CC621-DA30-A4DA-3E8C-CC18385822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17A1E0-55D8-3A23-7CE1-FE4ACD142D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413F8-A8C8-A7D6-8318-68114CFA80A7}"/>
              </a:ext>
            </a:extLst>
          </p:cNvPr>
          <p:cNvSpPr>
            <a:spLocks noGrp="1"/>
          </p:cNvSpPr>
          <p:nvPr>
            <p:ph type="dt" sz="half" idx="10"/>
          </p:nvPr>
        </p:nvSpPr>
        <p:spPr/>
        <p:txBody>
          <a:bodyPr/>
          <a:lstStyle/>
          <a:p>
            <a:fld id="{E0A4A7F7-2662-4EC3-98D5-5566010D3E17}" type="datetimeFigureOut">
              <a:rPr lang="en-US" smtClean="0"/>
              <a:t>2/17/2024</a:t>
            </a:fld>
            <a:endParaRPr lang="en-US"/>
          </a:p>
        </p:txBody>
      </p:sp>
      <p:sp>
        <p:nvSpPr>
          <p:cNvPr id="5" name="Footer Placeholder 4">
            <a:extLst>
              <a:ext uri="{FF2B5EF4-FFF2-40B4-BE49-F238E27FC236}">
                <a16:creationId xmlns:a16="http://schemas.microsoft.com/office/drawing/2014/main" id="{4C1BE751-A662-C142-8453-E3DE8B5F5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5B2FC-EFE9-F048-F1A0-F274ED866B57}"/>
              </a:ext>
            </a:extLst>
          </p:cNvPr>
          <p:cNvSpPr>
            <a:spLocks noGrp="1"/>
          </p:cNvSpPr>
          <p:nvPr>
            <p:ph type="sldNum" sz="quarter" idx="12"/>
          </p:nvPr>
        </p:nvSpPr>
        <p:spPr/>
        <p:txBody>
          <a:bodyPr/>
          <a:lstStyle/>
          <a:p>
            <a:fld id="{DB4694CF-1FCD-471C-BD6B-999D021031AC}" type="slidenum">
              <a:rPr lang="en-US" smtClean="0"/>
              <a:t>‹#›</a:t>
            </a:fld>
            <a:endParaRPr lang="en-US"/>
          </a:p>
        </p:txBody>
      </p:sp>
    </p:spTree>
    <p:extLst>
      <p:ext uri="{BB962C8B-B14F-4D97-AF65-F5344CB8AC3E}">
        <p14:creationId xmlns:p14="http://schemas.microsoft.com/office/powerpoint/2010/main" val="358047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79ECD-A29D-294C-AA94-B15CFE0EEF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769DC-8474-D4B7-0CD3-A4CD089AA3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2EE42-DD1B-FD35-073F-DC706CD25E3F}"/>
              </a:ext>
            </a:extLst>
          </p:cNvPr>
          <p:cNvSpPr>
            <a:spLocks noGrp="1"/>
          </p:cNvSpPr>
          <p:nvPr>
            <p:ph type="dt" sz="half" idx="10"/>
          </p:nvPr>
        </p:nvSpPr>
        <p:spPr/>
        <p:txBody>
          <a:bodyPr/>
          <a:lstStyle/>
          <a:p>
            <a:fld id="{E0A4A7F7-2662-4EC3-98D5-5566010D3E17}" type="datetimeFigureOut">
              <a:rPr lang="en-US" smtClean="0"/>
              <a:t>2/17/2024</a:t>
            </a:fld>
            <a:endParaRPr lang="en-US"/>
          </a:p>
        </p:txBody>
      </p:sp>
      <p:sp>
        <p:nvSpPr>
          <p:cNvPr id="5" name="Footer Placeholder 4">
            <a:extLst>
              <a:ext uri="{FF2B5EF4-FFF2-40B4-BE49-F238E27FC236}">
                <a16:creationId xmlns:a16="http://schemas.microsoft.com/office/drawing/2014/main" id="{05220463-CD71-C42F-9BF0-7ACAC4623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5C2A5-81C2-F283-D0AE-BCFCB60036AD}"/>
              </a:ext>
            </a:extLst>
          </p:cNvPr>
          <p:cNvSpPr>
            <a:spLocks noGrp="1"/>
          </p:cNvSpPr>
          <p:nvPr>
            <p:ph type="sldNum" sz="quarter" idx="12"/>
          </p:nvPr>
        </p:nvSpPr>
        <p:spPr/>
        <p:txBody>
          <a:bodyPr/>
          <a:lstStyle/>
          <a:p>
            <a:fld id="{DB4694CF-1FCD-471C-BD6B-999D021031AC}" type="slidenum">
              <a:rPr lang="en-US" smtClean="0"/>
              <a:t>‹#›</a:t>
            </a:fld>
            <a:endParaRPr lang="en-US"/>
          </a:p>
        </p:txBody>
      </p:sp>
    </p:spTree>
    <p:extLst>
      <p:ext uri="{BB962C8B-B14F-4D97-AF65-F5344CB8AC3E}">
        <p14:creationId xmlns:p14="http://schemas.microsoft.com/office/powerpoint/2010/main" val="140053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2A20-F651-41AD-F4E4-69358D7CAC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C9A95C-DE78-4BE9-4657-B5E077B591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81D814-A3FB-2B89-E79C-642BAF6DD6D3}"/>
              </a:ext>
            </a:extLst>
          </p:cNvPr>
          <p:cNvSpPr>
            <a:spLocks noGrp="1"/>
          </p:cNvSpPr>
          <p:nvPr>
            <p:ph type="dt" sz="half" idx="10"/>
          </p:nvPr>
        </p:nvSpPr>
        <p:spPr/>
        <p:txBody>
          <a:bodyPr/>
          <a:lstStyle/>
          <a:p>
            <a:fld id="{E0A4A7F7-2662-4EC3-98D5-5566010D3E17}" type="datetimeFigureOut">
              <a:rPr lang="en-US" smtClean="0"/>
              <a:t>2/17/2024</a:t>
            </a:fld>
            <a:endParaRPr lang="en-US"/>
          </a:p>
        </p:txBody>
      </p:sp>
      <p:sp>
        <p:nvSpPr>
          <p:cNvPr id="5" name="Footer Placeholder 4">
            <a:extLst>
              <a:ext uri="{FF2B5EF4-FFF2-40B4-BE49-F238E27FC236}">
                <a16:creationId xmlns:a16="http://schemas.microsoft.com/office/drawing/2014/main" id="{305B79F0-E2F2-D4C4-7903-2A24CD28D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10645-A472-12EC-5D03-4695A2E8C07C}"/>
              </a:ext>
            </a:extLst>
          </p:cNvPr>
          <p:cNvSpPr>
            <a:spLocks noGrp="1"/>
          </p:cNvSpPr>
          <p:nvPr>
            <p:ph type="sldNum" sz="quarter" idx="12"/>
          </p:nvPr>
        </p:nvSpPr>
        <p:spPr/>
        <p:txBody>
          <a:bodyPr/>
          <a:lstStyle/>
          <a:p>
            <a:fld id="{DB4694CF-1FCD-471C-BD6B-999D021031AC}" type="slidenum">
              <a:rPr lang="en-US" smtClean="0"/>
              <a:t>‹#›</a:t>
            </a:fld>
            <a:endParaRPr lang="en-US"/>
          </a:p>
        </p:txBody>
      </p:sp>
    </p:spTree>
    <p:extLst>
      <p:ext uri="{BB962C8B-B14F-4D97-AF65-F5344CB8AC3E}">
        <p14:creationId xmlns:p14="http://schemas.microsoft.com/office/powerpoint/2010/main" val="1211944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D5669-8158-CA7A-098F-A1C089C4C7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896CF7-B055-E921-A130-E62A896443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76DB9F-1D54-9BB6-15E3-E11B75F212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04E2F6-7F0B-85ED-0FCA-34E17323F8BA}"/>
              </a:ext>
            </a:extLst>
          </p:cNvPr>
          <p:cNvSpPr>
            <a:spLocks noGrp="1"/>
          </p:cNvSpPr>
          <p:nvPr>
            <p:ph type="dt" sz="half" idx="10"/>
          </p:nvPr>
        </p:nvSpPr>
        <p:spPr/>
        <p:txBody>
          <a:bodyPr/>
          <a:lstStyle/>
          <a:p>
            <a:fld id="{E0A4A7F7-2662-4EC3-98D5-5566010D3E17}" type="datetimeFigureOut">
              <a:rPr lang="en-US" smtClean="0"/>
              <a:t>2/17/2024</a:t>
            </a:fld>
            <a:endParaRPr lang="en-US"/>
          </a:p>
        </p:txBody>
      </p:sp>
      <p:sp>
        <p:nvSpPr>
          <p:cNvPr id="6" name="Footer Placeholder 5">
            <a:extLst>
              <a:ext uri="{FF2B5EF4-FFF2-40B4-BE49-F238E27FC236}">
                <a16:creationId xmlns:a16="http://schemas.microsoft.com/office/drawing/2014/main" id="{66BB7D53-7C3D-A95D-6C4E-8008A38510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E6117-7B02-A772-5B76-7040397F361F}"/>
              </a:ext>
            </a:extLst>
          </p:cNvPr>
          <p:cNvSpPr>
            <a:spLocks noGrp="1"/>
          </p:cNvSpPr>
          <p:nvPr>
            <p:ph type="sldNum" sz="quarter" idx="12"/>
          </p:nvPr>
        </p:nvSpPr>
        <p:spPr/>
        <p:txBody>
          <a:bodyPr/>
          <a:lstStyle/>
          <a:p>
            <a:fld id="{DB4694CF-1FCD-471C-BD6B-999D021031AC}" type="slidenum">
              <a:rPr lang="en-US" smtClean="0"/>
              <a:t>‹#›</a:t>
            </a:fld>
            <a:endParaRPr lang="en-US"/>
          </a:p>
        </p:txBody>
      </p:sp>
    </p:spTree>
    <p:extLst>
      <p:ext uri="{BB962C8B-B14F-4D97-AF65-F5344CB8AC3E}">
        <p14:creationId xmlns:p14="http://schemas.microsoft.com/office/powerpoint/2010/main" val="47618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62E6-6AB3-F653-1B16-C0B8994CB9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C5438F-85AD-EBBC-AA6B-DA5EE00E25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C8C46F-7954-EF44-5717-BD7CE5529E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A75CC9-0C9E-7FCF-E106-95DC2165FE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E25C6F-66BB-CCC6-AD16-67EBAF3893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55A7D-3337-72AC-1AC9-84ED37BDFA28}"/>
              </a:ext>
            </a:extLst>
          </p:cNvPr>
          <p:cNvSpPr>
            <a:spLocks noGrp="1"/>
          </p:cNvSpPr>
          <p:nvPr>
            <p:ph type="dt" sz="half" idx="10"/>
          </p:nvPr>
        </p:nvSpPr>
        <p:spPr/>
        <p:txBody>
          <a:bodyPr/>
          <a:lstStyle/>
          <a:p>
            <a:fld id="{E0A4A7F7-2662-4EC3-98D5-5566010D3E17}" type="datetimeFigureOut">
              <a:rPr lang="en-US" smtClean="0"/>
              <a:t>2/17/2024</a:t>
            </a:fld>
            <a:endParaRPr lang="en-US"/>
          </a:p>
        </p:txBody>
      </p:sp>
      <p:sp>
        <p:nvSpPr>
          <p:cNvPr id="8" name="Footer Placeholder 7">
            <a:extLst>
              <a:ext uri="{FF2B5EF4-FFF2-40B4-BE49-F238E27FC236}">
                <a16:creationId xmlns:a16="http://schemas.microsoft.com/office/drawing/2014/main" id="{7A01E2B2-30AB-7CD4-0A06-2CC1BAF9A4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F12905-663D-5762-694F-C989A97EDE8A}"/>
              </a:ext>
            </a:extLst>
          </p:cNvPr>
          <p:cNvSpPr>
            <a:spLocks noGrp="1"/>
          </p:cNvSpPr>
          <p:nvPr>
            <p:ph type="sldNum" sz="quarter" idx="12"/>
          </p:nvPr>
        </p:nvSpPr>
        <p:spPr/>
        <p:txBody>
          <a:bodyPr/>
          <a:lstStyle/>
          <a:p>
            <a:fld id="{DB4694CF-1FCD-471C-BD6B-999D021031AC}" type="slidenum">
              <a:rPr lang="en-US" smtClean="0"/>
              <a:t>‹#›</a:t>
            </a:fld>
            <a:endParaRPr lang="en-US"/>
          </a:p>
        </p:txBody>
      </p:sp>
    </p:spTree>
    <p:extLst>
      <p:ext uri="{BB962C8B-B14F-4D97-AF65-F5344CB8AC3E}">
        <p14:creationId xmlns:p14="http://schemas.microsoft.com/office/powerpoint/2010/main" val="412623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B6D6-6B71-2F07-3DA8-FE145BA4CE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B85057-A737-A66C-3588-D092D38DF799}"/>
              </a:ext>
            </a:extLst>
          </p:cNvPr>
          <p:cNvSpPr>
            <a:spLocks noGrp="1"/>
          </p:cNvSpPr>
          <p:nvPr>
            <p:ph type="dt" sz="half" idx="10"/>
          </p:nvPr>
        </p:nvSpPr>
        <p:spPr/>
        <p:txBody>
          <a:bodyPr/>
          <a:lstStyle/>
          <a:p>
            <a:fld id="{E0A4A7F7-2662-4EC3-98D5-5566010D3E17}" type="datetimeFigureOut">
              <a:rPr lang="en-US" smtClean="0"/>
              <a:t>2/17/2024</a:t>
            </a:fld>
            <a:endParaRPr lang="en-US"/>
          </a:p>
        </p:txBody>
      </p:sp>
      <p:sp>
        <p:nvSpPr>
          <p:cNvPr id="4" name="Footer Placeholder 3">
            <a:extLst>
              <a:ext uri="{FF2B5EF4-FFF2-40B4-BE49-F238E27FC236}">
                <a16:creationId xmlns:a16="http://schemas.microsoft.com/office/drawing/2014/main" id="{CA13F997-FA47-40E2-C0E3-83ECC5F485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CF3E61-844F-B161-9EB9-142146D21D4D}"/>
              </a:ext>
            </a:extLst>
          </p:cNvPr>
          <p:cNvSpPr>
            <a:spLocks noGrp="1"/>
          </p:cNvSpPr>
          <p:nvPr>
            <p:ph type="sldNum" sz="quarter" idx="12"/>
          </p:nvPr>
        </p:nvSpPr>
        <p:spPr/>
        <p:txBody>
          <a:bodyPr/>
          <a:lstStyle/>
          <a:p>
            <a:fld id="{DB4694CF-1FCD-471C-BD6B-999D021031AC}" type="slidenum">
              <a:rPr lang="en-US" smtClean="0"/>
              <a:t>‹#›</a:t>
            </a:fld>
            <a:endParaRPr lang="en-US"/>
          </a:p>
        </p:txBody>
      </p:sp>
    </p:spTree>
    <p:extLst>
      <p:ext uri="{BB962C8B-B14F-4D97-AF65-F5344CB8AC3E}">
        <p14:creationId xmlns:p14="http://schemas.microsoft.com/office/powerpoint/2010/main" val="391116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FF3AD-CF93-C0F0-AD74-D5E56AC87897}"/>
              </a:ext>
            </a:extLst>
          </p:cNvPr>
          <p:cNvSpPr>
            <a:spLocks noGrp="1"/>
          </p:cNvSpPr>
          <p:nvPr>
            <p:ph type="dt" sz="half" idx="10"/>
          </p:nvPr>
        </p:nvSpPr>
        <p:spPr/>
        <p:txBody>
          <a:bodyPr/>
          <a:lstStyle/>
          <a:p>
            <a:fld id="{E0A4A7F7-2662-4EC3-98D5-5566010D3E17}" type="datetimeFigureOut">
              <a:rPr lang="en-US" smtClean="0"/>
              <a:t>2/17/2024</a:t>
            </a:fld>
            <a:endParaRPr lang="en-US"/>
          </a:p>
        </p:txBody>
      </p:sp>
      <p:sp>
        <p:nvSpPr>
          <p:cNvPr id="3" name="Footer Placeholder 2">
            <a:extLst>
              <a:ext uri="{FF2B5EF4-FFF2-40B4-BE49-F238E27FC236}">
                <a16:creationId xmlns:a16="http://schemas.microsoft.com/office/drawing/2014/main" id="{D996568B-965E-8DDA-3CFA-33F9D83C4B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AAA09-CFDF-3EE5-B0CC-33D5E1624498}"/>
              </a:ext>
            </a:extLst>
          </p:cNvPr>
          <p:cNvSpPr>
            <a:spLocks noGrp="1"/>
          </p:cNvSpPr>
          <p:nvPr>
            <p:ph type="sldNum" sz="quarter" idx="12"/>
          </p:nvPr>
        </p:nvSpPr>
        <p:spPr/>
        <p:txBody>
          <a:bodyPr/>
          <a:lstStyle/>
          <a:p>
            <a:fld id="{DB4694CF-1FCD-471C-BD6B-999D021031AC}" type="slidenum">
              <a:rPr lang="en-US" smtClean="0"/>
              <a:t>‹#›</a:t>
            </a:fld>
            <a:endParaRPr lang="en-US"/>
          </a:p>
        </p:txBody>
      </p:sp>
    </p:spTree>
    <p:extLst>
      <p:ext uri="{BB962C8B-B14F-4D97-AF65-F5344CB8AC3E}">
        <p14:creationId xmlns:p14="http://schemas.microsoft.com/office/powerpoint/2010/main" val="34269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75F4-F101-D867-8D34-08EB91E12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99843B-3501-9865-FE24-D25EA0BFB5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27BDB8-EE1C-0BF4-7EE2-3A9A828EE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DDF607-34A1-4610-958C-6C6017540723}"/>
              </a:ext>
            </a:extLst>
          </p:cNvPr>
          <p:cNvSpPr>
            <a:spLocks noGrp="1"/>
          </p:cNvSpPr>
          <p:nvPr>
            <p:ph type="dt" sz="half" idx="10"/>
          </p:nvPr>
        </p:nvSpPr>
        <p:spPr/>
        <p:txBody>
          <a:bodyPr/>
          <a:lstStyle/>
          <a:p>
            <a:fld id="{E0A4A7F7-2662-4EC3-98D5-5566010D3E17}" type="datetimeFigureOut">
              <a:rPr lang="en-US" smtClean="0"/>
              <a:t>2/17/2024</a:t>
            </a:fld>
            <a:endParaRPr lang="en-US"/>
          </a:p>
        </p:txBody>
      </p:sp>
      <p:sp>
        <p:nvSpPr>
          <p:cNvPr id="6" name="Footer Placeholder 5">
            <a:extLst>
              <a:ext uri="{FF2B5EF4-FFF2-40B4-BE49-F238E27FC236}">
                <a16:creationId xmlns:a16="http://schemas.microsoft.com/office/drawing/2014/main" id="{7CB38DFB-FA5F-BBAD-9989-83878BCCB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39750B-BEA9-2CA1-578B-784A3E71E049}"/>
              </a:ext>
            </a:extLst>
          </p:cNvPr>
          <p:cNvSpPr>
            <a:spLocks noGrp="1"/>
          </p:cNvSpPr>
          <p:nvPr>
            <p:ph type="sldNum" sz="quarter" idx="12"/>
          </p:nvPr>
        </p:nvSpPr>
        <p:spPr/>
        <p:txBody>
          <a:bodyPr/>
          <a:lstStyle/>
          <a:p>
            <a:fld id="{DB4694CF-1FCD-471C-BD6B-999D021031AC}" type="slidenum">
              <a:rPr lang="en-US" smtClean="0"/>
              <a:t>‹#›</a:t>
            </a:fld>
            <a:endParaRPr lang="en-US"/>
          </a:p>
        </p:txBody>
      </p:sp>
    </p:spTree>
    <p:extLst>
      <p:ext uri="{BB962C8B-B14F-4D97-AF65-F5344CB8AC3E}">
        <p14:creationId xmlns:p14="http://schemas.microsoft.com/office/powerpoint/2010/main" val="368877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AF63-F962-38C2-A728-5988E839B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4AB884-451F-FF10-21A7-4307C89903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A30962-4849-AB11-4555-B407DDE96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BA5282-02D3-67C4-12EF-D3C69881F287}"/>
              </a:ext>
            </a:extLst>
          </p:cNvPr>
          <p:cNvSpPr>
            <a:spLocks noGrp="1"/>
          </p:cNvSpPr>
          <p:nvPr>
            <p:ph type="dt" sz="half" idx="10"/>
          </p:nvPr>
        </p:nvSpPr>
        <p:spPr/>
        <p:txBody>
          <a:bodyPr/>
          <a:lstStyle/>
          <a:p>
            <a:fld id="{E0A4A7F7-2662-4EC3-98D5-5566010D3E17}" type="datetimeFigureOut">
              <a:rPr lang="en-US" smtClean="0"/>
              <a:t>2/17/2024</a:t>
            </a:fld>
            <a:endParaRPr lang="en-US"/>
          </a:p>
        </p:txBody>
      </p:sp>
      <p:sp>
        <p:nvSpPr>
          <p:cNvPr id="6" name="Footer Placeholder 5">
            <a:extLst>
              <a:ext uri="{FF2B5EF4-FFF2-40B4-BE49-F238E27FC236}">
                <a16:creationId xmlns:a16="http://schemas.microsoft.com/office/drawing/2014/main" id="{2D215B10-3FBE-62D6-B0A9-005D6A7EDD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D4AF7-20B5-A100-6384-34273DE2A77E}"/>
              </a:ext>
            </a:extLst>
          </p:cNvPr>
          <p:cNvSpPr>
            <a:spLocks noGrp="1"/>
          </p:cNvSpPr>
          <p:nvPr>
            <p:ph type="sldNum" sz="quarter" idx="12"/>
          </p:nvPr>
        </p:nvSpPr>
        <p:spPr/>
        <p:txBody>
          <a:bodyPr/>
          <a:lstStyle/>
          <a:p>
            <a:fld id="{DB4694CF-1FCD-471C-BD6B-999D021031AC}" type="slidenum">
              <a:rPr lang="en-US" smtClean="0"/>
              <a:t>‹#›</a:t>
            </a:fld>
            <a:endParaRPr lang="en-US"/>
          </a:p>
        </p:txBody>
      </p:sp>
    </p:spTree>
    <p:extLst>
      <p:ext uri="{BB962C8B-B14F-4D97-AF65-F5344CB8AC3E}">
        <p14:creationId xmlns:p14="http://schemas.microsoft.com/office/powerpoint/2010/main" val="247684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DAF572-E075-BFEB-38C4-50BAAB4CE5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29F0-74FE-05FC-6637-3355F8B170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B196F-B150-C274-9BA7-07765117D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4A7F7-2662-4EC3-98D5-5566010D3E17}" type="datetimeFigureOut">
              <a:rPr lang="en-US" smtClean="0"/>
              <a:t>2/17/2024</a:t>
            </a:fld>
            <a:endParaRPr lang="en-US"/>
          </a:p>
        </p:txBody>
      </p:sp>
      <p:sp>
        <p:nvSpPr>
          <p:cNvPr id="5" name="Footer Placeholder 4">
            <a:extLst>
              <a:ext uri="{FF2B5EF4-FFF2-40B4-BE49-F238E27FC236}">
                <a16:creationId xmlns:a16="http://schemas.microsoft.com/office/drawing/2014/main" id="{35A1F5FB-54A8-00CE-0595-3FF5E9B0D7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595CE4-7E70-119C-0138-0C4E2CFB4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694CF-1FCD-471C-BD6B-999D021031AC}" type="slidenum">
              <a:rPr lang="en-US" smtClean="0"/>
              <a:t>‹#›</a:t>
            </a:fld>
            <a:endParaRPr lang="en-US"/>
          </a:p>
        </p:txBody>
      </p:sp>
    </p:spTree>
    <p:extLst>
      <p:ext uri="{BB962C8B-B14F-4D97-AF65-F5344CB8AC3E}">
        <p14:creationId xmlns:p14="http://schemas.microsoft.com/office/powerpoint/2010/main" val="3767121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a.gov/bia/ots"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DA4E7B4-C487-2E25-1821-F3BF6F22DB50}"/>
              </a:ext>
            </a:extLst>
          </p:cNvPr>
          <p:cNvSpPr>
            <a:spLocks noGrp="1"/>
          </p:cNvSpPr>
          <p:nvPr>
            <p:ph type="ctrTitle"/>
          </p:nvPr>
        </p:nvSpPr>
        <p:spPr>
          <a:xfrm>
            <a:off x="1524000" y="929452"/>
            <a:ext cx="9144000" cy="2526738"/>
          </a:xfrm>
        </p:spPr>
        <p:txBody>
          <a:bodyPr>
            <a:normAutofit/>
          </a:bodyPr>
          <a:lstStyle/>
          <a:p>
            <a:r>
              <a:rPr lang="en-US" sz="4600" b="1" dirty="0">
                <a:solidFill>
                  <a:srgbClr val="FFFFFF"/>
                </a:solidFill>
              </a:rPr>
              <a:t>FY 2022 and 2023 </a:t>
            </a:r>
            <a:br>
              <a:rPr lang="en-US" sz="4600" b="1" dirty="0">
                <a:solidFill>
                  <a:srgbClr val="FFFFFF"/>
                </a:solidFill>
              </a:rPr>
            </a:br>
            <a:r>
              <a:rPr lang="en-US" sz="4600" b="1" dirty="0">
                <a:solidFill>
                  <a:srgbClr val="FFFFFF"/>
                </a:solidFill>
              </a:rPr>
              <a:t>Tribal Priority Allocation </a:t>
            </a:r>
            <a:br>
              <a:rPr lang="en-US" sz="4600" b="1" dirty="0">
                <a:solidFill>
                  <a:srgbClr val="FFFFFF"/>
                </a:solidFill>
              </a:rPr>
            </a:br>
            <a:r>
              <a:rPr lang="en-US" sz="4600" b="1" dirty="0">
                <a:solidFill>
                  <a:srgbClr val="FFFFFF"/>
                </a:solidFill>
              </a:rPr>
              <a:t>Natural Resources General Increases</a:t>
            </a:r>
          </a:p>
        </p:txBody>
      </p:sp>
      <p:sp>
        <p:nvSpPr>
          <p:cNvPr id="3" name="Subtitle 2">
            <a:extLst>
              <a:ext uri="{FF2B5EF4-FFF2-40B4-BE49-F238E27FC236}">
                <a16:creationId xmlns:a16="http://schemas.microsoft.com/office/drawing/2014/main" id="{193FB58F-1446-8483-28F7-673D8AE02B45}"/>
              </a:ext>
            </a:extLst>
          </p:cNvPr>
          <p:cNvSpPr>
            <a:spLocks noGrp="1"/>
          </p:cNvSpPr>
          <p:nvPr>
            <p:ph type="subTitle" idx="1"/>
          </p:nvPr>
        </p:nvSpPr>
        <p:spPr>
          <a:xfrm>
            <a:off x="1524000" y="3695230"/>
            <a:ext cx="9144000" cy="1626541"/>
          </a:xfrm>
        </p:spPr>
        <p:txBody>
          <a:bodyPr>
            <a:normAutofit/>
          </a:bodyPr>
          <a:lstStyle/>
          <a:p>
            <a:endParaRPr lang="en-US" dirty="0">
              <a:solidFill>
                <a:srgbClr val="FFFFFF"/>
              </a:solidFill>
            </a:endParaRPr>
          </a:p>
          <a:p>
            <a:endParaRPr lang="en-US" dirty="0">
              <a:solidFill>
                <a:srgbClr val="FFFFFF"/>
              </a:solidFill>
            </a:endParaRPr>
          </a:p>
          <a:p>
            <a:pPr algn="r"/>
            <a:r>
              <a:rPr lang="en-US" dirty="0">
                <a:solidFill>
                  <a:srgbClr val="FFFFFF"/>
                </a:solidFill>
              </a:rPr>
              <a:t>Trina Locke, BIA, Office of Trust Services</a:t>
            </a:r>
          </a:p>
        </p:txBody>
      </p:sp>
      <p:sp>
        <p:nvSpPr>
          <p:cNvPr id="21"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of an eagle&#10;&#10;Description automatically generated">
            <a:extLst>
              <a:ext uri="{FF2B5EF4-FFF2-40B4-BE49-F238E27FC236}">
                <a16:creationId xmlns:a16="http://schemas.microsoft.com/office/drawing/2014/main" id="{18AC2B63-9C21-C598-403F-6137B1580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14" y="4427312"/>
            <a:ext cx="1903866" cy="1888131"/>
          </a:xfrm>
          <a:prstGeom prst="rect">
            <a:avLst/>
          </a:prstGeom>
        </p:spPr>
      </p:pic>
    </p:spTree>
    <p:extLst>
      <p:ext uri="{BB962C8B-B14F-4D97-AF65-F5344CB8AC3E}">
        <p14:creationId xmlns:p14="http://schemas.microsoft.com/office/powerpoint/2010/main" val="309692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3CA3DA-2DD0-46E5-DAE0-3092B2E56C5C}"/>
              </a:ext>
            </a:extLst>
          </p:cNvPr>
          <p:cNvSpPr>
            <a:spLocks noGrp="1"/>
          </p:cNvSpPr>
          <p:nvPr>
            <p:ph type="title"/>
          </p:nvPr>
        </p:nvSpPr>
        <p:spPr>
          <a:xfrm>
            <a:off x="838200" y="365125"/>
            <a:ext cx="10515600" cy="1325563"/>
          </a:xfrm>
        </p:spPr>
        <p:txBody>
          <a:bodyPr>
            <a:normAutofit/>
          </a:bodyPr>
          <a:lstStyle/>
          <a:p>
            <a:pPr algn="ctr"/>
            <a:r>
              <a:rPr lang="en-US" b="1" dirty="0"/>
              <a:t>OTS Improvements</a:t>
            </a:r>
            <a:endParaRPr lang="en-US" b="1"/>
          </a:p>
        </p:txBody>
      </p:sp>
      <p:graphicFrame>
        <p:nvGraphicFramePr>
          <p:cNvPr id="5" name="Content Placeholder 2">
            <a:extLst>
              <a:ext uri="{FF2B5EF4-FFF2-40B4-BE49-F238E27FC236}">
                <a16:creationId xmlns:a16="http://schemas.microsoft.com/office/drawing/2014/main" id="{5E804317-A233-5E55-5143-1ECE3A9066C1}"/>
              </a:ext>
            </a:extLst>
          </p:cNvPr>
          <p:cNvGraphicFramePr>
            <a:graphicFrameLocks noGrp="1"/>
          </p:cNvGraphicFramePr>
          <p:nvPr>
            <p:ph idx="1"/>
            <p:extLst>
              <p:ext uri="{D42A27DB-BD31-4B8C-83A1-F6EECF244321}">
                <p14:modId xmlns:p14="http://schemas.microsoft.com/office/powerpoint/2010/main" val="38231682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2670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5A504-E9CA-50DB-125A-1E740EFFA6DA}"/>
              </a:ext>
            </a:extLst>
          </p:cNvPr>
          <p:cNvSpPr>
            <a:spLocks noGrp="1"/>
          </p:cNvSpPr>
          <p:nvPr>
            <p:ph type="title"/>
          </p:nvPr>
        </p:nvSpPr>
        <p:spPr>
          <a:xfrm>
            <a:off x="635000" y="640823"/>
            <a:ext cx="3418659" cy="5583148"/>
          </a:xfrm>
        </p:spPr>
        <p:txBody>
          <a:bodyPr anchor="ctr">
            <a:normAutofit/>
          </a:bodyPr>
          <a:lstStyle/>
          <a:p>
            <a:r>
              <a:rPr lang="en-US" sz="5400" b="1" dirty="0">
                <a:effectLst/>
                <a:ea typeface="Calibri" panose="020F0502020204030204" pitchFamily="34" charset="0"/>
                <a:cs typeface="Times New Roman" panose="02020603050405020304" pitchFamily="18" charset="0"/>
              </a:rPr>
              <a:t>FY 2023 General Increases</a:t>
            </a:r>
            <a:endParaRPr lang="en-US" sz="5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93A22AD-D3EC-6FE3-8811-51DB8EA43AC7}"/>
              </a:ext>
            </a:extLst>
          </p:cNvPr>
          <p:cNvGraphicFramePr>
            <a:graphicFrameLocks noGrp="1"/>
          </p:cNvGraphicFramePr>
          <p:nvPr>
            <p:ph idx="1"/>
            <p:extLst>
              <p:ext uri="{D42A27DB-BD31-4B8C-83A1-F6EECF244321}">
                <p14:modId xmlns:p14="http://schemas.microsoft.com/office/powerpoint/2010/main" val="292709853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4228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08E6F-0F47-8ACF-DBB8-0A687AD5FF00}"/>
              </a:ext>
            </a:extLst>
          </p:cNvPr>
          <p:cNvSpPr>
            <a:spLocks noGrp="1"/>
          </p:cNvSpPr>
          <p:nvPr>
            <p:ph type="title"/>
          </p:nvPr>
        </p:nvSpPr>
        <p:spPr>
          <a:xfrm>
            <a:off x="841248" y="256032"/>
            <a:ext cx="10506456" cy="1014984"/>
          </a:xfrm>
        </p:spPr>
        <p:txBody>
          <a:bodyPr anchor="b">
            <a:normAutofit/>
          </a:bodyPr>
          <a:lstStyle/>
          <a:p>
            <a:r>
              <a:rPr lang="en-US" b="1" dirty="0"/>
              <a:t>Next Steps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6A6910D1-12F5-94D1-165E-687182F7BF78}"/>
              </a:ext>
            </a:extLst>
          </p:cNvPr>
          <p:cNvGraphicFramePr>
            <a:graphicFrameLocks noGrp="1"/>
          </p:cNvGraphicFramePr>
          <p:nvPr>
            <p:ph idx="1"/>
            <p:extLst>
              <p:ext uri="{D42A27DB-BD31-4B8C-83A1-F6EECF244321}">
                <p14:modId xmlns:p14="http://schemas.microsoft.com/office/powerpoint/2010/main" val="138456435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17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827EB9-5D5D-45B9-6527-1268EE0C158E}"/>
              </a:ext>
            </a:extLst>
          </p:cNvPr>
          <p:cNvSpPr>
            <a:spLocks noGrp="1"/>
          </p:cNvSpPr>
          <p:nvPr>
            <p:ph idx="1"/>
          </p:nvPr>
        </p:nvSpPr>
        <p:spPr>
          <a:xfrm>
            <a:off x="838200" y="2366211"/>
            <a:ext cx="10515600" cy="3810752"/>
          </a:xfrm>
        </p:spPr>
        <p:txBody>
          <a:bodyPr>
            <a:normAutofit/>
          </a:bodyPr>
          <a:lstStyle/>
          <a:p>
            <a:pPr marL="0" indent="0" algn="ctr">
              <a:buNone/>
            </a:pPr>
            <a:r>
              <a:rPr lang="en-US" sz="8000" dirty="0"/>
              <a:t>QUESTIONS?</a:t>
            </a:r>
          </a:p>
        </p:txBody>
      </p:sp>
    </p:spTree>
    <p:extLst>
      <p:ext uri="{BB962C8B-B14F-4D97-AF65-F5344CB8AC3E}">
        <p14:creationId xmlns:p14="http://schemas.microsoft.com/office/powerpoint/2010/main" val="1374941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giant trees in a forest&#10;&#10;Description automatically generated">
            <a:extLst>
              <a:ext uri="{FF2B5EF4-FFF2-40B4-BE49-F238E27FC236}">
                <a16:creationId xmlns:a16="http://schemas.microsoft.com/office/drawing/2014/main" id="{7C1ECF83-8DC2-C868-0663-AC2BBF618B0D}"/>
              </a:ext>
            </a:extLst>
          </p:cNvPr>
          <p:cNvPicPr>
            <a:picLocks noChangeAspect="1"/>
          </p:cNvPicPr>
          <p:nvPr/>
        </p:nvPicPr>
        <p:blipFill rotWithShape="1">
          <a:blip r:embed="rId2">
            <a:extLst>
              <a:ext uri="{28A0092B-C50C-407E-A947-70E740481C1C}">
                <a14:useLocalDpi xmlns:a14="http://schemas.microsoft.com/office/drawing/2010/main" val="0"/>
              </a:ext>
            </a:extLst>
          </a:blip>
          <a:srcRect t="15712" b="31095"/>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100FA7D-9AB6-7313-9C44-DE17CC21DC0C}"/>
              </a:ext>
            </a:extLst>
          </p:cNvPr>
          <p:cNvSpPr>
            <a:spLocks noGrp="1"/>
          </p:cNvSpPr>
          <p:nvPr>
            <p:ph idx="1"/>
          </p:nvPr>
        </p:nvSpPr>
        <p:spPr>
          <a:xfrm>
            <a:off x="163943" y="2087064"/>
            <a:ext cx="4713777" cy="4200093"/>
          </a:xfrm>
        </p:spPr>
        <p:txBody>
          <a:bodyPr>
            <a:normAutofit/>
          </a:bodyPr>
          <a:lstStyle/>
          <a:p>
            <a:pPr marL="0" indent="0">
              <a:buNone/>
            </a:pPr>
            <a:r>
              <a:rPr lang="en-US" b="1" dirty="0"/>
              <a:t>Visit us at:</a:t>
            </a:r>
          </a:p>
          <a:p>
            <a:pPr marL="0" indent="0">
              <a:buNone/>
            </a:pPr>
            <a:endParaRPr lang="en-US" b="1" dirty="0"/>
          </a:p>
          <a:p>
            <a:pPr marL="0" indent="0">
              <a:buNone/>
            </a:pPr>
            <a:r>
              <a:rPr lang="en-US" b="1" dirty="0">
                <a:hlinkClick r:id="rId3"/>
              </a:rPr>
              <a:t>https://www.bia.gov/bia/ots</a:t>
            </a:r>
            <a:endParaRPr lang="en-US" b="1" dirty="0"/>
          </a:p>
          <a:p>
            <a:pPr marL="0" indent="0">
              <a:buNone/>
            </a:pPr>
            <a:endParaRPr lang="en-US" sz="2000" b="1" dirty="0"/>
          </a:p>
          <a:p>
            <a:pPr marL="0" indent="0">
              <a:buNone/>
            </a:pPr>
            <a:endParaRPr lang="en-US" sz="2000" dirty="0"/>
          </a:p>
          <a:p>
            <a:pPr marL="0" indent="0">
              <a:buNone/>
            </a:pPr>
            <a:endParaRPr lang="en-US" sz="2000" dirty="0"/>
          </a:p>
          <a:p>
            <a:endParaRPr lang="en-US" sz="2000" dirty="0"/>
          </a:p>
          <a:p>
            <a:endParaRPr lang="en-US" sz="2000" dirty="0"/>
          </a:p>
        </p:txBody>
      </p:sp>
    </p:spTree>
    <p:extLst>
      <p:ext uri="{BB962C8B-B14F-4D97-AF65-F5344CB8AC3E}">
        <p14:creationId xmlns:p14="http://schemas.microsoft.com/office/powerpoint/2010/main" val="834916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5A504-E9CA-50DB-125A-1E740EFFA6DA}"/>
              </a:ext>
            </a:extLst>
          </p:cNvPr>
          <p:cNvSpPr>
            <a:spLocks noGrp="1"/>
          </p:cNvSpPr>
          <p:nvPr>
            <p:ph type="title"/>
          </p:nvPr>
        </p:nvSpPr>
        <p:spPr>
          <a:xfrm>
            <a:off x="635000" y="640823"/>
            <a:ext cx="3418659" cy="5583148"/>
          </a:xfrm>
        </p:spPr>
        <p:txBody>
          <a:bodyPr anchor="ctr">
            <a:normAutofit/>
          </a:bodyPr>
          <a:lstStyle/>
          <a:p>
            <a:r>
              <a:rPr lang="en-US" sz="5400" b="1">
                <a:effectLst/>
                <a:ea typeface="Calibri" panose="020F0502020204030204" pitchFamily="34" charset="0"/>
                <a:cs typeface="Times New Roman" panose="02020603050405020304" pitchFamily="18" charset="0"/>
              </a:rPr>
              <a:t>FY 2022 General Increases</a:t>
            </a:r>
            <a:endParaRPr lang="en-US"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93A22AD-D3EC-6FE3-8811-51DB8EA43AC7}"/>
              </a:ext>
            </a:extLst>
          </p:cNvPr>
          <p:cNvGraphicFramePr>
            <a:graphicFrameLocks noGrp="1"/>
          </p:cNvGraphicFramePr>
          <p:nvPr>
            <p:ph idx="1"/>
            <p:extLst>
              <p:ext uri="{D42A27DB-BD31-4B8C-83A1-F6EECF244321}">
                <p14:modId xmlns:p14="http://schemas.microsoft.com/office/powerpoint/2010/main" val="93579430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460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993E9F-13B2-07EB-E078-9CE3CBE61205}"/>
              </a:ext>
            </a:extLst>
          </p:cNvPr>
          <p:cNvSpPr>
            <a:spLocks noGrp="1"/>
          </p:cNvSpPr>
          <p:nvPr>
            <p:ph type="title"/>
          </p:nvPr>
        </p:nvSpPr>
        <p:spPr>
          <a:xfrm>
            <a:off x="386531" y="450405"/>
            <a:ext cx="3480474" cy="2502200"/>
          </a:xfrm>
        </p:spPr>
        <p:txBody>
          <a:bodyPr anchor="t">
            <a:normAutofit fontScale="90000"/>
          </a:bodyPr>
          <a:lstStyle/>
          <a:p>
            <a:r>
              <a:rPr lang="en-US" sz="4600" b="1" dirty="0">
                <a:solidFill>
                  <a:srgbClr val="FFFFFF"/>
                </a:solidFill>
              </a:rPr>
              <a:t>Process for </a:t>
            </a:r>
            <a:br>
              <a:rPr lang="en-US" sz="4600" b="1" dirty="0">
                <a:solidFill>
                  <a:srgbClr val="FFFFFF"/>
                </a:solidFill>
              </a:rPr>
            </a:br>
            <a:r>
              <a:rPr lang="en-US" sz="4600" b="1" dirty="0">
                <a:solidFill>
                  <a:srgbClr val="FFFFFF"/>
                </a:solidFill>
              </a:rPr>
              <a:t>FY 2022 </a:t>
            </a:r>
            <a:br>
              <a:rPr lang="en-US" sz="4600" b="1" dirty="0">
                <a:solidFill>
                  <a:srgbClr val="FFFFFF"/>
                </a:solidFill>
              </a:rPr>
            </a:br>
            <a:r>
              <a:rPr lang="en-US" sz="4600" b="1" dirty="0">
                <a:solidFill>
                  <a:srgbClr val="FFFFFF"/>
                </a:solidFill>
              </a:rPr>
              <a:t>Determination of Distribution</a:t>
            </a:r>
          </a:p>
        </p:txBody>
      </p:sp>
      <p:graphicFrame>
        <p:nvGraphicFramePr>
          <p:cNvPr id="12" name="Content Placeholder 2">
            <a:extLst>
              <a:ext uri="{FF2B5EF4-FFF2-40B4-BE49-F238E27FC236}">
                <a16:creationId xmlns:a16="http://schemas.microsoft.com/office/drawing/2014/main" id="{610A3591-69B8-8F2F-ACD6-43C0262F01A9}"/>
              </a:ext>
            </a:extLst>
          </p:cNvPr>
          <p:cNvGraphicFramePr>
            <a:graphicFrameLocks noGrp="1"/>
          </p:cNvGraphicFramePr>
          <p:nvPr>
            <p:ph idx="1"/>
            <p:extLst>
              <p:ext uri="{D42A27DB-BD31-4B8C-83A1-F6EECF244321}">
                <p14:modId xmlns:p14="http://schemas.microsoft.com/office/powerpoint/2010/main" val="317266122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226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buffalo in a field&#10;&#10;Description automatically generated">
            <a:extLst>
              <a:ext uri="{FF2B5EF4-FFF2-40B4-BE49-F238E27FC236}">
                <a16:creationId xmlns:a16="http://schemas.microsoft.com/office/drawing/2014/main" id="{33B202EB-0F69-37E0-7DA1-7E0411953873}"/>
              </a:ext>
            </a:extLst>
          </p:cNvPr>
          <p:cNvPicPr>
            <a:picLocks noChangeAspect="1"/>
          </p:cNvPicPr>
          <p:nvPr/>
        </p:nvPicPr>
        <p:blipFill rotWithShape="1">
          <a:blip r:embed="rId2">
            <a:extLst>
              <a:ext uri="{28A0092B-C50C-407E-A947-70E740481C1C}">
                <a14:useLocalDpi xmlns:a14="http://schemas.microsoft.com/office/drawing/2010/main" val="0"/>
              </a:ext>
            </a:extLst>
          </a:blip>
          <a:srcRect t="7357" b="21720"/>
          <a:stretch/>
        </p:blipFill>
        <p:spPr>
          <a:xfrm>
            <a:off x="2522356" y="10"/>
            <a:ext cx="9669642" cy="6857990"/>
          </a:xfrm>
          <a:prstGeom prst="rect">
            <a:avLst/>
          </a:prstGeom>
        </p:spPr>
      </p:pic>
      <p:sp>
        <p:nvSpPr>
          <p:cNvPr id="26"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D6BE7C-8248-EC3E-36AA-3E45FB46F6D3}"/>
              </a:ext>
            </a:extLst>
          </p:cNvPr>
          <p:cNvSpPr>
            <a:spLocks noGrp="1"/>
          </p:cNvSpPr>
          <p:nvPr>
            <p:ph type="title"/>
          </p:nvPr>
        </p:nvSpPr>
        <p:spPr>
          <a:xfrm>
            <a:off x="117316" y="1215326"/>
            <a:ext cx="4807030" cy="1899912"/>
          </a:xfrm>
        </p:spPr>
        <p:txBody>
          <a:bodyPr>
            <a:normAutofit/>
          </a:bodyPr>
          <a:lstStyle/>
          <a:p>
            <a:r>
              <a:rPr lang="en-US" sz="4000" b="1" dirty="0"/>
              <a:t>Natural Resources TPA </a:t>
            </a:r>
            <a:r>
              <a:rPr lang="en-US" sz="4000" b="1" dirty="0">
                <a:effectLst/>
                <a:ea typeface="Calibri" panose="020F0502020204030204" pitchFamily="34" charset="0"/>
                <a:cs typeface="Times New Roman" panose="02020603050405020304" pitchFamily="18" charset="0"/>
              </a:rPr>
              <a:t>$3M General Increase</a:t>
            </a:r>
            <a:endParaRPr lang="en-US" sz="4000" b="1" dirty="0"/>
          </a:p>
        </p:txBody>
      </p:sp>
      <p:sp>
        <p:nvSpPr>
          <p:cNvPr id="3" name="Content Placeholder 2">
            <a:extLst>
              <a:ext uri="{FF2B5EF4-FFF2-40B4-BE49-F238E27FC236}">
                <a16:creationId xmlns:a16="http://schemas.microsoft.com/office/drawing/2014/main" id="{674A09E8-4791-3B70-9745-4105982CF8DB}"/>
              </a:ext>
            </a:extLst>
          </p:cNvPr>
          <p:cNvSpPr>
            <a:spLocks noGrp="1"/>
          </p:cNvSpPr>
          <p:nvPr>
            <p:ph idx="1"/>
          </p:nvPr>
        </p:nvSpPr>
        <p:spPr>
          <a:xfrm>
            <a:off x="197741" y="3166563"/>
            <a:ext cx="4318418" cy="3742762"/>
          </a:xfrm>
        </p:spPr>
        <p:txBody>
          <a:bodyPr>
            <a:normAutofit/>
          </a:bodyPr>
          <a:lstStyle/>
          <a:p>
            <a:r>
              <a:rPr lang="en-US" sz="2000" dirty="0"/>
              <a:t>42 new Tribes added at $25K each</a:t>
            </a:r>
          </a:p>
          <a:p>
            <a:r>
              <a:rPr lang="en-US" sz="2000" dirty="0"/>
              <a:t>79 existing Tribal programs received increases up to $26K</a:t>
            </a:r>
          </a:p>
          <a:p>
            <a:pPr marL="0" indent="0">
              <a:buNone/>
            </a:pPr>
            <a:endParaRPr lang="en-US" sz="2000" dirty="0"/>
          </a:p>
          <a:p>
            <a:pPr marL="0" indent="0">
              <a:buNone/>
            </a:pPr>
            <a:r>
              <a:rPr lang="en-US" sz="2000" dirty="0"/>
              <a:t>Amount was established to set a program baseline.</a:t>
            </a:r>
          </a:p>
        </p:txBody>
      </p:sp>
    </p:spTree>
    <p:extLst>
      <p:ext uri="{BB962C8B-B14F-4D97-AF65-F5344CB8AC3E}">
        <p14:creationId xmlns:p14="http://schemas.microsoft.com/office/powerpoint/2010/main" val="269619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tall trees in a forest&#10;&#10;Description automatically generated">
            <a:extLst>
              <a:ext uri="{FF2B5EF4-FFF2-40B4-BE49-F238E27FC236}">
                <a16:creationId xmlns:a16="http://schemas.microsoft.com/office/drawing/2014/main" id="{1C7F3D05-C77C-6781-C31F-0153831E3B42}"/>
              </a:ext>
            </a:extLst>
          </p:cNvPr>
          <p:cNvPicPr>
            <a:picLocks noChangeAspect="1"/>
          </p:cNvPicPr>
          <p:nvPr/>
        </p:nvPicPr>
        <p:blipFill rotWithShape="1">
          <a:blip r:embed="rId2">
            <a:extLst>
              <a:ext uri="{28A0092B-C50C-407E-A947-70E740481C1C}">
                <a14:useLocalDpi xmlns:a14="http://schemas.microsoft.com/office/drawing/2010/main" val="0"/>
              </a:ext>
            </a:extLst>
          </a:blip>
          <a:srcRect t="23404" b="23404"/>
          <a:stretch/>
        </p:blipFill>
        <p:spPr>
          <a:xfrm>
            <a:off x="1" y="10"/>
            <a:ext cx="9669642" cy="68579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21D521-FAD9-3B1F-2BEC-DC6AA9AA6173}"/>
              </a:ext>
            </a:extLst>
          </p:cNvPr>
          <p:cNvSpPr>
            <a:spLocks noGrp="1"/>
          </p:cNvSpPr>
          <p:nvPr>
            <p:ph type="title"/>
          </p:nvPr>
        </p:nvSpPr>
        <p:spPr>
          <a:xfrm>
            <a:off x="7411550" y="1061763"/>
            <a:ext cx="4634821" cy="1899912"/>
          </a:xfrm>
        </p:spPr>
        <p:txBody>
          <a:bodyPr>
            <a:normAutofit/>
          </a:bodyPr>
          <a:lstStyle/>
          <a:p>
            <a:r>
              <a:rPr lang="en-US" sz="4000" b="1" dirty="0"/>
              <a:t>Forestry TPA </a:t>
            </a:r>
            <a:br>
              <a:rPr lang="en-US" sz="4000" b="1" dirty="0"/>
            </a:br>
            <a:r>
              <a:rPr lang="en-US" sz="4000" b="1" dirty="0">
                <a:effectLst/>
                <a:ea typeface="Calibri" panose="020F0502020204030204" pitchFamily="34" charset="0"/>
                <a:cs typeface="Times New Roman" panose="02020603050405020304" pitchFamily="18" charset="0"/>
              </a:rPr>
              <a:t>$3M General Increase </a:t>
            </a:r>
            <a:endParaRPr lang="en-US" sz="4000" b="1" dirty="0"/>
          </a:p>
        </p:txBody>
      </p:sp>
      <p:sp>
        <p:nvSpPr>
          <p:cNvPr id="3" name="Content Placeholder 2">
            <a:extLst>
              <a:ext uri="{FF2B5EF4-FFF2-40B4-BE49-F238E27FC236}">
                <a16:creationId xmlns:a16="http://schemas.microsoft.com/office/drawing/2014/main" id="{680441B0-4AB1-97A8-E573-72368E6151AA}"/>
              </a:ext>
            </a:extLst>
          </p:cNvPr>
          <p:cNvSpPr>
            <a:spLocks noGrp="1"/>
          </p:cNvSpPr>
          <p:nvPr>
            <p:ph idx="1"/>
          </p:nvPr>
        </p:nvSpPr>
        <p:spPr>
          <a:xfrm>
            <a:off x="7519754" y="3038456"/>
            <a:ext cx="4418411" cy="3742762"/>
          </a:xfrm>
        </p:spPr>
        <p:txBody>
          <a:bodyPr>
            <a:normAutofit/>
          </a:bodyPr>
          <a:lstStyle/>
          <a:p>
            <a:r>
              <a:rPr lang="en-US" sz="2000" dirty="0"/>
              <a:t>7 new Tribes added</a:t>
            </a:r>
          </a:p>
          <a:p>
            <a:r>
              <a:rPr lang="en-US" sz="2000" dirty="0"/>
              <a:t>26 existing Tribal programs received an increase</a:t>
            </a:r>
          </a:p>
          <a:p>
            <a:pPr marL="0" indent="0">
              <a:buNone/>
            </a:pPr>
            <a:endParaRPr lang="en-US" sz="2000" dirty="0"/>
          </a:p>
          <a:p>
            <a:pPr marL="0" indent="0">
              <a:buNone/>
            </a:pPr>
            <a:r>
              <a:rPr lang="en-US" sz="2000" dirty="0"/>
              <a:t>Amounts vary and are based on </a:t>
            </a:r>
            <a:r>
              <a:rPr lang="en-US" sz="2000" dirty="0">
                <a:effectLst/>
                <a:ea typeface="Calibri" panose="020F0502020204030204" pitchFamily="34" charset="0"/>
              </a:rPr>
              <a:t>the existing formula and special factors like Forest Acres, Indian Forestry Status, Volume Available, Value, etc. </a:t>
            </a:r>
            <a:endParaRPr lang="en-US" sz="2000" dirty="0"/>
          </a:p>
        </p:txBody>
      </p:sp>
    </p:spTree>
    <p:extLst>
      <p:ext uri="{BB962C8B-B14F-4D97-AF65-F5344CB8AC3E}">
        <p14:creationId xmlns:p14="http://schemas.microsoft.com/office/powerpoint/2010/main" val="374851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93547A-34A1-EEB0-E02A-04F3469D90D4}"/>
              </a:ext>
            </a:extLst>
          </p:cNvPr>
          <p:cNvPicPr>
            <a:picLocks noChangeAspect="1"/>
          </p:cNvPicPr>
          <p:nvPr/>
        </p:nvPicPr>
        <p:blipFill rotWithShape="1">
          <a:blip r:embed="rId2">
            <a:extLst>
              <a:ext uri="{28A0092B-C50C-407E-A947-70E740481C1C}">
                <a14:useLocalDpi xmlns:a14="http://schemas.microsoft.com/office/drawing/2010/main" val="0"/>
              </a:ext>
            </a:extLst>
          </a:blip>
          <a:srcRect t="9722" b="37085"/>
          <a:stretch/>
        </p:blipFill>
        <p:spPr>
          <a:xfrm>
            <a:off x="2522356" y="10"/>
            <a:ext cx="9669642" cy="6857990"/>
          </a:xfrm>
          <a:prstGeom prst="rect">
            <a:avLst/>
          </a:prstGeom>
        </p:spPr>
      </p:pic>
      <p:sp>
        <p:nvSpPr>
          <p:cNvPr id="33"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9B043-4275-5EC5-C90F-0DCAEA4165E0}"/>
              </a:ext>
            </a:extLst>
          </p:cNvPr>
          <p:cNvSpPr>
            <a:spLocks noGrp="1"/>
          </p:cNvSpPr>
          <p:nvPr>
            <p:ph type="title"/>
          </p:nvPr>
        </p:nvSpPr>
        <p:spPr>
          <a:xfrm>
            <a:off x="268705" y="752707"/>
            <a:ext cx="4616116" cy="1899912"/>
          </a:xfrm>
        </p:spPr>
        <p:txBody>
          <a:bodyPr>
            <a:normAutofit/>
          </a:bodyPr>
          <a:lstStyle/>
          <a:p>
            <a:r>
              <a:rPr lang="en-US" sz="4000" b="1" dirty="0"/>
              <a:t>Water Resources TPA </a:t>
            </a:r>
            <a:br>
              <a:rPr lang="en-US" sz="4000" b="1" dirty="0"/>
            </a:br>
            <a:r>
              <a:rPr lang="en-US" sz="4000" b="1" dirty="0">
                <a:effectLst/>
                <a:ea typeface="Calibri" panose="020F0502020204030204" pitchFamily="34" charset="0"/>
                <a:cs typeface="Times New Roman" panose="02020603050405020304" pitchFamily="18" charset="0"/>
              </a:rPr>
              <a:t>$2M General Increase</a:t>
            </a:r>
            <a:endParaRPr lang="en-US" sz="4000" b="1" dirty="0"/>
          </a:p>
        </p:txBody>
      </p:sp>
      <p:sp>
        <p:nvSpPr>
          <p:cNvPr id="3" name="Content Placeholder 2">
            <a:extLst>
              <a:ext uri="{FF2B5EF4-FFF2-40B4-BE49-F238E27FC236}">
                <a16:creationId xmlns:a16="http://schemas.microsoft.com/office/drawing/2014/main" id="{2E63A599-3F19-40BF-7CD1-56E80030403B}"/>
              </a:ext>
            </a:extLst>
          </p:cNvPr>
          <p:cNvSpPr>
            <a:spLocks noGrp="1"/>
          </p:cNvSpPr>
          <p:nvPr>
            <p:ph idx="1"/>
          </p:nvPr>
        </p:nvSpPr>
        <p:spPr>
          <a:xfrm>
            <a:off x="268702" y="2652619"/>
            <a:ext cx="4319337" cy="3742762"/>
          </a:xfrm>
        </p:spPr>
        <p:txBody>
          <a:bodyPr>
            <a:normAutofit/>
          </a:bodyPr>
          <a:lstStyle/>
          <a:p>
            <a:pPr marL="0" indent="0">
              <a:buNone/>
            </a:pPr>
            <a:r>
              <a:rPr lang="en-US" sz="2000" dirty="0"/>
              <a:t>Due to the extremely high volume of requests for new Tribal programs it was determined to partially fund as many requests as possible. The few that were denied did not meet the criteria for this program.</a:t>
            </a:r>
          </a:p>
          <a:p>
            <a:pPr marL="0" indent="0">
              <a:buNone/>
            </a:pPr>
            <a:endParaRPr lang="en-US" sz="2000" dirty="0"/>
          </a:p>
          <a:p>
            <a:r>
              <a:rPr lang="en-US" sz="2000" dirty="0"/>
              <a:t>62 new Tribal programs were added, based on proposals</a:t>
            </a:r>
          </a:p>
        </p:txBody>
      </p:sp>
    </p:spTree>
    <p:extLst>
      <p:ext uri="{BB962C8B-B14F-4D97-AF65-F5344CB8AC3E}">
        <p14:creationId xmlns:p14="http://schemas.microsoft.com/office/powerpoint/2010/main" val="1868594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a fish swimming in the water&#10;&#10;Description automatically generated">
            <a:extLst>
              <a:ext uri="{FF2B5EF4-FFF2-40B4-BE49-F238E27FC236}">
                <a16:creationId xmlns:a16="http://schemas.microsoft.com/office/drawing/2014/main" id="{26041365-0864-B06F-7DB6-3C93ED66C78D}"/>
              </a:ext>
            </a:extLst>
          </p:cNvPr>
          <p:cNvPicPr>
            <a:picLocks noChangeAspect="1"/>
          </p:cNvPicPr>
          <p:nvPr/>
        </p:nvPicPr>
        <p:blipFill rotWithShape="1">
          <a:blip r:embed="rId2">
            <a:extLst>
              <a:ext uri="{28A0092B-C50C-407E-A947-70E740481C1C}">
                <a14:useLocalDpi xmlns:a14="http://schemas.microsoft.com/office/drawing/2010/main" val="0"/>
              </a:ext>
            </a:extLst>
          </a:blip>
          <a:srcRect l="11194" r="24298" b="-1"/>
          <a:stretch/>
        </p:blipFill>
        <p:spPr>
          <a:xfrm>
            <a:off x="1" y="10"/>
            <a:ext cx="9669642"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10BA51-A082-3E78-A29B-C383B5A1296C}"/>
              </a:ext>
            </a:extLst>
          </p:cNvPr>
          <p:cNvSpPr>
            <a:spLocks noGrp="1"/>
          </p:cNvSpPr>
          <p:nvPr>
            <p:ph type="title"/>
          </p:nvPr>
        </p:nvSpPr>
        <p:spPr>
          <a:xfrm>
            <a:off x="7789850" y="1215326"/>
            <a:ext cx="4264873" cy="1899912"/>
          </a:xfrm>
        </p:spPr>
        <p:txBody>
          <a:bodyPr>
            <a:normAutofit fontScale="90000"/>
          </a:bodyPr>
          <a:lstStyle/>
          <a:p>
            <a:r>
              <a:rPr lang="en-US" sz="4000" b="1" dirty="0"/>
              <a:t>Wildlife and Parks Program TPA </a:t>
            </a:r>
            <a:br>
              <a:rPr lang="en-US" sz="4000" b="1" dirty="0"/>
            </a:br>
            <a:r>
              <a:rPr lang="en-US" sz="4000" b="1" dirty="0">
                <a:effectLst/>
                <a:ea typeface="Calibri" panose="020F0502020204030204" pitchFamily="34" charset="0"/>
                <a:cs typeface="Times New Roman" panose="02020603050405020304" pitchFamily="18" charset="0"/>
              </a:rPr>
              <a:t>$2M General Increase</a:t>
            </a:r>
            <a:endParaRPr lang="en-US" sz="4000" b="1" dirty="0"/>
          </a:p>
        </p:txBody>
      </p:sp>
      <p:sp>
        <p:nvSpPr>
          <p:cNvPr id="3" name="Content Placeholder 2">
            <a:extLst>
              <a:ext uri="{FF2B5EF4-FFF2-40B4-BE49-F238E27FC236}">
                <a16:creationId xmlns:a16="http://schemas.microsoft.com/office/drawing/2014/main" id="{20A30C50-671C-9581-A865-C6E64C01D9CE}"/>
              </a:ext>
            </a:extLst>
          </p:cNvPr>
          <p:cNvSpPr>
            <a:spLocks noGrp="1"/>
          </p:cNvSpPr>
          <p:nvPr>
            <p:ph idx="1"/>
          </p:nvPr>
        </p:nvSpPr>
        <p:spPr>
          <a:xfrm>
            <a:off x="7985295" y="3255591"/>
            <a:ext cx="4069428" cy="3742762"/>
          </a:xfrm>
        </p:spPr>
        <p:txBody>
          <a:bodyPr>
            <a:normAutofit/>
          </a:bodyPr>
          <a:lstStyle/>
          <a:p>
            <a:r>
              <a:rPr lang="en-US" sz="2000" dirty="0"/>
              <a:t>46 new Tribes added </a:t>
            </a:r>
          </a:p>
          <a:p>
            <a:r>
              <a:rPr lang="en-US" sz="2000" dirty="0"/>
              <a:t>32 existing Tribal programs received increases up to 20K</a:t>
            </a:r>
          </a:p>
          <a:p>
            <a:pPr marL="0" indent="0">
              <a:buNone/>
            </a:pPr>
            <a:endParaRPr lang="en-US" sz="2000" dirty="0"/>
          </a:p>
          <a:p>
            <a:pPr marL="0" indent="0">
              <a:buNone/>
            </a:pPr>
            <a:r>
              <a:rPr lang="en-US" sz="2000" dirty="0"/>
              <a:t>New Tribal program amounts were based on proposals and are anywhere from $10K to $35K. </a:t>
            </a:r>
          </a:p>
        </p:txBody>
      </p:sp>
    </p:spTree>
    <p:extLst>
      <p:ext uri="{BB962C8B-B14F-4D97-AF65-F5344CB8AC3E}">
        <p14:creationId xmlns:p14="http://schemas.microsoft.com/office/powerpoint/2010/main" val="2058368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D3F4EA-FFDB-F723-8E47-6A4A73EEFF82}"/>
              </a:ext>
            </a:extLst>
          </p:cNvPr>
          <p:cNvSpPr>
            <a:spLocks noGrp="1"/>
          </p:cNvSpPr>
          <p:nvPr>
            <p:ph type="title"/>
          </p:nvPr>
        </p:nvSpPr>
        <p:spPr>
          <a:xfrm>
            <a:off x="841248" y="256032"/>
            <a:ext cx="10506456" cy="1014984"/>
          </a:xfrm>
        </p:spPr>
        <p:txBody>
          <a:bodyPr anchor="b">
            <a:normAutofit/>
          </a:bodyPr>
          <a:lstStyle/>
          <a:p>
            <a:r>
              <a:rPr lang="en-US" b="1" dirty="0"/>
              <a:t>Process to become permanent base </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16B7E17-8E0D-C94B-4993-9F0C08731992}"/>
              </a:ext>
            </a:extLst>
          </p:cNvPr>
          <p:cNvGraphicFramePr>
            <a:graphicFrameLocks noGrp="1"/>
          </p:cNvGraphicFramePr>
          <p:nvPr>
            <p:ph idx="1"/>
            <p:extLst>
              <p:ext uri="{D42A27DB-BD31-4B8C-83A1-F6EECF244321}">
                <p14:modId xmlns:p14="http://schemas.microsoft.com/office/powerpoint/2010/main" val="270521743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133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4829E4-2C79-D401-4221-64F6359F130C}"/>
              </a:ext>
            </a:extLst>
          </p:cNvPr>
          <p:cNvSpPr>
            <a:spLocks noGrp="1"/>
          </p:cNvSpPr>
          <p:nvPr>
            <p:ph type="title"/>
          </p:nvPr>
        </p:nvSpPr>
        <p:spPr>
          <a:xfrm>
            <a:off x="838200" y="365125"/>
            <a:ext cx="10515600" cy="1325563"/>
          </a:xfrm>
        </p:spPr>
        <p:txBody>
          <a:bodyPr>
            <a:normAutofit/>
          </a:bodyPr>
          <a:lstStyle/>
          <a:p>
            <a:r>
              <a:rPr lang="en-US" sz="5400" b="1" dirty="0"/>
              <a:t>Pain Points and Lessons Learned</a:t>
            </a:r>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0F5ACEF-FC2E-19E2-072A-B55C4798C4C1}"/>
              </a:ext>
            </a:extLst>
          </p:cNvPr>
          <p:cNvGraphicFramePr>
            <a:graphicFrameLocks noGrp="1"/>
          </p:cNvGraphicFramePr>
          <p:nvPr>
            <p:ph idx="1"/>
            <p:extLst>
              <p:ext uri="{D42A27DB-BD31-4B8C-83A1-F6EECF244321}">
                <p14:modId xmlns:p14="http://schemas.microsoft.com/office/powerpoint/2010/main" val="182698897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1335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613</Words>
  <Application>Microsoft Office PowerPoint</Application>
  <PresentationFormat>Widescreen</PresentationFormat>
  <Paragraphs>72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FY 2022 and 2023  Tribal Priority Allocation  Natural Resources General Increases</vt:lpstr>
      <vt:lpstr>FY 2022 General Increases</vt:lpstr>
      <vt:lpstr>Process for  FY 2022  Determination of Distribution</vt:lpstr>
      <vt:lpstr>Natural Resources TPA $3M General Increase</vt:lpstr>
      <vt:lpstr>Forestry TPA  $3M General Increase </vt:lpstr>
      <vt:lpstr>Water Resources TPA  $2M General Increase</vt:lpstr>
      <vt:lpstr>Wildlife and Parks Program TPA  $2M General Increase</vt:lpstr>
      <vt:lpstr>Process to become permanent base </vt:lpstr>
      <vt:lpstr>Pain Points and Lessons Learned</vt:lpstr>
      <vt:lpstr>OTS Improvements</vt:lpstr>
      <vt:lpstr>FY 2023 General Increases</vt:lpstr>
      <vt:lpstr>Next Steps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2022 and 2023 Tribal Priority Allocation General Increases</dc:title>
  <dc:creator>Locke, Trina</dc:creator>
  <cp:lastModifiedBy>Locke, Trina</cp:lastModifiedBy>
  <cp:revision>1</cp:revision>
  <dcterms:created xsi:type="dcterms:W3CDTF">2024-02-16T14:32:30Z</dcterms:created>
  <dcterms:modified xsi:type="dcterms:W3CDTF">2024-02-18T01:20:51Z</dcterms:modified>
</cp:coreProperties>
</file>