
<file path=[Content_Types].xml><?xml version="1.0" encoding="utf-8"?>
<Types xmlns="http://schemas.openxmlformats.org/package/2006/content-types">
  <Default Extension="tmp" ContentType="image/png"/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14"/>
  </p:notesMasterIdLst>
  <p:sldIdLst>
    <p:sldId id="259" r:id="rId5"/>
    <p:sldId id="261" r:id="rId6"/>
    <p:sldId id="262" r:id="rId7"/>
    <p:sldId id="263" r:id="rId8"/>
    <p:sldId id="265" r:id="rId9"/>
    <p:sldId id="264" r:id="rId10"/>
    <p:sldId id="256" r:id="rId11"/>
    <p:sldId id="260" r:id="rId12"/>
    <p:sldId id="258" r:id="rId13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3979C"/>
    <a:srgbClr val="0089B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1"/>
    <p:restoredTop sz="94701"/>
  </p:normalViewPr>
  <p:slideViewPr>
    <p:cSldViewPr snapToGrid="0" snapToObjects="1">
      <p:cViewPr varScale="1">
        <p:scale>
          <a:sx n="65" d="100"/>
          <a:sy n="65" d="100"/>
        </p:scale>
        <p:origin x="1320" y="4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tableStyles" Target="tableStyle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presProps" Target="presProps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DA81F65-97F6-4DCD-A66A-6D35F398D18B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159AC70-DB14-4B89-B470-90805EDD5A8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438945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A5F5065-E937-3845-8CAB-17EC26C67DCE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048475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A5F5065-E937-3845-8CAB-17EC26C67DCE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496209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A5F5065-E937-3845-8CAB-17EC26C67DCE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401050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010567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07094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984757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837570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542372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2936292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57929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26330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3960219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69726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34609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0F2ABD2-BDF5-084E-8E77-F965560DF6C3}" type="datetimeFigureOut">
              <a:rPr lang="en-US" smtClean="0"/>
              <a:t>4/17/2024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2EC3479-2FE1-F844-9B56-BB965D2EDF0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ANTHC PPT Footer.jpg"/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829453"/>
            <a:ext cx="9144000" cy="10285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565335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tmp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mp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tmp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tmp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NTHC Logo Slide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31776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Medicaid Redetermination</a:t>
            </a:r>
            <a:br>
              <a:rPr lang="en-US" dirty="0" smtClean="0"/>
            </a:br>
            <a:r>
              <a:rPr lang="en-US" dirty="0" smtClean="0"/>
              <a:t>State of Alaska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585898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Screen Clippi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727" y="2043041"/>
            <a:ext cx="6788728" cy="27719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71861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Screen Clippi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8211" y="1707268"/>
            <a:ext cx="5167578" cy="34434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844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Screen Clippi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924233"/>
            <a:ext cx="9144000" cy="37836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50130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Screen Clippi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23791" y="1938261"/>
            <a:ext cx="6696419" cy="29814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73567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45388" y="360814"/>
            <a:ext cx="8012812" cy="469820"/>
          </a:xfrm>
        </p:spPr>
        <p:txBody>
          <a:bodyPr>
            <a:normAutofit fontScale="90000"/>
          </a:bodyPr>
          <a:lstStyle/>
          <a:p>
            <a:pPr algn="l"/>
            <a:r>
              <a:rPr lang="en-US" dirty="0" smtClean="0">
                <a:solidFill>
                  <a:srgbClr val="0089BB"/>
                </a:solidFill>
                <a:latin typeface="Museo Slab 500"/>
                <a:cs typeface="Museo Slab 500"/>
              </a:rPr>
              <a:t>Timeline of Data</a:t>
            </a:r>
            <a:endParaRPr lang="en-US" dirty="0">
              <a:solidFill>
                <a:srgbClr val="0089BB"/>
              </a:solidFill>
              <a:latin typeface="Museo Slab 500"/>
              <a:cs typeface="Museo Slab 50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0" y="1037408"/>
            <a:ext cx="8880529" cy="42473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 smtClean="0"/>
              <a:t>May </a:t>
            </a:r>
            <a:r>
              <a:rPr lang="en-US" smtClean="0"/>
              <a:t>2023 </a:t>
            </a:r>
            <a:r>
              <a:rPr lang="en-US" smtClean="0"/>
              <a:t>ANTHC</a:t>
            </a:r>
            <a:r>
              <a:rPr lang="en-US" smtClean="0"/>
              <a:t> </a:t>
            </a:r>
            <a:r>
              <a:rPr lang="en-US" dirty="0"/>
              <a:t>began negotiating with DOH to obtain access to redetermination </a:t>
            </a:r>
            <a:r>
              <a:rPr lang="en-US" dirty="0" smtClean="0"/>
              <a:t>data.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smtClean="0"/>
              <a:t>Leveraged </a:t>
            </a:r>
            <a:r>
              <a:rPr lang="en-US" b="1" i="1" u="sng" dirty="0"/>
              <a:t>CMS guidance encouraging states to share redetermination data</a:t>
            </a:r>
            <a:r>
              <a:rPr lang="en-US" dirty="0"/>
              <a:t> with Tribes and Tribal health </a:t>
            </a:r>
            <a:r>
              <a:rPr lang="en-US" dirty="0" smtClean="0"/>
              <a:t>providers</a:t>
            </a:r>
            <a:endParaRPr lang="en-US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 smtClean="0"/>
              <a:t>July </a:t>
            </a:r>
            <a:r>
              <a:rPr lang="en-US" dirty="0"/>
              <a:t>2023, DOH agreed to share the data, but only through an amendment to an existing data sharing agreement between ANTHC and </a:t>
            </a:r>
            <a:r>
              <a:rPr lang="en-US" dirty="0" smtClean="0"/>
              <a:t>DOH</a:t>
            </a:r>
            <a:endParaRPr lang="en-US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b="1" i="1" u="sng" dirty="0" smtClean="0"/>
              <a:t>August 2023 ANTHC </a:t>
            </a:r>
            <a:r>
              <a:rPr lang="en-US" b="1" i="1" u="sng" dirty="0"/>
              <a:t>received the first data </a:t>
            </a:r>
            <a:r>
              <a:rPr lang="en-US" b="1" i="1" u="sng" dirty="0" smtClean="0"/>
              <a:t>transmission</a:t>
            </a:r>
            <a:endParaRPr lang="en-US" dirty="0" smtClean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smtClean="0"/>
              <a:t>DOH </a:t>
            </a:r>
            <a:r>
              <a:rPr lang="en-US" dirty="0"/>
              <a:t>sends the data over in three sequential </a:t>
            </a:r>
            <a:r>
              <a:rPr lang="en-US" dirty="0" smtClean="0"/>
              <a:t>batches: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 smtClean="0"/>
              <a:t>Beginning </a:t>
            </a:r>
            <a:r>
              <a:rPr lang="en-US" dirty="0"/>
              <a:t>of each month, DOH sends over all the names (and personally identifying information) of individuals that are going to be processed that month. (</a:t>
            </a:r>
            <a:r>
              <a:rPr lang="en-US" i="1" dirty="0"/>
              <a:t>ANTHC does not use this data</a:t>
            </a:r>
            <a:r>
              <a:rPr lang="en-US" dirty="0" smtClean="0"/>
              <a:t>.)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 smtClean="0"/>
              <a:t>Mid-month</a:t>
            </a:r>
            <a:r>
              <a:rPr lang="en-US" dirty="0"/>
              <a:t>, DOH sends over the list of names of individuals that will receive renewal packets in the mail (</a:t>
            </a:r>
            <a:r>
              <a:rPr lang="en-US" i="1" dirty="0"/>
              <a:t>in other words, the people who did not successfully process through the automated system</a:t>
            </a:r>
            <a:r>
              <a:rPr lang="en-US" dirty="0" smtClean="0"/>
              <a:t>).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 smtClean="0"/>
              <a:t>End </a:t>
            </a:r>
            <a:r>
              <a:rPr lang="en-US" dirty="0"/>
              <a:t>of month data is the list of names of individuals due to be terminated from Medicaid</a:t>
            </a:r>
            <a:r>
              <a:rPr lang="en-US" dirty="0" smtClean="0"/>
              <a:t>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26006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>
            <a:extLst>
              <a:ext uri="{FF2B5EF4-FFF2-40B4-BE49-F238E27FC236}">
                <a16:creationId xmlns:a16="http://schemas.microsoft.com/office/drawing/2014/main" id="{39F6754F-518A-C54D-9928-0B103295E9CC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BC6D690E-B51F-0340-BD9C-E7635B7F10A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9144000" cy="6860644"/>
          </a:xfrm>
        </p:spPr>
      </p:pic>
    </p:spTree>
    <p:extLst>
      <p:ext uri="{BB962C8B-B14F-4D97-AF65-F5344CB8AC3E}">
        <p14:creationId xmlns:p14="http://schemas.microsoft.com/office/powerpoint/2010/main" val="21878211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NTHC Logo Slide Reverse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458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00136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9DEF66683F1904A9D18C86F600002D8" ma:contentTypeVersion="18" ma:contentTypeDescription="Create a new document." ma:contentTypeScope="" ma:versionID="bbdac320460c27aa7a24f68483c77f33">
  <xsd:schema xmlns:xsd="http://www.w3.org/2001/XMLSchema" xmlns:xs="http://www.w3.org/2001/XMLSchema" xmlns:p="http://schemas.microsoft.com/office/2006/metadata/properties" xmlns:ns2="c3e7fb3a-f61c-4241-9fbd-03f77e035e59" xmlns:ns3="b37bbeab-e64e-43e9-894e-e09b3b82ea91" targetNamespace="http://schemas.microsoft.com/office/2006/metadata/properties" ma:root="true" ma:fieldsID="325511f9f3ba21235ae59dbe486452a2" ns2:_="" ns3:_="">
    <xsd:import namespace="c3e7fb3a-f61c-4241-9fbd-03f77e035e59"/>
    <xsd:import namespace="b37bbeab-e64e-43e9-894e-e09b3b82ea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2:MediaServiceLocation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bjectDetectorVersions" minOccurs="0"/>
                <xsd:element ref="ns2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c3e7fb3a-f61c-4241-9fbd-03f77e035e59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ternalName="MediaServiceDateTaken" ma:readOnly="true">
      <xsd:simpleType>
        <xsd:restriction base="dms:Text"/>
      </xsd:simpleType>
    </xsd:element>
    <xsd:element name="MediaServiceGenerationTime" ma:index="11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4" nillable="true" ma:displayName="Location" ma:internalName="MediaServiceLocation" ma:readOnly="true">
      <xsd:simpleType>
        <xsd:restriction base="dms:Text"/>
      </xsd:simpleType>
    </xsd:element>
    <xsd:element name="MediaServiceAutoKeyPoints" ma:index="15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6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LengthInSeconds" ma:index="19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1" nillable="true" ma:taxonomy="true" ma:internalName="lcf76f155ced4ddcb4097134ff3c332f" ma:taxonomyFieldName="MediaServiceImageTags" ma:displayName="Image Tags" ma:readOnly="false" ma:fieldId="{5cf76f15-5ced-4ddc-b409-7134ff3c332f}" ma:taxonomyMulti="true" ma:sspId="dd666a43-d96d-4f4b-b12f-397f8ab1e32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3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4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37bbeab-e64e-43e9-894e-e09b3b82ea91" elementFormDefault="qualified">
    <xsd:import namespace="http://schemas.microsoft.com/office/2006/documentManagement/types"/>
    <xsd:import namespace="http://schemas.microsoft.com/office/infopath/2007/PartnerControls"/>
    <xsd:element name="SharedWithUsers" ma:index="17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8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2" nillable="true" ma:displayName="Taxonomy Catch All Column" ma:hidden="true" ma:list="{a2c23464-064b-4240-ab2a-a8d730b63fa3}" ma:internalName="TaxCatchAll" ma:showField="CatchAllData" ma:web="b37bbeab-e64e-43e9-894e-e09b3b82ea91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b37bbeab-e64e-43e9-894e-e09b3b82ea91" xsi:nil="true"/>
    <lcf76f155ced4ddcb4097134ff3c332f xmlns="c3e7fb3a-f61c-4241-9fbd-03f77e035e59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F1EB125F-340D-4D74-8F56-82E06A977CD2}"/>
</file>

<file path=customXml/itemProps2.xml><?xml version="1.0" encoding="utf-8"?>
<ds:datastoreItem xmlns:ds="http://schemas.openxmlformats.org/officeDocument/2006/customXml" ds:itemID="{1DB571B2-8705-4020-9A64-F4DCF93E51CF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48B3F1F4-5968-4B81-BAB0-5FD5631897F6}">
  <ds:schemaRefs>
    <ds:schemaRef ds:uri="http://purl.org/dc/dcmitype/"/>
    <ds:schemaRef ds:uri="http://schemas.openxmlformats.org/package/2006/metadata/core-properties"/>
    <ds:schemaRef ds:uri="http://schemas.microsoft.com/office/2006/documentManagement/types"/>
    <ds:schemaRef ds:uri="http://purl.org/dc/terms/"/>
    <ds:schemaRef ds:uri="http://schemas.microsoft.com/office/infopath/2007/PartnerControls"/>
    <ds:schemaRef ds:uri="http://schemas.microsoft.com/sharepoint/v4"/>
    <ds:schemaRef ds:uri="http://purl.org/dc/elements/1.1/"/>
    <ds:schemaRef ds:uri="http://schemas.microsoft.com/office/2006/metadata/properties"/>
    <ds:schemaRef ds:uri="http://www.w3.org/XML/1998/namespace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91</TotalTime>
  <Words>170</Words>
  <Application>Microsoft Office PowerPoint</Application>
  <PresentationFormat>On-screen Show (4:3)</PresentationFormat>
  <Paragraphs>13</Paragraphs>
  <Slides>9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Arial</vt:lpstr>
      <vt:lpstr>Calibri</vt:lpstr>
      <vt:lpstr>Museo Slab 500</vt:lpstr>
      <vt:lpstr>Office Theme</vt:lpstr>
      <vt:lpstr>PowerPoint Presentation</vt:lpstr>
      <vt:lpstr>Medicaid Redetermination State of Alaska</vt:lpstr>
      <vt:lpstr>PowerPoint Presentation</vt:lpstr>
      <vt:lpstr>PowerPoint Presentation</vt:lpstr>
      <vt:lpstr>PowerPoint Presentation</vt:lpstr>
      <vt:lpstr>PowerPoint Presentation</vt:lpstr>
      <vt:lpstr>Timeline of Data</vt:lpstr>
      <vt:lpstr>PowerPoint Presentation</vt:lpstr>
      <vt:lpstr>PowerPoint Presentation</vt:lpstr>
    </vt:vector>
  </TitlesOfParts>
  <Company>ANTHC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Lindsay Rexford</dc:creator>
  <cp:keywords/>
  <dc:description/>
  <cp:lastModifiedBy>Moreau-Johnson, Gennifer L</cp:lastModifiedBy>
  <cp:revision>14</cp:revision>
  <dcterms:created xsi:type="dcterms:W3CDTF">2014-08-22T22:24:24Z</dcterms:created>
  <dcterms:modified xsi:type="dcterms:W3CDTF">2024-04-17T13:34:06Z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0x01010069DEF66683F1904A9D18C86F600002D8</vt:lpwstr>
  </property>
  <property fmtid="{D5CDD505-2E9C-101B-9397-08002B2CF9AE}" pid="3" name="Order">
    <vt:r8>3400</vt:r8>
  </property>
  <property fmtid="{D5CDD505-2E9C-101B-9397-08002B2CF9AE}" pid="4" name="URL">
    <vt:lpwstr/>
  </property>
  <property fmtid="{D5CDD505-2E9C-101B-9397-08002B2CF9AE}" pid="5" name="AlternateThumbnailUrl">
    <vt:lpwstr/>
  </property>
  <property fmtid="{D5CDD505-2E9C-101B-9397-08002B2CF9AE}" pid="6" name="xd_ProgID">
    <vt:lpwstr/>
  </property>
  <property fmtid="{D5CDD505-2E9C-101B-9397-08002B2CF9AE}" pid="7" name="_CopySource">
    <vt:lpwstr>http://share.home.anthc.org/admin/marketing/Shared Documents/ANTHC PowerPoint Template.pptx</vt:lpwstr>
  </property>
  <property fmtid="{D5CDD505-2E9C-101B-9397-08002B2CF9AE}" pid="8" name="wic_System_Copyright">
    <vt:lpwstr/>
  </property>
  <property fmtid="{D5CDD505-2E9C-101B-9397-08002B2CF9AE}" pid="9" name="_SourceUrl">
    <vt:lpwstr/>
  </property>
  <property fmtid="{D5CDD505-2E9C-101B-9397-08002B2CF9AE}" pid="10" name="_SharedFileIndex">
    <vt:lpwstr/>
  </property>
  <property fmtid="{D5CDD505-2E9C-101B-9397-08002B2CF9AE}" pid="11" name="Comments">
    <vt:lpwstr/>
  </property>
  <property fmtid="{D5CDD505-2E9C-101B-9397-08002B2CF9AE}" pid="12" name="TemplateUrl">
    <vt:lpwstr/>
  </property>
</Properties>
</file>