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 id="2147483672" r:id="rId5"/>
  </p:sldMasterIdLst>
  <p:notesMasterIdLst>
    <p:notesMasterId r:id="rId17"/>
  </p:notesMasterIdLst>
  <p:handoutMasterIdLst>
    <p:handoutMasterId r:id="rId18"/>
  </p:handoutMasterIdLst>
  <p:sldIdLst>
    <p:sldId id="274" r:id="rId6"/>
    <p:sldId id="701" r:id="rId7"/>
    <p:sldId id="9236" r:id="rId8"/>
    <p:sldId id="343" r:id="rId9"/>
    <p:sldId id="346" r:id="rId10"/>
    <p:sldId id="348" r:id="rId11"/>
    <p:sldId id="300" r:id="rId12"/>
    <p:sldId id="1369" r:id="rId13"/>
    <p:sldId id="9235" r:id="rId14"/>
    <p:sldId id="9237" r:id="rId15"/>
    <p:sldId id="1333" r:id="rId16"/>
  </p:sldIdLst>
  <p:sldSz cx="12192000" cy="6858000"/>
  <p:notesSz cx="7023100" cy="93091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Hu, Albert - RD, Washington, DC" initials="HA-RWD" lastIdx="1" clrIdx="0">
    <p:extLst>
      <p:ext uri="{19B8F6BF-5375-455C-9EA6-DF929625EA0E}">
        <p15:presenceInfo xmlns:p15="http://schemas.microsoft.com/office/powerpoint/2012/main" userId="Hu, Albert - RD, Washington, DC"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4F324AD7-D4E2-4EA3-B7A5-5A40C36115E4}" v="5" dt="2024-04-16T04:00:32.112"/>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353" autoAdjust="0"/>
    <p:restoredTop sz="95887" autoAdjust="0"/>
  </p:normalViewPr>
  <p:slideViewPr>
    <p:cSldViewPr snapToGrid="0">
      <p:cViewPr varScale="1">
        <p:scale>
          <a:sx n="59" d="100"/>
          <a:sy n="59" d="100"/>
        </p:scale>
        <p:origin x="840" y="16"/>
      </p:cViewPr>
      <p:guideLst/>
    </p:cSldViewPr>
  </p:slideViewPr>
  <p:notesTextViewPr>
    <p:cViewPr>
      <p:scale>
        <a:sx n="1" d="1"/>
        <a:sy n="1" d="1"/>
      </p:scale>
      <p:origin x="0" y="-216"/>
    </p:cViewPr>
  </p:notesTextViewPr>
  <p:sorterViewPr>
    <p:cViewPr>
      <p:scale>
        <a:sx n="100" d="100"/>
        <a:sy n="100" d="100"/>
      </p:scale>
      <p:origin x="0" y="0"/>
    </p:cViewPr>
  </p:sorterViewPr>
  <p:notesViewPr>
    <p:cSldViewPr snapToGrid="0">
      <p:cViewPr varScale="1">
        <p:scale>
          <a:sx n="85" d="100"/>
          <a:sy n="85" d="100"/>
        </p:scale>
        <p:origin x="3846" y="102"/>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handoutMaster" Target="handoutMasters/handoutMaster1.xml"/><Relationship Id="rId3" Type="http://schemas.openxmlformats.org/officeDocument/2006/relationships/customXml" Target="../customXml/item3.xml"/><Relationship Id="rId21" Type="http://schemas.openxmlformats.org/officeDocument/2006/relationships/viewProps" Target="viewProps.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notesMaster" Target="notesMasters/notesMaster1.xml"/><Relationship Id="rId25" Type="http://schemas.microsoft.com/office/2015/10/relationships/revisionInfo" Target="revisionInfo.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presProps" Target="presProps.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microsoft.com/office/2016/11/relationships/changesInfo" Target="changesInfos/changesInfo1.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tableStyles" Target="tableStyles.xml"/><Relationship Id="rId10" Type="http://schemas.openxmlformats.org/officeDocument/2006/relationships/slide" Target="slides/slide5.xml"/><Relationship Id="rId19" Type="http://schemas.openxmlformats.org/officeDocument/2006/relationships/commentAuthors" Target="commentAuthors.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theme" Target="theme/theme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Buelow, Tedd - RD, CO" userId="d0f1d6ff-86d1-4906-90be-8392c86ea033" providerId="ADAL" clId="{4F324AD7-D4E2-4EA3-B7A5-5A40C36115E4}"/>
    <pc:docChg chg="undo custSel addSld modSld">
      <pc:chgData name="Buelow, Tedd - RD, CO" userId="d0f1d6ff-86d1-4906-90be-8392c86ea033" providerId="ADAL" clId="{4F324AD7-D4E2-4EA3-B7A5-5A40C36115E4}" dt="2024-04-16T04:14:31.150" v="1042" actId="20577"/>
      <pc:docMkLst>
        <pc:docMk/>
      </pc:docMkLst>
      <pc:sldChg chg="modSp mod">
        <pc:chgData name="Buelow, Tedd - RD, CO" userId="d0f1d6ff-86d1-4906-90be-8392c86ea033" providerId="ADAL" clId="{4F324AD7-D4E2-4EA3-B7A5-5A40C36115E4}" dt="2024-04-12T21:47:01.406" v="137" actId="1038"/>
        <pc:sldMkLst>
          <pc:docMk/>
          <pc:sldMk cId="3201527957" sldId="274"/>
        </pc:sldMkLst>
        <pc:spChg chg="mod">
          <ac:chgData name="Buelow, Tedd - RD, CO" userId="d0f1d6ff-86d1-4906-90be-8392c86ea033" providerId="ADAL" clId="{4F324AD7-D4E2-4EA3-B7A5-5A40C36115E4}" dt="2024-04-12T21:47:01.406" v="137" actId="1038"/>
          <ac:spMkLst>
            <pc:docMk/>
            <pc:sldMk cId="3201527957" sldId="274"/>
            <ac:spMk id="2" creationId="{2E4F14DB-582F-7E4C-ADF4-0D46391A08C8}"/>
          </ac:spMkLst>
        </pc:spChg>
        <pc:spChg chg="mod">
          <ac:chgData name="Buelow, Tedd - RD, CO" userId="d0f1d6ff-86d1-4906-90be-8392c86ea033" providerId="ADAL" clId="{4F324AD7-D4E2-4EA3-B7A5-5A40C36115E4}" dt="2024-04-12T21:47:01.406" v="137" actId="1038"/>
          <ac:spMkLst>
            <pc:docMk/>
            <pc:sldMk cId="3201527957" sldId="274"/>
            <ac:spMk id="3" creationId="{301E5EA6-6F2F-CC48-9751-DFD88AA2E485}"/>
          </ac:spMkLst>
        </pc:spChg>
      </pc:sldChg>
      <pc:sldChg chg="modSp mod">
        <pc:chgData name="Buelow, Tedd - RD, CO" userId="d0f1d6ff-86d1-4906-90be-8392c86ea033" providerId="ADAL" clId="{4F324AD7-D4E2-4EA3-B7A5-5A40C36115E4}" dt="2024-04-12T21:48:35.774" v="141" actId="255"/>
        <pc:sldMkLst>
          <pc:docMk/>
          <pc:sldMk cId="1168163240" sldId="300"/>
        </pc:sldMkLst>
        <pc:spChg chg="mod">
          <ac:chgData name="Buelow, Tedd - RD, CO" userId="d0f1d6ff-86d1-4906-90be-8392c86ea033" providerId="ADAL" clId="{4F324AD7-D4E2-4EA3-B7A5-5A40C36115E4}" dt="2024-04-12T21:48:35.774" v="141" actId="255"/>
          <ac:spMkLst>
            <pc:docMk/>
            <pc:sldMk cId="1168163240" sldId="300"/>
            <ac:spMk id="2" creationId="{74341AA2-8BFA-9740-A004-A2F7049CC86F}"/>
          </ac:spMkLst>
        </pc:spChg>
      </pc:sldChg>
      <pc:sldChg chg="modSp mod">
        <pc:chgData name="Buelow, Tedd - RD, CO" userId="d0f1d6ff-86d1-4906-90be-8392c86ea033" providerId="ADAL" clId="{4F324AD7-D4E2-4EA3-B7A5-5A40C36115E4}" dt="2024-04-16T04:02:26.903" v="936" actId="1036"/>
        <pc:sldMkLst>
          <pc:docMk/>
          <pc:sldMk cId="913570626" sldId="343"/>
        </pc:sldMkLst>
        <pc:spChg chg="mod">
          <ac:chgData name="Buelow, Tedd - RD, CO" userId="d0f1d6ff-86d1-4906-90be-8392c86ea033" providerId="ADAL" clId="{4F324AD7-D4E2-4EA3-B7A5-5A40C36115E4}" dt="2024-04-16T04:02:26.903" v="936" actId="1036"/>
          <ac:spMkLst>
            <pc:docMk/>
            <pc:sldMk cId="913570626" sldId="343"/>
            <ac:spMk id="3" creationId="{3B1FB47F-4FAB-4D9F-9E30-6C35DBE27A99}"/>
          </ac:spMkLst>
        </pc:spChg>
      </pc:sldChg>
      <pc:sldChg chg="modSp mod">
        <pc:chgData name="Buelow, Tedd - RD, CO" userId="d0f1d6ff-86d1-4906-90be-8392c86ea033" providerId="ADAL" clId="{4F324AD7-D4E2-4EA3-B7A5-5A40C36115E4}" dt="2024-04-16T04:03:19.004" v="939" actId="255"/>
        <pc:sldMkLst>
          <pc:docMk/>
          <pc:sldMk cId="4030247370" sldId="348"/>
        </pc:sldMkLst>
        <pc:spChg chg="mod">
          <ac:chgData name="Buelow, Tedd - RD, CO" userId="d0f1d6ff-86d1-4906-90be-8392c86ea033" providerId="ADAL" clId="{4F324AD7-D4E2-4EA3-B7A5-5A40C36115E4}" dt="2024-04-16T04:03:19.004" v="939" actId="255"/>
          <ac:spMkLst>
            <pc:docMk/>
            <pc:sldMk cId="4030247370" sldId="348"/>
            <ac:spMk id="3" creationId="{3B1FB47F-4FAB-4D9F-9E30-6C35DBE27A99}"/>
          </ac:spMkLst>
        </pc:spChg>
      </pc:sldChg>
      <pc:sldChg chg="modSp mod">
        <pc:chgData name="Buelow, Tedd - RD, CO" userId="d0f1d6ff-86d1-4906-90be-8392c86ea033" providerId="ADAL" clId="{4F324AD7-D4E2-4EA3-B7A5-5A40C36115E4}" dt="2024-04-12T21:47:28.673" v="140" actId="2711"/>
        <pc:sldMkLst>
          <pc:docMk/>
          <pc:sldMk cId="1834766164" sldId="701"/>
        </pc:sldMkLst>
        <pc:spChg chg="mod">
          <ac:chgData name="Buelow, Tedd - RD, CO" userId="d0f1d6ff-86d1-4906-90be-8392c86ea033" providerId="ADAL" clId="{4F324AD7-D4E2-4EA3-B7A5-5A40C36115E4}" dt="2024-04-12T21:47:28.673" v="140" actId="2711"/>
          <ac:spMkLst>
            <pc:docMk/>
            <pc:sldMk cId="1834766164" sldId="701"/>
            <ac:spMk id="7" creationId="{5979EE5B-F64D-F5E6-D90A-80A411985814}"/>
          </ac:spMkLst>
        </pc:spChg>
      </pc:sldChg>
      <pc:sldChg chg="modSp mod">
        <pc:chgData name="Buelow, Tedd - RD, CO" userId="d0f1d6ff-86d1-4906-90be-8392c86ea033" providerId="ADAL" clId="{4F324AD7-D4E2-4EA3-B7A5-5A40C36115E4}" dt="2024-04-16T04:04:34.955" v="969" actId="20577"/>
        <pc:sldMkLst>
          <pc:docMk/>
          <pc:sldMk cId="735776996" sldId="1369"/>
        </pc:sldMkLst>
        <pc:spChg chg="mod">
          <ac:chgData name="Buelow, Tedd - RD, CO" userId="d0f1d6ff-86d1-4906-90be-8392c86ea033" providerId="ADAL" clId="{4F324AD7-D4E2-4EA3-B7A5-5A40C36115E4}" dt="2024-04-16T04:04:34.955" v="969" actId="20577"/>
          <ac:spMkLst>
            <pc:docMk/>
            <pc:sldMk cId="735776996" sldId="1369"/>
            <ac:spMk id="9" creationId="{0D699465-3048-4986-9B97-4927B0A94B5B}"/>
          </ac:spMkLst>
        </pc:spChg>
      </pc:sldChg>
      <pc:sldChg chg="addSp modSp mod">
        <pc:chgData name="Buelow, Tedd - RD, CO" userId="d0f1d6ff-86d1-4906-90be-8392c86ea033" providerId="ADAL" clId="{4F324AD7-D4E2-4EA3-B7A5-5A40C36115E4}" dt="2024-04-16T04:05:01.941" v="979" actId="20577"/>
        <pc:sldMkLst>
          <pc:docMk/>
          <pc:sldMk cId="1681869634" sldId="9235"/>
        </pc:sldMkLst>
        <pc:spChg chg="mod">
          <ac:chgData name="Buelow, Tedd - RD, CO" userId="d0f1d6ff-86d1-4906-90be-8392c86ea033" providerId="ADAL" clId="{4F324AD7-D4E2-4EA3-B7A5-5A40C36115E4}" dt="2024-04-12T21:49:35.244" v="167" actId="255"/>
          <ac:spMkLst>
            <pc:docMk/>
            <pc:sldMk cId="1681869634" sldId="9235"/>
            <ac:spMk id="2" creationId="{18B7505A-9F4E-64A7-B29F-F764E550EA31}"/>
          </ac:spMkLst>
        </pc:spChg>
        <pc:spChg chg="add mod">
          <ac:chgData name="Buelow, Tedd - RD, CO" userId="d0f1d6ff-86d1-4906-90be-8392c86ea033" providerId="ADAL" clId="{4F324AD7-D4E2-4EA3-B7A5-5A40C36115E4}" dt="2024-04-16T04:05:01.941" v="979" actId="20577"/>
          <ac:spMkLst>
            <pc:docMk/>
            <pc:sldMk cId="1681869634" sldId="9235"/>
            <ac:spMk id="4" creationId="{92AB1AEE-56B1-25CF-7644-269B145097B0}"/>
          </ac:spMkLst>
        </pc:spChg>
      </pc:sldChg>
      <pc:sldChg chg="addSp delSp modSp mod">
        <pc:chgData name="Buelow, Tedd - RD, CO" userId="d0f1d6ff-86d1-4906-90be-8392c86ea033" providerId="ADAL" clId="{4F324AD7-D4E2-4EA3-B7A5-5A40C36115E4}" dt="2024-04-16T04:01:55.769" v="929" actId="1036"/>
        <pc:sldMkLst>
          <pc:docMk/>
          <pc:sldMk cId="2931808299" sldId="9236"/>
        </pc:sldMkLst>
        <pc:spChg chg="del mod">
          <ac:chgData name="Buelow, Tedd - RD, CO" userId="d0f1d6ff-86d1-4906-90be-8392c86ea033" providerId="ADAL" clId="{4F324AD7-D4E2-4EA3-B7A5-5A40C36115E4}" dt="2024-04-16T03:59:58.579" v="887" actId="21"/>
          <ac:spMkLst>
            <pc:docMk/>
            <pc:sldMk cId="2931808299" sldId="9236"/>
            <ac:spMk id="3" creationId="{3B1FB47F-4FAB-4D9F-9E30-6C35DBE27A99}"/>
          </ac:spMkLst>
        </pc:spChg>
        <pc:spChg chg="mod ord">
          <ac:chgData name="Buelow, Tedd - RD, CO" userId="d0f1d6ff-86d1-4906-90be-8392c86ea033" providerId="ADAL" clId="{4F324AD7-D4E2-4EA3-B7A5-5A40C36115E4}" dt="2024-04-16T04:01:55.769" v="929" actId="1036"/>
          <ac:spMkLst>
            <pc:docMk/>
            <pc:sldMk cId="2931808299" sldId="9236"/>
            <ac:spMk id="4" creationId="{776F04B3-C1B6-AA34-BDD7-F4DB8E1C51D8}"/>
          </ac:spMkLst>
        </pc:spChg>
        <pc:spChg chg="add del mod">
          <ac:chgData name="Buelow, Tedd - RD, CO" userId="d0f1d6ff-86d1-4906-90be-8392c86ea033" providerId="ADAL" clId="{4F324AD7-D4E2-4EA3-B7A5-5A40C36115E4}" dt="2024-04-16T04:00:29.351" v="890" actId="478"/>
          <ac:spMkLst>
            <pc:docMk/>
            <pc:sldMk cId="2931808299" sldId="9236"/>
            <ac:spMk id="6" creationId="{A6B605BA-4F47-725C-749F-37E6BF97A5A2}"/>
          </ac:spMkLst>
        </pc:spChg>
        <pc:spChg chg="add mod">
          <ac:chgData name="Buelow, Tedd - RD, CO" userId="d0f1d6ff-86d1-4906-90be-8392c86ea033" providerId="ADAL" clId="{4F324AD7-D4E2-4EA3-B7A5-5A40C36115E4}" dt="2024-04-16T04:01:46.306" v="927" actId="1035"/>
          <ac:spMkLst>
            <pc:docMk/>
            <pc:sldMk cId="2931808299" sldId="9236"/>
            <ac:spMk id="7" creationId="{3B1FB47F-4FAB-4D9F-9E30-6C35DBE27A99}"/>
          </ac:spMkLst>
        </pc:spChg>
        <pc:picChg chg="mod">
          <ac:chgData name="Buelow, Tedd - RD, CO" userId="d0f1d6ff-86d1-4906-90be-8392c86ea033" providerId="ADAL" clId="{4F324AD7-D4E2-4EA3-B7A5-5A40C36115E4}" dt="2024-04-16T03:59:02.019" v="882" actId="1036"/>
          <ac:picMkLst>
            <pc:docMk/>
            <pc:sldMk cId="2931808299" sldId="9236"/>
            <ac:picMk id="8" creationId="{12413C1B-E368-4296-0F01-EE632EDBEE3C}"/>
          </ac:picMkLst>
        </pc:picChg>
      </pc:sldChg>
      <pc:sldChg chg="addSp delSp modSp add mod modNotesTx">
        <pc:chgData name="Buelow, Tedd - RD, CO" userId="d0f1d6ff-86d1-4906-90be-8392c86ea033" providerId="ADAL" clId="{4F324AD7-D4E2-4EA3-B7A5-5A40C36115E4}" dt="2024-04-16T04:14:31.150" v="1042" actId="20577"/>
        <pc:sldMkLst>
          <pc:docMk/>
          <pc:sldMk cId="4142482574" sldId="9237"/>
        </pc:sldMkLst>
        <pc:spChg chg="mod">
          <ac:chgData name="Buelow, Tedd - RD, CO" userId="d0f1d6ff-86d1-4906-90be-8392c86ea033" providerId="ADAL" clId="{4F324AD7-D4E2-4EA3-B7A5-5A40C36115E4}" dt="2024-04-12T21:50:40.850" v="193" actId="20577"/>
          <ac:spMkLst>
            <pc:docMk/>
            <pc:sldMk cId="4142482574" sldId="9237"/>
            <ac:spMk id="2" creationId="{18B7505A-9F4E-64A7-B29F-F764E550EA31}"/>
          </ac:spMkLst>
        </pc:spChg>
        <pc:spChg chg="add del mod">
          <ac:chgData name="Buelow, Tedd - RD, CO" userId="d0f1d6ff-86d1-4906-90be-8392c86ea033" providerId="ADAL" clId="{4F324AD7-D4E2-4EA3-B7A5-5A40C36115E4}" dt="2024-04-12T21:51:18.386" v="199"/>
          <ac:spMkLst>
            <pc:docMk/>
            <pc:sldMk cId="4142482574" sldId="9237"/>
            <ac:spMk id="4" creationId="{81D269B0-7BA4-F537-6EFA-201B6113AD81}"/>
          </ac:spMkLst>
        </pc:spChg>
        <pc:spChg chg="add mod">
          <ac:chgData name="Buelow, Tedd - RD, CO" userId="d0f1d6ff-86d1-4906-90be-8392c86ea033" providerId="ADAL" clId="{4F324AD7-D4E2-4EA3-B7A5-5A40C36115E4}" dt="2024-04-16T04:08:02.435" v="996" actId="1035"/>
          <ac:spMkLst>
            <pc:docMk/>
            <pc:sldMk cId="4142482574" sldId="9237"/>
            <ac:spMk id="5" creationId="{5A97826C-AB19-D631-8819-D7A689B55DE8}"/>
          </ac:spMkLst>
        </pc:sp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59E41331-CF3F-4F6C-B468-0114D32EEB82}"/>
              </a:ext>
            </a:extLst>
          </p:cNvPr>
          <p:cNvSpPr>
            <a:spLocks noGrp="1"/>
          </p:cNvSpPr>
          <p:nvPr>
            <p:ph type="hdr" sz="quarter"/>
          </p:nvPr>
        </p:nvSpPr>
        <p:spPr>
          <a:xfrm>
            <a:off x="1" y="0"/>
            <a:ext cx="3043979" cy="467363"/>
          </a:xfrm>
          <a:prstGeom prst="rect">
            <a:avLst/>
          </a:prstGeom>
        </p:spPr>
        <p:txBody>
          <a:bodyPr vert="horz" lIns="91577" tIns="45789" rIns="91577" bIns="45789" rtlCol="0"/>
          <a:lstStyle>
            <a:lvl1pPr algn="l">
              <a:defRPr sz="1200"/>
            </a:lvl1pPr>
          </a:lstStyle>
          <a:p>
            <a:endParaRPr lang="en-US" dirty="0"/>
          </a:p>
        </p:txBody>
      </p:sp>
      <p:sp>
        <p:nvSpPr>
          <p:cNvPr id="3" name="Date Placeholder 2">
            <a:extLst>
              <a:ext uri="{FF2B5EF4-FFF2-40B4-BE49-F238E27FC236}">
                <a16:creationId xmlns:a16="http://schemas.microsoft.com/office/drawing/2014/main" id="{8D4438F9-E7D9-4E49-98DB-C454A6AA1CE0}"/>
              </a:ext>
            </a:extLst>
          </p:cNvPr>
          <p:cNvSpPr>
            <a:spLocks noGrp="1"/>
          </p:cNvSpPr>
          <p:nvPr>
            <p:ph type="dt" sz="quarter" idx="1"/>
          </p:nvPr>
        </p:nvSpPr>
        <p:spPr>
          <a:xfrm>
            <a:off x="3977531" y="0"/>
            <a:ext cx="3043979" cy="467363"/>
          </a:xfrm>
          <a:prstGeom prst="rect">
            <a:avLst/>
          </a:prstGeom>
        </p:spPr>
        <p:txBody>
          <a:bodyPr vert="horz" lIns="91577" tIns="45789" rIns="91577" bIns="45789" rtlCol="0"/>
          <a:lstStyle>
            <a:lvl1pPr algn="r">
              <a:defRPr sz="1200"/>
            </a:lvl1pPr>
          </a:lstStyle>
          <a:p>
            <a:fld id="{FCDD4BC7-54C0-45E3-A5C0-DE041FF12033}" type="datetimeFigureOut">
              <a:rPr lang="en-US" smtClean="0"/>
              <a:t>4/15/2024</a:t>
            </a:fld>
            <a:endParaRPr lang="en-US" dirty="0"/>
          </a:p>
        </p:txBody>
      </p:sp>
      <p:sp>
        <p:nvSpPr>
          <p:cNvPr id="4" name="Footer Placeholder 3">
            <a:extLst>
              <a:ext uri="{FF2B5EF4-FFF2-40B4-BE49-F238E27FC236}">
                <a16:creationId xmlns:a16="http://schemas.microsoft.com/office/drawing/2014/main" id="{4895AD9B-9262-4F70-92B5-E5B8552DC2F3}"/>
              </a:ext>
            </a:extLst>
          </p:cNvPr>
          <p:cNvSpPr>
            <a:spLocks noGrp="1"/>
          </p:cNvSpPr>
          <p:nvPr>
            <p:ph type="ftr" sz="quarter" idx="2"/>
          </p:nvPr>
        </p:nvSpPr>
        <p:spPr>
          <a:xfrm>
            <a:off x="1" y="8841738"/>
            <a:ext cx="3043979" cy="467363"/>
          </a:xfrm>
          <a:prstGeom prst="rect">
            <a:avLst/>
          </a:prstGeom>
        </p:spPr>
        <p:txBody>
          <a:bodyPr vert="horz" lIns="91577" tIns="45789" rIns="91577" bIns="45789" rtlCol="0" anchor="b"/>
          <a:lstStyle>
            <a:lvl1pPr algn="l">
              <a:defRPr sz="1200"/>
            </a:lvl1pPr>
          </a:lstStyle>
          <a:p>
            <a:endParaRPr lang="en-US" dirty="0"/>
          </a:p>
        </p:txBody>
      </p:sp>
      <p:sp>
        <p:nvSpPr>
          <p:cNvPr id="5" name="Slide Number Placeholder 4">
            <a:extLst>
              <a:ext uri="{FF2B5EF4-FFF2-40B4-BE49-F238E27FC236}">
                <a16:creationId xmlns:a16="http://schemas.microsoft.com/office/drawing/2014/main" id="{CC7628F0-5302-4C49-9C2E-BBBED3452D35}"/>
              </a:ext>
            </a:extLst>
          </p:cNvPr>
          <p:cNvSpPr>
            <a:spLocks noGrp="1"/>
          </p:cNvSpPr>
          <p:nvPr>
            <p:ph type="sldNum" sz="quarter" idx="3"/>
          </p:nvPr>
        </p:nvSpPr>
        <p:spPr>
          <a:xfrm>
            <a:off x="3977531" y="8841738"/>
            <a:ext cx="3043979" cy="467363"/>
          </a:xfrm>
          <a:prstGeom prst="rect">
            <a:avLst/>
          </a:prstGeom>
        </p:spPr>
        <p:txBody>
          <a:bodyPr vert="horz" lIns="91577" tIns="45789" rIns="91577" bIns="45789" rtlCol="0" anchor="b"/>
          <a:lstStyle>
            <a:lvl1pPr algn="r">
              <a:defRPr sz="1200"/>
            </a:lvl1pPr>
          </a:lstStyle>
          <a:p>
            <a:fld id="{87C6FACE-A289-442F-A552-28B259BD1F03}" type="slidenum">
              <a:rPr lang="en-US" smtClean="0"/>
              <a:t>‹#›</a:t>
            </a:fld>
            <a:endParaRPr lang="en-US" dirty="0"/>
          </a:p>
        </p:txBody>
      </p:sp>
    </p:spTree>
    <p:extLst>
      <p:ext uri="{BB962C8B-B14F-4D97-AF65-F5344CB8AC3E}">
        <p14:creationId xmlns:p14="http://schemas.microsoft.com/office/powerpoint/2010/main" val="272400744"/>
      </p:ext>
    </p:extLst>
  </p:cSld>
  <p:clrMap bg1="lt1" tx1="dk1" bg2="lt2" tx2="dk2" accent1="accent1" accent2="accent2" accent3="accent3" accent4="accent4" accent5="accent5" accent6="accent6" hlink="hlink" folHlink="folHlink"/>
  <p:hf sldNum="0"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43979" cy="467363"/>
          </a:xfrm>
          <a:prstGeom prst="rect">
            <a:avLst/>
          </a:prstGeom>
        </p:spPr>
        <p:txBody>
          <a:bodyPr vert="horz" lIns="91577" tIns="45789" rIns="91577" bIns="45789" rtlCol="0"/>
          <a:lstStyle>
            <a:lvl1pPr algn="l">
              <a:defRPr sz="1200"/>
            </a:lvl1pPr>
          </a:lstStyle>
          <a:p>
            <a:endParaRPr lang="en-US" dirty="0"/>
          </a:p>
        </p:txBody>
      </p:sp>
      <p:sp>
        <p:nvSpPr>
          <p:cNvPr id="3" name="Date Placeholder 2"/>
          <p:cNvSpPr>
            <a:spLocks noGrp="1"/>
          </p:cNvSpPr>
          <p:nvPr>
            <p:ph type="dt" idx="1"/>
          </p:nvPr>
        </p:nvSpPr>
        <p:spPr>
          <a:xfrm>
            <a:off x="3977531" y="0"/>
            <a:ext cx="3043979" cy="467363"/>
          </a:xfrm>
          <a:prstGeom prst="rect">
            <a:avLst/>
          </a:prstGeom>
        </p:spPr>
        <p:txBody>
          <a:bodyPr vert="horz" lIns="91577" tIns="45789" rIns="91577" bIns="45789" rtlCol="0"/>
          <a:lstStyle>
            <a:lvl1pPr algn="r">
              <a:defRPr sz="1200"/>
            </a:lvl1pPr>
          </a:lstStyle>
          <a:p>
            <a:fld id="{5CDEEDC2-916E-4AF3-B6E6-25E580FAA2B2}" type="datetimeFigureOut">
              <a:rPr lang="en-US" smtClean="0"/>
              <a:t>4/15/2024</a:t>
            </a:fld>
            <a:endParaRPr lang="en-US" dirty="0"/>
          </a:p>
        </p:txBody>
      </p:sp>
      <p:sp>
        <p:nvSpPr>
          <p:cNvPr id="4" name="Slide Image Placeholder 3"/>
          <p:cNvSpPr>
            <a:spLocks noGrp="1" noRot="1" noChangeAspect="1"/>
          </p:cNvSpPr>
          <p:nvPr>
            <p:ph type="sldImg" idx="2"/>
          </p:nvPr>
        </p:nvSpPr>
        <p:spPr>
          <a:xfrm>
            <a:off x="719138" y="1163638"/>
            <a:ext cx="5584825" cy="3141662"/>
          </a:xfrm>
          <a:prstGeom prst="rect">
            <a:avLst/>
          </a:prstGeom>
          <a:noFill/>
          <a:ln w="12700">
            <a:solidFill>
              <a:prstClr val="black"/>
            </a:solidFill>
          </a:ln>
        </p:spPr>
        <p:txBody>
          <a:bodyPr vert="horz" lIns="91577" tIns="45789" rIns="91577" bIns="45789" rtlCol="0" anchor="ctr"/>
          <a:lstStyle/>
          <a:p>
            <a:endParaRPr lang="en-US" dirty="0"/>
          </a:p>
        </p:txBody>
      </p:sp>
      <p:sp>
        <p:nvSpPr>
          <p:cNvPr id="5" name="Notes Placeholder 4"/>
          <p:cNvSpPr>
            <a:spLocks noGrp="1"/>
          </p:cNvSpPr>
          <p:nvPr>
            <p:ph type="body" sz="quarter" idx="3"/>
          </p:nvPr>
        </p:nvSpPr>
        <p:spPr>
          <a:xfrm>
            <a:off x="702946" y="4479687"/>
            <a:ext cx="5617208" cy="3665776"/>
          </a:xfrm>
          <a:prstGeom prst="rect">
            <a:avLst/>
          </a:prstGeom>
        </p:spPr>
        <p:txBody>
          <a:bodyPr vert="horz" lIns="91577" tIns="45789" rIns="91577" bIns="45789"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1" y="8841738"/>
            <a:ext cx="3043979" cy="467363"/>
          </a:xfrm>
          <a:prstGeom prst="rect">
            <a:avLst/>
          </a:prstGeom>
        </p:spPr>
        <p:txBody>
          <a:bodyPr vert="horz" lIns="91577" tIns="45789" rIns="91577" bIns="457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7531" y="8841738"/>
            <a:ext cx="3043979" cy="467363"/>
          </a:xfrm>
          <a:prstGeom prst="rect">
            <a:avLst/>
          </a:prstGeom>
        </p:spPr>
        <p:txBody>
          <a:bodyPr vert="horz" lIns="91577" tIns="45789" rIns="91577" bIns="45789" rtlCol="0" anchor="b"/>
          <a:lstStyle>
            <a:lvl1pPr algn="r">
              <a:defRPr sz="1200"/>
            </a:lvl1pPr>
          </a:lstStyle>
          <a:p>
            <a:fld id="{4665AAA4-982B-4B95-8993-F76FACBC4185}" type="slidenum">
              <a:rPr lang="en-US" smtClean="0"/>
              <a:t>‹#›</a:t>
            </a:fld>
            <a:endParaRPr lang="en-US" dirty="0"/>
          </a:p>
        </p:txBody>
      </p:sp>
    </p:spTree>
    <p:extLst>
      <p:ext uri="{BB962C8B-B14F-4D97-AF65-F5344CB8AC3E}">
        <p14:creationId xmlns:p14="http://schemas.microsoft.com/office/powerpoint/2010/main" val="1324023980"/>
      </p:ext>
    </p:extLst>
  </p:cSld>
  <p:clrMap bg1="lt1" tx1="dk1" bg2="lt2" tx2="dk2" accent1="accent1" accent2="accent2" accent3="accent3" accent4="accent4" accent5="accent5" accent6="accent6" hlink="hlink" folHlink="folHlink"/>
  <p:hf sldNum="0" hdr="0" ftr="0" dt="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Principal payments may be deferred in whole or in part for a period not to exceed 36 months following the date the first interest installment is due. If for any reason it appears necessary to permit a longer period of deferment, the State Director may authorize such deferment with the prior approval of the National </a:t>
            </a:r>
            <a:r>
              <a:rPr lang="en-US"/>
              <a:t>Office.</a:t>
            </a:r>
          </a:p>
        </p:txBody>
      </p:sp>
    </p:spTree>
    <p:extLst>
      <p:ext uri="{BB962C8B-B14F-4D97-AF65-F5344CB8AC3E}">
        <p14:creationId xmlns:p14="http://schemas.microsoft.com/office/powerpoint/2010/main" val="422384487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g"/><Relationship Id="rId1" Type="http://schemas.openxmlformats.org/officeDocument/2006/relationships/slideMaster" Target="../slideMasters/slideMaster2.xml"/><Relationship Id="rId4" Type="http://schemas.openxmlformats.org/officeDocument/2006/relationships/image" Target="../media/image4.png"/></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2.jp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3.png"/><Relationship Id="rId1" Type="http://schemas.openxmlformats.org/officeDocument/2006/relationships/slideMaster" Target="../slideMasters/slideMaster2.xml"/><Relationship Id="rId4" Type="http://schemas.openxmlformats.org/officeDocument/2006/relationships/image" Target="../media/image4.png"/></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6.jpeg"/><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3.png"/><Relationship Id="rId1" Type="http://schemas.openxmlformats.org/officeDocument/2006/relationships/slideMaster" Target="../slideMasters/slideMaster2.xml"/><Relationship Id="rId4" Type="http://schemas.openxmlformats.org/officeDocument/2006/relationships/image" Target="../media/image4.png"/></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8.jpeg"/><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9.jpg"/><Relationship Id="rId1" Type="http://schemas.openxmlformats.org/officeDocument/2006/relationships/slideMaster" Target="../slideMasters/slideMaster2.xml"/><Relationship Id="rId4" Type="http://schemas.openxmlformats.org/officeDocument/2006/relationships/image" Target="../media/image4.png"/></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9.jpg"/><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Master" Target="../slideMasters/slideMaster2.xml"/></Relationships>
</file>

<file path=ppt/slideLayouts/_rels/slideLayout29.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Master" Target="../slideMasters/slideMaster2.xml"/></Relationships>
</file>

<file path=ppt/slideLayouts/_rels/slideLayout30.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Master" Target="../slideMasters/slideMaster2.xml"/></Relationships>
</file>

<file path=ppt/slideLayouts/_rels/slideLayout3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_rels/slideLayout3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endParaRPr lang="en-US" dirty="0"/>
          </a:p>
        </p:txBody>
      </p:sp>
      <p:sp>
        <p:nvSpPr>
          <p:cNvPr id="3" name="Subtitle 2"/>
          <p:cNvSpPr>
            <a:spLocks noGrp="1"/>
          </p:cNvSpPr>
          <p:nvPr>
            <p:ph type="subTitle" idx="1"/>
          </p:nvPr>
        </p:nvSpPr>
        <p:spPr>
          <a:xfrm>
            <a:off x="1828800" y="3886200"/>
            <a:ext cx="85344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C449C944-C534-41F8-8AC0-6F1EC9BE99A5}" type="datetime1">
              <a:rPr lang="en-US" smtClean="0">
                <a:solidFill>
                  <a:prstClr val="black">
                    <a:tint val="75000"/>
                  </a:prstClr>
                </a:solidFill>
              </a:rPr>
              <a:t>4/15/2024</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2345CF5B-28D5-4606-AB29-CA1F88CA673D}" type="slidenum">
              <a:rPr lang="en-US" altLang="en-US"/>
              <a:pPr>
                <a:defRPr/>
              </a:pPr>
              <a:t>‹#›</a:t>
            </a:fld>
            <a:endParaRPr lang="en-US" altLang="en-US" dirty="0"/>
          </a:p>
        </p:txBody>
      </p:sp>
    </p:spTree>
    <p:extLst>
      <p:ext uri="{BB962C8B-B14F-4D97-AF65-F5344CB8AC3E}">
        <p14:creationId xmlns:p14="http://schemas.microsoft.com/office/powerpoint/2010/main" val="329955567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lvl1pPr>
              <a:defRPr baseline="0">
                <a:solidFill>
                  <a:srgbClr val="025A42"/>
                </a:solidFill>
              </a:defRPr>
            </a:lvl1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963EE1FC-B055-4229-99A1-E148439F42A8}" type="datetime1">
              <a:rPr lang="en-US" smtClean="0">
                <a:solidFill>
                  <a:prstClr val="black">
                    <a:tint val="75000"/>
                  </a:prstClr>
                </a:solidFill>
              </a:rPr>
              <a:t>4/15/2024</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F84521A4-610C-4542-8D56-C70BC19617FE}" type="slidenum">
              <a:rPr lang="en-US" altLang="en-US"/>
              <a:pPr>
                <a:defRPr/>
              </a:pPr>
              <a:t>‹#›</a:t>
            </a:fld>
            <a:endParaRPr lang="en-US" altLang="en-US" dirty="0"/>
          </a:p>
        </p:txBody>
      </p:sp>
    </p:spTree>
    <p:extLst>
      <p:ext uri="{BB962C8B-B14F-4D97-AF65-F5344CB8AC3E}">
        <p14:creationId xmlns:p14="http://schemas.microsoft.com/office/powerpoint/2010/main" val="77917020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24CBCBBB-E64D-4D6A-81B5-065557D7A777}" type="datetime1">
              <a:rPr lang="en-US" smtClean="0">
                <a:solidFill>
                  <a:prstClr val="black">
                    <a:tint val="75000"/>
                  </a:prstClr>
                </a:solidFill>
              </a:rPr>
              <a:t>4/15/2024</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CFB5DC80-5B2F-4F1C-9889-56782FFA0FA6}" type="slidenum">
              <a:rPr lang="en-US" altLang="en-US"/>
              <a:pPr>
                <a:defRPr/>
              </a:pPr>
              <a:t>‹#›</a:t>
            </a:fld>
            <a:endParaRPr lang="en-US" altLang="en-US" dirty="0"/>
          </a:p>
        </p:txBody>
      </p:sp>
    </p:spTree>
    <p:extLst>
      <p:ext uri="{BB962C8B-B14F-4D97-AF65-F5344CB8AC3E}">
        <p14:creationId xmlns:p14="http://schemas.microsoft.com/office/powerpoint/2010/main" val="175257950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EBB24591-5E8E-4EE3-8C18-273B24589895}" type="datetime1">
              <a:rPr lang="en-US" smtClean="0">
                <a:solidFill>
                  <a:prstClr val="black">
                    <a:tint val="75000"/>
                  </a:prstClr>
                </a:solidFill>
              </a:rPr>
              <a:t>4/15/2024</a:t>
            </a:fld>
            <a:endParaRPr lang="en-US" dirty="0">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pPr>
              <a:defRPr/>
            </a:pPr>
            <a:fld id="{C890DF93-3C1A-415E-9D56-8A4260617D14}" type="slidenum">
              <a:rPr lang="en-US" altLang="en-US"/>
              <a:pPr>
                <a:defRPr/>
              </a:pPr>
              <a:t>‹#›</a:t>
            </a:fld>
            <a:endParaRPr lang="en-US" altLang="en-US" dirty="0"/>
          </a:p>
        </p:txBody>
      </p:sp>
    </p:spTree>
    <p:extLst>
      <p:ext uri="{BB962C8B-B14F-4D97-AF65-F5344CB8AC3E}">
        <p14:creationId xmlns:p14="http://schemas.microsoft.com/office/powerpoint/2010/main" val="416279639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5EEB17FE-F3D7-41F6-A554-19534702330D}" type="datetime1">
              <a:rPr lang="en-US" smtClean="0">
                <a:solidFill>
                  <a:prstClr val="black">
                    <a:tint val="75000"/>
                  </a:prstClr>
                </a:solidFill>
              </a:rPr>
              <a:t>4/15/2024</a:t>
            </a:fld>
            <a:endParaRPr lang="en-US" dirty="0">
              <a:solidFill>
                <a:prstClr val="black">
                  <a:tint val="75000"/>
                </a:prstClr>
              </a:solidFill>
            </a:endParaRPr>
          </a:p>
        </p:txBody>
      </p:sp>
      <p:sp>
        <p:nvSpPr>
          <p:cNvPr id="8"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9" name="Slide Number Placeholder 5"/>
          <p:cNvSpPr>
            <a:spLocks noGrp="1"/>
          </p:cNvSpPr>
          <p:nvPr>
            <p:ph type="sldNum" sz="quarter" idx="12"/>
          </p:nvPr>
        </p:nvSpPr>
        <p:spPr/>
        <p:txBody>
          <a:bodyPr/>
          <a:lstStyle>
            <a:lvl1pPr>
              <a:defRPr/>
            </a:lvl1pPr>
          </a:lstStyle>
          <a:p>
            <a:pPr>
              <a:defRPr/>
            </a:pPr>
            <a:fld id="{5108E7C9-DF1B-40D4-A809-753E39DB19B9}" type="slidenum">
              <a:rPr lang="en-US" altLang="en-US"/>
              <a:pPr>
                <a:defRPr/>
              </a:pPr>
              <a:t>‹#›</a:t>
            </a:fld>
            <a:endParaRPr lang="en-US" altLang="en-US" dirty="0"/>
          </a:p>
        </p:txBody>
      </p:sp>
    </p:spTree>
    <p:extLst>
      <p:ext uri="{BB962C8B-B14F-4D97-AF65-F5344CB8AC3E}">
        <p14:creationId xmlns:p14="http://schemas.microsoft.com/office/powerpoint/2010/main" val="141175098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FA32BF99-8C4B-4042-9D94-E7EFEE0C3A89}" type="datetime1">
              <a:rPr lang="en-US" smtClean="0">
                <a:solidFill>
                  <a:prstClr val="black">
                    <a:tint val="75000"/>
                  </a:prstClr>
                </a:solidFill>
              </a:rPr>
              <a:t>4/15/2024</a:t>
            </a:fld>
            <a:endParaRPr lang="en-US" dirty="0">
              <a:solidFill>
                <a:prstClr val="black">
                  <a:tint val="75000"/>
                </a:prstClr>
              </a:solidFill>
            </a:endParaRPr>
          </a:p>
        </p:txBody>
      </p:sp>
      <p:sp>
        <p:nvSpPr>
          <p:cNvPr id="4"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5" name="Slide Number Placeholder 5"/>
          <p:cNvSpPr>
            <a:spLocks noGrp="1"/>
          </p:cNvSpPr>
          <p:nvPr>
            <p:ph type="sldNum" sz="quarter" idx="12"/>
          </p:nvPr>
        </p:nvSpPr>
        <p:spPr/>
        <p:txBody>
          <a:bodyPr/>
          <a:lstStyle>
            <a:lvl1pPr>
              <a:defRPr/>
            </a:lvl1pPr>
          </a:lstStyle>
          <a:p>
            <a:pPr>
              <a:defRPr/>
            </a:pPr>
            <a:fld id="{F439DFFB-740D-4D0D-A7B8-4031F322C033}" type="slidenum">
              <a:rPr lang="en-US" altLang="en-US"/>
              <a:pPr>
                <a:defRPr/>
              </a:pPr>
              <a:t>‹#›</a:t>
            </a:fld>
            <a:endParaRPr lang="en-US" altLang="en-US" dirty="0"/>
          </a:p>
        </p:txBody>
      </p:sp>
    </p:spTree>
    <p:extLst>
      <p:ext uri="{BB962C8B-B14F-4D97-AF65-F5344CB8AC3E}">
        <p14:creationId xmlns:p14="http://schemas.microsoft.com/office/powerpoint/2010/main" val="133321330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FFC11735-54BD-47CC-B237-2255E731DE1C}" type="datetime1">
              <a:rPr lang="en-US" smtClean="0">
                <a:solidFill>
                  <a:prstClr val="black">
                    <a:tint val="75000"/>
                  </a:prstClr>
                </a:solidFill>
              </a:rPr>
              <a:t>4/15/2024</a:t>
            </a:fld>
            <a:endParaRPr lang="en-US" dirty="0">
              <a:solidFill>
                <a:prstClr val="black">
                  <a:tint val="75000"/>
                </a:prstClr>
              </a:solidFill>
            </a:endParaRPr>
          </a:p>
        </p:txBody>
      </p:sp>
      <p:sp>
        <p:nvSpPr>
          <p:cNvPr id="3"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4" name="Slide Number Placeholder 5"/>
          <p:cNvSpPr>
            <a:spLocks noGrp="1"/>
          </p:cNvSpPr>
          <p:nvPr>
            <p:ph type="sldNum" sz="quarter" idx="12"/>
          </p:nvPr>
        </p:nvSpPr>
        <p:spPr/>
        <p:txBody>
          <a:bodyPr/>
          <a:lstStyle>
            <a:lvl1pPr>
              <a:defRPr/>
            </a:lvl1pPr>
          </a:lstStyle>
          <a:p>
            <a:pPr>
              <a:defRPr/>
            </a:pPr>
            <a:fld id="{C7990862-1874-4506-A02C-9AAAA83C5C04}" type="slidenum">
              <a:rPr lang="en-US" altLang="en-US"/>
              <a:pPr>
                <a:defRPr/>
              </a:pPr>
              <a:t>‹#›</a:t>
            </a:fld>
            <a:endParaRPr lang="en-US" altLang="en-US" dirty="0"/>
          </a:p>
        </p:txBody>
      </p:sp>
    </p:spTree>
    <p:extLst>
      <p:ext uri="{BB962C8B-B14F-4D97-AF65-F5344CB8AC3E}">
        <p14:creationId xmlns:p14="http://schemas.microsoft.com/office/powerpoint/2010/main" val="284394014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7F8FF9A0-DB34-445E-8B0C-985E61864856}" type="datetime1">
              <a:rPr lang="en-US" smtClean="0">
                <a:solidFill>
                  <a:prstClr val="black">
                    <a:tint val="75000"/>
                  </a:prstClr>
                </a:solidFill>
              </a:rPr>
              <a:t>4/15/2024</a:t>
            </a:fld>
            <a:endParaRPr lang="en-US" dirty="0">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pPr>
              <a:defRPr/>
            </a:pPr>
            <a:fld id="{B0261CA6-F16D-40D1-AF1B-29211A3F6CB7}" type="slidenum">
              <a:rPr lang="en-US" altLang="en-US"/>
              <a:pPr>
                <a:defRPr/>
              </a:pPr>
              <a:t>‹#›</a:t>
            </a:fld>
            <a:endParaRPr lang="en-US" altLang="en-US" dirty="0"/>
          </a:p>
        </p:txBody>
      </p:sp>
    </p:spTree>
    <p:extLst>
      <p:ext uri="{BB962C8B-B14F-4D97-AF65-F5344CB8AC3E}">
        <p14:creationId xmlns:p14="http://schemas.microsoft.com/office/powerpoint/2010/main" val="34402120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E89B4B13-CFBE-445B-8E13-802B8D035D72}" type="datetime1">
              <a:rPr lang="en-US" smtClean="0">
                <a:solidFill>
                  <a:prstClr val="black">
                    <a:tint val="75000"/>
                  </a:prstClr>
                </a:solidFill>
              </a:rPr>
              <a:t>4/15/2024</a:t>
            </a:fld>
            <a:endParaRPr lang="en-US" dirty="0">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pPr>
              <a:defRPr/>
            </a:pPr>
            <a:fld id="{22A04DFB-CDF1-44EA-BABF-73C0910738AE}" type="slidenum">
              <a:rPr lang="en-US" altLang="en-US"/>
              <a:pPr>
                <a:defRPr/>
              </a:pPr>
              <a:t>‹#›</a:t>
            </a:fld>
            <a:endParaRPr lang="en-US" altLang="en-US" dirty="0"/>
          </a:p>
        </p:txBody>
      </p:sp>
    </p:spTree>
    <p:extLst>
      <p:ext uri="{BB962C8B-B14F-4D97-AF65-F5344CB8AC3E}">
        <p14:creationId xmlns:p14="http://schemas.microsoft.com/office/powerpoint/2010/main" val="2094779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64CEF8C3-9834-44FD-9FD4-96DEE1B2FD60}" type="datetime1">
              <a:rPr lang="en-US" smtClean="0">
                <a:solidFill>
                  <a:prstClr val="black">
                    <a:tint val="75000"/>
                  </a:prstClr>
                </a:solidFill>
              </a:rPr>
              <a:t>4/15/2024</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924DC1C3-E1BC-4B28-BDA9-C7050138FD18}" type="slidenum">
              <a:rPr lang="en-US" altLang="en-US"/>
              <a:pPr>
                <a:defRPr/>
              </a:pPr>
              <a:t>‹#›</a:t>
            </a:fld>
            <a:endParaRPr lang="en-US" altLang="en-US" dirty="0"/>
          </a:p>
        </p:txBody>
      </p:sp>
    </p:spTree>
    <p:extLst>
      <p:ext uri="{BB962C8B-B14F-4D97-AF65-F5344CB8AC3E}">
        <p14:creationId xmlns:p14="http://schemas.microsoft.com/office/powerpoint/2010/main" val="77217742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16D0FDDC-2D07-401A-8E3C-973868DC0A02}" type="datetime1">
              <a:rPr lang="en-US" smtClean="0">
                <a:solidFill>
                  <a:prstClr val="black">
                    <a:tint val="75000"/>
                  </a:prstClr>
                </a:solidFill>
              </a:rPr>
              <a:t>4/15/2024</a:t>
            </a:fld>
            <a:endParaRPr lang="en-US" dirty="0">
              <a:solidFill>
                <a:prstClr val="black">
                  <a:tint val="75000"/>
                </a:prstClr>
              </a:solidFill>
            </a:endParaRPr>
          </a:p>
        </p:txBody>
      </p:sp>
      <p:sp>
        <p:nvSpPr>
          <p:cNvPr id="5" name="Footer Placeholder 4"/>
          <p:cNvSpPr>
            <a:spLocks noGrp="1"/>
          </p:cNvSpPr>
          <p:nvPr>
            <p:ph type="ftr" sz="quarter" idx="11"/>
          </p:nvPr>
        </p:nvSpPr>
        <p:spPr/>
        <p:txBody>
          <a:bodyPr/>
          <a:lstStyle>
            <a:lvl1pPr>
              <a:defRPr/>
            </a:lvl1pPr>
          </a:lstStyle>
          <a:p>
            <a:pPr>
              <a:defRPr/>
            </a:pPr>
            <a:endParaRPr lang="en-US" dirty="0">
              <a:solidFill>
                <a:prstClr val="black">
                  <a:tint val="75000"/>
                </a:prstClr>
              </a:solidFill>
            </a:endParaRPr>
          </a:p>
        </p:txBody>
      </p:sp>
      <p:sp>
        <p:nvSpPr>
          <p:cNvPr id="6" name="Slide Number Placeholder 5"/>
          <p:cNvSpPr>
            <a:spLocks noGrp="1"/>
          </p:cNvSpPr>
          <p:nvPr>
            <p:ph type="sldNum" sz="quarter" idx="12"/>
          </p:nvPr>
        </p:nvSpPr>
        <p:spPr/>
        <p:txBody>
          <a:bodyPr/>
          <a:lstStyle>
            <a:lvl1pPr>
              <a:defRPr/>
            </a:lvl1pPr>
          </a:lstStyle>
          <a:p>
            <a:pPr>
              <a:defRPr/>
            </a:pPr>
            <a:fld id="{849EF10B-CC0F-4261-B326-2A5403ABFCDE}" type="slidenum">
              <a:rPr lang="en-US" altLang="en-US"/>
              <a:pPr>
                <a:defRPr/>
              </a:pPr>
              <a:t>‹#›</a:t>
            </a:fld>
            <a:endParaRPr lang="en-US" altLang="en-US" dirty="0"/>
          </a:p>
        </p:txBody>
      </p:sp>
    </p:spTree>
    <p:extLst>
      <p:ext uri="{BB962C8B-B14F-4D97-AF65-F5344CB8AC3E}">
        <p14:creationId xmlns:p14="http://schemas.microsoft.com/office/powerpoint/2010/main" val="427223979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2_Title Slide 1">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7582AF25-4275-3F46-B8CA-C6A24024FF71}"/>
              </a:ext>
            </a:extLst>
          </p:cNvPr>
          <p:cNvPicPr>
            <a:picLocks noChangeAspect="1"/>
          </p:cNvPicPr>
          <p:nvPr userDrawn="1"/>
        </p:nvPicPr>
        <p:blipFill rotWithShape="1">
          <a:blip r:embed="rId2"/>
          <a:srcRect t="18835" b="26751"/>
          <a:stretch/>
        </p:blipFill>
        <p:spPr>
          <a:xfrm>
            <a:off x="0" y="0"/>
            <a:ext cx="12192000" cy="4470399"/>
          </a:xfrm>
          <a:prstGeom prst="rect">
            <a:avLst/>
          </a:prstGeom>
        </p:spPr>
      </p:pic>
      <p:sp>
        <p:nvSpPr>
          <p:cNvPr id="9" name="Rectangle 8">
            <a:extLst>
              <a:ext uri="{FF2B5EF4-FFF2-40B4-BE49-F238E27FC236}">
                <a16:creationId xmlns:a16="http://schemas.microsoft.com/office/drawing/2014/main" id="{B7C262B9-3D32-A345-B686-B5938C2D1491}"/>
              </a:ext>
            </a:extLst>
          </p:cNvPr>
          <p:cNvSpPr/>
          <p:nvPr userDrawn="1"/>
        </p:nvSpPr>
        <p:spPr>
          <a:xfrm>
            <a:off x="0" y="4470401"/>
            <a:ext cx="12192000" cy="23876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13" name="Picture 12">
            <a:extLst>
              <a:ext uri="{FF2B5EF4-FFF2-40B4-BE49-F238E27FC236}">
                <a16:creationId xmlns:a16="http://schemas.microsoft.com/office/drawing/2014/main" id="{E65B86DE-25F1-DF42-B209-0019C35EC696}"/>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l="23928" t="2520" b="13551"/>
          <a:stretch/>
        </p:blipFill>
        <p:spPr>
          <a:xfrm>
            <a:off x="-14459" y="4470400"/>
            <a:ext cx="6082750" cy="2387600"/>
          </a:xfrm>
          <a:prstGeom prst="rect">
            <a:avLst/>
          </a:prstGeom>
        </p:spPr>
      </p:pic>
      <p:sp>
        <p:nvSpPr>
          <p:cNvPr id="10" name="Title 1">
            <a:extLst>
              <a:ext uri="{FF2B5EF4-FFF2-40B4-BE49-F238E27FC236}">
                <a16:creationId xmlns:a16="http://schemas.microsoft.com/office/drawing/2014/main" id="{E32D002B-C9C4-9A4B-9D0D-2936FB142FFD}"/>
              </a:ext>
            </a:extLst>
          </p:cNvPr>
          <p:cNvSpPr>
            <a:spLocks noGrp="1"/>
          </p:cNvSpPr>
          <p:nvPr>
            <p:ph type="ctrTitle"/>
          </p:nvPr>
        </p:nvSpPr>
        <p:spPr>
          <a:xfrm>
            <a:off x="4880238" y="4831424"/>
            <a:ext cx="6841861" cy="867123"/>
          </a:xfrm>
          <a:prstGeom prst="rect">
            <a:avLst/>
          </a:prstGeom>
        </p:spPr>
        <p:txBody>
          <a:bodyPr anchor="t">
            <a:noAutofit/>
          </a:bodyPr>
          <a:lstStyle>
            <a:lvl1pPr algn="l">
              <a:defRPr sz="3600">
                <a:solidFill>
                  <a:schemeClr val="bg1"/>
                </a:solidFill>
              </a:defRPr>
            </a:lvl1pPr>
          </a:lstStyle>
          <a:p>
            <a:r>
              <a:rPr lang="en-US" dirty="0"/>
              <a:t>Click to edit Master title style</a:t>
            </a:r>
          </a:p>
        </p:txBody>
      </p:sp>
      <p:sp>
        <p:nvSpPr>
          <p:cNvPr id="12" name="Subtitle 2">
            <a:extLst>
              <a:ext uri="{FF2B5EF4-FFF2-40B4-BE49-F238E27FC236}">
                <a16:creationId xmlns:a16="http://schemas.microsoft.com/office/drawing/2014/main" id="{B73E9337-8CBC-884D-9720-2A957246F060}"/>
              </a:ext>
            </a:extLst>
          </p:cNvPr>
          <p:cNvSpPr>
            <a:spLocks noGrp="1"/>
          </p:cNvSpPr>
          <p:nvPr>
            <p:ph type="subTitle" idx="1"/>
          </p:nvPr>
        </p:nvSpPr>
        <p:spPr>
          <a:xfrm>
            <a:off x="4880238" y="5486140"/>
            <a:ext cx="6841861" cy="503500"/>
          </a:xfrm>
          <a:prstGeom prst="rect">
            <a:avLst/>
          </a:prstGeom>
        </p:spPr>
        <p:txBody>
          <a:bodyPr anchor="t">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8" name="Picture 7">
            <a:extLst>
              <a:ext uri="{FF2B5EF4-FFF2-40B4-BE49-F238E27FC236}">
                <a16:creationId xmlns:a16="http://schemas.microsoft.com/office/drawing/2014/main" id="{7CC61C73-7279-2A42-9FB0-5B1760CE3ED7}"/>
              </a:ext>
            </a:extLst>
          </p:cNvPr>
          <p:cNvPicPr>
            <a:picLocks noChangeAspect="1"/>
          </p:cNvPicPr>
          <p:nvPr userDrawn="1"/>
        </p:nvPicPr>
        <p:blipFill>
          <a:blip r:embed="rId4"/>
          <a:stretch>
            <a:fillRect/>
          </a:stretch>
        </p:blipFill>
        <p:spPr>
          <a:xfrm>
            <a:off x="462555" y="6108278"/>
            <a:ext cx="2317715" cy="360533"/>
          </a:xfrm>
          <a:prstGeom prst="rect">
            <a:avLst/>
          </a:prstGeom>
        </p:spPr>
      </p:pic>
    </p:spTree>
    <p:extLst>
      <p:ext uri="{BB962C8B-B14F-4D97-AF65-F5344CB8AC3E}">
        <p14:creationId xmlns:p14="http://schemas.microsoft.com/office/powerpoint/2010/main" val="88315161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2_Title Slide 3">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A9234DC1-2E79-3E48-A720-5E9E02FE87E3}"/>
              </a:ext>
            </a:extLst>
          </p:cNvPr>
          <p:cNvPicPr>
            <a:picLocks noChangeAspect="1"/>
          </p:cNvPicPr>
          <p:nvPr userDrawn="1"/>
        </p:nvPicPr>
        <p:blipFill rotWithShape="1">
          <a:blip r:embed="rId2"/>
          <a:srcRect l="-1273" t="397" r="5251" b="3977"/>
          <a:stretch/>
        </p:blipFill>
        <p:spPr>
          <a:xfrm>
            <a:off x="1972590" y="0"/>
            <a:ext cx="10219410" cy="6858000"/>
          </a:xfrm>
          <a:prstGeom prst="rect">
            <a:avLst/>
          </a:prstGeom>
        </p:spPr>
      </p:pic>
      <p:sp>
        <p:nvSpPr>
          <p:cNvPr id="9" name="Rectangle 8">
            <a:extLst>
              <a:ext uri="{FF2B5EF4-FFF2-40B4-BE49-F238E27FC236}">
                <a16:creationId xmlns:a16="http://schemas.microsoft.com/office/drawing/2014/main" id="{1807BD2F-A8AB-7B43-8D92-09290F4304DE}"/>
              </a:ext>
            </a:extLst>
          </p:cNvPr>
          <p:cNvSpPr/>
          <p:nvPr userDrawn="1"/>
        </p:nvSpPr>
        <p:spPr>
          <a:xfrm>
            <a:off x="-4443" y="0"/>
            <a:ext cx="4960006" cy="68580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8" name="Title 1">
            <a:extLst>
              <a:ext uri="{FF2B5EF4-FFF2-40B4-BE49-F238E27FC236}">
                <a16:creationId xmlns:a16="http://schemas.microsoft.com/office/drawing/2014/main" id="{DAF91141-382F-DD4B-8EED-C66B47DB8500}"/>
              </a:ext>
            </a:extLst>
          </p:cNvPr>
          <p:cNvSpPr>
            <a:spLocks noGrp="1"/>
          </p:cNvSpPr>
          <p:nvPr>
            <p:ph type="ctrTitle" hasCustomPrompt="1"/>
          </p:nvPr>
        </p:nvSpPr>
        <p:spPr>
          <a:xfrm>
            <a:off x="354720" y="1984763"/>
            <a:ext cx="3699523" cy="2078528"/>
          </a:xfrm>
          <a:prstGeom prst="rect">
            <a:avLst/>
          </a:prstGeom>
        </p:spPr>
        <p:txBody>
          <a:bodyPr anchor="b">
            <a:normAutofit/>
          </a:bodyPr>
          <a:lstStyle>
            <a:lvl1pPr algn="l">
              <a:defRPr sz="3600">
                <a:solidFill>
                  <a:schemeClr val="bg1"/>
                </a:solidFill>
              </a:defRPr>
            </a:lvl1pPr>
          </a:lstStyle>
          <a:p>
            <a:r>
              <a:rPr lang="en-US" dirty="0"/>
              <a:t>Click to edit Master </a:t>
            </a:r>
            <a:br>
              <a:rPr lang="en-US" dirty="0"/>
            </a:br>
            <a:r>
              <a:rPr lang="en-US" dirty="0"/>
              <a:t>title style</a:t>
            </a:r>
          </a:p>
        </p:txBody>
      </p:sp>
      <p:sp>
        <p:nvSpPr>
          <p:cNvPr id="10" name="Subtitle 2">
            <a:extLst>
              <a:ext uri="{FF2B5EF4-FFF2-40B4-BE49-F238E27FC236}">
                <a16:creationId xmlns:a16="http://schemas.microsoft.com/office/drawing/2014/main" id="{78146838-73F6-5F41-BC5E-6D3D77C06339}"/>
              </a:ext>
            </a:extLst>
          </p:cNvPr>
          <p:cNvSpPr>
            <a:spLocks noGrp="1"/>
          </p:cNvSpPr>
          <p:nvPr>
            <p:ph type="subTitle" idx="1"/>
          </p:nvPr>
        </p:nvSpPr>
        <p:spPr>
          <a:xfrm>
            <a:off x="371345" y="4159821"/>
            <a:ext cx="3699523" cy="1038777"/>
          </a:xfrm>
          <a:prstGeom prst="rect">
            <a:avLst/>
          </a:prstGeom>
        </p:spPr>
        <p:txBody>
          <a:bodyPr>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12" name="Picture 11">
            <a:extLst>
              <a:ext uri="{FF2B5EF4-FFF2-40B4-BE49-F238E27FC236}">
                <a16:creationId xmlns:a16="http://schemas.microsoft.com/office/drawing/2014/main" id="{790F591B-FEF9-EC40-83B3-787B64F1F1D8}"/>
              </a:ext>
            </a:extLst>
          </p:cNvPr>
          <p:cNvPicPr>
            <a:picLocks noChangeAspect="1"/>
          </p:cNvPicPr>
          <p:nvPr userDrawn="1"/>
        </p:nvPicPr>
        <p:blipFill>
          <a:blip r:embed="rId3"/>
          <a:stretch>
            <a:fillRect/>
          </a:stretch>
        </p:blipFill>
        <p:spPr>
          <a:xfrm>
            <a:off x="462555" y="600107"/>
            <a:ext cx="2317715" cy="360533"/>
          </a:xfrm>
          <a:prstGeom prst="rect">
            <a:avLst/>
          </a:prstGeom>
        </p:spPr>
      </p:pic>
    </p:spTree>
    <p:extLst>
      <p:ext uri="{BB962C8B-B14F-4D97-AF65-F5344CB8AC3E}">
        <p14:creationId xmlns:p14="http://schemas.microsoft.com/office/powerpoint/2010/main" val="61590243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Title Slide 1">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EA17832B-2BDE-E145-8C73-ECDFE385D11E}"/>
              </a:ext>
            </a:extLst>
          </p:cNvPr>
          <p:cNvSpPr/>
          <p:nvPr userDrawn="1"/>
        </p:nvSpPr>
        <p:spPr>
          <a:xfrm>
            <a:off x="0" y="4470401"/>
            <a:ext cx="12192000" cy="23876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12" name="Picture 11">
            <a:extLst>
              <a:ext uri="{FF2B5EF4-FFF2-40B4-BE49-F238E27FC236}">
                <a16:creationId xmlns:a16="http://schemas.microsoft.com/office/drawing/2014/main" id="{C3FD998A-292F-4F43-9E15-92BC238907FD}"/>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l="23928" t="2520" b="13551"/>
          <a:stretch/>
        </p:blipFill>
        <p:spPr>
          <a:xfrm>
            <a:off x="-14459" y="4470400"/>
            <a:ext cx="6082750" cy="2387600"/>
          </a:xfrm>
          <a:prstGeom prst="rect">
            <a:avLst/>
          </a:prstGeom>
        </p:spPr>
      </p:pic>
      <p:pic>
        <p:nvPicPr>
          <p:cNvPr id="11" name="Picture 10">
            <a:extLst>
              <a:ext uri="{FF2B5EF4-FFF2-40B4-BE49-F238E27FC236}">
                <a16:creationId xmlns:a16="http://schemas.microsoft.com/office/drawing/2014/main" id="{C3BFEAF4-02AA-0F40-BFF3-2A525266F72A}"/>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0" y="0"/>
            <a:ext cx="12192001" cy="4470399"/>
          </a:xfrm>
          <a:prstGeom prst="rect">
            <a:avLst/>
          </a:prstGeom>
        </p:spPr>
      </p:pic>
      <p:sp>
        <p:nvSpPr>
          <p:cNvPr id="17" name="Title 1">
            <a:extLst>
              <a:ext uri="{FF2B5EF4-FFF2-40B4-BE49-F238E27FC236}">
                <a16:creationId xmlns:a16="http://schemas.microsoft.com/office/drawing/2014/main" id="{2EF410E2-CBF8-7442-8069-B84D7FB890A8}"/>
              </a:ext>
            </a:extLst>
          </p:cNvPr>
          <p:cNvSpPr>
            <a:spLocks noGrp="1"/>
          </p:cNvSpPr>
          <p:nvPr>
            <p:ph type="ctrTitle"/>
          </p:nvPr>
        </p:nvSpPr>
        <p:spPr>
          <a:xfrm>
            <a:off x="4880238" y="4831424"/>
            <a:ext cx="6841861" cy="867123"/>
          </a:xfrm>
          <a:prstGeom prst="rect">
            <a:avLst/>
          </a:prstGeom>
        </p:spPr>
        <p:txBody>
          <a:bodyPr anchor="t">
            <a:noAutofit/>
          </a:bodyPr>
          <a:lstStyle>
            <a:lvl1pPr algn="l">
              <a:defRPr sz="3600">
                <a:solidFill>
                  <a:schemeClr val="bg1"/>
                </a:solidFill>
              </a:defRPr>
            </a:lvl1pPr>
          </a:lstStyle>
          <a:p>
            <a:r>
              <a:rPr lang="en-US" dirty="0"/>
              <a:t>Click to edit Master title style</a:t>
            </a:r>
          </a:p>
        </p:txBody>
      </p:sp>
      <p:sp>
        <p:nvSpPr>
          <p:cNvPr id="18" name="Subtitle 2">
            <a:extLst>
              <a:ext uri="{FF2B5EF4-FFF2-40B4-BE49-F238E27FC236}">
                <a16:creationId xmlns:a16="http://schemas.microsoft.com/office/drawing/2014/main" id="{64BECC53-DE7F-0F4F-8D29-154B7C8B9FE6}"/>
              </a:ext>
            </a:extLst>
          </p:cNvPr>
          <p:cNvSpPr>
            <a:spLocks noGrp="1"/>
          </p:cNvSpPr>
          <p:nvPr>
            <p:ph type="subTitle" idx="1"/>
          </p:nvPr>
        </p:nvSpPr>
        <p:spPr>
          <a:xfrm>
            <a:off x="4880238" y="5486140"/>
            <a:ext cx="6841861" cy="503500"/>
          </a:xfrm>
          <a:prstGeom prst="rect">
            <a:avLst/>
          </a:prstGeom>
        </p:spPr>
        <p:txBody>
          <a:bodyPr anchor="t">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8" name="Picture 7">
            <a:extLst>
              <a:ext uri="{FF2B5EF4-FFF2-40B4-BE49-F238E27FC236}">
                <a16:creationId xmlns:a16="http://schemas.microsoft.com/office/drawing/2014/main" id="{A76C113F-DC13-A14C-867D-6C865932A6E7}"/>
              </a:ext>
            </a:extLst>
          </p:cNvPr>
          <p:cNvPicPr>
            <a:picLocks noChangeAspect="1"/>
          </p:cNvPicPr>
          <p:nvPr userDrawn="1"/>
        </p:nvPicPr>
        <p:blipFill>
          <a:blip r:embed="rId4"/>
          <a:stretch>
            <a:fillRect/>
          </a:stretch>
        </p:blipFill>
        <p:spPr>
          <a:xfrm>
            <a:off x="462555" y="6108278"/>
            <a:ext cx="2317715" cy="360533"/>
          </a:xfrm>
          <a:prstGeom prst="rect">
            <a:avLst/>
          </a:prstGeom>
        </p:spPr>
      </p:pic>
    </p:spTree>
    <p:extLst>
      <p:ext uri="{BB962C8B-B14F-4D97-AF65-F5344CB8AC3E}">
        <p14:creationId xmlns:p14="http://schemas.microsoft.com/office/powerpoint/2010/main" val="87867824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1_Title Slide 3">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1807BD2F-A8AB-7B43-8D92-09290F4304DE}"/>
              </a:ext>
            </a:extLst>
          </p:cNvPr>
          <p:cNvSpPr/>
          <p:nvPr userDrawn="1"/>
        </p:nvSpPr>
        <p:spPr>
          <a:xfrm>
            <a:off x="-4443" y="0"/>
            <a:ext cx="4960006" cy="68580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6" name="Picture 5">
            <a:extLst>
              <a:ext uri="{FF2B5EF4-FFF2-40B4-BE49-F238E27FC236}">
                <a16:creationId xmlns:a16="http://schemas.microsoft.com/office/drawing/2014/main" id="{2962A789-BF4D-224E-B11F-6B399E03C269}"/>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4955563" y="0"/>
            <a:ext cx="7236438" cy="6858000"/>
          </a:xfrm>
          <a:prstGeom prst="rect">
            <a:avLst/>
          </a:prstGeom>
        </p:spPr>
      </p:pic>
      <p:sp>
        <p:nvSpPr>
          <p:cNvPr id="7" name="Title 1">
            <a:extLst>
              <a:ext uri="{FF2B5EF4-FFF2-40B4-BE49-F238E27FC236}">
                <a16:creationId xmlns:a16="http://schemas.microsoft.com/office/drawing/2014/main" id="{CF71EE2B-514B-9D42-80E4-8AB43D2CAD24}"/>
              </a:ext>
            </a:extLst>
          </p:cNvPr>
          <p:cNvSpPr>
            <a:spLocks noGrp="1"/>
          </p:cNvSpPr>
          <p:nvPr>
            <p:ph type="ctrTitle" hasCustomPrompt="1"/>
          </p:nvPr>
        </p:nvSpPr>
        <p:spPr>
          <a:xfrm>
            <a:off x="354720" y="1984763"/>
            <a:ext cx="3699523" cy="2078528"/>
          </a:xfrm>
          <a:prstGeom prst="rect">
            <a:avLst/>
          </a:prstGeom>
        </p:spPr>
        <p:txBody>
          <a:bodyPr anchor="b">
            <a:normAutofit/>
          </a:bodyPr>
          <a:lstStyle>
            <a:lvl1pPr algn="l">
              <a:defRPr sz="3600">
                <a:solidFill>
                  <a:schemeClr val="bg1"/>
                </a:solidFill>
              </a:defRPr>
            </a:lvl1pPr>
          </a:lstStyle>
          <a:p>
            <a:r>
              <a:rPr lang="en-US" dirty="0"/>
              <a:t>Click to edit Master </a:t>
            </a:r>
            <a:br>
              <a:rPr lang="en-US" dirty="0"/>
            </a:br>
            <a:r>
              <a:rPr lang="en-US" dirty="0"/>
              <a:t>title style</a:t>
            </a:r>
          </a:p>
        </p:txBody>
      </p:sp>
      <p:sp>
        <p:nvSpPr>
          <p:cNvPr id="8" name="Subtitle 2">
            <a:extLst>
              <a:ext uri="{FF2B5EF4-FFF2-40B4-BE49-F238E27FC236}">
                <a16:creationId xmlns:a16="http://schemas.microsoft.com/office/drawing/2014/main" id="{336070D6-7920-8742-99EC-5A781BE18ECA}"/>
              </a:ext>
            </a:extLst>
          </p:cNvPr>
          <p:cNvSpPr>
            <a:spLocks noGrp="1"/>
          </p:cNvSpPr>
          <p:nvPr>
            <p:ph type="subTitle" idx="1"/>
          </p:nvPr>
        </p:nvSpPr>
        <p:spPr>
          <a:xfrm>
            <a:off x="371345" y="4159821"/>
            <a:ext cx="3699523" cy="1038777"/>
          </a:xfrm>
          <a:prstGeom prst="rect">
            <a:avLst/>
          </a:prstGeom>
        </p:spPr>
        <p:txBody>
          <a:bodyPr>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10" name="Picture 9">
            <a:extLst>
              <a:ext uri="{FF2B5EF4-FFF2-40B4-BE49-F238E27FC236}">
                <a16:creationId xmlns:a16="http://schemas.microsoft.com/office/drawing/2014/main" id="{5092ABCC-341C-7248-8E34-542281419E7A}"/>
              </a:ext>
            </a:extLst>
          </p:cNvPr>
          <p:cNvPicPr>
            <a:picLocks noChangeAspect="1"/>
          </p:cNvPicPr>
          <p:nvPr userDrawn="1"/>
        </p:nvPicPr>
        <p:blipFill>
          <a:blip r:embed="rId3"/>
          <a:stretch>
            <a:fillRect/>
          </a:stretch>
        </p:blipFill>
        <p:spPr>
          <a:xfrm>
            <a:off x="462555" y="600107"/>
            <a:ext cx="2317715" cy="360533"/>
          </a:xfrm>
          <a:prstGeom prst="rect">
            <a:avLst/>
          </a:prstGeom>
        </p:spPr>
      </p:pic>
    </p:spTree>
    <p:extLst>
      <p:ext uri="{BB962C8B-B14F-4D97-AF65-F5344CB8AC3E}">
        <p14:creationId xmlns:p14="http://schemas.microsoft.com/office/powerpoint/2010/main" val="310495553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Title Slide 1">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B57BF69D-5056-3041-AA91-56FB869C266F}"/>
              </a:ext>
            </a:extLst>
          </p:cNvPr>
          <p:cNvSpPr/>
          <p:nvPr userDrawn="1"/>
        </p:nvSpPr>
        <p:spPr>
          <a:xfrm>
            <a:off x="0" y="4470401"/>
            <a:ext cx="12192000" cy="23876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11" name="Picture 10">
            <a:extLst>
              <a:ext uri="{FF2B5EF4-FFF2-40B4-BE49-F238E27FC236}">
                <a16:creationId xmlns:a16="http://schemas.microsoft.com/office/drawing/2014/main" id="{996152F9-20FC-1942-BFE4-4BA354582F89}"/>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l="23928" t="2520" b="13551"/>
          <a:stretch/>
        </p:blipFill>
        <p:spPr>
          <a:xfrm>
            <a:off x="-14459" y="4470400"/>
            <a:ext cx="6082750" cy="2387600"/>
          </a:xfrm>
          <a:prstGeom prst="rect">
            <a:avLst/>
          </a:prstGeom>
        </p:spPr>
      </p:pic>
      <p:pic>
        <p:nvPicPr>
          <p:cNvPr id="7" name="Picture 6">
            <a:extLst>
              <a:ext uri="{FF2B5EF4-FFF2-40B4-BE49-F238E27FC236}">
                <a16:creationId xmlns:a16="http://schemas.microsoft.com/office/drawing/2014/main" id="{E8F3752A-EBC1-B84E-8A15-AA1B368F8B80}"/>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a:stretch/>
        </p:blipFill>
        <p:spPr>
          <a:xfrm>
            <a:off x="0" y="0"/>
            <a:ext cx="12192000" cy="4531360"/>
          </a:xfrm>
          <a:prstGeom prst="rect">
            <a:avLst/>
          </a:prstGeom>
        </p:spPr>
      </p:pic>
      <p:sp>
        <p:nvSpPr>
          <p:cNvPr id="14" name="Title 1">
            <a:extLst>
              <a:ext uri="{FF2B5EF4-FFF2-40B4-BE49-F238E27FC236}">
                <a16:creationId xmlns:a16="http://schemas.microsoft.com/office/drawing/2014/main" id="{9B781210-C851-894B-A7FC-84BCC6EEB26B}"/>
              </a:ext>
            </a:extLst>
          </p:cNvPr>
          <p:cNvSpPr>
            <a:spLocks noGrp="1"/>
          </p:cNvSpPr>
          <p:nvPr>
            <p:ph type="ctrTitle"/>
          </p:nvPr>
        </p:nvSpPr>
        <p:spPr>
          <a:xfrm>
            <a:off x="4880238" y="4831424"/>
            <a:ext cx="6841861" cy="867123"/>
          </a:xfrm>
          <a:prstGeom prst="rect">
            <a:avLst/>
          </a:prstGeom>
        </p:spPr>
        <p:txBody>
          <a:bodyPr anchor="t">
            <a:noAutofit/>
          </a:bodyPr>
          <a:lstStyle>
            <a:lvl1pPr algn="l">
              <a:defRPr sz="3600">
                <a:solidFill>
                  <a:schemeClr val="bg1"/>
                </a:solidFill>
              </a:defRPr>
            </a:lvl1pPr>
          </a:lstStyle>
          <a:p>
            <a:r>
              <a:rPr lang="en-US" dirty="0"/>
              <a:t>Click to edit Master title style</a:t>
            </a:r>
          </a:p>
        </p:txBody>
      </p:sp>
      <p:sp>
        <p:nvSpPr>
          <p:cNvPr id="15" name="Subtitle 2">
            <a:extLst>
              <a:ext uri="{FF2B5EF4-FFF2-40B4-BE49-F238E27FC236}">
                <a16:creationId xmlns:a16="http://schemas.microsoft.com/office/drawing/2014/main" id="{170B05C5-F7EA-4D4E-BD7E-769BEB0BB8B9}"/>
              </a:ext>
            </a:extLst>
          </p:cNvPr>
          <p:cNvSpPr>
            <a:spLocks noGrp="1"/>
          </p:cNvSpPr>
          <p:nvPr>
            <p:ph type="subTitle" idx="1"/>
          </p:nvPr>
        </p:nvSpPr>
        <p:spPr>
          <a:xfrm>
            <a:off x="4880238" y="5486140"/>
            <a:ext cx="6841861" cy="503500"/>
          </a:xfrm>
          <a:prstGeom prst="rect">
            <a:avLst/>
          </a:prstGeom>
        </p:spPr>
        <p:txBody>
          <a:bodyPr anchor="t">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8" name="Picture 7">
            <a:extLst>
              <a:ext uri="{FF2B5EF4-FFF2-40B4-BE49-F238E27FC236}">
                <a16:creationId xmlns:a16="http://schemas.microsoft.com/office/drawing/2014/main" id="{E4D257CE-80DB-C040-B3A5-26E0D98F5E12}"/>
              </a:ext>
            </a:extLst>
          </p:cNvPr>
          <p:cNvPicPr>
            <a:picLocks noChangeAspect="1"/>
          </p:cNvPicPr>
          <p:nvPr userDrawn="1"/>
        </p:nvPicPr>
        <p:blipFill>
          <a:blip r:embed="rId4"/>
          <a:stretch>
            <a:fillRect/>
          </a:stretch>
        </p:blipFill>
        <p:spPr>
          <a:xfrm>
            <a:off x="462555" y="6108278"/>
            <a:ext cx="2317715" cy="360533"/>
          </a:xfrm>
          <a:prstGeom prst="rect">
            <a:avLst/>
          </a:prstGeom>
        </p:spPr>
      </p:pic>
    </p:spTree>
    <p:extLst>
      <p:ext uri="{BB962C8B-B14F-4D97-AF65-F5344CB8AC3E}">
        <p14:creationId xmlns:p14="http://schemas.microsoft.com/office/powerpoint/2010/main" val="3818362956"/>
      </p:ext>
    </p:extLst>
  </p:cSld>
  <p:clrMapOvr>
    <a:masterClrMapping/>
  </p:clrMapOvr>
  <p:extLst>
    <p:ext uri="{DCECCB84-F9BA-43D5-87BE-67443E8EF086}">
      <p15:sldGuideLst xmlns:p15="http://schemas.microsoft.com/office/powerpoint/2012/main">
        <p15:guide id="1" orient="horz" pos="4056">
          <p15:clr>
            <a:srgbClr val="FBAE40"/>
          </p15:clr>
        </p15:guide>
        <p15:guide id="2" pos="3840">
          <p15:clr>
            <a:srgbClr val="FBAE40"/>
          </p15:clr>
        </p15:guide>
      </p15:sldGuideLst>
    </p:ext>
  </p:extLst>
</p:sldLayout>
</file>

<file path=ppt/slideLayouts/slideLayout17.xml><?xml version="1.0" encoding="utf-8"?>
<p:sldLayout xmlns:a="http://schemas.openxmlformats.org/drawingml/2006/main" xmlns:r="http://schemas.openxmlformats.org/officeDocument/2006/relationships" xmlns:p="http://schemas.openxmlformats.org/presentationml/2006/main" preserve="1" userDrawn="1">
  <p:cSld name="Title Slide 3">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D1FEFC3F-B00D-A44B-A432-8B26DBE8B216}"/>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l="-1482"/>
          <a:stretch/>
        </p:blipFill>
        <p:spPr>
          <a:xfrm>
            <a:off x="4536322" y="0"/>
            <a:ext cx="7655678" cy="6858000"/>
          </a:xfrm>
          <a:prstGeom prst="rect">
            <a:avLst/>
          </a:prstGeom>
        </p:spPr>
      </p:pic>
      <p:sp>
        <p:nvSpPr>
          <p:cNvPr id="9" name="Rectangle 8">
            <a:extLst>
              <a:ext uri="{FF2B5EF4-FFF2-40B4-BE49-F238E27FC236}">
                <a16:creationId xmlns:a16="http://schemas.microsoft.com/office/drawing/2014/main" id="{1807BD2F-A8AB-7B43-8D92-09290F4304DE}"/>
              </a:ext>
            </a:extLst>
          </p:cNvPr>
          <p:cNvSpPr/>
          <p:nvPr userDrawn="1"/>
        </p:nvSpPr>
        <p:spPr>
          <a:xfrm>
            <a:off x="-4443" y="0"/>
            <a:ext cx="4960006" cy="68580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7" name="Title 1">
            <a:extLst>
              <a:ext uri="{FF2B5EF4-FFF2-40B4-BE49-F238E27FC236}">
                <a16:creationId xmlns:a16="http://schemas.microsoft.com/office/drawing/2014/main" id="{AF357FD3-999F-B44E-B067-85FC9A629087}"/>
              </a:ext>
            </a:extLst>
          </p:cNvPr>
          <p:cNvSpPr>
            <a:spLocks noGrp="1"/>
          </p:cNvSpPr>
          <p:nvPr>
            <p:ph type="ctrTitle" hasCustomPrompt="1"/>
          </p:nvPr>
        </p:nvSpPr>
        <p:spPr>
          <a:xfrm>
            <a:off x="354720" y="1984763"/>
            <a:ext cx="3699523" cy="2078528"/>
          </a:xfrm>
          <a:prstGeom prst="rect">
            <a:avLst/>
          </a:prstGeom>
        </p:spPr>
        <p:txBody>
          <a:bodyPr anchor="b">
            <a:normAutofit/>
          </a:bodyPr>
          <a:lstStyle>
            <a:lvl1pPr algn="l">
              <a:defRPr sz="3600">
                <a:solidFill>
                  <a:schemeClr val="bg1"/>
                </a:solidFill>
              </a:defRPr>
            </a:lvl1pPr>
          </a:lstStyle>
          <a:p>
            <a:r>
              <a:rPr lang="en-US" dirty="0"/>
              <a:t>Click to edit Master </a:t>
            </a:r>
            <a:br>
              <a:rPr lang="en-US" dirty="0"/>
            </a:br>
            <a:r>
              <a:rPr lang="en-US" dirty="0"/>
              <a:t>title style</a:t>
            </a:r>
          </a:p>
        </p:txBody>
      </p:sp>
      <p:sp>
        <p:nvSpPr>
          <p:cNvPr id="8" name="Subtitle 2">
            <a:extLst>
              <a:ext uri="{FF2B5EF4-FFF2-40B4-BE49-F238E27FC236}">
                <a16:creationId xmlns:a16="http://schemas.microsoft.com/office/drawing/2014/main" id="{DF9F3B64-ACC8-ED43-A3A0-D07E3A4935EC}"/>
              </a:ext>
            </a:extLst>
          </p:cNvPr>
          <p:cNvSpPr>
            <a:spLocks noGrp="1"/>
          </p:cNvSpPr>
          <p:nvPr>
            <p:ph type="subTitle" idx="1"/>
          </p:nvPr>
        </p:nvSpPr>
        <p:spPr>
          <a:xfrm>
            <a:off x="371345" y="4159821"/>
            <a:ext cx="3699523" cy="1038777"/>
          </a:xfrm>
          <a:prstGeom prst="rect">
            <a:avLst/>
          </a:prstGeom>
        </p:spPr>
        <p:txBody>
          <a:bodyPr>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10" name="Picture 9">
            <a:extLst>
              <a:ext uri="{FF2B5EF4-FFF2-40B4-BE49-F238E27FC236}">
                <a16:creationId xmlns:a16="http://schemas.microsoft.com/office/drawing/2014/main" id="{2EE71443-5CC4-D54B-860A-06C702EB135F}"/>
              </a:ext>
            </a:extLst>
          </p:cNvPr>
          <p:cNvPicPr>
            <a:picLocks noChangeAspect="1"/>
          </p:cNvPicPr>
          <p:nvPr userDrawn="1"/>
        </p:nvPicPr>
        <p:blipFill>
          <a:blip r:embed="rId3"/>
          <a:stretch>
            <a:fillRect/>
          </a:stretch>
        </p:blipFill>
        <p:spPr>
          <a:xfrm>
            <a:off x="462555" y="600107"/>
            <a:ext cx="2317715" cy="360533"/>
          </a:xfrm>
          <a:prstGeom prst="rect">
            <a:avLst/>
          </a:prstGeom>
        </p:spPr>
      </p:pic>
    </p:spTree>
    <p:extLst>
      <p:ext uri="{BB962C8B-B14F-4D97-AF65-F5344CB8AC3E}">
        <p14:creationId xmlns:p14="http://schemas.microsoft.com/office/powerpoint/2010/main" val="2933796821"/>
      </p:ext>
    </p:extLst>
  </p:cSld>
  <p:clrMapOvr>
    <a:masterClrMapping/>
  </p:clrMapOvr>
  <p:extLst>
    <p:ext uri="{DCECCB84-F9BA-43D5-87BE-67443E8EF086}">
      <p15:sldGuideLst xmlns:p15="http://schemas.microsoft.com/office/powerpoint/2012/main">
        <p15:guide id="1" orient="horz" pos="2160">
          <p15:clr>
            <a:srgbClr val="FBAE40"/>
          </p15:clr>
        </p15:guide>
        <p15:guide id="2" pos="288">
          <p15:clr>
            <a:srgbClr val="FBAE40"/>
          </p15:clr>
        </p15:guide>
      </p15:sldGuideLst>
    </p:ext>
  </p:extLst>
</p:sldLayout>
</file>

<file path=ppt/slideLayouts/slideLayout18.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1EDC1AA1-F61D-A844-8DCB-4A88D5B9FEAD}"/>
              </a:ext>
            </a:extLst>
          </p:cNvPr>
          <p:cNvPicPr>
            <a:picLocks noChangeAspect="1"/>
          </p:cNvPicPr>
          <p:nvPr userDrawn="1"/>
        </p:nvPicPr>
        <p:blipFill rotWithShape="1">
          <a:blip r:embed="rId2"/>
          <a:srcRect l="91" t="23970" b="21297"/>
          <a:stretch/>
        </p:blipFill>
        <p:spPr>
          <a:xfrm>
            <a:off x="0" y="0"/>
            <a:ext cx="12192000" cy="4500880"/>
          </a:xfrm>
          <a:prstGeom prst="rect">
            <a:avLst/>
          </a:prstGeom>
        </p:spPr>
      </p:pic>
      <p:sp>
        <p:nvSpPr>
          <p:cNvPr id="9" name="Rectangle 8">
            <a:extLst>
              <a:ext uri="{FF2B5EF4-FFF2-40B4-BE49-F238E27FC236}">
                <a16:creationId xmlns:a16="http://schemas.microsoft.com/office/drawing/2014/main" id="{B5C705C7-DEED-7B42-B321-D27E95E79D7B}"/>
              </a:ext>
            </a:extLst>
          </p:cNvPr>
          <p:cNvSpPr/>
          <p:nvPr userDrawn="1"/>
        </p:nvSpPr>
        <p:spPr>
          <a:xfrm>
            <a:off x="0" y="4470401"/>
            <a:ext cx="12192000" cy="238760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10" name="Picture 9">
            <a:extLst>
              <a:ext uri="{FF2B5EF4-FFF2-40B4-BE49-F238E27FC236}">
                <a16:creationId xmlns:a16="http://schemas.microsoft.com/office/drawing/2014/main" id="{CA5CEF44-33CB-8A42-8E8A-EB2F18192E9A}"/>
              </a:ext>
            </a:extLst>
          </p:cNvPr>
          <p:cNvPicPr>
            <a:picLocks noChangeAspect="1"/>
          </p:cNvPicPr>
          <p:nvPr userDrawn="1"/>
        </p:nvPicPr>
        <p:blipFill rotWithShape="1">
          <a:blip r:embed="rId3" cstate="print">
            <a:extLst>
              <a:ext uri="{28A0092B-C50C-407E-A947-70E740481C1C}">
                <a14:useLocalDpi xmlns:a14="http://schemas.microsoft.com/office/drawing/2010/main"/>
              </a:ext>
            </a:extLst>
          </a:blip>
          <a:srcRect l="23928" t="2520" b="13551"/>
          <a:stretch/>
        </p:blipFill>
        <p:spPr>
          <a:xfrm>
            <a:off x="-14459" y="4470400"/>
            <a:ext cx="4424797" cy="2387600"/>
          </a:xfrm>
          <a:prstGeom prst="rect">
            <a:avLst/>
          </a:prstGeom>
        </p:spPr>
      </p:pic>
      <p:sp>
        <p:nvSpPr>
          <p:cNvPr id="11" name="Title 1">
            <a:extLst>
              <a:ext uri="{FF2B5EF4-FFF2-40B4-BE49-F238E27FC236}">
                <a16:creationId xmlns:a16="http://schemas.microsoft.com/office/drawing/2014/main" id="{AE02C925-1F65-F04B-B3A0-1B2FBE3E209C}"/>
              </a:ext>
            </a:extLst>
          </p:cNvPr>
          <p:cNvSpPr>
            <a:spLocks noGrp="1"/>
          </p:cNvSpPr>
          <p:nvPr>
            <p:ph type="ctrTitle"/>
          </p:nvPr>
        </p:nvSpPr>
        <p:spPr>
          <a:xfrm>
            <a:off x="4880238" y="4831424"/>
            <a:ext cx="6841861" cy="867123"/>
          </a:xfrm>
          <a:prstGeom prst="rect">
            <a:avLst/>
          </a:prstGeom>
        </p:spPr>
        <p:txBody>
          <a:bodyPr anchor="t">
            <a:noAutofit/>
          </a:bodyPr>
          <a:lstStyle>
            <a:lvl1pPr algn="l">
              <a:defRPr sz="3600">
                <a:solidFill>
                  <a:schemeClr val="bg1"/>
                </a:solidFill>
              </a:defRPr>
            </a:lvl1pPr>
          </a:lstStyle>
          <a:p>
            <a:r>
              <a:rPr lang="en-US" dirty="0"/>
              <a:t>Click to edit Master title style</a:t>
            </a:r>
          </a:p>
        </p:txBody>
      </p:sp>
      <p:sp>
        <p:nvSpPr>
          <p:cNvPr id="12" name="Subtitle 2">
            <a:extLst>
              <a:ext uri="{FF2B5EF4-FFF2-40B4-BE49-F238E27FC236}">
                <a16:creationId xmlns:a16="http://schemas.microsoft.com/office/drawing/2014/main" id="{CCA0F6C2-99F9-1846-ACE2-A896294F9697}"/>
              </a:ext>
            </a:extLst>
          </p:cNvPr>
          <p:cNvSpPr>
            <a:spLocks noGrp="1"/>
          </p:cNvSpPr>
          <p:nvPr>
            <p:ph type="subTitle" idx="1"/>
          </p:nvPr>
        </p:nvSpPr>
        <p:spPr>
          <a:xfrm>
            <a:off x="4880238" y="5486140"/>
            <a:ext cx="6841861" cy="503500"/>
          </a:xfrm>
          <a:prstGeom prst="rect">
            <a:avLst/>
          </a:prstGeom>
        </p:spPr>
        <p:txBody>
          <a:bodyPr anchor="t">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13" name="Picture 12">
            <a:extLst>
              <a:ext uri="{FF2B5EF4-FFF2-40B4-BE49-F238E27FC236}">
                <a16:creationId xmlns:a16="http://schemas.microsoft.com/office/drawing/2014/main" id="{AE3B7940-C41E-D245-AA10-2A62505082B9}"/>
              </a:ext>
            </a:extLst>
          </p:cNvPr>
          <p:cNvPicPr>
            <a:picLocks noChangeAspect="1"/>
          </p:cNvPicPr>
          <p:nvPr userDrawn="1"/>
        </p:nvPicPr>
        <p:blipFill>
          <a:blip r:embed="rId4"/>
          <a:stretch>
            <a:fillRect/>
          </a:stretch>
        </p:blipFill>
        <p:spPr>
          <a:xfrm>
            <a:off x="462555" y="6108278"/>
            <a:ext cx="2317715" cy="360533"/>
          </a:xfrm>
          <a:prstGeom prst="rect">
            <a:avLst/>
          </a:prstGeom>
        </p:spPr>
      </p:pic>
    </p:spTree>
    <p:extLst>
      <p:ext uri="{BB962C8B-B14F-4D97-AF65-F5344CB8AC3E}">
        <p14:creationId xmlns:p14="http://schemas.microsoft.com/office/powerpoint/2010/main" val="1813270653"/>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4EA2167A-7491-3E48-8469-7D79EF10ACAD}"/>
              </a:ext>
            </a:extLst>
          </p:cNvPr>
          <p:cNvPicPr>
            <a:picLocks noChangeAspect="1"/>
          </p:cNvPicPr>
          <p:nvPr userDrawn="1"/>
        </p:nvPicPr>
        <p:blipFill rotWithShape="1">
          <a:blip r:embed="rId2"/>
          <a:srcRect b="5500"/>
          <a:stretch/>
        </p:blipFill>
        <p:spPr>
          <a:xfrm>
            <a:off x="1422400" y="0"/>
            <a:ext cx="10769600" cy="6858000"/>
          </a:xfrm>
          <a:prstGeom prst="rect">
            <a:avLst/>
          </a:prstGeom>
        </p:spPr>
      </p:pic>
      <p:sp>
        <p:nvSpPr>
          <p:cNvPr id="6" name="Rectangle 5">
            <a:extLst>
              <a:ext uri="{FF2B5EF4-FFF2-40B4-BE49-F238E27FC236}">
                <a16:creationId xmlns:a16="http://schemas.microsoft.com/office/drawing/2014/main" id="{D178009E-F250-3748-91ED-A790394284A6}"/>
              </a:ext>
            </a:extLst>
          </p:cNvPr>
          <p:cNvSpPr/>
          <p:nvPr userDrawn="1"/>
        </p:nvSpPr>
        <p:spPr>
          <a:xfrm>
            <a:off x="-4443" y="0"/>
            <a:ext cx="4960006" cy="685800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10" name="Title 1">
            <a:extLst>
              <a:ext uri="{FF2B5EF4-FFF2-40B4-BE49-F238E27FC236}">
                <a16:creationId xmlns:a16="http://schemas.microsoft.com/office/drawing/2014/main" id="{20193950-E858-D244-9056-F2973777E1D3}"/>
              </a:ext>
            </a:extLst>
          </p:cNvPr>
          <p:cNvSpPr>
            <a:spLocks noGrp="1"/>
          </p:cNvSpPr>
          <p:nvPr>
            <p:ph type="ctrTitle" hasCustomPrompt="1"/>
          </p:nvPr>
        </p:nvSpPr>
        <p:spPr>
          <a:xfrm>
            <a:off x="354720" y="1984763"/>
            <a:ext cx="3699523" cy="2078528"/>
          </a:xfrm>
          <a:prstGeom prst="rect">
            <a:avLst/>
          </a:prstGeom>
        </p:spPr>
        <p:txBody>
          <a:bodyPr anchor="b">
            <a:normAutofit/>
          </a:bodyPr>
          <a:lstStyle>
            <a:lvl1pPr algn="l">
              <a:defRPr sz="3600">
                <a:solidFill>
                  <a:schemeClr val="bg1"/>
                </a:solidFill>
              </a:defRPr>
            </a:lvl1pPr>
          </a:lstStyle>
          <a:p>
            <a:r>
              <a:rPr lang="en-US" dirty="0"/>
              <a:t>Click to edit Master </a:t>
            </a:r>
            <a:br>
              <a:rPr lang="en-US" dirty="0"/>
            </a:br>
            <a:r>
              <a:rPr lang="en-US" dirty="0"/>
              <a:t>title style</a:t>
            </a:r>
          </a:p>
        </p:txBody>
      </p:sp>
      <p:sp>
        <p:nvSpPr>
          <p:cNvPr id="11" name="Subtitle 2">
            <a:extLst>
              <a:ext uri="{FF2B5EF4-FFF2-40B4-BE49-F238E27FC236}">
                <a16:creationId xmlns:a16="http://schemas.microsoft.com/office/drawing/2014/main" id="{10079F81-5FDC-BA4D-9414-4DD0F17C8048}"/>
              </a:ext>
            </a:extLst>
          </p:cNvPr>
          <p:cNvSpPr>
            <a:spLocks noGrp="1"/>
          </p:cNvSpPr>
          <p:nvPr>
            <p:ph type="subTitle" idx="1"/>
          </p:nvPr>
        </p:nvSpPr>
        <p:spPr>
          <a:xfrm>
            <a:off x="371345" y="4159821"/>
            <a:ext cx="3699523" cy="1038777"/>
          </a:xfrm>
          <a:prstGeom prst="rect">
            <a:avLst/>
          </a:prstGeom>
        </p:spPr>
        <p:txBody>
          <a:bodyPr>
            <a:normAutofit/>
          </a:bodyPr>
          <a:lstStyle>
            <a:lvl1pPr marL="0" indent="0" algn="l">
              <a:buNone/>
              <a:defRPr sz="1700">
                <a:solidFill>
                  <a:schemeClr val="bg1"/>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dirty="0"/>
              <a:t>Click to edit Master subtitle style</a:t>
            </a:r>
          </a:p>
        </p:txBody>
      </p:sp>
      <p:pic>
        <p:nvPicPr>
          <p:cNvPr id="12" name="Picture 11">
            <a:extLst>
              <a:ext uri="{FF2B5EF4-FFF2-40B4-BE49-F238E27FC236}">
                <a16:creationId xmlns:a16="http://schemas.microsoft.com/office/drawing/2014/main" id="{6EC2CF78-042F-A747-8250-1927A771259A}"/>
              </a:ext>
            </a:extLst>
          </p:cNvPr>
          <p:cNvPicPr>
            <a:picLocks noChangeAspect="1"/>
          </p:cNvPicPr>
          <p:nvPr userDrawn="1"/>
        </p:nvPicPr>
        <p:blipFill>
          <a:blip r:embed="rId3"/>
          <a:stretch>
            <a:fillRect/>
          </a:stretch>
        </p:blipFill>
        <p:spPr>
          <a:xfrm>
            <a:off x="462555" y="600107"/>
            <a:ext cx="2317715" cy="360533"/>
          </a:xfrm>
          <a:prstGeom prst="rect">
            <a:avLst/>
          </a:prstGeom>
        </p:spPr>
      </p:pic>
    </p:spTree>
    <p:extLst>
      <p:ext uri="{BB962C8B-B14F-4D97-AF65-F5344CB8AC3E}">
        <p14:creationId xmlns:p14="http://schemas.microsoft.com/office/powerpoint/2010/main" val="336198569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0FE5335-C778-F54C-886C-3FC737951083}"/>
              </a:ext>
            </a:extLst>
          </p:cNvPr>
          <p:cNvSpPr/>
          <p:nvPr userDrawn="1"/>
        </p:nvSpPr>
        <p:spPr>
          <a:xfrm>
            <a:off x="0" y="0"/>
            <a:ext cx="12192000" cy="68580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13" name="Picture 12">
            <a:extLst>
              <a:ext uri="{FF2B5EF4-FFF2-40B4-BE49-F238E27FC236}">
                <a16:creationId xmlns:a16="http://schemas.microsoft.com/office/drawing/2014/main" id="{6DEBADF0-A79A-8F42-B5DB-406D8EFF2084}"/>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105400" y="3180576"/>
            <a:ext cx="7086600" cy="3683000"/>
          </a:xfrm>
          <a:prstGeom prst="rect">
            <a:avLst/>
          </a:prstGeom>
        </p:spPr>
      </p:pic>
      <p:sp>
        <p:nvSpPr>
          <p:cNvPr id="2" name="Title 1">
            <a:extLst>
              <a:ext uri="{FF2B5EF4-FFF2-40B4-BE49-F238E27FC236}">
                <a16:creationId xmlns:a16="http://schemas.microsoft.com/office/drawing/2014/main" id="{BB29498A-9AA1-6246-828C-D8B12C2AA9D0}"/>
              </a:ext>
            </a:extLst>
          </p:cNvPr>
          <p:cNvSpPr>
            <a:spLocks noGrp="1"/>
          </p:cNvSpPr>
          <p:nvPr>
            <p:ph type="title"/>
          </p:nvPr>
        </p:nvSpPr>
        <p:spPr>
          <a:xfrm>
            <a:off x="831850" y="1709738"/>
            <a:ext cx="10515600" cy="2852737"/>
          </a:xfrm>
          <a:prstGeom prst="rect">
            <a:avLst/>
          </a:prstGeom>
        </p:spPr>
        <p:txBody>
          <a:bodyPr anchor="b">
            <a:normAutofit/>
          </a:bodyPr>
          <a:lstStyle>
            <a:lvl1pPr>
              <a:defRPr sz="3600">
                <a:solidFill>
                  <a:schemeClr val="bg1"/>
                </a:solidFill>
              </a:defRPr>
            </a:lvl1pPr>
          </a:lstStyle>
          <a:p>
            <a:r>
              <a:rPr lang="en-US" dirty="0"/>
              <a:t>Click to edit Master title style</a:t>
            </a:r>
          </a:p>
        </p:txBody>
      </p:sp>
      <p:sp>
        <p:nvSpPr>
          <p:cNvPr id="3" name="Text Placeholder 2">
            <a:extLst>
              <a:ext uri="{FF2B5EF4-FFF2-40B4-BE49-F238E27FC236}">
                <a16:creationId xmlns:a16="http://schemas.microsoft.com/office/drawing/2014/main" id="{F009A2B2-7B92-924A-8FD4-9F80063469DD}"/>
              </a:ext>
            </a:extLst>
          </p:cNvPr>
          <p:cNvSpPr>
            <a:spLocks noGrp="1"/>
          </p:cNvSpPr>
          <p:nvPr>
            <p:ph type="body" idx="1"/>
          </p:nvPr>
        </p:nvSpPr>
        <p:spPr>
          <a:xfrm>
            <a:off x="831850" y="4589463"/>
            <a:ext cx="10515600" cy="1500187"/>
          </a:xfrm>
          <a:prstGeom prst="rect">
            <a:avLst/>
          </a:prstGeom>
        </p:spPr>
        <p:txBody>
          <a:bodyPr>
            <a:normAutofit/>
          </a:bodyPr>
          <a:lstStyle>
            <a:lvl1pPr marL="0" indent="0">
              <a:buNone/>
              <a:defRPr sz="17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Edit Master text styles</a:t>
            </a:r>
          </a:p>
        </p:txBody>
      </p:sp>
      <p:sp>
        <p:nvSpPr>
          <p:cNvPr id="6" name="Slide Number Placeholder 5">
            <a:extLst>
              <a:ext uri="{FF2B5EF4-FFF2-40B4-BE49-F238E27FC236}">
                <a16:creationId xmlns:a16="http://schemas.microsoft.com/office/drawing/2014/main" id="{8FEDB7A7-5E42-5F40-AE06-E30E81961AF5}"/>
              </a:ext>
            </a:extLst>
          </p:cNvPr>
          <p:cNvSpPr>
            <a:spLocks noGrp="1"/>
          </p:cNvSpPr>
          <p:nvPr>
            <p:ph type="sldNum" sz="quarter" idx="12"/>
          </p:nvPr>
        </p:nvSpPr>
        <p:spPr>
          <a:xfrm>
            <a:off x="8610600" y="6356350"/>
            <a:ext cx="2743200" cy="365125"/>
          </a:xfrm>
          <a:prstGeom prst="rect">
            <a:avLst/>
          </a:prstGeom>
        </p:spPr>
        <p:txBody>
          <a:bodyPr/>
          <a:lstStyle>
            <a:lvl1pPr>
              <a:defRPr>
                <a:solidFill>
                  <a:schemeClr val="bg1"/>
                </a:solidFill>
                <a:latin typeface="Arial" panose="020B0604020202020204" pitchFamily="34" charset="0"/>
                <a:cs typeface="Arial" panose="020B0604020202020204" pitchFamily="34" charset="0"/>
              </a:defRPr>
            </a:lvl1pPr>
          </a:lstStyle>
          <a:p>
            <a:fld id="{262BAFDC-492D-CB4D-B02A-4A44B4604C8A}" type="slidenum">
              <a:rPr lang="en-US" smtClean="0"/>
              <a:pPr/>
              <a:t>‹#›</a:t>
            </a:fld>
            <a:endParaRPr lang="en-US" dirty="0"/>
          </a:p>
        </p:txBody>
      </p:sp>
    </p:spTree>
    <p:extLst>
      <p:ext uri="{BB962C8B-B14F-4D97-AF65-F5344CB8AC3E}">
        <p14:creationId xmlns:p14="http://schemas.microsoft.com/office/powerpoint/2010/main" val="111418276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secHead" preserve="1">
  <p:cSld name="2_Section Header">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B0FE5335-C778-F54C-886C-3FC737951083}"/>
              </a:ext>
            </a:extLst>
          </p:cNvPr>
          <p:cNvSpPr/>
          <p:nvPr userDrawn="1"/>
        </p:nvSpPr>
        <p:spPr>
          <a:xfrm>
            <a:off x="0" y="0"/>
            <a:ext cx="12192000" cy="685800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13" name="Picture 12">
            <a:extLst>
              <a:ext uri="{FF2B5EF4-FFF2-40B4-BE49-F238E27FC236}">
                <a16:creationId xmlns:a16="http://schemas.microsoft.com/office/drawing/2014/main" id="{6DEBADF0-A79A-8F42-B5DB-406D8EFF2084}"/>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105400" y="3180576"/>
            <a:ext cx="7086600" cy="3683000"/>
          </a:xfrm>
          <a:prstGeom prst="rect">
            <a:avLst/>
          </a:prstGeom>
        </p:spPr>
      </p:pic>
      <p:sp>
        <p:nvSpPr>
          <p:cNvPr id="2" name="Title 1">
            <a:extLst>
              <a:ext uri="{FF2B5EF4-FFF2-40B4-BE49-F238E27FC236}">
                <a16:creationId xmlns:a16="http://schemas.microsoft.com/office/drawing/2014/main" id="{BB29498A-9AA1-6246-828C-D8B12C2AA9D0}"/>
              </a:ext>
            </a:extLst>
          </p:cNvPr>
          <p:cNvSpPr>
            <a:spLocks noGrp="1"/>
          </p:cNvSpPr>
          <p:nvPr>
            <p:ph type="title"/>
          </p:nvPr>
        </p:nvSpPr>
        <p:spPr>
          <a:xfrm>
            <a:off x="831850" y="1709738"/>
            <a:ext cx="10515600" cy="2852737"/>
          </a:xfrm>
          <a:prstGeom prst="rect">
            <a:avLst/>
          </a:prstGeom>
        </p:spPr>
        <p:txBody>
          <a:bodyPr anchor="b">
            <a:normAutofit/>
          </a:bodyPr>
          <a:lstStyle>
            <a:lvl1pPr>
              <a:defRPr sz="3600">
                <a:solidFill>
                  <a:schemeClr val="bg1"/>
                </a:solidFill>
              </a:defRPr>
            </a:lvl1pPr>
          </a:lstStyle>
          <a:p>
            <a:r>
              <a:rPr lang="en-US" dirty="0"/>
              <a:t>Click to edit Master title style</a:t>
            </a:r>
          </a:p>
        </p:txBody>
      </p:sp>
      <p:sp>
        <p:nvSpPr>
          <p:cNvPr id="3" name="Text Placeholder 2">
            <a:extLst>
              <a:ext uri="{FF2B5EF4-FFF2-40B4-BE49-F238E27FC236}">
                <a16:creationId xmlns:a16="http://schemas.microsoft.com/office/drawing/2014/main" id="{F009A2B2-7B92-924A-8FD4-9F80063469DD}"/>
              </a:ext>
            </a:extLst>
          </p:cNvPr>
          <p:cNvSpPr>
            <a:spLocks noGrp="1"/>
          </p:cNvSpPr>
          <p:nvPr>
            <p:ph type="body" idx="1"/>
          </p:nvPr>
        </p:nvSpPr>
        <p:spPr>
          <a:xfrm>
            <a:off x="831850" y="4589463"/>
            <a:ext cx="10515600" cy="1500187"/>
          </a:xfrm>
          <a:prstGeom prst="rect">
            <a:avLst/>
          </a:prstGeom>
        </p:spPr>
        <p:txBody>
          <a:bodyPr>
            <a:normAutofit/>
          </a:bodyPr>
          <a:lstStyle>
            <a:lvl1pPr marL="0" indent="0">
              <a:buNone/>
              <a:defRPr sz="1700">
                <a:solidFill>
                  <a:schemeClr val="bg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dirty="0"/>
              <a:t>Edit Master text styles</a:t>
            </a:r>
          </a:p>
        </p:txBody>
      </p:sp>
      <p:sp>
        <p:nvSpPr>
          <p:cNvPr id="6" name="Slide Number Placeholder 5">
            <a:extLst>
              <a:ext uri="{FF2B5EF4-FFF2-40B4-BE49-F238E27FC236}">
                <a16:creationId xmlns:a16="http://schemas.microsoft.com/office/drawing/2014/main" id="{8FEDB7A7-5E42-5F40-AE06-E30E81961AF5}"/>
              </a:ext>
            </a:extLst>
          </p:cNvPr>
          <p:cNvSpPr>
            <a:spLocks noGrp="1"/>
          </p:cNvSpPr>
          <p:nvPr>
            <p:ph type="sldNum" sz="quarter" idx="12"/>
          </p:nvPr>
        </p:nvSpPr>
        <p:spPr>
          <a:xfrm>
            <a:off x="8610600" y="6356350"/>
            <a:ext cx="2743200" cy="365125"/>
          </a:xfrm>
          <a:prstGeom prst="rect">
            <a:avLst/>
          </a:prstGeom>
        </p:spPr>
        <p:txBody>
          <a:bodyPr/>
          <a:lstStyle>
            <a:lvl1pPr>
              <a:defRPr>
                <a:solidFill>
                  <a:schemeClr val="bg1"/>
                </a:solidFill>
                <a:latin typeface="Arial" panose="020B0604020202020204" pitchFamily="34" charset="0"/>
                <a:cs typeface="Arial" panose="020B0604020202020204" pitchFamily="34" charset="0"/>
              </a:defRPr>
            </a:lvl1pPr>
          </a:lstStyle>
          <a:p>
            <a:fld id="{262BAFDC-492D-CB4D-B02A-4A44B4604C8A}" type="slidenum">
              <a:rPr lang="en-US" smtClean="0"/>
              <a:pPr/>
              <a:t>‹#›</a:t>
            </a:fld>
            <a:endParaRPr lang="en-US" dirty="0"/>
          </a:p>
        </p:txBody>
      </p:sp>
    </p:spTree>
    <p:extLst>
      <p:ext uri="{BB962C8B-B14F-4D97-AF65-F5344CB8AC3E}">
        <p14:creationId xmlns:p14="http://schemas.microsoft.com/office/powerpoint/2010/main" val="189234710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 preserve="1">
  <p:cSld name="Title and Content 1">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97933D3-0A5E-2141-AFD9-9BEF932B3AB7}"/>
              </a:ext>
            </a:extLst>
          </p:cNvPr>
          <p:cNvSpPr/>
          <p:nvPr userDrawn="1"/>
        </p:nvSpPr>
        <p:spPr>
          <a:xfrm>
            <a:off x="0" y="1"/>
            <a:ext cx="12192000" cy="176934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2" name="Title 1">
            <a:extLst>
              <a:ext uri="{FF2B5EF4-FFF2-40B4-BE49-F238E27FC236}">
                <a16:creationId xmlns:a16="http://schemas.microsoft.com/office/drawing/2014/main" id="{D3091E0A-35E3-8047-B62E-E7DB7B1319E2}"/>
              </a:ext>
            </a:extLst>
          </p:cNvPr>
          <p:cNvSpPr>
            <a:spLocks noGrp="1"/>
          </p:cNvSpPr>
          <p:nvPr>
            <p:ph type="title"/>
          </p:nvPr>
        </p:nvSpPr>
        <p:spPr>
          <a:xfrm>
            <a:off x="838200" y="424695"/>
            <a:ext cx="10515600" cy="1325563"/>
          </a:xfrm>
          <a:prstGeom prst="rect">
            <a:avLst/>
          </a:prstGeom>
        </p:spPr>
        <p:txBody>
          <a:bodyPr>
            <a:normAutofit/>
          </a:bodyPr>
          <a:lstStyle>
            <a:lvl1pPr>
              <a:defRPr sz="2800">
                <a:solidFill>
                  <a:schemeClr val="bg1"/>
                </a:solidFill>
              </a:defRPr>
            </a:lvl1pPr>
          </a:lstStyle>
          <a:p>
            <a:r>
              <a:rPr lang="en-US" dirty="0"/>
              <a:t>Click to edit Master title style</a:t>
            </a:r>
          </a:p>
        </p:txBody>
      </p:sp>
      <p:sp>
        <p:nvSpPr>
          <p:cNvPr id="3" name="Content Placeholder 2">
            <a:extLst>
              <a:ext uri="{FF2B5EF4-FFF2-40B4-BE49-F238E27FC236}">
                <a16:creationId xmlns:a16="http://schemas.microsoft.com/office/drawing/2014/main" id="{05CB8C75-089E-284F-BF0C-EB78761405BD}"/>
              </a:ext>
            </a:extLst>
          </p:cNvPr>
          <p:cNvSpPr>
            <a:spLocks noGrp="1"/>
          </p:cNvSpPr>
          <p:nvPr>
            <p:ph idx="1"/>
          </p:nvPr>
        </p:nvSpPr>
        <p:spPr>
          <a:xfrm>
            <a:off x="838200" y="1979543"/>
            <a:ext cx="10515600" cy="4741931"/>
          </a:xfrm>
          <a:prstGeom prst="rect">
            <a:avLst/>
          </a:prstGeom>
        </p:spPr>
        <p:txBody>
          <a:bodyPr/>
          <a:lstStyle>
            <a:lvl1pPr>
              <a:defRPr sz="1800"/>
            </a:lvl1pPr>
            <a:lvl2pPr>
              <a:defRPr sz="1600"/>
            </a:lvl2pPr>
            <a:lvl3pPr>
              <a:defRPr sz="1400"/>
            </a:lvl3pPr>
            <a:lvl4pPr>
              <a:defRPr sz="1200"/>
            </a:lvl4pPr>
            <a:lvl5pPr>
              <a:defRPr sz="11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Slide Number Placeholder 5">
            <a:extLst>
              <a:ext uri="{FF2B5EF4-FFF2-40B4-BE49-F238E27FC236}">
                <a16:creationId xmlns:a16="http://schemas.microsoft.com/office/drawing/2014/main" id="{7F941CA1-C3B8-0745-8AFD-4A7A6D44D2B1}"/>
              </a:ext>
            </a:extLst>
          </p:cNvPr>
          <p:cNvSpPr>
            <a:spLocks noGrp="1"/>
          </p:cNvSpPr>
          <p:nvPr>
            <p:ph type="sldNum" sz="quarter" idx="12"/>
          </p:nvPr>
        </p:nvSpPr>
        <p:spPr>
          <a:xfrm>
            <a:off x="8610600" y="6356350"/>
            <a:ext cx="2743200" cy="365125"/>
          </a:xfrm>
          <a:prstGeom prst="rect">
            <a:avLst/>
          </a:prstGeom>
        </p:spPr>
        <p:txBody>
          <a:bodyPr/>
          <a:lstStyle/>
          <a:p>
            <a:fld id="{262BAFDC-492D-CB4D-B02A-4A44B4604C8A}" type="slidenum">
              <a:rPr lang="en-US" smtClean="0"/>
              <a:t>‹#›</a:t>
            </a:fld>
            <a:endParaRPr lang="en-US" dirty="0"/>
          </a:p>
        </p:txBody>
      </p:sp>
      <p:pic>
        <p:nvPicPr>
          <p:cNvPr id="12" name="Picture 11">
            <a:extLst>
              <a:ext uri="{FF2B5EF4-FFF2-40B4-BE49-F238E27FC236}">
                <a16:creationId xmlns:a16="http://schemas.microsoft.com/office/drawing/2014/main" id="{72A89C11-0AE8-C940-98FB-4215A5296D22}"/>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105400" y="3180576"/>
            <a:ext cx="7086600" cy="3683000"/>
          </a:xfrm>
          <a:prstGeom prst="rect">
            <a:avLst/>
          </a:prstGeom>
        </p:spPr>
      </p:pic>
    </p:spTree>
    <p:extLst>
      <p:ext uri="{BB962C8B-B14F-4D97-AF65-F5344CB8AC3E}">
        <p14:creationId xmlns:p14="http://schemas.microsoft.com/office/powerpoint/2010/main" val="39876624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obj" preserve="1">
  <p:cSld name="1_Title and Content 1">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5D81328C-02E3-4E4F-A237-16A4D8A45B9C}"/>
              </a:ext>
            </a:extLst>
          </p:cNvPr>
          <p:cNvSpPr/>
          <p:nvPr userDrawn="1"/>
        </p:nvSpPr>
        <p:spPr>
          <a:xfrm>
            <a:off x="0" y="0"/>
            <a:ext cx="12192000" cy="176934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sp>
        <p:nvSpPr>
          <p:cNvPr id="2" name="Title 1">
            <a:extLst>
              <a:ext uri="{FF2B5EF4-FFF2-40B4-BE49-F238E27FC236}">
                <a16:creationId xmlns:a16="http://schemas.microsoft.com/office/drawing/2014/main" id="{D3091E0A-35E3-8047-B62E-E7DB7B1319E2}"/>
              </a:ext>
            </a:extLst>
          </p:cNvPr>
          <p:cNvSpPr>
            <a:spLocks noGrp="1"/>
          </p:cNvSpPr>
          <p:nvPr>
            <p:ph type="title"/>
          </p:nvPr>
        </p:nvSpPr>
        <p:spPr>
          <a:xfrm>
            <a:off x="838200" y="424695"/>
            <a:ext cx="10515600" cy="1325563"/>
          </a:xfrm>
          <a:prstGeom prst="rect">
            <a:avLst/>
          </a:prstGeom>
        </p:spPr>
        <p:txBody>
          <a:bodyPr>
            <a:normAutofit/>
          </a:bodyPr>
          <a:lstStyle>
            <a:lvl1pPr>
              <a:defRPr sz="2800">
                <a:solidFill>
                  <a:schemeClr val="bg1"/>
                </a:solidFill>
              </a:defRPr>
            </a:lvl1pPr>
          </a:lstStyle>
          <a:p>
            <a:r>
              <a:rPr lang="en-US" dirty="0"/>
              <a:t>Click to edit Master title style</a:t>
            </a:r>
          </a:p>
        </p:txBody>
      </p:sp>
      <p:sp>
        <p:nvSpPr>
          <p:cNvPr id="3" name="Content Placeholder 2">
            <a:extLst>
              <a:ext uri="{FF2B5EF4-FFF2-40B4-BE49-F238E27FC236}">
                <a16:creationId xmlns:a16="http://schemas.microsoft.com/office/drawing/2014/main" id="{05CB8C75-089E-284F-BF0C-EB78761405BD}"/>
              </a:ext>
            </a:extLst>
          </p:cNvPr>
          <p:cNvSpPr>
            <a:spLocks noGrp="1"/>
          </p:cNvSpPr>
          <p:nvPr>
            <p:ph idx="1"/>
          </p:nvPr>
        </p:nvSpPr>
        <p:spPr>
          <a:xfrm>
            <a:off x="838200" y="1979543"/>
            <a:ext cx="10515600" cy="4741931"/>
          </a:xfrm>
          <a:prstGeom prst="rect">
            <a:avLst/>
          </a:prstGeom>
        </p:spPr>
        <p:txBody>
          <a:bodyPr/>
          <a:lstStyle>
            <a:lvl1pPr>
              <a:defRPr sz="1800"/>
            </a:lvl1pPr>
            <a:lvl2pPr>
              <a:defRPr sz="1600"/>
            </a:lvl2pPr>
            <a:lvl3pPr>
              <a:defRPr sz="1400"/>
            </a:lvl3pPr>
            <a:lvl4pPr>
              <a:defRPr sz="1200"/>
            </a:lvl4pPr>
            <a:lvl5pPr>
              <a:defRPr sz="11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Slide Number Placeholder 5">
            <a:extLst>
              <a:ext uri="{FF2B5EF4-FFF2-40B4-BE49-F238E27FC236}">
                <a16:creationId xmlns:a16="http://schemas.microsoft.com/office/drawing/2014/main" id="{7F941CA1-C3B8-0745-8AFD-4A7A6D44D2B1}"/>
              </a:ext>
            </a:extLst>
          </p:cNvPr>
          <p:cNvSpPr>
            <a:spLocks noGrp="1"/>
          </p:cNvSpPr>
          <p:nvPr>
            <p:ph type="sldNum" sz="quarter" idx="12"/>
          </p:nvPr>
        </p:nvSpPr>
        <p:spPr>
          <a:xfrm>
            <a:off x="8610600" y="6356350"/>
            <a:ext cx="2743200" cy="365125"/>
          </a:xfrm>
          <a:prstGeom prst="rect">
            <a:avLst/>
          </a:prstGeom>
        </p:spPr>
        <p:txBody>
          <a:bodyPr/>
          <a:lstStyle/>
          <a:p>
            <a:fld id="{262BAFDC-492D-CB4D-B02A-4A44B4604C8A}" type="slidenum">
              <a:rPr lang="en-US" smtClean="0"/>
              <a:t>‹#›</a:t>
            </a:fld>
            <a:endParaRPr lang="en-US" dirty="0"/>
          </a:p>
        </p:txBody>
      </p:sp>
      <p:pic>
        <p:nvPicPr>
          <p:cNvPr id="12" name="Picture 11">
            <a:extLst>
              <a:ext uri="{FF2B5EF4-FFF2-40B4-BE49-F238E27FC236}">
                <a16:creationId xmlns:a16="http://schemas.microsoft.com/office/drawing/2014/main" id="{72A89C11-0AE8-C940-98FB-4215A5296D22}"/>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105400" y="3180576"/>
            <a:ext cx="7086600" cy="3683000"/>
          </a:xfrm>
          <a:prstGeom prst="rect">
            <a:avLst/>
          </a:prstGeom>
        </p:spPr>
      </p:pic>
    </p:spTree>
    <p:extLst>
      <p:ext uri="{BB962C8B-B14F-4D97-AF65-F5344CB8AC3E}">
        <p14:creationId xmlns:p14="http://schemas.microsoft.com/office/powerpoint/2010/main" val="1982142302"/>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userDrawn="1">
  <p:cSld name="Title and Content 2">
    <p:spTree>
      <p:nvGrpSpPr>
        <p:cNvPr id="1" name=""/>
        <p:cNvGrpSpPr/>
        <p:nvPr/>
      </p:nvGrpSpPr>
      <p:grpSpPr>
        <a:xfrm>
          <a:off x="0" y="0"/>
          <a:ext cx="0" cy="0"/>
          <a:chOff x="0" y="0"/>
          <a:chExt cx="0" cy="0"/>
        </a:xfrm>
      </p:grpSpPr>
      <p:sp>
        <p:nvSpPr>
          <p:cNvPr id="7" name="Rectangle 6">
            <a:extLst>
              <a:ext uri="{FF2B5EF4-FFF2-40B4-BE49-F238E27FC236}">
                <a16:creationId xmlns:a16="http://schemas.microsoft.com/office/drawing/2014/main" id="{C97933D3-0A5E-2141-AFD9-9BEF932B3AB7}"/>
              </a:ext>
            </a:extLst>
          </p:cNvPr>
          <p:cNvSpPr/>
          <p:nvPr userDrawn="1"/>
        </p:nvSpPr>
        <p:spPr>
          <a:xfrm>
            <a:off x="0" y="1"/>
            <a:ext cx="12192000" cy="176934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3" name="Content Placeholder 2">
            <a:extLst>
              <a:ext uri="{FF2B5EF4-FFF2-40B4-BE49-F238E27FC236}">
                <a16:creationId xmlns:a16="http://schemas.microsoft.com/office/drawing/2014/main" id="{05CB8C75-089E-284F-BF0C-EB78761405BD}"/>
              </a:ext>
            </a:extLst>
          </p:cNvPr>
          <p:cNvSpPr>
            <a:spLocks noGrp="1"/>
          </p:cNvSpPr>
          <p:nvPr>
            <p:ph idx="1"/>
          </p:nvPr>
        </p:nvSpPr>
        <p:spPr>
          <a:xfrm>
            <a:off x="838200" y="1979543"/>
            <a:ext cx="10515600" cy="4741931"/>
          </a:xfrm>
          <a:prstGeom prst="rect">
            <a:avLst/>
          </a:prstGeom>
        </p:spPr>
        <p:txBody>
          <a:bodyPr/>
          <a:lstStyle>
            <a:lvl1pPr>
              <a:defRPr sz="1800"/>
            </a:lvl1pPr>
            <a:lvl2pPr>
              <a:defRPr sz="1600"/>
            </a:lvl2pPr>
            <a:lvl3pPr>
              <a:defRPr sz="1400"/>
            </a:lvl3pPr>
            <a:lvl4pPr>
              <a:defRPr sz="1200"/>
            </a:lvl4pPr>
            <a:lvl5pPr>
              <a:defRPr sz="11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Slide Number Placeholder 5">
            <a:extLst>
              <a:ext uri="{FF2B5EF4-FFF2-40B4-BE49-F238E27FC236}">
                <a16:creationId xmlns:a16="http://schemas.microsoft.com/office/drawing/2014/main" id="{7F941CA1-C3B8-0745-8AFD-4A7A6D44D2B1}"/>
              </a:ext>
            </a:extLst>
          </p:cNvPr>
          <p:cNvSpPr>
            <a:spLocks noGrp="1"/>
          </p:cNvSpPr>
          <p:nvPr>
            <p:ph type="sldNum" sz="quarter" idx="12"/>
          </p:nvPr>
        </p:nvSpPr>
        <p:spPr>
          <a:xfrm>
            <a:off x="8610600" y="6356350"/>
            <a:ext cx="2743200" cy="365125"/>
          </a:xfrm>
          <a:prstGeom prst="rect">
            <a:avLst/>
          </a:prstGeom>
        </p:spPr>
        <p:txBody>
          <a:bodyPr/>
          <a:lstStyle/>
          <a:p>
            <a:fld id="{262BAFDC-492D-CB4D-B02A-4A44B4604C8A}" type="slidenum">
              <a:rPr lang="en-US" smtClean="0"/>
              <a:t>‹#›</a:t>
            </a:fld>
            <a:endParaRPr lang="en-US" dirty="0"/>
          </a:p>
        </p:txBody>
      </p:sp>
      <p:sp>
        <p:nvSpPr>
          <p:cNvPr id="10" name="Title 1">
            <a:extLst>
              <a:ext uri="{FF2B5EF4-FFF2-40B4-BE49-F238E27FC236}">
                <a16:creationId xmlns:a16="http://schemas.microsoft.com/office/drawing/2014/main" id="{A703AEF7-F590-D544-8496-ABE8662B6EF0}"/>
              </a:ext>
            </a:extLst>
          </p:cNvPr>
          <p:cNvSpPr>
            <a:spLocks noGrp="1"/>
          </p:cNvSpPr>
          <p:nvPr>
            <p:ph type="title"/>
          </p:nvPr>
        </p:nvSpPr>
        <p:spPr>
          <a:xfrm>
            <a:off x="838200" y="424695"/>
            <a:ext cx="10515600" cy="1325563"/>
          </a:xfrm>
          <a:prstGeom prst="rect">
            <a:avLst/>
          </a:prstGeom>
        </p:spPr>
        <p:txBody>
          <a:bodyPr>
            <a:normAutofit/>
          </a:bodyPr>
          <a:lstStyle>
            <a:lvl1pPr>
              <a:defRPr sz="2800">
                <a:solidFill>
                  <a:schemeClr val="bg1"/>
                </a:solidFill>
              </a:defRPr>
            </a:lvl1pPr>
          </a:lstStyle>
          <a:p>
            <a:r>
              <a:rPr lang="en-US" dirty="0"/>
              <a:t>Click to edit Master title style</a:t>
            </a:r>
          </a:p>
        </p:txBody>
      </p:sp>
      <p:pic>
        <p:nvPicPr>
          <p:cNvPr id="14" name="Picture 13">
            <a:extLst>
              <a:ext uri="{FF2B5EF4-FFF2-40B4-BE49-F238E27FC236}">
                <a16:creationId xmlns:a16="http://schemas.microsoft.com/office/drawing/2014/main" id="{E4A6181F-FF53-BB40-8818-DD44D00F3372}"/>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9690100" y="-59459"/>
            <a:ext cx="2501900" cy="1828800"/>
          </a:xfrm>
          <a:prstGeom prst="rect">
            <a:avLst/>
          </a:prstGeom>
        </p:spPr>
      </p:pic>
    </p:spTree>
    <p:extLst>
      <p:ext uri="{BB962C8B-B14F-4D97-AF65-F5344CB8AC3E}">
        <p14:creationId xmlns:p14="http://schemas.microsoft.com/office/powerpoint/2010/main" val="29399021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1_Title and Content 2">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E74E994F-B8F6-1E40-89ED-F6A5F3009F8A}"/>
              </a:ext>
            </a:extLst>
          </p:cNvPr>
          <p:cNvSpPr/>
          <p:nvPr userDrawn="1"/>
        </p:nvSpPr>
        <p:spPr>
          <a:xfrm>
            <a:off x="0" y="0"/>
            <a:ext cx="12192000" cy="176934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sp>
        <p:nvSpPr>
          <p:cNvPr id="3" name="Content Placeholder 2">
            <a:extLst>
              <a:ext uri="{FF2B5EF4-FFF2-40B4-BE49-F238E27FC236}">
                <a16:creationId xmlns:a16="http://schemas.microsoft.com/office/drawing/2014/main" id="{05CB8C75-089E-284F-BF0C-EB78761405BD}"/>
              </a:ext>
            </a:extLst>
          </p:cNvPr>
          <p:cNvSpPr>
            <a:spLocks noGrp="1"/>
          </p:cNvSpPr>
          <p:nvPr>
            <p:ph idx="1"/>
          </p:nvPr>
        </p:nvSpPr>
        <p:spPr>
          <a:xfrm>
            <a:off x="838200" y="1979543"/>
            <a:ext cx="10515600" cy="4741931"/>
          </a:xfrm>
          <a:prstGeom prst="rect">
            <a:avLst/>
          </a:prstGeom>
        </p:spPr>
        <p:txBody>
          <a:bodyPr/>
          <a:lstStyle>
            <a:lvl1pPr>
              <a:defRPr sz="1800"/>
            </a:lvl1pPr>
            <a:lvl2pPr>
              <a:defRPr sz="1600"/>
            </a:lvl2pPr>
            <a:lvl3pPr>
              <a:defRPr sz="1400"/>
            </a:lvl3pPr>
            <a:lvl4pPr>
              <a:defRPr sz="1200"/>
            </a:lvl4pPr>
            <a:lvl5pPr>
              <a:defRPr sz="11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6" name="Slide Number Placeholder 5">
            <a:extLst>
              <a:ext uri="{FF2B5EF4-FFF2-40B4-BE49-F238E27FC236}">
                <a16:creationId xmlns:a16="http://schemas.microsoft.com/office/drawing/2014/main" id="{7F941CA1-C3B8-0745-8AFD-4A7A6D44D2B1}"/>
              </a:ext>
            </a:extLst>
          </p:cNvPr>
          <p:cNvSpPr>
            <a:spLocks noGrp="1"/>
          </p:cNvSpPr>
          <p:nvPr>
            <p:ph type="sldNum" sz="quarter" idx="12"/>
          </p:nvPr>
        </p:nvSpPr>
        <p:spPr>
          <a:xfrm>
            <a:off x="8610600" y="6356350"/>
            <a:ext cx="2743200" cy="365125"/>
          </a:xfrm>
          <a:prstGeom prst="rect">
            <a:avLst/>
          </a:prstGeom>
        </p:spPr>
        <p:txBody>
          <a:bodyPr/>
          <a:lstStyle/>
          <a:p>
            <a:fld id="{262BAFDC-492D-CB4D-B02A-4A44B4604C8A}" type="slidenum">
              <a:rPr lang="en-US" smtClean="0"/>
              <a:t>‹#›</a:t>
            </a:fld>
            <a:endParaRPr lang="en-US" dirty="0"/>
          </a:p>
        </p:txBody>
      </p:sp>
      <p:sp>
        <p:nvSpPr>
          <p:cNvPr id="10" name="Title 1">
            <a:extLst>
              <a:ext uri="{FF2B5EF4-FFF2-40B4-BE49-F238E27FC236}">
                <a16:creationId xmlns:a16="http://schemas.microsoft.com/office/drawing/2014/main" id="{A703AEF7-F590-D544-8496-ABE8662B6EF0}"/>
              </a:ext>
            </a:extLst>
          </p:cNvPr>
          <p:cNvSpPr>
            <a:spLocks noGrp="1"/>
          </p:cNvSpPr>
          <p:nvPr>
            <p:ph type="title"/>
          </p:nvPr>
        </p:nvSpPr>
        <p:spPr>
          <a:xfrm>
            <a:off x="838200" y="424695"/>
            <a:ext cx="10515600" cy="1325563"/>
          </a:xfrm>
          <a:prstGeom prst="rect">
            <a:avLst/>
          </a:prstGeom>
        </p:spPr>
        <p:txBody>
          <a:bodyPr>
            <a:normAutofit/>
          </a:bodyPr>
          <a:lstStyle>
            <a:lvl1pPr>
              <a:defRPr sz="2800">
                <a:solidFill>
                  <a:schemeClr val="bg1"/>
                </a:solidFill>
              </a:defRPr>
            </a:lvl1pPr>
          </a:lstStyle>
          <a:p>
            <a:r>
              <a:rPr lang="en-US" dirty="0"/>
              <a:t>Click to edit Master title style</a:t>
            </a:r>
          </a:p>
        </p:txBody>
      </p:sp>
      <p:pic>
        <p:nvPicPr>
          <p:cNvPr id="14" name="Picture 13">
            <a:extLst>
              <a:ext uri="{FF2B5EF4-FFF2-40B4-BE49-F238E27FC236}">
                <a16:creationId xmlns:a16="http://schemas.microsoft.com/office/drawing/2014/main" id="{E4A6181F-FF53-BB40-8818-DD44D00F3372}"/>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9690100" y="-59459"/>
            <a:ext cx="2501900" cy="1828800"/>
          </a:xfrm>
          <a:prstGeom prst="rect">
            <a:avLst/>
          </a:prstGeom>
        </p:spPr>
      </p:pic>
    </p:spTree>
    <p:extLst>
      <p:ext uri="{BB962C8B-B14F-4D97-AF65-F5344CB8AC3E}">
        <p14:creationId xmlns:p14="http://schemas.microsoft.com/office/powerpoint/2010/main" val="1583116759"/>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Title and Content 3">
    <p:spTree>
      <p:nvGrpSpPr>
        <p:cNvPr id="1" name=""/>
        <p:cNvGrpSpPr/>
        <p:nvPr/>
      </p:nvGrpSpPr>
      <p:grpSpPr>
        <a:xfrm>
          <a:off x="0" y="0"/>
          <a:ext cx="0" cy="0"/>
          <a:chOff x="0" y="0"/>
          <a:chExt cx="0" cy="0"/>
        </a:xfrm>
      </p:grpSpPr>
      <p:sp>
        <p:nvSpPr>
          <p:cNvPr id="6" name="Slide Number Placeholder 5">
            <a:extLst>
              <a:ext uri="{FF2B5EF4-FFF2-40B4-BE49-F238E27FC236}">
                <a16:creationId xmlns:a16="http://schemas.microsoft.com/office/drawing/2014/main" id="{7F941CA1-C3B8-0745-8AFD-4A7A6D44D2B1}"/>
              </a:ext>
            </a:extLst>
          </p:cNvPr>
          <p:cNvSpPr>
            <a:spLocks noGrp="1"/>
          </p:cNvSpPr>
          <p:nvPr>
            <p:ph type="sldNum" sz="quarter" idx="12"/>
          </p:nvPr>
        </p:nvSpPr>
        <p:spPr>
          <a:xfrm>
            <a:off x="8610600" y="6356350"/>
            <a:ext cx="2743200" cy="365125"/>
          </a:xfrm>
          <a:prstGeom prst="rect">
            <a:avLst/>
          </a:prstGeom>
        </p:spPr>
        <p:txBody>
          <a:bodyPr/>
          <a:lstStyle/>
          <a:p>
            <a:fld id="{262BAFDC-492D-CB4D-B02A-4A44B4604C8A}" type="slidenum">
              <a:rPr lang="en-US" smtClean="0"/>
              <a:t>‹#›</a:t>
            </a:fld>
            <a:endParaRPr lang="en-US" dirty="0"/>
          </a:p>
        </p:txBody>
      </p:sp>
      <p:sp>
        <p:nvSpPr>
          <p:cNvPr id="11" name="Content Placeholder 2">
            <a:extLst>
              <a:ext uri="{FF2B5EF4-FFF2-40B4-BE49-F238E27FC236}">
                <a16:creationId xmlns:a16="http://schemas.microsoft.com/office/drawing/2014/main" id="{61435897-19FB-8A47-B753-A3F4E087F40C}"/>
              </a:ext>
            </a:extLst>
          </p:cNvPr>
          <p:cNvSpPr>
            <a:spLocks noGrp="1"/>
          </p:cNvSpPr>
          <p:nvPr>
            <p:ph idx="1"/>
          </p:nvPr>
        </p:nvSpPr>
        <p:spPr>
          <a:xfrm>
            <a:off x="838200" y="1979543"/>
            <a:ext cx="10515600" cy="4741931"/>
          </a:xfrm>
          <a:prstGeom prst="rect">
            <a:avLst/>
          </a:prstGeom>
        </p:spPr>
        <p:txBody>
          <a:bodyPr/>
          <a:lstStyle>
            <a:lvl1pPr>
              <a:defRPr sz="1800"/>
            </a:lvl1pPr>
            <a:lvl2pPr>
              <a:defRPr sz="1600"/>
            </a:lvl2pPr>
            <a:lvl3pPr>
              <a:defRPr sz="1400"/>
            </a:lvl3pPr>
            <a:lvl4pPr>
              <a:defRPr sz="1200"/>
            </a:lvl4pPr>
            <a:lvl5pPr>
              <a:defRPr sz="11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pic>
        <p:nvPicPr>
          <p:cNvPr id="14" name="Picture 13">
            <a:extLst>
              <a:ext uri="{FF2B5EF4-FFF2-40B4-BE49-F238E27FC236}">
                <a16:creationId xmlns:a16="http://schemas.microsoft.com/office/drawing/2014/main" id="{943BBE4A-0877-944C-9695-21DDE1A2AADC}"/>
              </a:ext>
            </a:extLst>
          </p:cNvPr>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5105400" y="3180576"/>
            <a:ext cx="7086600" cy="3683000"/>
          </a:xfrm>
          <a:prstGeom prst="rect">
            <a:avLst/>
          </a:prstGeom>
        </p:spPr>
      </p:pic>
      <p:sp>
        <p:nvSpPr>
          <p:cNvPr id="15" name="Title 1">
            <a:extLst>
              <a:ext uri="{FF2B5EF4-FFF2-40B4-BE49-F238E27FC236}">
                <a16:creationId xmlns:a16="http://schemas.microsoft.com/office/drawing/2014/main" id="{2F31BF77-AE00-1242-BA44-6C474D089F76}"/>
              </a:ext>
            </a:extLst>
          </p:cNvPr>
          <p:cNvSpPr>
            <a:spLocks noGrp="1"/>
          </p:cNvSpPr>
          <p:nvPr>
            <p:ph type="title"/>
          </p:nvPr>
        </p:nvSpPr>
        <p:spPr>
          <a:xfrm>
            <a:off x="838200" y="424695"/>
            <a:ext cx="10515600" cy="1325563"/>
          </a:xfrm>
          <a:prstGeom prst="rect">
            <a:avLst/>
          </a:prstGeom>
        </p:spPr>
        <p:txBody>
          <a:bodyPr>
            <a:normAutofit/>
          </a:bodyPr>
          <a:lstStyle>
            <a:lvl1pPr>
              <a:defRPr sz="2800">
                <a:solidFill>
                  <a:schemeClr val="accent1">
                    <a:lumMod val="50000"/>
                  </a:schemeClr>
                </a:solidFill>
              </a:defRPr>
            </a:lvl1pPr>
          </a:lstStyle>
          <a:p>
            <a:r>
              <a:rPr lang="en-US" dirty="0"/>
              <a:t>Click to edit Master title style</a:t>
            </a:r>
          </a:p>
        </p:txBody>
      </p:sp>
    </p:spTree>
    <p:extLst>
      <p:ext uri="{BB962C8B-B14F-4D97-AF65-F5344CB8AC3E}">
        <p14:creationId xmlns:p14="http://schemas.microsoft.com/office/powerpoint/2010/main" val="1330302696"/>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Photo 1">
    <p:spTree>
      <p:nvGrpSpPr>
        <p:cNvPr id="1" name=""/>
        <p:cNvGrpSpPr/>
        <p:nvPr/>
      </p:nvGrpSpPr>
      <p:grpSpPr>
        <a:xfrm>
          <a:off x="0" y="0"/>
          <a:ext cx="0" cy="0"/>
          <a:chOff x="0" y="0"/>
          <a:chExt cx="0" cy="0"/>
        </a:xfrm>
      </p:grpSpPr>
      <p:sp>
        <p:nvSpPr>
          <p:cNvPr id="13" name="Picture Placeholder 12">
            <a:extLst>
              <a:ext uri="{FF2B5EF4-FFF2-40B4-BE49-F238E27FC236}">
                <a16:creationId xmlns:a16="http://schemas.microsoft.com/office/drawing/2014/main" id="{C09F5A4F-D933-A144-B5A8-E90EFA9B2838}"/>
              </a:ext>
            </a:extLst>
          </p:cNvPr>
          <p:cNvSpPr>
            <a:spLocks noGrp="1"/>
          </p:cNvSpPr>
          <p:nvPr>
            <p:ph type="pic" sz="quarter" idx="13"/>
          </p:nvPr>
        </p:nvSpPr>
        <p:spPr>
          <a:xfrm>
            <a:off x="7251700" y="-1"/>
            <a:ext cx="4940300" cy="6356351"/>
          </a:xfrm>
          <a:prstGeom prst="rect">
            <a:avLst/>
          </a:prstGeom>
        </p:spPr>
        <p:txBody>
          <a:bodyPr/>
          <a:lstStyle/>
          <a:p>
            <a:endParaRPr lang="en-US" dirty="0"/>
          </a:p>
        </p:txBody>
      </p:sp>
      <p:sp>
        <p:nvSpPr>
          <p:cNvPr id="8" name="Rectangle 7">
            <a:extLst>
              <a:ext uri="{FF2B5EF4-FFF2-40B4-BE49-F238E27FC236}">
                <a16:creationId xmlns:a16="http://schemas.microsoft.com/office/drawing/2014/main" id="{CDA3367F-E06A-B44B-8B81-07500C4CB23A}"/>
              </a:ext>
            </a:extLst>
          </p:cNvPr>
          <p:cNvSpPr/>
          <p:nvPr userDrawn="1"/>
        </p:nvSpPr>
        <p:spPr>
          <a:xfrm>
            <a:off x="7251698" y="6356350"/>
            <a:ext cx="4940301" cy="52308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pic>
        <p:nvPicPr>
          <p:cNvPr id="9" name="Picture 8">
            <a:extLst>
              <a:ext uri="{FF2B5EF4-FFF2-40B4-BE49-F238E27FC236}">
                <a16:creationId xmlns:a16="http://schemas.microsoft.com/office/drawing/2014/main" id="{FD32257B-C490-AB4E-88D4-2979F71B813C}"/>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7251698" y="6356350"/>
            <a:ext cx="4991102" cy="523079"/>
          </a:xfrm>
          <a:prstGeom prst="rect">
            <a:avLst/>
          </a:prstGeom>
        </p:spPr>
      </p:pic>
      <p:sp>
        <p:nvSpPr>
          <p:cNvPr id="2" name="Title 1">
            <a:extLst>
              <a:ext uri="{FF2B5EF4-FFF2-40B4-BE49-F238E27FC236}">
                <a16:creationId xmlns:a16="http://schemas.microsoft.com/office/drawing/2014/main" id="{826FEB6D-8189-8641-8F08-BA2ABC003E5D}"/>
              </a:ext>
            </a:extLst>
          </p:cNvPr>
          <p:cNvSpPr>
            <a:spLocks noGrp="1"/>
          </p:cNvSpPr>
          <p:nvPr>
            <p:ph type="title"/>
          </p:nvPr>
        </p:nvSpPr>
        <p:spPr>
          <a:xfrm>
            <a:off x="838200" y="365125"/>
            <a:ext cx="5905500" cy="1325563"/>
          </a:xfrm>
          <a:prstGeom prst="rect">
            <a:avLst/>
          </a:prstGeom>
        </p:spPr>
        <p:txBody>
          <a:bodyPr/>
          <a:lstStyle>
            <a:lvl1pPr>
              <a:defRPr>
                <a:solidFill>
                  <a:schemeClr val="accent1">
                    <a:lumMod val="50000"/>
                  </a:schemeClr>
                </a:solidFill>
              </a:defRPr>
            </a:lvl1pPr>
          </a:lstStyle>
          <a:p>
            <a:r>
              <a:rPr lang="en-US" dirty="0"/>
              <a:t>Click to edit Master title style</a:t>
            </a:r>
          </a:p>
        </p:txBody>
      </p:sp>
      <p:sp>
        <p:nvSpPr>
          <p:cNvPr id="3" name="Content Placeholder 2">
            <a:extLst>
              <a:ext uri="{FF2B5EF4-FFF2-40B4-BE49-F238E27FC236}">
                <a16:creationId xmlns:a16="http://schemas.microsoft.com/office/drawing/2014/main" id="{0860CD08-6C04-7A41-BF25-E80EB1CD684F}"/>
              </a:ext>
            </a:extLst>
          </p:cNvPr>
          <p:cNvSpPr>
            <a:spLocks noGrp="1"/>
          </p:cNvSpPr>
          <p:nvPr>
            <p:ph sz="half" idx="1"/>
          </p:nvPr>
        </p:nvSpPr>
        <p:spPr>
          <a:xfrm>
            <a:off x="838200" y="1825625"/>
            <a:ext cx="5905500" cy="4067175"/>
          </a:xfrm>
          <a:prstGeom prst="rect">
            <a:avLst/>
          </a:prstGeom>
        </p:spPr>
        <p:txBody>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Slide Number Placeholder 6">
            <a:extLst>
              <a:ext uri="{FF2B5EF4-FFF2-40B4-BE49-F238E27FC236}">
                <a16:creationId xmlns:a16="http://schemas.microsoft.com/office/drawing/2014/main" id="{993806C1-98B6-AD4E-8AD0-3AF139A4849D}"/>
              </a:ext>
            </a:extLst>
          </p:cNvPr>
          <p:cNvSpPr>
            <a:spLocks noGrp="1"/>
          </p:cNvSpPr>
          <p:nvPr>
            <p:ph type="sldNum" sz="quarter" idx="12"/>
          </p:nvPr>
        </p:nvSpPr>
        <p:spPr>
          <a:xfrm>
            <a:off x="8610600" y="6356350"/>
            <a:ext cx="2743200" cy="365125"/>
          </a:xfrm>
          <a:prstGeom prst="rect">
            <a:avLst/>
          </a:prstGeom>
        </p:spPr>
        <p:txBody>
          <a:bodyPr/>
          <a:lstStyle>
            <a:lvl1pPr>
              <a:defRPr>
                <a:solidFill>
                  <a:schemeClr val="bg1"/>
                </a:solidFill>
              </a:defRPr>
            </a:lvl1pPr>
          </a:lstStyle>
          <a:p>
            <a:fld id="{262BAFDC-492D-CB4D-B02A-4A44B4604C8A}" type="slidenum">
              <a:rPr lang="en-US" smtClean="0"/>
              <a:pPr/>
              <a:t>‹#›</a:t>
            </a:fld>
            <a:endParaRPr lang="en-US" dirty="0"/>
          </a:p>
        </p:txBody>
      </p:sp>
    </p:spTree>
    <p:extLst>
      <p:ext uri="{BB962C8B-B14F-4D97-AF65-F5344CB8AC3E}">
        <p14:creationId xmlns:p14="http://schemas.microsoft.com/office/powerpoint/2010/main" val="4217641705"/>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1_Photo 1">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0F6B1C63-857A-534E-B32F-978552E3447A}"/>
              </a:ext>
            </a:extLst>
          </p:cNvPr>
          <p:cNvSpPr/>
          <p:nvPr userDrawn="1"/>
        </p:nvSpPr>
        <p:spPr>
          <a:xfrm>
            <a:off x="7251700" y="6356350"/>
            <a:ext cx="4940300" cy="52308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sp>
        <p:nvSpPr>
          <p:cNvPr id="13" name="Picture Placeholder 12">
            <a:extLst>
              <a:ext uri="{FF2B5EF4-FFF2-40B4-BE49-F238E27FC236}">
                <a16:creationId xmlns:a16="http://schemas.microsoft.com/office/drawing/2014/main" id="{C09F5A4F-D933-A144-B5A8-E90EFA9B2838}"/>
              </a:ext>
            </a:extLst>
          </p:cNvPr>
          <p:cNvSpPr>
            <a:spLocks noGrp="1"/>
          </p:cNvSpPr>
          <p:nvPr>
            <p:ph type="pic" sz="quarter" idx="13"/>
          </p:nvPr>
        </p:nvSpPr>
        <p:spPr>
          <a:xfrm>
            <a:off x="7251700" y="-1"/>
            <a:ext cx="4940300" cy="6356351"/>
          </a:xfrm>
          <a:prstGeom prst="rect">
            <a:avLst/>
          </a:prstGeom>
        </p:spPr>
        <p:txBody>
          <a:bodyPr/>
          <a:lstStyle/>
          <a:p>
            <a:endParaRPr lang="en-US" dirty="0"/>
          </a:p>
        </p:txBody>
      </p:sp>
      <p:pic>
        <p:nvPicPr>
          <p:cNvPr id="9" name="Picture 8">
            <a:extLst>
              <a:ext uri="{FF2B5EF4-FFF2-40B4-BE49-F238E27FC236}">
                <a16:creationId xmlns:a16="http://schemas.microsoft.com/office/drawing/2014/main" id="{FD32257B-C490-AB4E-88D4-2979F71B813C}"/>
              </a:ext>
            </a:extLst>
          </p:cNvPr>
          <p:cNvPicPr>
            <a:picLocks noChangeAspect="1"/>
          </p:cNvPicPr>
          <p:nvPr userDrawn="1"/>
        </p:nvPicPr>
        <p:blipFill rotWithShape="1">
          <a:blip r:embed="rId2" cstate="print">
            <a:extLst>
              <a:ext uri="{28A0092B-C50C-407E-A947-70E740481C1C}">
                <a14:useLocalDpi xmlns:a14="http://schemas.microsoft.com/office/drawing/2010/main"/>
              </a:ext>
            </a:extLst>
          </a:blip>
          <a:srcRect/>
          <a:stretch/>
        </p:blipFill>
        <p:spPr>
          <a:xfrm>
            <a:off x="7251700" y="6356350"/>
            <a:ext cx="4991102" cy="523079"/>
          </a:xfrm>
          <a:prstGeom prst="rect">
            <a:avLst/>
          </a:prstGeom>
        </p:spPr>
      </p:pic>
      <p:sp>
        <p:nvSpPr>
          <p:cNvPr id="2" name="Title 1">
            <a:extLst>
              <a:ext uri="{FF2B5EF4-FFF2-40B4-BE49-F238E27FC236}">
                <a16:creationId xmlns:a16="http://schemas.microsoft.com/office/drawing/2014/main" id="{826FEB6D-8189-8641-8F08-BA2ABC003E5D}"/>
              </a:ext>
            </a:extLst>
          </p:cNvPr>
          <p:cNvSpPr>
            <a:spLocks noGrp="1"/>
          </p:cNvSpPr>
          <p:nvPr>
            <p:ph type="title"/>
          </p:nvPr>
        </p:nvSpPr>
        <p:spPr>
          <a:xfrm>
            <a:off x="838200" y="365125"/>
            <a:ext cx="5905500" cy="1325563"/>
          </a:xfrm>
          <a:prstGeom prst="rect">
            <a:avLst/>
          </a:prstGeom>
        </p:spPr>
        <p:txBody>
          <a:bodyPr/>
          <a:lstStyle>
            <a:lvl1pPr>
              <a:defRPr>
                <a:solidFill>
                  <a:schemeClr val="accent1">
                    <a:lumMod val="50000"/>
                  </a:schemeClr>
                </a:solidFill>
              </a:defRPr>
            </a:lvl1pPr>
          </a:lstStyle>
          <a:p>
            <a:r>
              <a:rPr lang="en-US" dirty="0"/>
              <a:t>Click to edit Master title style</a:t>
            </a:r>
          </a:p>
        </p:txBody>
      </p:sp>
      <p:sp>
        <p:nvSpPr>
          <p:cNvPr id="3" name="Content Placeholder 2">
            <a:extLst>
              <a:ext uri="{FF2B5EF4-FFF2-40B4-BE49-F238E27FC236}">
                <a16:creationId xmlns:a16="http://schemas.microsoft.com/office/drawing/2014/main" id="{0860CD08-6C04-7A41-BF25-E80EB1CD684F}"/>
              </a:ext>
            </a:extLst>
          </p:cNvPr>
          <p:cNvSpPr>
            <a:spLocks noGrp="1"/>
          </p:cNvSpPr>
          <p:nvPr>
            <p:ph sz="half" idx="1"/>
          </p:nvPr>
        </p:nvSpPr>
        <p:spPr>
          <a:xfrm>
            <a:off x="838200" y="1825625"/>
            <a:ext cx="5905500" cy="4067175"/>
          </a:xfrm>
          <a:prstGeom prst="rect">
            <a:avLst/>
          </a:prstGeom>
        </p:spPr>
        <p:txBody>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Slide Number Placeholder 6">
            <a:extLst>
              <a:ext uri="{FF2B5EF4-FFF2-40B4-BE49-F238E27FC236}">
                <a16:creationId xmlns:a16="http://schemas.microsoft.com/office/drawing/2014/main" id="{993806C1-98B6-AD4E-8AD0-3AF139A4849D}"/>
              </a:ext>
            </a:extLst>
          </p:cNvPr>
          <p:cNvSpPr>
            <a:spLocks noGrp="1"/>
          </p:cNvSpPr>
          <p:nvPr>
            <p:ph type="sldNum" sz="quarter" idx="12"/>
          </p:nvPr>
        </p:nvSpPr>
        <p:spPr>
          <a:xfrm>
            <a:off x="8610600" y="6356350"/>
            <a:ext cx="2743200" cy="365125"/>
          </a:xfrm>
          <a:prstGeom prst="rect">
            <a:avLst/>
          </a:prstGeom>
        </p:spPr>
        <p:txBody>
          <a:bodyPr/>
          <a:lstStyle>
            <a:lvl1pPr>
              <a:defRPr>
                <a:solidFill>
                  <a:schemeClr val="bg1"/>
                </a:solidFill>
              </a:defRPr>
            </a:lvl1pPr>
          </a:lstStyle>
          <a:p>
            <a:fld id="{262BAFDC-492D-CB4D-B02A-4A44B4604C8A}" type="slidenum">
              <a:rPr lang="en-US" smtClean="0"/>
              <a:pPr/>
              <a:t>‹#›</a:t>
            </a:fld>
            <a:endParaRPr lang="en-US" dirty="0"/>
          </a:p>
        </p:txBody>
      </p:sp>
    </p:spTree>
    <p:extLst>
      <p:ext uri="{BB962C8B-B14F-4D97-AF65-F5344CB8AC3E}">
        <p14:creationId xmlns:p14="http://schemas.microsoft.com/office/powerpoint/2010/main" val="1612321798"/>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preserve="1" userDrawn="1">
  <p:cSld name="Photo 2">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E5C74713-FE68-0C46-B607-E8ED7BFDEA09}"/>
              </a:ext>
            </a:extLst>
          </p:cNvPr>
          <p:cNvPicPr>
            <a:picLocks noChangeAspect="1"/>
          </p:cNvPicPr>
          <p:nvPr userDrawn="1"/>
        </p:nvPicPr>
        <p:blipFill>
          <a:blip r:embed="rId2"/>
          <a:stretch>
            <a:fillRect/>
          </a:stretch>
        </p:blipFill>
        <p:spPr>
          <a:xfrm>
            <a:off x="0" y="6464300"/>
            <a:ext cx="12192000" cy="393700"/>
          </a:xfrm>
          <a:prstGeom prst="rect">
            <a:avLst/>
          </a:prstGeom>
        </p:spPr>
      </p:pic>
      <p:sp>
        <p:nvSpPr>
          <p:cNvPr id="13" name="Picture Placeholder 12">
            <a:extLst>
              <a:ext uri="{FF2B5EF4-FFF2-40B4-BE49-F238E27FC236}">
                <a16:creationId xmlns:a16="http://schemas.microsoft.com/office/drawing/2014/main" id="{C09F5A4F-D933-A144-B5A8-E90EFA9B2838}"/>
              </a:ext>
            </a:extLst>
          </p:cNvPr>
          <p:cNvSpPr>
            <a:spLocks noGrp="1"/>
          </p:cNvSpPr>
          <p:nvPr>
            <p:ph type="pic" sz="quarter" idx="13"/>
          </p:nvPr>
        </p:nvSpPr>
        <p:spPr>
          <a:xfrm>
            <a:off x="7251700" y="0"/>
            <a:ext cx="4940300" cy="6356350"/>
          </a:xfrm>
          <a:prstGeom prst="rect">
            <a:avLst/>
          </a:prstGeom>
        </p:spPr>
        <p:txBody>
          <a:bodyPr/>
          <a:lstStyle/>
          <a:p>
            <a:endParaRPr lang="en-US" dirty="0"/>
          </a:p>
        </p:txBody>
      </p:sp>
      <p:sp>
        <p:nvSpPr>
          <p:cNvPr id="2" name="Title 1">
            <a:extLst>
              <a:ext uri="{FF2B5EF4-FFF2-40B4-BE49-F238E27FC236}">
                <a16:creationId xmlns:a16="http://schemas.microsoft.com/office/drawing/2014/main" id="{826FEB6D-8189-8641-8F08-BA2ABC003E5D}"/>
              </a:ext>
            </a:extLst>
          </p:cNvPr>
          <p:cNvSpPr>
            <a:spLocks noGrp="1"/>
          </p:cNvSpPr>
          <p:nvPr>
            <p:ph type="title"/>
          </p:nvPr>
        </p:nvSpPr>
        <p:spPr>
          <a:xfrm>
            <a:off x="838200" y="365125"/>
            <a:ext cx="5905500" cy="1325563"/>
          </a:xfrm>
          <a:prstGeom prst="rect">
            <a:avLst/>
          </a:prstGeom>
        </p:spPr>
        <p:txBody>
          <a:bodyPr/>
          <a:lstStyle>
            <a:lvl1pPr>
              <a:defRPr>
                <a:solidFill>
                  <a:schemeClr val="accent1">
                    <a:lumMod val="50000"/>
                  </a:schemeClr>
                </a:solidFill>
              </a:defRPr>
            </a:lvl1pPr>
          </a:lstStyle>
          <a:p>
            <a:r>
              <a:rPr lang="en-US" dirty="0"/>
              <a:t>Click to edit Master title style</a:t>
            </a:r>
          </a:p>
        </p:txBody>
      </p:sp>
      <p:sp>
        <p:nvSpPr>
          <p:cNvPr id="3" name="Content Placeholder 2">
            <a:extLst>
              <a:ext uri="{FF2B5EF4-FFF2-40B4-BE49-F238E27FC236}">
                <a16:creationId xmlns:a16="http://schemas.microsoft.com/office/drawing/2014/main" id="{0860CD08-6C04-7A41-BF25-E80EB1CD684F}"/>
              </a:ext>
            </a:extLst>
          </p:cNvPr>
          <p:cNvSpPr>
            <a:spLocks noGrp="1"/>
          </p:cNvSpPr>
          <p:nvPr>
            <p:ph sz="half" idx="1"/>
          </p:nvPr>
        </p:nvSpPr>
        <p:spPr>
          <a:xfrm>
            <a:off x="838200" y="1825625"/>
            <a:ext cx="5905500" cy="4067175"/>
          </a:xfrm>
          <a:prstGeom prst="rect">
            <a:avLst/>
          </a:prstGeom>
        </p:spPr>
        <p:txBody>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Slide Number Placeholder 6">
            <a:extLst>
              <a:ext uri="{FF2B5EF4-FFF2-40B4-BE49-F238E27FC236}">
                <a16:creationId xmlns:a16="http://schemas.microsoft.com/office/drawing/2014/main" id="{993806C1-98B6-AD4E-8AD0-3AF139A4849D}"/>
              </a:ext>
            </a:extLst>
          </p:cNvPr>
          <p:cNvSpPr>
            <a:spLocks noGrp="1"/>
          </p:cNvSpPr>
          <p:nvPr>
            <p:ph type="sldNum" sz="quarter" idx="12"/>
          </p:nvPr>
        </p:nvSpPr>
        <p:spPr>
          <a:xfrm>
            <a:off x="8610600" y="6356350"/>
            <a:ext cx="2743200" cy="365125"/>
          </a:xfrm>
          <a:prstGeom prst="rect">
            <a:avLst/>
          </a:prstGeom>
        </p:spPr>
        <p:txBody>
          <a:bodyPr/>
          <a:lstStyle>
            <a:lvl1pPr>
              <a:defRPr>
                <a:solidFill>
                  <a:schemeClr val="bg1"/>
                </a:solidFill>
              </a:defRPr>
            </a:lvl1pPr>
          </a:lstStyle>
          <a:p>
            <a:fld id="{262BAFDC-492D-CB4D-B02A-4A44B4604C8A}" type="slidenum">
              <a:rPr lang="en-US" smtClean="0"/>
              <a:pPr/>
              <a:t>‹#›</a:t>
            </a:fld>
            <a:endParaRPr lang="en-US" dirty="0"/>
          </a:p>
        </p:txBody>
      </p:sp>
    </p:spTree>
    <p:extLst>
      <p:ext uri="{BB962C8B-B14F-4D97-AF65-F5344CB8AC3E}">
        <p14:creationId xmlns:p14="http://schemas.microsoft.com/office/powerpoint/2010/main" val="4292171991"/>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preserve="1" userDrawn="1">
  <p:cSld name="1_Photo 2">
    <p:spTree>
      <p:nvGrpSpPr>
        <p:cNvPr id="1" name=""/>
        <p:cNvGrpSpPr/>
        <p:nvPr/>
      </p:nvGrpSpPr>
      <p:grpSpPr>
        <a:xfrm>
          <a:off x="0" y="0"/>
          <a:ext cx="0" cy="0"/>
          <a:chOff x="0" y="0"/>
          <a:chExt cx="0" cy="0"/>
        </a:xfrm>
      </p:grpSpPr>
      <p:sp>
        <p:nvSpPr>
          <p:cNvPr id="13" name="Picture Placeholder 12">
            <a:extLst>
              <a:ext uri="{FF2B5EF4-FFF2-40B4-BE49-F238E27FC236}">
                <a16:creationId xmlns:a16="http://schemas.microsoft.com/office/drawing/2014/main" id="{C09F5A4F-D933-A144-B5A8-E90EFA9B2838}"/>
              </a:ext>
            </a:extLst>
          </p:cNvPr>
          <p:cNvSpPr>
            <a:spLocks noGrp="1"/>
          </p:cNvSpPr>
          <p:nvPr>
            <p:ph type="pic" sz="quarter" idx="13"/>
          </p:nvPr>
        </p:nvSpPr>
        <p:spPr>
          <a:xfrm>
            <a:off x="7251700" y="0"/>
            <a:ext cx="4940300" cy="6356350"/>
          </a:xfrm>
          <a:prstGeom prst="rect">
            <a:avLst/>
          </a:prstGeom>
        </p:spPr>
        <p:txBody>
          <a:bodyPr/>
          <a:lstStyle/>
          <a:p>
            <a:endParaRPr lang="en-US" dirty="0"/>
          </a:p>
        </p:txBody>
      </p:sp>
      <p:sp>
        <p:nvSpPr>
          <p:cNvPr id="2" name="Title 1">
            <a:extLst>
              <a:ext uri="{FF2B5EF4-FFF2-40B4-BE49-F238E27FC236}">
                <a16:creationId xmlns:a16="http://schemas.microsoft.com/office/drawing/2014/main" id="{826FEB6D-8189-8641-8F08-BA2ABC003E5D}"/>
              </a:ext>
            </a:extLst>
          </p:cNvPr>
          <p:cNvSpPr>
            <a:spLocks noGrp="1"/>
          </p:cNvSpPr>
          <p:nvPr>
            <p:ph type="title"/>
          </p:nvPr>
        </p:nvSpPr>
        <p:spPr>
          <a:xfrm>
            <a:off x="838200" y="365125"/>
            <a:ext cx="5905500" cy="1325563"/>
          </a:xfrm>
          <a:prstGeom prst="rect">
            <a:avLst/>
          </a:prstGeom>
        </p:spPr>
        <p:txBody>
          <a:bodyPr/>
          <a:lstStyle>
            <a:lvl1pPr>
              <a:defRPr>
                <a:solidFill>
                  <a:schemeClr val="accent1">
                    <a:lumMod val="50000"/>
                  </a:schemeClr>
                </a:solidFill>
              </a:defRPr>
            </a:lvl1pPr>
          </a:lstStyle>
          <a:p>
            <a:r>
              <a:rPr lang="en-US" dirty="0"/>
              <a:t>Click to edit Master title style</a:t>
            </a:r>
          </a:p>
        </p:txBody>
      </p:sp>
      <p:sp>
        <p:nvSpPr>
          <p:cNvPr id="3" name="Content Placeholder 2">
            <a:extLst>
              <a:ext uri="{FF2B5EF4-FFF2-40B4-BE49-F238E27FC236}">
                <a16:creationId xmlns:a16="http://schemas.microsoft.com/office/drawing/2014/main" id="{0860CD08-6C04-7A41-BF25-E80EB1CD684F}"/>
              </a:ext>
            </a:extLst>
          </p:cNvPr>
          <p:cNvSpPr>
            <a:spLocks noGrp="1"/>
          </p:cNvSpPr>
          <p:nvPr>
            <p:ph sz="half" idx="1"/>
          </p:nvPr>
        </p:nvSpPr>
        <p:spPr>
          <a:xfrm>
            <a:off x="838200" y="1825625"/>
            <a:ext cx="5905500" cy="4067175"/>
          </a:xfrm>
          <a:prstGeom prst="rect">
            <a:avLst/>
          </a:prstGeom>
        </p:spPr>
        <p:txBody>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7" name="Slide Number Placeholder 6">
            <a:extLst>
              <a:ext uri="{FF2B5EF4-FFF2-40B4-BE49-F238E27FC236}">
                <a16:creationId xmlns:a16="http://schemas.microsoft.com/office/drawing/2014/main" id="{993806C1-98B6-AD4E-8AD0-3AF139A4849D}"/>
              </a:ext>
            </a:extLst>
          </p:cNvPr>
          <p:cNvSpPr>
            <a:spLocks noGrp="1"/>
          </p:cNvSpPr>
          <p:nvPr>
            <p:ph type="sldNum" sz="quarter" idx="12"/>
          </p:nvPr>
        </p:nvSpPr>
        <p:spPr>
          <a:xfrm>
            <a:off x="8610600" y="6356350"/>
            <a:ext cx="2743200" cy="365125"/>
          </a:xfrm>
          <a:prstGeom prst="rect">
            <a:avLst/>
          </a:prstGeom>
        </p:spPr>
        <p:txBody>
          <a:bodyPr/>
          <a:lstStyle>
            <a:lvl1pPr>
              <a:defRPr>
                <a:solidFill>
                  <a:schemeClr val="bg1"/>
                </a:solidFill>
              </a:defRPr>
            </a:lvl1pPr>
          </a:lstStyle>
          <a:p>
            <a:fld id="{262BAFDC-492D-CB4D-B02A-4A44B4604C8A}" type="slidenum">
              <a:rPr lang="en-US" smtClean="0"/>
              <a:pPr/>
              <a:t>‹#›</a:t>
            </a:fld>
            <a:endParaRPr lang="en-US" dirty="0"/>
          </a:p>
        </p:txBody>
      </p:sp>
      <p:pic>
        <p:nvPicPr>
          <p:cNvPr id="14" name="Picture 13">
            <a:extLst>
              <a:ext uri="{FF2B5EF4-FFF2-40B4-BE49-F238E27FC236}">
                <a16:creationId xmlns:a16="http://schemas.microsoft.com/office/drawing/2014/main" id="{202A3FE3-D1DD-E244-BA18-4DEF33367D74}"/>
              </a:ext>
            </a:extLst>
          </p:cNvPr>
          <p:cNvPicPr>
            <a:picLocks noChangeAspect="1"/>
          </p:cNvPicPr>
          <p:nvPr userDrawn="1"/>
        </p:nvPicPr>
        <p:blipFill>
          <a:blip r:embed="rId2"/>
          <a:stretch>
            <a:fillRect/>
          </a:stretch>
        </p:blipFill>
        <p:spPr>
          <a:xfrm>
            <a:off x="0" y="6464300"/>
            <a:ext cx="12192000" cy="393700"/>
          </a:xfrm>
          <a:prstGeom prst="rect">
            <a:avLst/>
          </a:prstGeom>
        </p:spPr>
      </p:pic>
    </p:spTree>
    <p:extLst>
      <p:ext uri="{BB962C8B-B14F-4D97-AF65-F5344CB8AC3E}">
        <p14:creationId xmlns:p14="http://schemas.microsoft.com/office/powerpoint/2010/main" val="1903683497"/>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preserve="1" userDrawn="1">
  <p:cSld name="En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E0759110-4A05-384F-AB36-84C6013E6A3D}"/>
              </a:ext>
            </a:extLst>
          </p:cNvPr>
          <p:cNvSpPr/>
          <p:nvPr userDrawn="1"/>
        </p:nvSpPr>
        <p:spPr>
          <a:xfrm>
            <a:off x="0" y="0"/>
            <a:ext cx="12192000" cy="6858000"/>
          </a:xfrm>
          <a:prstGeom prst="rect">
            <a:avLst/>
          </a:prstGeom>
          <a:solidFill>
            <a:srgbClr val="16254C"/>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8" name="Picture 7">
            <a:extLst>
              <a:ext uri="{FF2B5EF4-FFF2-40B4-BE49-F238E27FC236}">
                <a16:creationId xmlns:a16="http://schemas.microsoft.com/office/drawing/2014/main" id="{B4AC8618-8D60-CB4D-9EF8-7CB2040387D0}"/>
              </a:ext>
            </a:extLst>
          </p:cNvPr>
          <p:cNvPicPr>
            <a:picLocks noChangeAspect="1"/>
          </p:cNvPicPr>
          <p:nvPr userDrawn="1"/>
        </p:nvPicPr>
        <p:blipFill>
          <a:blip r:embed="rId2"/>
          <a:stretch>
            <a:fillRect/>
          </a:stretch>
        </p:blipFill>
        <p:spPr>
          <a:xfrm>
            <a:off x="4141047" y="3124897"/>
            <a:ext cx="3909907" cy="608207"/>
          </a:xfrm>
          <a:prstGeom prst="rect">
            <a:avLst/>
          </a:prstGeom>
        </p:spPr>
      </p:pic>
    </p:spTree>
    <p:extLst>
      <p:ext uri="{BB962C8B-B14F-4D97-AF65-F5344CB8AC3E}">
        <p14:creationId xmlns:p14="http://schemas.microsoft.com/office/powerpoint/2010/main" val="93607307"/>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preserve="1" userDrawn="1">
  <p:cSld name="1_En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45134422-9AED-8D4C-A1D0-778F252B69D2}"/>
              </a:ext>
            </a:extLst>
          </p:cNvPr>
          <p:cNvSpPr/>
          <p:nvPr userDrawn="1"/>
        </p:nvSpPr>
        <p:spPr>
          <a:xfrm>
            <a:off x="0" y="0"/>
            <a:ext cx="12192000" cy="6858000"/>
          </a:xfrm>
          <a:prstGeom prst="rect">
            <a:avLst/>
          </a:prstGeom>
          <a:solidFill>
            <a:srgbClr val="24574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400" dirty="0"/>
          </a:p>
        </p:txBody>
      </p:sp>
      <p:pic>
        <p:nvPicPr>
          <p:cNvPr id="8" name="Picture 7">
            <a:extLst>
              <a:ext uri="{FF2B5EF4-FFF2-40B4-BE49-F238E27FC236}">
                <a16:creationId xmlns:a16="http://schemas.microsoft.com/office/drawing/2014/main" id="{B4AC8618-8D60-CB4D-9EF8-7CB2040387D0}"/>
              </a:ext>
            </a:extLst>
          </p:cNvPr>
          <p:cNvPicPr>
            <a:picLocks noChangeAspect="1"/>
          </p:cNvPicPr>
          <p:nvPr userDrawn="1"/>
        </p:nvPicPr>
        <p:blipFill>
          <a:blip r:embed="rId2"/>
          <a:stretch>
            <a:fillRect/>
          </a:stretch>
        </p:blipFill>
        <p:spPr>
          <a:xfrm>
            <a:off x="4141047" y="3124897"/>
            <a:ext cx="3909907" cy="608207"/>
          </a:xfrm>
          <a:prstGeom prst="rect">
            <a:avLst/>
          </a:prstGeom>
        </p:spPr>
      </p:pic>
    </p:spTree>
    <p:extLst>
      <p:ext uri="{BB962C8B-B14F-4D97-AF65-F5344CB8AC3E}">
        <p14:creationId xmlns:p14="http://schemas.microsoft.com/office/powerpoint/2010/main" val="247884956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18" Type="http://schemas.openxmlformats.org/officeDocument/2006/relationships/slideLayout" Target="../slideLayouts/slideLayout29.xml"/><Relationship Id="rId3" Type="http://schemas.openxmlformats.org/officeDocument/2006/relationships/slideLayout" Target="../slideLayouts/slideLayout14.xml"/><Relationship Id="rId21" Type="http://schemas.openxmlformats.org/officeDocument/2006/relationships/slideLayout" Target="../slideLayouts/slideLayout32.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slideLayout" Target="../slideLayouts/slideLayout28.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20" Type="http://schemas.openxmlformats.org/officeDocument/2006/relationships/slideLayout" Target="../slideLayouts/slideLayout31.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10" Type="http://schemas.openxmlformats.org/officeDocument/2006/relationships/slideLayout" Target="../slideLayouts/slideLayout21.xml"/><Relationship Id="rId19" Type="http://schemas.openxmlformats.org/officeDocument/2006/relationships/slideLayout" Target="../slideLayouts/slideLayout30.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 Id="rId22" Type="http://schemas.openxmlformats.org/officeDocument/2006/relationships/theme" Target="../theme/theme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Text Placeholder 2"/>
          <p:cNvSpPr>
            <a:spLocks noGrp="1"/>
          </p:cNvSpPr>
          <p:nvPr>
            <p:ph type="body" idx="1"/>
          </p:nvPr>
        </p:nvSpPr>
        <p:spPr bwMode="auto">
          <a:xfrm>
            <a:off x="609600" y="1600201"/>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609600" y="6356351"/>
            <a:ext cx="2844800" cy="365125"/>
          </a:xfrm>
          <a:prstGeom prst="rect">
            <a:avLst/>
          </a:prstGeom>
        </p:spPr>
        <p:txBody>
          <a:bodyPr vert="horz" lIns="91440" tIns="45720" rIns="91440" bIns="45720" rtlCol="0" anchor="ctr"/>
          <a:lstStyle>
            <a:lvl1pPr algn="l" eaLnBrk="1" hangingPunct="1">
              <a:defRPr sz="1200">
                <a:solidFill>
                  <a:schemeClr val="tx1">
                    <a:tint val="75000"/>
                  </a:schemeClr>
                </a:solidFill>
                <a:cs typeface="+mn-cs"/>
              </a:defRPr>
            </a:lvl1pPr>
          </a:lstStyle>
          <a:p>
            <a:pPr fontAlgn="base">
              <a:spcBef>
                <a:spcPct val="0"/>
              </a:spcBef>
              <a:spcAft>
                <a:spcPct val="0"/>
              </a:spcAft>
              <a:defRPr/>
            </a:pPr>
            <a:fld id="{8CB9FC7A-6B47-4F85-A24F-9EE4D6200A34}" type="datetime1">
              <a:rPr lang="en-US" smtClean="0">
                <a:solidFill>
                  <a:prstClr val="black">
                    <a:tint val="75000"/>
                  </a:prstClr>
                </a:solidFill>
                <a:latin typeface="Times" panose="02020603050405020304" pitchFamily="18" charset="0"/>
              </a:rPr>
              <a:t>4/15/2024</a:t>
            </a:fld>
            <a:endParaRPr lang="en-US" dirty="0">
              <a:solidFill>
                <a:prstClr val="black">
                  <a:tint val="75000"/>
                </a:prstClr>
              </a:solidFill>
              <a:latin typeface="Times" panose="02020603050405020304" pitchFamily="18" charset="0"/>
            </a:endParaRPr>
          </a:p>
        </p:txBody>
      </p:sp>
      <p:sp>
        <p:nvSpPr>
          <p:cNvPr id="5" name="Footer Placeholder 4"/>
          <p:cNvSpPr>
            <a:spLocks noGrp="1"/>
          </p:cNvSpPr>
          <p:nvPr>
            <p:ph type="ftr" sz="quarter" idx="3"/>
          </p:nvPr>
        </p:nvSpPr>
        <p:spPr>
          <a:xfrm>
            <a:off x="4165600" y="6356351"/>
            <a:ext cx="3860800" cy="365125"/>
          </a:xfrm>
          <a:prstGeom prst="rect">
            <a:avLst/>
          </a:prstGeom>
        </p:spPr>
        <p:txBody>
          <a:bodyPr vert="horz" lIns="91440" tIns="45720" rIns="91440" bIns="45720" rtlCol="0" anchor="ctr"/>
          <a:lstStyle>
            <a:lvl1pPr algn="ctr" eaLnBrk="1" hangingPunct="1">
              <a:defRPr sz="1200">
                <a:solidFill>
                  <a:schemeClr val="tx1">
                    <a:tint val="75000"/>
                  </a:schemeClr>
                </a:solidFill>
                <a:cs typeface="+mn-cs"/>
              </a:defRPr>
            </a:lvl1pPr>
          </a:lstStyle>
          <a:p>
            <a:pPr fontAlgn="base">
              <a:spcBef>
                <a:spcPct val="0"/>
              </a:spcBef>
              <a:spcAft>
                <a:spcPct val="0"/>
              </a:spcAft>
              <a:defRPr/>
            </a:pPr>
            <a:endParaRPr lang="en-US" dirty="0">
              <a:solidFill>
                <a:prstClr val="black">
                  <a:tint val="75000"/>
                </a:prstClr>
              </a:solidFill>
              <a:latin typeface="Times" panose="02020603050405020304" pitchFamily="18" charset="0"/>
            </a:endParaRPr>
          </a:p>
        </p:txBody>
      </p:sp>
      <p:sp>
        <p:nvSpPr>
          <p:cNvPr id="6" name="Slide Number Placeholder 5"/>
          <p:cNvSpPr>
            <a:spLocks noGrp="1"/>
          </p:cNvSpPr>
          <p:nvPr>
            <p:ph type="sldNum" sz="quarter" idx="4"/>
          </p:nvPr>
        </p:nvSpPr>
        <p:spPr>
          <a:xfrm>
            <a:off x="8737600" y="6356351"/>
            <a:ext cx="2844800"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1200">
                <a:solidFill>
                  <a:srgbClr val="898989"/>
                </a:solidFill>
              </a:defRPr>
            </a:lvl1pPr>
          </a:lstStyle>
          <a:p>
            <a:pPr fontAlgn="base">
              <a:spcBef>
                <a:spcPct val="0"/>
              </a:spcBef>
              <a:spcAft>
                <a:spcPct val="0"/>
              </a:spcAft>
              <a:defRPr/>
            </a:pPr>
            <a:fld id="{BF0C6B7C-8EEE-4DC9-8F47-F1A0278AAAC0}" type="slidenum">
              <a:rPr lang="en-US" altLang="en-US">
                <a:latin typeface="Times" panose="02020603050405020304" pitchFamily="18" charset="0"/>
                <a:cs typeface="Arial" panose="020B0604020202020204" pitchFamily="34" charset="0"/>
              </a:rPr>
              <a:pPr fontAlgn="base">
                <a:spcBef>
                  <a:spcPct val="0"/>
                </a:spcBef>
                <a:spcAft>
                  <a:spcPct val="0"/>
                </a:spcAft>
                <a:defRPr/>
              </a:pPr>
              <a:t>‹#›</a:t>
            </a:fld>
            <a:endParaRPr lang="en-US" altLang="en-US" dirty="0">
              <a:latin typeface="Times" panose="02020603050405020304" pitchFamily="18" charset="0"/>
              <a:cs typeface="Arial" panose="020B0604020202020204" pitchFamily="34" charset="0"/>
            </a:endParaRPr>
          </a:p>
        </p:txBody>
      </p:sp>
      <p:grpSp>
        <p:nvGrpSpPr>
          <p:cNvPr id="1031" name="Group 6"/>
          <p:cNvGrpSpPr>
            <a:grpSpLocks/>
          </p:cNvGrpSpPr>
          <p:nvPr userDrawn="1"/>
        </p:nvGrpSpPr>
        <p:grpSpPr bwMode="auto">
          <a:xfrm>
            <a:off x="0" y="0"/>
            <a:ext cx="12192000" cy="1219200"/>
            <a:chOff x="0" y="0"/>
            <a:chExt cx="9144000" cy="1219200"/>
          </a:xfrm>
        </p:grpSpPr>
        <p:grpSp>
          <p:nvGrpSpPr>
            <p:cNvPr id="1032" name="Group 7"/>
            <p:cNvGrpSpPr>
              <a:grpSpLocks/>
            </p:cNvGrpSpPr>
            <p:nvPr/>
          </p:nvGrpSpPr>
          <p:grpSpPr bwMode="auto">
            <a:xfrm>
              <a:off x="0" y="0"/>
              <a:ext cx="9144000" cy="719138"/>
              <a:chOff x="0" y="0"/>
              <a:chExt cx="9144000" cy="719138"/>
            </a:xfrm>
          </p:grpSpPr>
          <p:sp>
            <p:nvSpPr>
              <p:cNvPr id="10" name="Rectangle 9"/>
              <p:cNvSpPr/>
              <p:nvPr/>
            </p:nvSpPr>
            <p:spPr>
              <a:xfrm>
                <a:off x="0" y="0"/>
                <a:ext cx="9144000" cy="71913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r>
                  <a:rPr lang="en-US" sz="2400" dirty="0">
                    <a:solidFill>
                      <a:prstClr val="white"/>
                    </a:solidFill>
                  </a:rPr>
                  <a:t> </a:t>
                </a:r>
              </a:p>
            </p:txBody>
          </p:sp>
          <p:pic>
            <p:nvPicPr>
              <p:cNvPr id="1035" name="Picture 8" descr=" SigLockup Master PwPt.4c-whitebg.png"/>
              <p:cNvPicPr>
                <a:picLocks noChangeAspect="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238125" y="141288"/>
                <a:ext cx="2882900" cy="43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9" name="TextBox 6"/>
            <p:cNvSpPr txBox="1">
              <a:spLocks noChangeArrowheads="1"/>
            </p:cNvSpPr>
            <p:nvPr/>
          </p:nvSpPr>
          <p:spPr bwMode="auto">
            <a:xfrm>
              <a:off x="920750" y="757238"/>
              <a:ext cx="4559300"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Arial" charset="0"/>
                </a:defRPr>
              </a:lvl1pPr>
              <a:lvl2pPr marL="742950" indent="-285750">
                <a:defRPr>
                  <a:solidFill>
                    <a:schemeClr val="tx1"/>
                  </a:solidFill>
                  <a:latin typeface="Arial" charset="0"/>
                </a:defRPr>
              </a:lvl2pPr>
              <a:lvl3pPr marL="1143000" indent="-228600">
                <a:defRPr>
                  <a:solidFill>
                    <a:schemeClr val="tx1"/>
                  </a:solidFill>
                  <a:latin typeface="Arial" charset="0"/>
                </a:defRPr>
              </a:lvl3pPr>
              <a:lvl4pPr marL="1600200" indent="-228600">
                <a:defRPr>
                  <a:solidFill>
                    <a:schemeClr val="tx1"/>
                  </a:solidFill>
                  <a:latin typeface="Arial" charset="0"/>
                </a:defRPr>
              </a:lvl4pPr>
              <a:lvl5pPr marL="2057400" indent="-228600">
                <a:defRPr>
                  <a:solidFill>
                    <a:schemeClr val="tx1"/>
                  </a:solidFill>
                  <a:latin typeface="Arial" charset="0"/>
                </a:defRPr>
              </a:lvl5pPr>
              <a:lvl6pPr marL="2514600" indent="-228600" defTabSz="457200" fontAlgn="base">
                <a:spcBef>
                  <a:spcPct val="0"/>
                </a:spcBef>
                <a:spcAft>
                  <a:spcPct val="0"/>
                </a:spcAft>
                <a:defRPr>
                  <a:solidFill>
                    <a:schemeClr val="tx1"/>
                  </a:solidFill>
                  <a:latin typeface="Arial" charset="0"/>
                </a:defRPr>
              </a:lvl6pPr>
              <a:lvl7pPr marL="2971800" indent="-228600" defTabSz="457200" fontAlgn="base">
                <a:spcBef>
                  <a:spcPct val="0"/>
                </a:spcBef>
                <a:spcAft>
                  <a:spcPct val="0"/>
                </a:spcAft>
                <a:defRPr>
                  <a:solidFill>
                    <a:schemeClr val="tx1"/>
                  </a:solidFill>
                  <a:latin typeface="Arial" charset="0"/>
                </a:defRPr>
              </a:lvl7pPr>
              <a:lvl8pPr marL="3429000" indent="-228600" defTabSz="457200" fontAlgn="base">
                <a:spcBef>
                  <a:spcPct val="0"/>
                </a:spcBef>
                <a:spcAft>
                  <a:spcPct val="0"/>
                </a:spcAft>
                <a:defRPr>
                  <a:solidFill>
                    <a:schemeClr val="tx1"/>
                  </a:solidFill>
                  <a:latin typeface="Arial" charset="0"/>
                </a:defRPr>
              </a:lvl8pPr>
              <a:lvl9pPr marL="3886200" indent="-228600" defTabSz="457200" fontAlgn="base">
                <a:spcBef>
                  <a:spcPct val="0"/>
                </a:spcBef>
                <a:spcAft>
                  <a:spcPct val="0"/>
                </a:spcAft>
                <a:defRPr>
                  <a:solidFill>
                    <a:schemeClr val="tx1"/>
                  </a:solidFill>
                  <a:latin typeface="Arial" charset="0"/>
                </a:defRPr>
              </a:lvl9pPr>
            </a:lstStyle>
            <a:p>
              <a:pPr fontAlgn="base">
                <a:spcBef>
                  <a:spcPct val="0"/>
                </a:spcBef>
                <a:spcAft>
                  <a:spcPct val="0"/>
                </a:spcAft>
                <a:defRPr/>
              </a:pPr>
              <a:r>
                <a:rPr lang="en-US" sz="2400" dirty="0">
                  <a:solidFill>
                    <a:prstClr val="black"/>
                  </a:solidFill>
                  <a:cs typeface="Arial" charset="0"/>
                </a:rPr>
                <a:t>Rural Housing Service</a:t>
              </a:r>
            </a:p>
          </p:txBody>
        </p:sp>
      </p:grpSp>
    </p:spTree>
    <p:extLst>
      <p:ext uri="{BB962C8B-B14F-4D97-AF65-F5344CB8AC3E}">
        <p14:creationId xmlns:p14="http://schemas.microsoft.com/office/powerpoint/2010/main" val="953433768"/>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ft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eaLnBrk="1" fontAlgn="base" hangingPunct="1">
        <a:spcBef>
          <a:spcPct val="0"/>
        </a:spcBef>
        <a:spcAft>
          <a:spcPct val="0"/>
        </a:spcAft>
        <a:defRPr sz="4400">
          <a:solidFill>
            <a:schemeClr val="tx1"/>
          </a:solidFill>
          <a:latin typeface="Calibri" pitchFamily="34" charset="0"/>
        </a:defRPr>
      </a:lvl6pPr>
      <a:lvl7pPr marL="914400" algn="ctr" rtl="0" eaLnBrk="1" fontAlgn="base" hangingPunct="1">
        <a:spcBef>
          <a:spcPct val="0"/>
        </a:spcBef>
        <a:spcAft>
          <a:spcPct val="0"/>
        </a:spcAft>
        <a:defRPr sz="4400">
          <a:solidFill>
            <a:schemeClr val="tx1"/>
          </a:solidFill>
          <a:latin typeface="Calibri" pitchFamily="34" charset="0"/>
        </a:defRPr>
      </a:lvl7pPr>
      <a:lvl8pPr marL="1371600" algn="ctr" rtl="0" eaLnBrk="1" fontAlgn="base" hangingPunct="1">
        <a:spcBef>
          <a:spcPct val="0"/>
        </a:spcBef>
        <a:spcAft>
          <a:spcPct val="0"/>
        </a:spcAft>
        <a:defRPr sz="4400">
          <a:solidFill>
            <a:schemeClr val="tx1"/>
          </a:solidFill>
          <a:latin typeface="Calibri" pitchFamily="34" charset="0"/>
        </a:defRPr>
      </a:lvl8pPr>
      <a:lvl9pPr marL="1828800" algn="ctr" rtl="0" eaLnBrk="1" fontAlgn="base" hangingPunct="1">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1" name="Title Placeholder 10"/>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14" name="Footer Placeholder 13"/>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15" name="Slide Number Placeholder 14"/>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E1379DFE-2D07-4E4C-BEA9-7A88E8BE5275}" type="slidenum">
              <a:rPr lang="en-US" smtClean="0"/>
              <a:t>‹#›</a:t>
            </a:fld>
            <a:endParaRPr lang="en-US" dirty="0"/>
          </a:p>
        </p:txBody>
      </p:sp>
      <p:sp>
        <p:nvSpPr>
          <p:cNvPr id="16" name="Text Placeholder 15"/>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550370327"/>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 id="2147483687" r:id="rId15"/>
    <p:sldLayoutId id="2147483688" r:id="rId16"/>
    <p:sldLayoutId id="2147483689" r:id="rId17"/>
    <p:sldLayoutId id="2147483690" r:id="rId18"/>
    <p:sldLayoutId id="2147483691" r:id="rId19"/>
    <p:sldLayoutId id="2147483692" r:id="rId20"/>
    <p:sldLayoutId id="2147483693" r:id="rId21"/>
  </p:sldLayoutIdLst>
  <p:txStyles>
    <p:titleStyle>
      <a:lvl1pPr algn="l" defTabSz="914400" rtl="0" eaLnBrk="1" latinLnBrk="0" hangingPunct="1">
        <a:lnSpc>
          <a:spcPct val="90000"/>
        </a:lnSpc>
        <a:spcBef>
          <a:spcPct val="0"/>
        </a:spcBef>
        <a:buNone/>
        <a:defRPr sz="2800" b="0" i="0" kern="1200">
          <a:solidFill>
            <a:schemeClr val="tx1"/>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4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2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1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3" Type="http://schemas.openxmlformats.org/officeDocument/2006/relationships/hyperlink" Target="https://www.rd.usda.gov/programs-services/all-programs/community-facilities-programs" TargetMode="External"/><Relationship Id="rId2" Type="http://schemas.openxmlformats.org/officeDocument/2006/relationships/image" Target="../media/image15.png"/><Relationship Id="rId1" Type="http://schemas.openxmlformats.org/officeDocument/2006/relationships/slideLayout" Target="../slideLayouts/slideLayout24.xml"/></Relationships>
</file>

<file path=ppt/slides/_rels/slide3.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24.xml"/></Relationships>
</file>

<file path=ppt/slides/_rels/slide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slideLayout" Target="../slideLayouts/slideLayout24.xml"/><Relationship Id="rId4" Type="http://schemas.openxmlformats.org/officeDocument/2006/relationships/image" Target="../media/image19.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2.xml"/></Relationships>
</file>

<file path=ppt/slides/_rels/slide11.xml.rels><?xml version="1.0" encoding="UTF-8" standalone="yes"?>
<Relationships xmlns="http://schemas.openxmlformats.org/package/2006/relationships"><Relationship Id="rId2" Type="http://schemas.openxmlformats.org/officeDocument/2006/relationships/hyperlink" Target="mailto:tedd.buelow@usda.gov" TargetMode="External"/><Relationship Id="rId1" Type="http://schemas.openxmlformats.org/officeDocument/2006/relationships/slideLayout" Target="../slideLayouts/slideLayout1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E4F14DB-582F-7E4C-ADF4-0D46391A08C8}"/>
              </a:ext>
            </a:extLst>
          </p:cNvPr>
          <p:cNvSpPr>
            <a:spLocks noGrp="1"/>
          </p:cNvSpPr>
          <p:nvPr>
            <p:ph type="ctrTitle"/>
          </p:nvPr>
        </p:nvSpPr>
        <p:spPr>
          <a:xfrm>
            <a:off x="561862" y="4919560"/>
            <a:ext cx="11281425" cy="886329"/>
          </a:xfrm>
        </p:spPr>
        <p:txBody>
          <a:bodyPr/>
          <a:lstStyle/>
          <a:p>
            <a:pPr algn="r"/>
            <a:r>
              <a:rPr lang="en-US" sz="2800" b="1" dirty="0"/>
              <a:t>USDA Rural Development </a:t>
            </a:r>
            <a:br>
              <a:rPr lang="en-US" sz="2800" b="1" dirty="0"/>
            </a:br>
            <a:r>
              <a:rPr lang="en-US" sz="2600" b="1" dirty="0"/>
              <a:t>Community Facilities Program Overview &amp; the 105(l) Lease Program</a:t>
            </a:r>
          </a:p>
        </p:txBody>
      </p:sp>
      <p:sp>
        <p:nvSpPr>
          <p:cNvPr id="3" name="Subtitle 2">
            <a:extLst>
              <a:ext uri="{FF2B5EF4-FFF2-40B4-BE49-F238E27FC236}">
                <a16:creationId xmlns:a16="http://schemas.microsoft.com/office/drawing/2014/main" id="{301E5EA6-6F2F-CC48-9751-DFD88AA2E485}"/>
              </a:ext>
            </a:extLst>
          </p:cNvPr>
          <p:cNvSpPr>
            <a:spLocks noGrp="1"/>
          </p:cNvSpPr>
          <p:nvPr>
            <p:ph type="subTitle" idx="1"/>
          </p:nvPr>
        </p:nvSpPr>
        <p:spPr>
          <a:xfrm>
            <a:off x="5001424" y="5970201"/>
            <a:ext cx="6841861" cy="503500"/>
          </a:xfrm>
        </p:spPr>
        <p:txBody>
          <a:bodyPr>
            <a:normAutofit/>
          </a:bodyPr>
          <a:lstStyle/>
          <a:p>
            <a:pPr algn="r"/>
            <a:r>
              <a:rPr lang="en-US" dirty="0">
                <a:latin typeface="Times New Roman" panose="02020603050405020304" pitchFamily="18" charset="0"/>
                <a:cs typeface="Times New Roman" panose="02020603050405020304" pitchFamily="18" charset="0"/>
              </a:rPr>
              <a:t>Tribal Self Governance Conference -  April 2024 </a:t>
            </a:r>
          </a:p>
          <a:p>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20152795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35B5B8FB-B533-1ECA-0CF4-2E54AAB4F9FA}"/>
              </a:ext>
            </a:extLst>
          </p:cNvPr>
          <p:cNvSpPr>
            <a:spLocks noGrp="1"/>
          </p:cNvSpPr>
          <p:nvPr>
            <p:ph idx="1"/>
          </p:nvPr>
        </p:nvSpPr>
        <p:spPr>
          <a:xfrm>
            <a:off x="398390" y="2013858"/>
            <a:ext cx="5534320" cy="4332513"/>
          </a:xfrm>
        </p:spPr>
        <p:txBody>
          <a:bodyPr/>
          <a:lstStyle/>
          <a:p>
            <a:r>
              <a:rPr lang="en-US" sz="2000" dirty="0">
                <a:solidFill>
                  <a:schemeClr val="tx1"/>
                </a:solidFill>
              </a:rPr>
              <a:t>Community Facilities Programs offer </a:t>
            </a:r>
            <a:r>
              <a:rPr lang="en-US" sz="2000" b="1" dirty="0">
                <a:solidFill>
                  <a:schemeClr val="tx1"/>
                </a:solidFill>
              </a:rPr>
              <a:t>direct loans, loan guarantees </a:t>
            </a:r>
            <a:r>
              <a:rPr lang="en-US" sz="2000" dirty="0">
                <a:solidFill>
                  <a:schemeClr val="tx1"/>
                </a:solidFill>
              </a:rPr>
              <a:t>and</a:t>
            </a:r>
            <a:r>
              <a:rPr lang="en-US" sz="2000" b="1" dirty="0">
                <a:solidFill>
                  <a:schemeClr val="tx1"/>
                </a:solidFill>
              </a:rPr>
              <a:t> grants </a:t>
            </a:r>
            <a:r>
              <a:rPr lang="en-US" sz="2000" dirty="0">
                <a:solidFill>
                  <a:schemeClr val="tx1"/>
                </a:solidFill>
              </a:rPr>
              <a:t>to develop or improve essential public services and facilities in communities across rural America.</a:t>
            </a:r>
          </a:p>
          <a:p>
            <a:r>
              <a:rPr lang="en-US" sz="2000" dirty="0">
                <a:solidFill>
                  <a:schemeClr val="tx1"/>
                </a:solidFill>
              </a:rPr>
              <a:t>These amenities help </a:t>
            </a:r>
            <a:r>
              <a:rPr lang="en-US" sz="2000" b="1" dirty="0">
                <a:solidFill>
                  <a:schemeClr val="tx1"/>
                </a:solidFill>
              </a:rPr>
              <a:t>increase the competitiveness of rural and Tribal communities </a:t>
            </a:r>
            <a:r>
              <a:rPr lang="en-US" sz="2000" dirty="0">
                <a:solidFill>
                  <a:schemeClr val="tx1"/>
                </a:solidFill>
              </a:rPr>
              <a:t>in attracting and retaining businesses that provide employment and services for their residents</a:t>
            </a:r>
          </a:p>
          <a:p>
            <a:r>
              <a:rPr lang="en-US" sz="2000" dirty="0">
                <a:solidFill>
                  <a:schemeClr val="tx1"/>
                </a:solidFill>
              </a:rPr>
              <a:t>These facilities </a:t>
            </a:r>
            <a:r>
              <a:rPr lang="en-US" sz="2000" b="1" dirty="0">
                <a:solidFill>
                  <a:schemeClr val="tx1"/>
                </a:solidFill>
              </a:rPr>
              <a:t>improve the basic quality of life and</a:t>
            </a:r>
            <a:r>
              <a:rPr lang="en-US" sz="2000" dirty="0">
                <a:solidFill>
                  <a:schemeClr val="tx1"/>
                </a:solidFill>
              </a:rPr>
              <a:t> assist in the development and sustainability of rural America.  </a:t>
            </a:r>
          </a:p>
          <a:p>
            <a:pPr marL="0" indent="0">
              <a:buNone/>
            </a:pPr>
            <a:endParaRPr lang="en-US" dirty="0"/>
          </a:p>
        </p:txBody>
      </p:sp>
      <p:sp>
        <p:nvSpPr>
          <p:cNvPr id="3" name="Title 2">
            <a:extLst>
              <a:ext uri="{FF2B5EF4-FFF2-40B4-BE49-F238E27FC236}">
                <a16:creationId xmlns:a16="http://schemas.microsoft.com/office/drawing/2014/main" id="{6E694592-8E05-F9F8-4FBA-3239795D309F}"/>
              </a:ext>
            </a:extLst>
          </p:cNvPr>
          <p:cNvSpPr>
            <a:spLocks noGrp="1"/>
          </p:cNvSpPr>
          <p:nvPr>
            <p:ph type="title"/>
          </p:nvPr>
        </p:nvSpPr>
        <p:spPr/>
        <p:txBody>
          <a:bodyPr/>
          <a:lstStyle/>
          <a:p>
            <a:r>
              <a:rPr lang="en-US" b="1" dirty="0"/>
              <a:t>Community Facilities Programs Overview</a:t>
            </a:r>
          </a:p>
        </p:txBody>
      </p:sp>
      <p:pic>
        <p:nvPicPr>
          <p:cNvPr id="4" name="Picture 3">
            <a:extLst>
              <a:ext uri="{FF2B5EF4-FFF2-40B4-BE49-F238E27FC236}">
                <a16:creationId xmlns:a16="http://schemas.microsoft.com/office/drawing/2014/main" id="{9AE32C4F-D00B-666E-0215-EB2222E02F72}"/>
              </a:ext>
            </a:extLst>
          </p:cNvPr>
          <p:cNvPicPr>
            <a:picLocks noChangeAspect="1"/>
          </p:cNvPicPr>
          <p:nvPr/>
        </p:nvPicPr>
        <p:blipFill>
          <a:blip r:embed="rId2"/>
          <a:stretch>
            <a:fillRect/>
          </a:stretch>
        </p:blipFill>
        <p:spPr>
          <a:xfrm>
            <a:off x="6298445" y="2013858"/>
            <a:ext cx="5534321" cy="3055406"/>
          </a:xfrm>
          <a:prstGeom prst="rect">
            <a:avLst/>
          </a:prstGeom>
        </p:spPr>
      </p:pic>
      <p:sp>
        <p:nvSpPr>
          <p:cNvPr id="7" name="TextBox 6">
            <a:extLst>
              <a:ext uri="{FF2B5EF4-FFF2-40B4-BE49-F238E27FC236}">
                <a16:creationId xmlns:a16="http://schemas.microsoft.com/office/drawing/2014/main" id="{5979EE5B-F64D-F5E6-D90A-80A411985814}"/>
              </a:ext>
            </a:extLst>
          </p:cNvPr>
          <p:cNvSpPr txBox="1"/>
          <p:nvPr/>
        </p:nvSpPr>
        <p:spPr>
          <a:xfrm>
            <a:off x="6298445" y="5069264"/>
            <a:ext cx="5534320" cy="646331"/>
          </a:xfrm>
          <a:prstGeom prst="rect">
            <a:avLst/>
          </a:prstGeom>
          <a:noFill/>
        </p:spPr>
        <p:txBody>
          <a:bodyPr wrap="square">
            <a:spAutoFit/>
          </a:bodyPr>
          <a:lstStyle/>
          <a:p>
            <a:pPr marL="0" indent="0" algn="ctr">
              <a:buNone/>
            </a:pPr>
            <a:r>
              <a:rPr lang="en-US" b="1" dirty="0">
                <a:latin typeface="Arial" panose="020B0604020202020204" pitchFamily="34" charset="0"/>
                <a:cs typeface="Arial" panose="020B0604020202020204" pitchFamily="34" charset="0"/>
              </a:rPr>
              <a:t>Red Lake Dialysis Center </a:t>
            </a:r>
          </a:p>
          <a:p>
            <a:pPr marL="0" indent="0" algn="ctr">
              <a:buNone/>
            </a:pPr>
            <a:r>
              <a:rPr lang="en-US" b="1" dirty="0">
                <a:latin typeface="Arial" panose="020B0604020202020204" pitchFamily="34" charset="0"/>
                <a:cs typeface="Arial" panose="020B0604020202020204" pitchFamily="34" charset="0"/>
              </a:rPr>
              <a:t>CF Direct Loan = $2,998,000</a:t>
            </a:r>
          </a:p>
        </p:txBody>
      </p:sp>
      <p:sp>
        <p:nvSpPr>
          <p:cNvPr id="10" name="Rectangle 9">
            <a:extLst>
              <a:ext uri="{FF2B5EF4-FFF2-40B4-BE49-F238E27FC236}">
                <a16:creationId xmlns:a16="http://schemas.microsoft.com/office/drawing/2014/main" id="{2AC16098-8693-1EE4-E202-B107DFAA461D}"/>
              </a:ext>
            </a:extLst>
          </p:cNvPr>
          <p:cNvSpPr/>
          <p:nvPr/>
        </p:nvSpPr>
        <p:spPr>
          <a:xfrm>
            <a:off x="0" y="6139716"/>
            <a:ext cx="12192000" cy="461665"/>
          </a:xfrm>
          <a:prstGeom prst="rect">
            <a:avLst/>
          </a:prstGeom>
        </p:spPr>
        <p:txBody>
          <a:bodyPr wrap="square">
            <a:spAutoFit/>
          </a:bodyPr>
          <a:lstStyle/>
          <a:p>
            <a:pPr algn="ctr"/>
            <a:r>
              <a:rPr lang="en-US" sz="2400" dirty="0">
                <a:latin typeface="Arial" panose="020B0604020202020204" pitchFamily="34" charset="0"/>
                <a:cs typeface="Arial" panose="020B0604020202020204" pitchFamily="34" charset="0"/>
                <a:hlinkClick r:id="rId3"/>
              </a:rPr>
              <a:t>https://www.rd.usda.gov/programs-services/all-programs/community-facilities-programs</a:t>
            </a:r>
            <a:r>
              <a:rPr lang="en-US" sz="2400" dirty="0">
                <a:latin typeface="Arial" panose="020B0604020202020204" pitchFamily="34" charset="0"/>
                <a:cs typeface="Arial" panose="020B0604020202020204" pitchFamily="34" charset="0"/>
              </a:rPr>
              <a:t> </a:t>
            </a:r>
          </a:p>
        </p:txBody>
      </p:sp>
    </p:spTree>
    <p:extLst>
      <p:ext uri="{BB962C8B-B14F-4D97-AF65-F5344CB8AC3E}">
        <p14:creationId xmlns:p14="http://schemas.microsoft.com/office/powerpoint/2010/main" val="183476616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object 6">
            <a:extLst>
              <a:ext uri="{FF2B5EF4-FFF2-40B4-BE49-F238E27FC236}">
                <a16:creationId xmlns:a16="http://schemas.microsoft.com/office/drawing/2014/main" id="{776F04B3-C1B6-AA34-BDD7-F4DB8E1C51D8}"/>
              </a:ext>
            </a:extLst>
          </p:cNvPr>
          <p:cNvSpPr txBox="1"/>
          <p:nvPr/>
        </p:nvSpPr>
        <p:spPr>
          <a:xfrm>
            <a:off x="192041" y="1967092"/>
            <a:ext cx="7536815" cy="4154984"/>
          </a:xfrm>
          <a:prstGeom prst="rect">
            <a:avLst/>
          </a:prstGeom>
        </p:spPr>
        <p:txBody>
          <a:bodyPr vert="horz" wrap="square" lIns="0" tIns="0" rIns="0" bIns="0" rtlCol="0">
            <a:spAutoFit/>
          </a:bodyPr>
          <a:lstStyle/>
          <a:p>
            <a:pPr marL="359878" marR="0" lvl="0" indent="-342900" algn="l" defTabSz="914400" rtl="0" eaLnBrk="1" fontAlgn="auto" latinLnBrk="0" hangingPunct="1">
              <a:buSzTx/>
              <a:buFont typeface="Arial" panose="020B0604020202020204" pitchFamily="34" charset="0"/>
              <a:buChar char="•"/>
              <a:tabLst>
                <a:tab pos="356525" algn="l"/>
              </a:tabLst>
              <a:defRPr/>
            </a:pP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Program can be used to fund a wide range of essential</a:t>
            </a:r>
          </a:p>
          <a:p>
            <a:pPr marL="16978" marR="0" lvl="0" algn="l" defTabSz="914400" rtl="0" eaLnBrk="1" fontAlgn="auto" latinLnBrk="0" hangingPunct="1">
              <a:buSzTx/>
              <a:tabLst>
                <a:tab pos="356525" algn="l"/>
              </a:tabLst>
              <a:defRPr/>
            </a:pPr>
            <a:r>
              <a:rPr lang="en-US" sz="2200" spc="33" dirty="0">
                <a:solidFill>
                  <a:prstClr val="black"/>
                </a:solidFill>
                <a:latin typeface="Arial" panose="020B0604020202020204" pitchFamily="34" charset="0"/>
                <a:cs typeface="Arial" panose="020B0604020202020204" pitchFamily="34" charset="0"/>
              </a:rPr>
              <a:t>	</a:t>
            </a: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community facilities.</a:t>
            </a:r>
          </a:p>
          <a:p>
            <a:pPr marL="16978" marR="0" lvl="0" algn="l" defTabSz="914400" rtl="0" eaLnBrk="1" fontAlgn="auto" latinLnBrk="0" hangingPunct="1">
              <a:buSzTx/>
              <a:tabLst>
                <a:tab pos="356525" algn="l"/>
              </a:tabLst>
              <a:defRPr/>
            </a:pPr>
            <a:endParaRPr kumimoji="0" lang="en-US" sz="8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endParaRPr>
          </a:p>
          <a:p>
            <a:pPr marL="359878" marR="0" lvl="0" indent="-342900" algn="l" defTabSz="914400" rtl="0" eaLnBrk="1" fontAlgn="auto" latinLnBrk="0" hangingPunct="1">
              <a:buSzTx/>
              <a:buFont typeface="Arial" panose="020B0604020202020204" pitchFamily="34" charset="0"/>
              <a:buChar char="•"/>
              <a:tabLst>
                <a:tab pos="356525" algn="l"/>
              </a:tabLst>
              <a:defRPr/>
            </a:pP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Eligible applicants include Federally </a:t>
            </a:r>
            <a:r>
              <a:rPr lang="en-US" sz="2200" spc="33" dirty="0">
                <a:solidFill>
                  <a:prstClr val="black"/>
                </a:solidFill>
                <a:latin typeface="Arial" panose="020B0604020202020204" pitchFamily="34" charset="0"/>
                <a:cs typeface="Arial" panose="020B0604020202020204" pitchFamily="34" charset="0"/>
              </a:rPr>
              <a:t>Re</a:t>
            </a: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cognized Tribes </a:t>
            </a:r>
          </a:p>
          <a:p>
            <a:pPr marL="359878" marR="0" lvl="0" indent="-342900" algn="l" defTabSz="914400" rtl="0" eaLnBrk="1" fontAlgn="auto" latinLnBrk="0" hangingPunct="1">
              <a:buSzTx/>
              <a:buFont typeface="Arial" panose="020B0604020202020204" pitchFamily="34" charset="0"/>
              <a:buChar char="•"/>
              <a:tabLst>
                <a:tab pos="356525" algn="l"/>
              </a:tabLst>
              <a:defRPr/>
            </a:pPr>
            <a:endParaRPr kumimoji="0" lang="en-US" sz="8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endParaRPr>
          </a:p>
          <a:p>
            <a:pPr marL="359878" marR="0" lvl="0" indent="-342900" algn="l" defTabSz="914400" rtl="0" eaLnBrk="1" fontAlgn="auto" latinLnBrk="0" hangingPunct="1">
              <a:buSzTx/>
              <a:buFont typeface="Arial" panose="020B0604020202020204" pitchFamily="34" charset="0"/>
              <a:buChar char="•"/>
              <a:tabLst>
                <a:tab pos="356525" algn="l"/>
              </a:tabLst>
              <a:defRPr/>
            </a:pP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Project must be in eligible area—most Tribal Trust lands </a:t>
            </a:r>
            <a:endParaRPr lang="en-US" sz="2200" spc="33" dirty="0">
              <a:solidFill>
                <a:prstClr val="black"/>
              </a:solidFill>
              <a:latin typeface="Arial" panose="020B0604020202020204" pitchFamily="34" charset="0"/>
              <a:cs typeface="Arial" panose="020B0604020202020204" pitchFamily="34" charset="0"/>
            </a:endParaRPr>
          </a:p>
          <a:p>
            <a:pPr marL="16978" marR="0" lvl="0" algn="l" defTabSz="914400" rtl="0" eaLnBrk="1" fontAlgn="auto" latinLnBrk="0" hangingPunct="1">
              <a:buSzTx/>
              <a:tabLst>
                <a:tab pos="356525" algn="l"/>
              </a:tabLst>
              <a:defRPr/>
            </a:pPr>
            <a:r>
              <a:rPr lang="en-US" sz="2200" spc="33" dirty="0">
                <a:solidFill>
                  <a:prstClr val="black"/>
                </a:solidFill>
                <a:latin typeface="Arial" panose="020B0604020202020204" pitchFamily="34" charset="0"/>
                <a:cs typeface="Arial" panose="020B0604020202020204" pitchFamily="34" charset="0"/>
              </a:rPr>
              <a:t>	</a:t>
            </a: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are eligible</a:t>
            </a:r>
            <a:endParaRPr lang="en-US" sz="800" spc="33" dirty="0">
              <a:solidFill>
                <a:prstClr val="black"/>
              </a:solidFill>
              <a:latin typeface="Arial" panose="020B0604020202020204" pitchFamily="34" charset="0"/>
              <a:cs typeface="Arial" panose="020B0604020202020204" pitchFamily="34" charset="0"/>
            </a:endParaRPr>
          </a:p>
          <a:p>
            <a:pPr marL="359878" marR="0" lvl="0" indent="-342900" algn="l" defTabSz="914400" rtl="0" eaLnBrk="1" fontAlgn="auto" latinLnBrk="0" hangingPunct="1">
              <a:buSzTx/>
              <a:buFont typeface="Arial" panose="020B0604020202020204" pitchFamily="34" charset="0"/>
              <a:buChar char="•"/>
              <a:tabLst>
                <a:tab pos="356525" algn="l"/>
              </a:tabLst>
              <a:defRPr/>
            </a:pP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Low interest, long term financing through the Direct Loan Program</a:t>
            </a:r>
          </a:p>
          <a:p>
            <a:pPr marL="759928" lvl="1" indent="-285750">
              <a:buFont typeface="Arial" panose="020B0604020202020204" pitchFamily="34" charset="0"/>
              <a:buChar char="•"/>
              <a:tabLst>
                <a:tab pos="356525" algn="l"/>
              </a:tabLst>
              <a:defRPr/>
            </a:pPr>
            <a:r>
              <a:rPr lang="en-US" sz="2000" b="0" i="0" dirty="0">
                <a:solidFill>
                  <a:srgbClr val="1B1B1B"/>
                </a:solidFill>
                <a:effectLst/>
                <a:latin typeface="Arial" panose="020B0604020202020204" pitchFamily="34" charset="0"/>
                <a:cs typeface="Arial" panose="020B0604020202020204" pitchFamily="34" charset="0"/>
              </a:rPr>
              <a:t>Current interest rate is 3.5% through </a:t>
            </a:r>
            <a:r>
              <a:rPr lang="en-US" sz="2000" dirty="0">
                <a:solidFill>
                  <a:srgbClr val="1B1B1B"/>
                </a:solidFill>
                <a:latin typeface="Arial" panose="020B0604020202020204" pitchFamily="34" charset="0"/>
                <a:cs typeface="Arial" panose="020B0604020202020204" pitchFamily="34" charset="0"/>
              </a:rPr>
              <a:t>June</a:t>
            </a:r>
            <a:r>
              <a:rPr lang="en-US" sz="2000" b="0" i="0" dirty="0">
                <a:solidFill>
                  <a:srgbClr val="1B1B1B"/>
                </a:solidFill>
                <a:effectLst/>
                <a:latin typeface="Arial" panose="020B0604020202020204" pitchFamily="34" charset="0"/>
                <a:cs typeface="Arial" panose="020B0604020202020204" pitchFamily="34" charset="0"/>
              </a:rPr>
              <a:t> 30,2024</a:t>
            </a:r>
          </a:p>
          <a:p>
            <a:pPr marL="759928" lvl="1" indent="-285750">
              <a:buFont typeface="Arial" panose="020B0604020202020204" pitchFamily="34" charset="0"/>
              <a:buChar char="•"/>
              <a:tabLst>
                <a:tab pos="356525" algn="l"/>
              </a:tabLst>
              <a:defRPr/>
            </a:pPr>
            <a:r>
              <a:rPr lang="en-US" sz="2000" spc="33" dirty="0">
                <a:solidFill>
                  <a:prstClr val="black"/>
                </a:solidFill>
                <a:latin typeface="Arial" panose="020B0604020202020204" pitchFamily="34" charset="0"/>
                <a:cs typeface="Arial" panose="020B0604020202020204" pitchFamily="34" charset="0"/>
              </a:rPr>
              <a:t>Term of up to 40 years or useful life.</a:t>
            </a:r>
          </a:p>
          <a:p>
            <a:pPr marL="474178" lvl="1">
              <a:tabLst>
                <a:tab pos="356525" algn="l"/>
              </a:tabLst>
              <a:defRPr/>
            </a:pPr>
            <a:endParaRPr lang="en-US" sz="800" spc="33" dirty="0">
              <a:solidFill>
                <a:prstClr val="black"/>
              </a:solidFill>
              <a:latin typeface="Arial" panose="020B0604020202020204" pitchFamily="34" charset="0"/>
              <a:cs typeface="Arial" panose="020B0604020202020204" pitchFamily="34" charset="0"/>
            </a:endParaRPr>
          </a:p>
          <a:p>
            <a:pPr marL="359878" marR="0" lvl="0" indent="-342900" algn="l" defTabSz="914400" rtl="0" eaLnBrk="1" fontAlgn="auto" latinLnBrk="0" hangingPunct="1">
              <a:buSzTx/>
              <a:buFont typeface="Arial" panose="020B0604020202020204" pitchFamily="34" charset="0"/>
              <a:buChar char="•"/>
              <a:tabLst>
                <a:tab pos="356525" algn="l"/>
              </a:tabLst>
              <a:defRPr/>
            </a:pPr>
            <a:r>
              <a:rPr kumimoji="0" lang="en-US" sz="220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CF Technical Assistance and Training Grants</a:t>
            </a:r>
          </a:p>
          <a:p>
            <a:pPr marL="359878" marR="0" lvl="0" indent="-342900" algn="l" defTabSz="914400" rtl="0" eaLnBrk="1" fontAlgn="auto" latinLnBrk="0" hangingPunct="1">
              <a:buSzTx/>
              <a:buFont typeface="Arial" panose="020B0604020202020204" pitchFamily="34" charset="0"/>
              <a:buChar char="•"/>
              <a:tabLst>
                <a:tab pos="356525" algn="l"/>
              </a:tabLst>
              <a:defRPr/>
            </a:pPr>
            <a:endParaRPr kumimoji="0" lang="en-US" sz="80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endParaRPr>
          </a:p>
          <a:p>
            <a:pPr marL="359878" indent="-342900">
              <a:buFont typeface="Arial" panose="020B0604020202020204" pitchFamily="34" charset="0"/>
              <a:buChar char="•"/>
              <a:tabLst>
                <a:tab pos="356525" algn="l"/>
              </a:tabLst>
              <a:defRPr/>
            </a:pPr>
            <a:r>
              <a:rPr kumimoji="0" lang="en-US" sz="220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TCU Initiative Grants for 1994 Land Grant Institutions</a:t>
            </a:r>
          </a:p>
        </p:txBody>
      </p:sp>
      <p:sp>
        <p:nvSpPr>
          <p:cNvPr id="9" name="Slide Number Placeholder 2">
            <a:extLst>
              <a:ext uri="{FF2B5EF4-FFF2-40B4-BE49-F238E27FC236}">
                <a16:creationId xmlns:a16="http://schemas.microsoft.com/office/drawing/2014/main" id="{41CB3223-8523-4B2F-9CAC-D2B33E84A76B}"/>
              </a:ext>
            </a:extLst>
          </p:cNvPr>
          <p:cNvSpPr>
            <a:spLocks noGrp="1"/>
          </p:cNvSpPr>
          <p:nvPr>
            <p:ph type="sldNum" sz="quarter" idx="12"/>
          </p:nvPr>
        </p:nvSpPr>
        <p:spPr>
          <a:xfrm>
            <a:off x="8610600" y="6356350"/>
            <a:ext cx="2743200" cy="365125"/>
          </a:xfrm>
        </p:spPr>
        <p:txBody>
          <a:bodyPr/>
          <a:lstStyle/>
          <a:p>
            <a:fld id="{1C878A2C-F00F-4BDB-A221-89F58F4F764F}" type="slidenum">
              <a:rPr lang="en-US" smtClean="0"/>
              <a:t>3</a:t>
            </a:fld>
            <a:endParaRPr lang="en-US" dirty="0"/>
          </a:p>
        </p:txBody>
      </p:sp>
      <p:sp>
        <p:nvSpPr>
          <p:cNvPr id="2" name="Title 1">
            <a:extLst>
              <a:ext uri="{FF2B5EF4-FFF2-40B4-BE49-F238E27FC236}">
                <a16:creationId xmlns:a16="http://schemas.microsoft.com/office/drawing/2014/main" id="{A7A50C79-2516-1146-95D6-5E843BA25869}"/>
              </a:ext>
            </a:extLst>
          </p:cNvPr>
          <p:cNvSpPr>
            <a:spLocks noGrp="1"/>
          </p:cNvSpPr>
          <p:nvPr>
            <p:ph type="title"/>
          </p:nvPr>
        </p:nvSpPr>
        <p:spPr>
          <a:xfrm>
            <a:off x="838200" y="511783"/>
            <a:ext cx="10515600" cy="1325563"/>
          </a:xfrm>
        </p:spPr>
        <p:txBody>
          <a:bodyPr>
            <a:normAutofit/>
          </a:bodyPr>
          <a:lstStyle/>
          <a:p>
            <a:r>
              <a:rPr kumimoji="0" lang="en-US" sz="2800" b="1" i="0" u="none" strike="noStrike" kern="1200" cap="none" spc="27" normalizeH="0" baseline="0" noProof="0" dirty="0">
                <a:ln>
                  <a:noFill/>
                </a:ln>
                <a:effectLst/>
                <a:uLnTx/>
                <a:uFillTx/>
                <a:latin typeface="Arial" panose="020B0604020202020204" pitchFamily="34" charset="0"/>
                <a:cs typeface="Arial" panose="020B0604020202020204" pitchFamily="34" charset="0"/>
              </a:rPr>
              <a:t>Community Facilities Programs</a:t>
            </a:r>
            <a:br>
              <a:rPr kumimoji="0" lang="en-US" sz="2800" b="1" i="0" u="none" strike="noStrike" kern="1200" cap="none" spc="0" normalizeH="0" baseline="0" noProof="0" dirty="0">
                <a:ln>
                  <a:noFill/>
                </a:ln>
                <a:solidFill>
                  <a:prstClr val="black"/>
                </a:solidFill>
                <a:effectLst/>
                <a:uLnTx/>
                <a:uFillTx/>
                <a:latin typeface="Arial" panose="020B0604020202020204" pitchFamily="34" charset="0"/>
                <a:cs typeface="Arial" panose="020B0604020202020204" pitchFamily="34" charset="0"/>
              </a:rPr>
            </a:br>
            <a:endParaRPr lang="en-US" dirty="0"/>
          </a:p>
        </p:txBody>
      </p:sp>
      <p:pic>
        <p:nvPicPr>
          <p:cNvPr id="8" name="Picture 7">
            <a:extLst>
              <a:ext uri="{FF2B5EF4-FFF2-40B4-BE49-F238E27FC236}">
                <a16:creationId xmlns:a16="http://schemas.microsoft.com/office/drawing/2014/main" id="{12413C1B-E368-4296-0F01-EE632EDBEE3C}"/>
              </a:ext>
            </a:extLst>
          </p:cNvPr>
          <p:cNvPicPr>
            <a:picLocks noChangeAspect="1"/>
          </p:cNvPicPr>
          <p:nvPr/>
        </p:nvPicPr>
        <p:blipFill>
          <a:blip r:embed="rId2" cstate="email">
            <a:extLst>
              <a:ext uri="{28A0092B-C50C-407E-A947-70E740481C1C}">
                <a14:useLocalDpi xmlns:a14="http://schemas.microsoft.com/office/drawing/2010/main"/>
              </a:ext>
            </a:extLst>
          </a:blip>
          <a:stretch>
            <a:fillRect/>
          </a:stretch>
        </p:blipFill>
        <p:spPr>
          <a:xfrm>
            <a:off x="7964440" y="2022551"/>
            <a:ext cx="4035519" cy="2450660"/>
          </a:xfrm>
          <a:prstGeom prst="rect">
            <a:avLst/>
          </a:prstGeom>
        </p:spPr>
      </p:pic>
      <p:sp>
        <p:nvSpPr>
          <p:cNvPr id="7" name="Content Placeholder 2">
            <a:extLst>
              <a:ext uri="{FF2B5EF4-FFF2-40B4-BE49-F238E27FC236}">
                <a16:creationId xmlns:a16="http://schemas.microsoft.com/office/drawing/2014/main" id="{3B1FB47F-4FAB-4D9F-9E30-6C35DBE27A99}"/>
              </a:ext>
            </a:extLst>
          </p:cNvPr>
          <p:cNvSpPr>
            <a:spLocks noGrp="1"/>
          </p:cNvSpPr>
          <p:nvPr>
            <p:ph idx="1"/>
          </p:nvPr>
        </p:nvSpPr>
        <p:spPr>
          <a:xfrm>
            <a:off x="108857" y="5427715"/>
            <a:ext cx="9579427" cy="1508918"/>
          </a:xfrm>
        </p:spPr>
        <p:txBody>
          <a:bodyPr>
            <a:normAutofit/>
          </a:bodyPr>
          <a:lstStyle/>
          <a:p>
            <a:pPr marL="0" indent="0">
              <a:buNone/>
            </a:pPr>
            <a:endParaRPr lang="en-US" dirty="0"/>
          </a:p>
          <a:p>
            <a:pPr marL="359878" indent="-342900">
              <a:buFont typeface="Arial" panose="020B0604020202020204" pitchFamily="34" charset="0"/>
              <a:buChar char="•"/>
              <a:tabLst>
                <a:tab pos="356525" algn="l"/>
              </a:tabLst>
              <a:defRPr/>
            </a:pPr>
            <a:endParaRPr kumimoji="0" lang="en-US" sz="220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endParaRPr>
          </a:p>
          <a:p>
            <a:pPr marL="359878" marR="0" lvl="0" indent="-342900" algn="l" defTabSz="914400" rtl="0" eaLnBrk="1" fontAlgn="auto" latinLnBrk="0" hangingPunct="1">
              <a:buSzTx/>
              <a:buFont typeface="Arial" panose="020B0604020202020204" pitchFamily="34" charset="0"/>
              <a:buChar char="•"/>
              <a:tabLst>
                <a:tab pos="356525" algn="l"/>
              </a:tabLst>
              <a:defRPr/>
            </a:pPr>
            <a:r>
              <a:rPr kumimoji="0" lang="en-US" sz="2200" b="0" i="0" u="none" strike="noStrike" kern="1200" cap="none" spc="33" normalizeH="0" baseline="0" noProof="0" dirty="0">
                <a:ln>
                  <a:noFill/>
                </a:ln>
                <a:solidFill>
                  <a:prstClr val="black"/>
                </a:solidFill>
                <a:effectLst/>
                <a:uLnTx/>
                <a:uFillTx/>
                <a:latin typeface="Arial" panose="020B0604020202020204" pitchFamily="34" charset="0"/>
                <a:cs typeface="Arial" panose="020B0604020202020204" pitchFamily="34" charset="0"/>
              </a:rPr>
              <a:t>For details talk to a local community programs loan specialist </a:t>
            </a:r>
          </a:p>
          <a:p>
            <a:pPr marL="0" indent="0">
              <a:buNone/>
            </a:pPr>
            <a:endParaRPr lang="en-US" dirty="0"/>
          </a:p>
        </p:txBody>
      </p:sp>
    </p:spTree>
    <p:extLst>
      <p:ext uri="{BB962C8B-B14F-4D97-AF65-F5344CB8AC3E}">
        <p14:creationId xmlns:p14="http://schemas.microsoft.com/office/powerpoint/2010/main" val="293180829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B1FB47F-4FAB-4D9F-9E30-6C35DBE27A99}"/>
              </a:ext>
            </a:extLst>
          </p:cNvPr>
          <p:cNvSpPr>
            <a:spLocks noGrp="1"/>
          </p:cNvSpPr>
          <p:nvPr>
            <p:ph idx="1"/>
          </p:nvPr>
        </p:nvSpPr>
        <p:spPr>
          <a:xfrm>
            <a:off x="359946" y="2333811"/>
            <a:ext cx="7298608" cy="4779553"/>
          </a:xfrm>
        </p:spPr>
        <p:txBody>
          <a:bodyPr>
            <a:normAutofit/>
          </a:bodyPr>
          <a:lstStyle/>
          <a:p>
            <a:endParaRPr lang="en-US" dirty="0"/>
          </a:p>
          <a:p>
            <a:r>
              <a:rPr lang="en-US" sz="2400" dirty="0"/>
              <a:t>Education &amp; Cultural Facilities &amp; Equipment</a:t>
            </a:r>
          </a:p>
          <a:p>
            <a:r>
              <a:rPr lang="en-US" sz="2400" dirty="0"/>
              <a:t>Health Care Facilities &amp; Equipment</a:t>
            </a:r>
          </a:p>
          <a:p>
            <a:r>
              <a:rPr lang="en-US" sz="2400" dirty="0"/>
              <a:t>Public Safety Facilities &amp; Equipment</a:t>
            </a:r>
          </a:p>
          <a:p>
            <a:r>
              <a:rPr lang="en-US" sz="2400" dirty="0"/>
              <a:t>Public Buildings &amp; Equipment</a:t>
            </a:r>
          </a:p>
          <a:p>
            <a:r>
              <a:rPr lang="en-US" sz="2400" dirty="0"/>
              <a:t>Infrastructure</a:t>
            </a:r>
          </a:p>
          <a:p>
            <a:endParaRPr lang="en-US" sz="800" dirty="0"/>
          </a:p>
          <a:p>
            <a:pPr marL="0" indent="0">
              <a:buNone/>
            </a:pPr>
            <a:r>
              <a:rPr lang="en-US" sz="2400" b="0" i="0" u="none" strike="noStrike" baseline="0" dirty="0"/>
              <a:t>For a list of eligible loan purposes see:</a:t>
            </a:r>
            <a:endParaRPr lang="en-US" sz="2400" u="sng" dirty="0"/>
          </a:p>
          <a:p>
            <a:r>
              <a:rPr lang="en-US" sz="2400" b="0" i="0" u="sng" strike="noStrike" baseline="0" dirty="0"/>
              <a:t>7 CFR, Part 1942.17(d)</a:t>
            </a:r>
            <a:endParaRPr lang="en-US" sz="2400" dirty="0"/>
          </a:p>
          <a:p>
            <a:pPr marL="0" indent="0">
              <a:buNone/>
            </a:pPr>
            <a:endParaRPr lang="en-US" dirty="0"/>
          </a:p>
          <a:p>
            <a:pPr marL="0" indent="0">
              <a:buNone/>
            </a:pPr>
            <a:endParaRPr lang="en-US" dirty="0"/>
          </a:p>
        </p:txBody>
      </p:sp>
      <p:sp>
        <p:nvSpPr>
          <p:cNvPr id="9" name="Slide Number Placeholder 2">
            <a:extLst>
              <a:ext uri="{FF2B5EF4-FFF2-40B4-BE49-F238E27FC236}">
                <a16:creationId xmlns:a16="http://schemas.microsoft.com/office/drawing/2014/main" id="{41CB3223-8523-4B2F-9CAC-D2B33E84A76B}"/>
              </a:ext>
            </a:extLst>
          </p:cNvPr>
          <p:cNvSpPr>
            <a:spLocks noGrp="1"/>
          </p:cNvSpPr>
          <p:nvPr>
            <p:ph type="sldNum" sz="quarter" idx="12"/>
          </p:nvPr>
        </p:nvSpPr>
        <p:spPr>
          <a:xfrm>
            <a:off x="8610600" y="6356350"/>
            <a:ext cx="2743200" cy="365125"/>
          </a:xfrm>
        </p:spPr>
        <p:txBody>
          <a:bodyPr/>
          <a:lstStyle/>
          <a:p>
            <a:fld id="{1C878A2C-F00F-4BDB-A221-89F58F4F764F}" type="slidenum">
              <a:rPr lang="en-US" smtClean="0"/>
              <a:t>4</a:t>
            </a:fld>
            <a:endParaRPr lang="en-US" dirty="0"/>
          </a:p>
        </p:txBody>
      </p:sp>
      <p:sp>
        <p:nvSpPr>
          <p:cNvPr id="2" name="Title 1">
            <a:extLst>
              <a:ext uri="{FF2B5EF4-FFF2-40B4-BE49-F238E27FC236}">
                <a16:creationId xmlns:a16="http://schemas.microsoft.com/office/drawing/2014/main" id="{A7A50C79-2516-1146-95D6-5E843BA25869}"/>
              </a:ext>
            </a:extLst>
          </p:cNvPr>
          <p:cNvSpPr>
            <a:spLocks noGrp="1"/>
          </p:cNvSpPr>
          <p:nvPr>
            <p:ph type="title"/>
          </p:nvPr>
        </p:nvSpPr>
        <p:spPr>
          <a:xfrm>
            <a:off x="838200" y="424695"/>
            <a:ext cx="10515600" cy="1325563"/>
          </a:xfrm>
        </p:spPr>
        <p:txBody>
          <a:bodyPr>
            <a:normAutofit/>
          </a:bodyPr>
          <a:lstStyle/>
          <a:p>
            <a:r>
              <a:rPr lang="en-US" altLang="en-US" b="1" dirty="0"/>
              <a:t>Rural Development (RD) - Community Facilities </a:t>
            </a:r>
            <a:endParaRPr lang="en-US" dirty="0"/>
          </a:p>
        </p:txBody>
      </p:sp>
      <p:pic>
        <p:nvPicPr>
          <p:cNvPr id="5" name="Picture 4">
            <a:extLst>
              <a:ext uri="{FF2B5EF4-FFF2-40B4-BE49-F238E27FC236}">
                <a16:creationId xmlns:a16="http://schemas.microsoft.com/office/drawing/2014/main" id="{00FE33F9-469E-4452-8580-9A7D0364656E}"/>
              </a:ext>
            </a:extLst>
          </p:cNvPr>
          <p:cNvPicPr>
            <a:picLocks noChangeAspect="1"/>
          </p:cNvPicPr>
          <p:nvPr/>
        </p:nvPicPr>
        <p:blipFill>
          <a:blip r:embed="rId2"/>
          <a:stretch>
            <a:fillRect/>
          </a:stretch>
        </p:blipFill>
        <p:spPr>
          <a:xfrm>
            <a:off x="7658554" y="1460763"/>
            <a:ext cx="3468325" cy="2322716"/>
          </a:xfrm>
          <a:prstGeom prst="rect">
            <a:avLst/>
          </a:prstGeom>
        </p:spPr>
      </p:pic>
      <p:pic>
        <p:nvPicPr>
          <p:cNvPr id="7" name="Picture 6">
            <a:extLst>
              <a:ext uri="{FF2B5EF4-FFF2-40B4-BE49-F238E27FC236}">
                <a16:creationId xmlns:a16="http://schemas.microsoft.com/office/drawing/2014/main" id="{CFFF42C5-139A-4E06-9F5D-D374B075240F}"/>
              </a:ext>
            </a:extLst>
          </p:cNvPr>
          <p:cNvPicPr>
            <a:picLocks noChangeAspect="1"/>
          </p:cNvPicPr>
          <p:nvPr/>
        </p:nvPicPr>
        <p:blipFill>
          <a:blip r:embed="rId3"/>
          <a:stretch>
            <a:fillRect/>
          </a:stretch>
        </p:blipFill>
        <p:spPr>
          <a:xfrm>
            <a:off x="6060292" y="4186740"/>
            <a:ext cx="3196524" cy="2136789"/>
          </a:xfrm>
          <a:prstGeom prst="rect">
            <a:avLst/>
          </a:prstGeom>
        </p:spPr>
      </p:pic>
      <p:pic>
        <p:nvPicPr>
          <p:cNvPr id="6" name="Picture 5">
            <a:extLst>
              <a:ext uri="{FF2B5EF4-FFF2-40B4-BE49-F238E27FC236}">
                <a16:creationId xmlns:a16="http://schemas.microsoft.com/office/drawing/2014/main" id="{F448E133-678E-4C3D-8F2A-FBC394557036}"/>
              </a:ext>
            </a:extLst>
          </p:cNvPr>
          <p:cNvPicPr>
            <a:picLocks noChangeAspect="1"/>
          </p:cNvPicPr>
          <p:nvPr/>
        </p:nvPicPr>
        <p:blipFill>
          <a:blip r:embed="rId4"/>
          <a:stretch>
            <a:fillRect/>
          </a:stretch>
        </p:blipFill>
        <p:spPr>
          <a:xfrm>
            <a:off x="8614375" y="3025384"/>
            <a:ext cx="3468190" cy="2136789"/>
          </a:xfrm>
          <a:prstGeom prst="rect">
            <a:avLst/>
          </a:prstGeom>
        </p:spPr>
      </p:pic>
      <p:sp>
        <p:nvSpPr>
          <p:cNvPr id="8" name="TextBox 7">
            <a:extLst>
              <a:ext uri="{FF2B5EF4-FFF2-40B4-BE49-F238E27FC236}">
                <a16:creationId xmlns:a16="http://schemas.microsoft.com/office/drawing/2014/main" id="{8602F37A-CA6D-CF55-FD37-5EA568694A96}"/>
              </a:ext>
            </a:extLst>
          </p:cNvPr>
          <p:cNvSpPr txBox="1"/>
          <p:nvPr/>
        </p:nvSpPr>
        <p:spPr>
          <a:xfrm>
            <a:off x="359947" y="1889706"/>
            <a:ext cx="8078879" cy="584775"/>
          </a:xfrm>
          <a:prstGeom prst="rect">
            <a:avLst/>
          </a:prstGeom>
          <a:noFill/>
        </p:spPr>
        <p:txBody>
          <a:bodyPr wrap="square">
            <a:spAutoFit/>
          </a:bodyPr>
          <a:lstStyle/>
          <a:p>
            <a:pPr marL="0" indent="0">
              <a:buNone/>
            </a:pPr>
            <a:r>
              <a:rPr lang="en-US" sz="3200" b="1" dirty="0">
                <a:latin typeface="Arial" panose="020B0604020202020204" pitchFamily="34" charset="0"/>
                <a:cs typeface="Arial" panose="020B0604020202020204" pitchFamily="34" charset="0"/>
              </a:rPr>
              <a:t>Essential Community Facilities</a:t>
            </a:r>
          </a:p>
        </p:txBody>
      </p:sp>
    </p:spTree>
    <p:extLst>
      <p:ext uri="{BB962C8B-B14F-4D97-AF65-F5344CB8AC3E}">
        <p14:creationId xmlns:p14="http://schemas.microsoft.com/office/powerpoint/2010/main" val="91357062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B1FB47F-4FAB-4D9F-9E30-6C35DBE27A99}"/>
              </a:ext>
            </a:extLst>
          </p:cNvPr>
          <p:cNvSpPr>
            <a:spLocks noGrp="1"/>
          </p:cNvSpPr>
          <p:nvPr>
            <p:ph idx="1"/>
          </p:nvPr>
        </p:nvSpPr>
        <p:spPr>
          <a:xfrm>
            <a:off x="838200" y="1979544"/>
            <a:ext cx="9033769" cy="4163804"/>
          </a:xfrm>
        </p:spPr>
        <p:txBody>
          <a:bodyPr>
            <a:normAutofit/>
          </a:bodyPr>
          <a:lstStyle/>
          <a:p>
            <a:pPr marL="0" lvl="0" indent="0">
              <a:buNone/>
            </a:pPr>
            <a:r>
              <a:rPr lang="en-US" sz="3200" b="1" dirty="0"/>
              <a:t>Eligible Purposes</a:t>
            </a:r>
          </a:p>
          <a:p>
            <a:pPr marL="0" indent="0">
              <a:buNone/>
            </a:pPr>
            <a:endParaRPr lang="en-US" dirty="0"/>
          </a:p>
          <a:p>
            <a:r>
              <a:rPr lang="en-US" sz="2400" dirty="0"/>
              <a:t>Construct, expand, renovate, or improve facilities</a:t>
            </a:r>
          </a:p>
          <a:p>
            <a:pPr marL="0" indent="0">
              <a:buNone/>
            </a:pPr>
            <a:endParaRPr lang="en-US" sz="2400" dirty="0"/>
          </a:p>
          <a:p>
            <a:r>
              <a:rPr lang="en-US" sz="2400" dirty="0"/>
              <a:t>Acquire existing real estate </a:t>
            </a:r>
          </a:p>
          <a:p>
            <a:pPr marL="0" indent="0">
              <a:buNone/>
            </a:pPr>
            <a:endParaRPr lang="en-US" sz="2400" dirty="0"/>
          </a:p>
          <a:p>
            <a:r>
              <a:rPr lang="en-US" sz="2400" dirty="0"/>
              <a:t>Purchase vehicles and major equipment</a:t>
            </a:r>
          </a:p>
          <a:p>
            <a:pPr marL="0" indent="0">
              <a:buNone/>
            </a:pPr>
            <a:endParaRPr lang="en-US" sz="2400" dirty="0"/>
          </a:p>
          <a:p>
            <a:r>
              <a:rPr lang="en-US" sz="2400" dirty="0"/>
              <a:t>Refinancing when less than 50% of the total project cost</a:t>
            </a:r>
          </a:p>
          <a:p>
            <a:pPr marL="0" indent="0">
              <a:buNone/>
            </a:pPr>
            <a:endParaRPr lang="en-US" dirty="0"/>
          </a:p>
        </p:txBody>
      </p:sp>
      <p:sp>
        <p:nvSpPr>
          <p:cNvPr id="9" name="Slide Number Placeholder 2">
            <a:extLst>
              <a:ext uri="{FF2B5EF4-FFF2-40B4-BE49-F238E27FC236}">
                <a16:creationId xmlns:a16="http://schemas.microsoft.com/office/drawing/2014/main" id="{41CB3223-8523-4B2F-9CAC-D2B33E84A76B}"/>
              </a:ext>
            </a:extLst>
          </p:cNvPr>
          <p:cNvSpPr>
            <a:spLocks noGrp="1"/>
          </p:cNvSpPr>
          <p:nvPr>
            <p:ph type="sldNum" sz="quarter" idx="12"/>
          </p:nvPr>
        </p:nvSpPr>
        <p:spPr/>
        <p:txBody>
          <a:bodyPr/>
          <a:lstStyle/>
          <a:p>
            <a:fld id="{1C878A2C-F00F-4BDB-A221-89F58F4F764F}" type="slidenum">
              <a:rPr lang="en-US" smtClean="0"/>
              <a:t>5</a:t>
            </a:fld>
            <a:endParaRPr lang="en-US" dirty="0"/>
          </a:p>
        </p:txBody>
      </p:sp>
      <p:sp>
        <p:nvSpPr>
          <p:cNvPr id="2" name="Title 1">
            <a:extLst>
              <a:ext uri="{FF2B5EF4-FFF2-40B4-BE49-F238E27FC236}">
                <a16:creationId xmlns:a16="http://schemas.microsoft.com/office/drawing/2014/main" id="{A7A50C79-2516-1146-95D6-5E843BA25869}"/>
              </a:ext>
            </a:extLst>
          </p:cNvPr>
          <p:cNvSpPr>
            <a:spLocks noGrp="1"/>
          </p:cNvSpPr>
          <p:nvPr>
            <p:ph type="title"/>
          </p:nvPr>
        </p:nvSpPr>
        <p:spPr/>
        <p:txBody>
          <a:bodyPr>
            <a:normAutofit/>
          </a:bodyPr>
          <a:lstStyle/>
          <a:p>
            <a:r>
              <a:rPr lang="en-US" altLang="en-US" b="1" dirty="0"/>
              <a:t>Rural Development (RD) - Community Facilities </a:t>
            </a:r>
            <a:endParaRPr lang="en-US" dirty="0"/>
          </a:p>
        </p:txBody>
      </p:sp>
    </p:spTree>
    <p:extLst>
      <p:ext uri="{BB962C8B-B14F-4D97-AF65-F5344CB8AC3E}">
        <p14:creationId xmlns:p14="http://schemas.microsoft.com/office/powerpoint/2010/main" val="374321586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B1FB47F-4FAB-4D9F-9E30-6C35DBE27A99}"/>
              </a:ext>
            </a:extLst>
          </p:cNvPr>
          <p:cNvSpPr>
            <a:spLocks noGrp="1"/>
          </p:cNvSpPr>
          <p:nvPr>
            <p:ph idx="1"/>
          </p:nvPr>
        </p:nvSpPr>
        <p:spPr>
          <a:xfrm>
            <a:off x="838200" y="1837678"/>
            <a:ext cx="10624457" cy="4758431"/>
          </a:xfrm>
        </p:spPr>
        <p:txBody>
          <a:bodyPr>
            <a:normAutofit/>
          </a:bodyPr>
          <a:lstStyle/>
          <a:p>
            <a:pPr marL="0" lvl="0" indent="0">
              <a:buNone/>
            </a:pPr>
            <a:r>
              <a:rPr lang="en-US" sz="3200" b="1" dirty="0"/>
              <a:t>Collateral/Security</a:t>
            </a:r>
          </a:p>
          <a:p>
            <a:pPr marL="0" lvl="0" indent="0">
              <a:buNone/>
            </a:pPr>
            <a:endParaRPr lang="en-US" sz="1200" b="1" dirty="0"/>
          </a:p>
          <a:p>
            <a:pPr marL="0" indent="0">
              <a:buNone/>
            </a:pPr>
            <a:r>
              <a:rPr lang="en-US" sz="2400" dirty="0"/>
              <a:t>7 CFR §1942.17(g) </a:t>
            </a:r>
            <a:r>
              <a:rPr lang="en-US" sz="2400" b="1" i="1" dirty="0"/>
              <a:t>Security </a:t>
            </a:r>
            <a:r>
              <a:rPr lang="en-US" sz="2400" dirty="0"/>
              <a:t>-</a:t>
            </a:r>
            <a:r>
              <a:rPr lang="en-US" sz="2400" b="1" i="1" dirty="0"/>
              <a:t> </a:t>
            </a:r>
            <a:r>
              <a:rPr lang="en-US" sz="2400" dirty="0"/>
              <a:t>Loans will be secured by the best security position practicable in a manner which will adequately protect the interest of Rural Development during the repayment period of the loan. Specific requirements for security for each loan will be included in the letter of conditions.</a:t>
            </a:r>
          </a:p>
          <a:p>
            <a:pPr marL="0" lvl="0" indent="0">
              <a:buNone/>
            </a:pPr>
            <a:endParaRPr lang="en-US" sz="1200" b="1" dirty="0"/>
          </a:p>
          <a:p>
            <a:pPr marL="0" indent="0">
              <a:buNone/>
            </a:pPr>
            <a:r>
              <a:rPr lang="en-US" sz="2400" dirty="0"/>
              <a:t>Borrowers must pledge sufficient assets to ensure repayment of the loan. The security may include any combination of the following: real estate, machinery &amp; equipment, assured income, or accounts receivable. Best obtainable (GO, Assessment, etc.)</a:t>
            </a:r>
          </a:p>
          <a:p>
            <a:pPr marL="0" indent="0">
              <a:buNone/>
            </a:pPr>
            <a:endParaRPr lang="en-US" dirty="0"/>
          </a:p>
          <a:p>
            <a:pPr marL="0" indent="0">
              <a:buNone/>
            </a:pPr>
            <a:endParaRPr lang="en-US" dirty="0"/>
          </a:p>
        </p:txBody>
      </p:sp>
      <p:sp>
        <p:nvSpPr>
          <p:cNvPr id="9" name="Slide Number Placeholder 2">
            <a:extLst>
              <a:ext uri="{FF2B5EF4-FFF2-40B4-BE49-F238E27FC236}">
                <a16:creationId xmlns:a16="http://schemas.microsoft.com/office/drawing/2014/main" id="{41CB3223-8523-4B2F-9CAC-D2B33E84A76B}"/>
              </a:ext>
            </a:extLst>
          </p:cNvPr>
          <p:cNvSpPr>
            <a:spLocks noGrp="1"/>
          </p:cNvSpPr>
          <p:nvPr>
            <p:ph type="sldNum" sz="quarter" idx="12"/>
          </p:nvPr>
        </p:nvSpPr>
        <p:spPr/>
        <p:txBody>
          <a:bodyPr/>
          <a:lstStyle/>
          <a:p>
            <a:fld id="{1C878A2C-F00F-4BDB-A221-89F58F4F764F}" type="slidenum">
              <a:rPr lang="en-US" smtClean="0"/>
              <a:t>6</a:t>
            </a:fld>
            <a:endParaRPr lang="en-US" dirty="0"/>
          </a:p>
        </p:txBody>
      </p:sp>
      <p:sp>
        <p:nvSpPr>
          <p:cNvPr id="2" name="Title 1">
            <a:extLst>
              <a:ext uri="{FF2B5EF4-FFF2-40B4-BE49-F238E27FC236}">
                <a16:creationId xmlns:a16="http://schemas.microsoft.com/office/drawing/2014/main" id="{A7A50C79-2516-1146-95D6-5E843BA25869}"/>
              </a:ext>
            </a:extLst>
          </p:cNvPr>
          <p:cNvSpPr>
            <a:spLocks noGrp="1"/>
          </p:cNvSpPr>
          <p:nvPr>
            <p:ph type="title"/>
          </p:nvPr>
        </p:nvSpPr>
        <p:spPr/>
        <p:txBody>
          <a:bodyPr>
            <a:normAutofit/>
          </a:bodyPr>
          <a:lstStyle/>
          <a:p>
            <a:r>
              <a:rPr lang="en-US" altLang="en-US" b="1" dirty="0"/>
              <a:t>Rural Development (RD) - Community Facilities </a:t>
            </a:r>
            <a:endParaRPr lang="en-US" dirty="0"/>
          </a:p>
        </p:txBody>
      </p:sp>
    </p:spTree>
    <p:extLst>
      <p:ext uri="{BB962C8B-B14F-4D97-AF65-F5344CB8AC3E}">
        <p14:creationId xmlns:p14="http://schemas.microsoft.com/office/powerpoint/2010/main" val="403024737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ontent Placeholder 1">
            <a:extLst>
              <a:ext uri="{FF2B5EF4-FFF2-40B4-BE49-F238E27FC236}">
                <a16:creationId xmlns:a16="http://schemas.microsoft.com/office/drawing/2014/main" id="{74341AA2-8BFA-9740-A004-A2F7049CC86F}"/>
              </a:ext>
            </a:extLst>
          </p:cNvPr>
          <p:cNvSpPr>
            <a:spLocks noGrp="1"/>
          </p:cNvSpPr>
          <p:nvPr>
            <p:ph idx="1"/>
          </p:nvPr>
        </p:nvSpPr>
        <p:spPr>
          <a:xfrm>
            <a:off x="402772" y="2235811"/>
            <a:ext cx="11658600" cy="4741931"/>
          </a:xfrm>
        </p:spPr>
        <p:txBody>
          <a:bodyPr>
            <a:normAutofit/>
          </a:bodyPr>
          <a:lstStyle/>
          <a:p>
            <a:pPr marL="457200" indent="-457200" algn="l" rtl="0" fontAlgn="base">
              <a:buFont typeface="Arial" panose="020B0604020202020204" pitchFamily="34" charset="0"/>
              <a:buChar char="•"/>
            </a:pPr>
            <a:r>
              <a:rPr lang="en-US" sz="2600" b="0" i="0" u="none" strike="noStrike" dirty="0">
                <a:solidFill>
                  <a:srgbClr val="000000"/>
                </a:solidFill>
                <a:effectLst/>
                <a:latin typeface="Arial" panose="020B0604020202020204" pitchFamily="34" charset="0"/>
              </a:rPr>
              <a:t>Assignment of general Tribal Income – through a Tribal Resolution</a:t>
            </a:r>
            <a:r>
              <a:rPr lang="en-US" sz="2600" b="0" i="0" dirty="0">
                <a:solidFill>
                  <a:srgbClr val="000000"/>
                </a:solidFill>
                <a:effectLst/>
                <a:latin typeface="Arial" panose="020B0604020202020204" pitchFamily="34" charset="0"/>
              </a:rPr>
              <a:t>​</a:t>
            </a:r>
          </a:p>
          <a:p>
            <a:pPr marL="457200" indent="-457200" fontAlgn="base"/>
            <a:r>
              <a:rPr lang="en-US" sz="2600" b="0" i="0" u="none" strike="noStrike" dirty="0">
                <a:solidFill>
                  <a:srgbClr val="000000"/>
                </a:solidFill>
                <a:effectLst/>
                <a:latin typeface="Arial" panose="020B0604020202020204" pitchFamily="34" charset="0"/>
              </a:rPr>
              <a:t>Lien on specific revenue generated by the Tribe; </a:t>
            </a:r>
            <a:r>
              <a:rPr lang="en-US" sz="2600" b="0" i="0" dirty="0">
                <a:solidFill>
                  <a:srgbClr val="000000"/>
                </a:solidFill>
                <a:effectLst/>
                <a:latin typeface="Arial" panose="020B0604020202020204" pitchFamily="34" charset="0"/>
              </a:rPr>
              <a:t>​</a:t>
            </a:r>
            <a:r>
              <a:rPr lang="en-US" sz="2600" dirty="0"/>
              <a:t>i.e., sales tax, fuel tax, gaming revenue (casino)</a:t>
            </a:r>
            <a:endParaRPr lang="en-US" sz="2600" b="0" i="0" dirty="0">
              <a:solidFill>
                <a:srgbClr val="000000"/>
              </a:solidFill>
              <a:effectLst/>
              <a:latin typeface="Arial" panose="020B0604020202020204" pitchFamily="34" charset="0"/>
            </a:endParaRPr>
          </a:p>
          <a:p>
            <a:pPr marL="457200" indent="-457200" algn="l" rtl="0" fontAlgn="base">
              <a:buFont typeface="Arial" panose="020B0604020202020204" pitchFamily="34" charset="0"/>
              <a:buChar char="•"/>
            </a:pPr>
            <a:r>
              <a:rPr lang="en-US" sz="2600" b="0" i="0" u="none" strike="noStrike" dirty="0">
                <a:solidFill>
                  <a:srgbClr val="000000"/>
                </a:solidFill>
                <a:effectLst/>
                <a:latin typeface="Arial" panose="020B0604020202020204" pitchFamily="34" charset="0"/>
              </a:rPr>
              <a:t>Tribal General Obligation Bond</a:t>
            </a:r>
            <a:r>
              <a:rPr lang="en-US" sz="2600" b="0" i="0" dirty="0">
                <a:solidFill>
                  <a:srgbClr val="000000"/>
                </a:solidFill>
                <a:effectLst/>
                <a:latin typeface="Arial" panose="020B0604020202020204" pitchFamily="34" charset="0"/>
              </a:rPr>
              <a:t>​</a:t>
            </a:r>
          </a:p>
          <a:p>
            <a:pPr marL="457200" indent="-457200" algn="l" rtl="0" fontAlgn="base">
              <a:buFont typeface="Arial" panose="020B0604020202020204" pitchFamily="34" charset="0"/>
              <a:buChar char="•"/>
            </a:pPr>
            <a:r>
              <a:rPr lang="en-US" sz="2600" b="0" i="0" u="none" strike="noStrike" dirty="0">
                <a:solidFill>
                  <a:srgbClr val="000000"/>
                </a:solidFill>
                <a:effectLst/>
                <a:latin typeface="Arial" panose="020B0604020202020204" pitchFamily="34" charset="0"/>
              </a:rPr>
              <a:t>Tribal Guarantee</a:t>
            </a:r>
            <a:r>
              <a:rPr lang="en-US" sz="2600" b="0" i="0" dirty="0">
                <a:solidFill>
                  <a:srgbClr val="000000"/>
                </a:solidFill>
                <a:effectLst/>
                <a:latin typeface="Arial" panose="020B0604020202020204" pitchFamily="34" charset="0"/>
              </a:rPr>
              <a:t>​</a:t>
            </a:r>
          </a:p>
          <a:p>
            <a:pPr marL="457200" indent="-457200" algn="l" rtl="0" fontAlgn="base">
              <a:buFont typeface="Arial" panose="020B0604020202020204" pitchFamily="34" charset="0"/>
              <a:buChar char="•"/>
            </a:pPr>
            <a:r>
              <a:rPr lang="en-US" sz="2600" b="0" i="0" u="none" strike="noStrike" dirty="0">
                <a:solidFill>
                  <a:srgbClr val="000000"/>
                </a:solidFill>
                <a:effectLst/>
                <a:latin typeface="Arial" panose="020B0604020202020204" pitchFamily="34" charset="0"/>
              </a:rPr>
              <a:t>Deed of Trust / Mortgage on fee simple property</a:t>
            </a:r>
            <a:r>
              <a:rPr lang="en-US" sz="2600" b="0" i="0" dirty="0">
                <a:solidFill>
                  <a:srgbClr val="000000"/>
                </a:solidFill>
                <a:effectLst/>
                <a:latin typeface="Arial" panose="020B0604020202020204" pitchFamily="34" charset="0"/>
              </a:rPr>
              <a:t>​</a:t>
            </a:r>
          </a:p>
          <a:p>
            <a:pPr marL="457200" indent="-457200" fontAlgn="base"/>
            <a:r>
              <a:rPr lang="en-US" sz="2600" b="0" i="0" u="none" strike="noStrike" dirty="0">
                <a:solidFill>
                  <a:srgbClr val="000000"/>
                </a:solidFill>
                <a:effectLst/>
                <a:latin typeface="Arial" panose="020B0604020202020204" pitchFamily="34" charset="0"/>
              </a:rPr>
              <a:t>UCC-1</a:t>
            </a:r>
            <a:r>
              <a:rPr lang="en-US" sz="2600" b="0" i="0" dirty="0">
                <a:solidFill>
                  <a:srgbClr val="000000"/>
                </a:solidFill>
                <a:effectLst/>
                <a:latin typeface="Arial" panose="020B0604020202020204" pitchFamily="34" charset="0"/>
              </a:rPr>
              <a:t>​ possibly</a:t>
            </a:r>
          </a:p>
          <a:p>
            <a:pPr marL="457200" indent="-457200" algn="l" rtl="0" fontAlgn="base">
              <a:buFont typeface="Arial" panose="020B0604020202020204" pitchFamily="34" charset="0"/>
              <a:buChar char="•"/>
            </a:pPr>
            <a:r>
              <a:rPr lang="en-US" sz="2600" b="1" i="0" u="none" strike="noStrike" dirty="0">
                <a:solidFill>
                  <a:srgbClr val="000000"/>
                </a:solidFill>
                <a:effectLst/>
                <a:latin typeface="Arial" panose="020B0604020202020204" pitchFamily="34" charset="0"/>
              </a:rPr>
              <a:t>CF does not require Tribal Governments to waive sovereign immunity</a:t>
            </a:r>
            <a:endParaRPr lang="en-US" sz="2600" b="1" i="0" dirty="0">
              <a:solidFill>
                <a:srgbClr val="000000"/>
              </a:solidFill>
              <a:effectLst/>
              <a:latin typeface="Arial" panose="020B0604020202020204" pitchFamily="34" charset="0"/>
            </a:endParaRPr>
          </a:p>
          <a:p>
            <a:pPr marL="0" indent="0">
              <a:buNone/>
            </a:pPr>
            <a:endParaRPr lang="en-US" dirty="0"/>
          </a:p>
        </p:txBody>
      </p:sp>
      <p:sp>
        <p:nvSpPr>
          <p:cNvPr id="3" name="Title 2">
            <a:extLst>
              <a:ext uri="{FF2B5EF4-FFF2-40B4-BE49-F238E27FC236}">
                <a16:creationId xmlns:a16="http://schemas.microsoft.com/office/drawing/2014/main" id="{264E78F0-B58D-924B-89B2-BF5AE4FD8877}"/>
              </a:ext>
            </a:extLst>
          </p:cNvPr>
          <p:cNvSpPr>
            <a:spLocks noGrp="1"/>
          </p:cNvSpPr>
          <p:nvPr>
            <p:ph type="title"/>
          </p:nvPr>
        </p:nvSpPr>
        <p:spPr/>
        <p:txBody>
          <a:bodyPr>
            <a:normAutofit/>
          </a:bodyPr>
          <a:lstStyle/>
          <a:p>
            <a:r>
              <a:rPr lang="en-US" sz="3200" b="1" dirty="0"/>
              <a:t>Security – Tribes</a:t>
            </a:r>
          </a:p>
        </p:txBody>
      </p:sp>
    </p:spTree>
    <p:extLst>
      <p:ext uri="{BB962C8B-B14F-4D97-AF65-F5344CB8AC3E}">
        <p14:creationId xmlns:p14="http://schemas.microsoft.com/office/powerpoint/2010/main" val="116816324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2">
            <a:extLst>
              <a:ext uri="{FF2B5EF4-FFF2-40B4-BE49-F238E27FC236}">
                <a16:creationId xmlns:a16="http://schemas.microsoft.com/office/drawing/2014/main" id="{442D9DC2-24A6-4A4A-B463-8711F611A401}"/>
              </a:ext>
            </a:extLst>
          </p:cNvPr>
          <p:cNvSpPr txBox="1">
            <a:spLocks noChangeArrowheads="1"/>
          </p:cNvSpPr>
          <p:nvPr/>
        </p:nvSpPr>
        <p:spPr>
          <a:xfrm>
            <a:off x="753818" y="735640"/>
            <a:ext cx="10872132" cy="853679"/>
          </a:xfrm>
          <a:prstGeom prst="rect">
            <a:avLst/>
          </a:prstGeom>
        </p:spPr>
        <p:txBody>
          <a:bodyPr/>
          <a:lstStyle>
            <a:lvl1pPr algn="l" defTabSz="685800" rtl="0" eaLnBrk="1" latinLnBrk="0" hangingPunct="1">
              <a:lnSpc>
                <a:spcPct val="90000"/>
              </a:lnSpc>
              <a:spcBef>
                <a:spcPct val="0"/>
              </a:spcBef>
              <a:buNone/>
              <a:defRPr sz="2400" kern="1200">
                <a:solidFill>
                  <a:schemeClr val="bg1"/>
                </a:solidFill>
                <a:latin typeface="+mj-lt"/>
                <a:ea typeface="+mj-ea"/>
                <a:cs typeface="+mj-cs"/>
              </a:defRPr>
            </a:lvl1pPr>
          </a:lstStyle>
          <a:p>
            <a:pPr marL="0" marR="0" lvl="0" indent="0" algn="l" defTabSz="685800" rtl="0" eaLnBrk="1" fontAlgn="auto" latinLnBrk="0" hangingPunct="1">
              <a:lnSpc>
                <a:spcPct val="90000"/>
              </a:lnSpc>
              <a:spcBef>
                <a:spcPct val="0"/>
              </a:spcBef>
              <a:spcAft>
                <a:spcPts val="0"/>
              </a:spcAft>
              <a:buClrTx/>
              <a:buSzTx/>
              <a:buFontTx/>
              <a:buNone/>
              <a:tabLst/>
              <a:defRPr/>
            </a:pPr>
            <a:r>
              <a:rPr kumimoji="0" lang="en-US" sz="3200" b="1" i="0" u="none" strike="noStrike" kern="1200" cap="none" spc="0" normalizeH="0" baseline="0" noProof="0" dirty="0">
                <a:ln>
                  <a:noFill/>
                </a:ln>
                <a:solidFill>
                  <a:srgbClr val="FFFFFF"/>
                </a:solidFill>
                <a:effectLst/>
                <a:uLnTx/>
                <a:uFillTx/>
                <a:latin typeface="Arial" panose="020B0604020202020204" pitchFamily="34" charset="0"/>
                <a:cs typeface="Arial" panose="020B0604020202020204" pitchFamily="34" charset="0"/>
              </a:rPr>
              <a:t>Example of Security with CF Loan &amp; 105(l) Lease </a:t>
            </a:r>
          </a:p>
        </p:txBody>
      </p:sp>
      <p:sp>
        <p:nvSpPr>
          <p:cNvPr id="9" name="Rectangle 3">
            <a:extLst>
              <a:ext uri="{FF2B5EF4-FFF2-40B4-BE49-F238E27FC236}">
                <a16:creationId xmlns:a16="http://schemas.microsoft.com/office/drawing/2014/main" id="{0D699465-3048-4986-9B97-4927B0A94B5B}"/>
              </a:ext>
            </a:extLst>
          </p:cNvPr>
          <p:cNvSpPr txBox="1">
            <a:spLocks noChangeArrowheads="1"/>
          </p:cNvSpPr>
          <p:nvPr/>
        </p:nvSpPr>
        <p:spPr>
          <a:xfrm>
            <a:off x="786468" y="1992085"/>
            <a:ext cx="11196526" cy="4729389"/>
          </a:xfrm>
          <a:prstGeom prst="rect">
            <a:avLst/>
          </a:prstGeom>
        </p:spPr>
        <p:txBody>
          <a:bodyPr/>
          <a:lstStyle>
            <a:lvl1pPr marL="171450" indent="-171450" algn="l" defTabSz="685800" rtl="0" eaLnBrk="1" latinLnBrk="0" hangingPunct="1">
              <a:lnSpc>
                <a:spcPct val="90000"/>
              </a:lnSpc>
              <a:spcBef>
                <a:spcPts val="750"/>
              </a:spcBef>
              <a:buFont typeface="Arial"/>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9pPr>
          </a:lstStyle>
          <a:p>
            <a:pPr marL="625475" lvl="1" indent="-282575">
              <a:spcBef>
                <a:spcPts val="750"/>
              </a:spcBef>
              <a:defRPr/>
            </a:pPr>
            <a:endParaRPr kumimoji="0" lang="en-US" sz="2600" b="0" i="0" u="none" strike="noStrike" kern="1200" cap="none" spc="0" normalizeH="0" baseline="0" noProof="0" dirty="0">
              <a:ln>
                <a:noFill/>
              </a:ln>
              <a:solidFill>
                <a:prstClr val="black"/>
              </a:solidFill>
              <a:effectLst/>
              <a:uLnTx/>
              <a:uFillTx/>
              <a:latin typeface="Arial" panose="020B0604020202020204" pitchFamily="34" charset="0"/>
              <a:cs typeface="Arial" panose="020B0604020202020204" pitchFamily="34" charset="0"/>
            </a:endParaRPr>
          </a:p>
          <a:p>
            <a:pPr marL="914400" lvl="1" indent="-511175">
              <a:spcBef>
                <a:spcPts val="750"/>
              </a:spcBef>
              <a:defRPr/>
            </a:pPr>
            <a:r>
              <a:rPr kumimoji="0" lang="en-US" sz="36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rPr>
              <a:t>Promissory Note</a:t>
            </a:r>
          </a:p>
          <a:p>
            <a:pPr marL="914400" lvl="1" indent="-511175">
              <a:spcBef>
                <a:spcPts val="750"/>
              </a:spcBef>
              <a:defRPr/>
            </a:pPr>
            <a:r>
              <a:rPr lang="en-US" sz="3600" dirty="0">
                <a:solidFill>
                  <a:srgbClr val="000000"/>
                </a:solidFill>
                <a:latin typeface="Arial" panose="020B0604020202020204" pitchFamily="34" charset="0"/>
                <a:cs typeface="Arial" panose="020B0604020202020204" pitchFamily="34" charset="0"/>
              </a:rPr>
              <a:t>Assignment of Income</a:t>
            </a:r>
            <a:endParaRPr kumimoji="0" lang="en-US" sz="36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endParaRPr>
          </a:p>
          <a:p>
            <a:pPr marL="914400" lvl="1" indent="-511175">
              <a:spcBef>
                <a:spcPts val="750"/>
              </a:spcBef>
              <a:defRPr/>
            </a:pPr>
            <a:r>
              <a:rPr kumimoji="0" lang="en-US" sz="36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rPr>
              <a:t>Tribal Pledge</a:t>
            </a:r>
            <a:r>
              <a:rPr lang="en-US" sz="3600" dirty="0">
                <a:solidFill>
                  <a:srgbClr val="000000"/>
                </a:solidFill>
                <a:latin typeface="Arial" panose="020B0604020202020204" pitchFamily="34" charset="0"/>
                <a:cs typeface="Arial" panose="020B0604020202020204" pitchFamily="34" charset="0"/>
              </a:rPr>
              <a:t> of Full Faith and Credit committing the Tribe to repay the loans in event of any shortfall.</a:t>
            </a:r>
            <a:endParaRPr kumimoji="0" lang="en-US" sz="36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endParaRPr>
          </a:p>
          <a:p>
            <a:pPr marL="282575" marR="0" lvl="0" indent="-282575" algn="l" defTabSz="685800" rtl="0" eaLnBrk="1" fontAlgn="auto" latinLnBrk="0" hangingPunct="1">
              <a:lnSpc>
                <a:spcPct val="90000"/>
              </a:lnSpc>
              <a:spcBef>
                <a:spcPts val="750"/>
              </a:spcBef>
              <a:spcAft>
                <a:spcPts val="0"/>
              </a:spcAft>
              <a:buClrTx/>
              <a:buSzTx/>
              <a:buFont typeface="Arial"/>
              <a:buChar char="•"/>
              <a:tabLst/>
              <a:defRPr/>
            </a:pPr>
            <a:endParaRPr kumimoji="0" lang="en-US" sz="30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
        <p:nvSpPr>
          <p:cNvPr id="10" name="Slide Number Placeholder 9">
            <a:extLst>
              <a:ext uri="{FF2B5EF4-FFF2-40B4-BE49-F238E27FC236}">
                <a16:creationId xmlns:a16="http://schemas.microsoft.com/office/drawing/2014/main" id="{5EF9058F-3488-4336-BD41-79F38A285CBC}"/>
              </a:ext>
            </a:extLst>
          </p:cNvPr>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262BAFDC-492D-CB4D-B02A-4A44B4604C8A}" type="slidenum">
              <a:rPr kumimoji="0" lang="en-US" sz="1200" b="0" i="0" u="none" strike="noStrike" kern="1200" cap="none" spc="0" normalizeH="0" baseline="0" noProof="0" smtClean="0">
                <a:ln>
                  <a:noFill/>
                </a:ln>
                <a:solidFill>
                  <a:prstClr val="black">
                    <a:tint val="75000"/>
                  </a:prstClr>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tint val="75000"/>
                </a:prstClr>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73577699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B7505A-9F4E-64A7-B29F-F764E550EA31}"/>
              </a:ext>
            </a:extLst>
          </p:cNvPr>
          <p:cNvSpPr>
            <a:spLocks noGrp="1"/>
          </p:cNvSpPr>
          <p:nvPr>
            <p:ph type="title"/>
          </p:nvPr>
        </p:nvSpPr>
        <p:spPr>
          <a:xfrm>
            <a:off x="838199" y="424695"/>
            <a:ext cx="8218715" cy="1325563"/>
          </a:xfrm>
        </p:spPr>
        <p:txBody>
          <a:bodyPr>
            <a:normAutofit/>
          </a:bodyPr>
          <a:lstStyle/>
          <a:p>
            <a:r>
              <a:rPr lang="en-US" sz="3200" b="1" dirty="0"/>
              <a:t>Other Rural Development Financed Projects Utilizing 105(l) Lease Program</a:t>
            </a:r>
          </a:p>
        </p:txBody>
      </p:sp>
      <p:sp>
        <p:nvSpPr>
          <p:cNvPr id="4" name="TextBox 3">
            <a:extLst>
              <a:ext uri="{FF2B5EF4-FFF2-40B4-BE49-F238E27FC236}">
                <a16:creationId xmlns:a16="http://schemas.microsoft.com/office/drawing/2014/main" id="{92AB1AEE-56B1-25CF-7644-269B145097B0}"/>
              </a:ext>
            </a:extLst>
          </p:cNvPr>
          <p:cNvSpPr txBox="1"/>
          <p:nvPr/>
        </p:nvSpPr>
        <p:spPr>
          <a:xfrm>
            <a:off x="838198" y="2306908"/>
            <a:ext cx="10428515" cy="3416320"/>
          </a:xfrm>
          <a:prstGeom prst="rect">
            <a:avLst/>
          </a:prstGeom>
          <a:noFill/>
        </p:spPr>
        <p:txBody>
          <a:bodyPr wrap="square">
            <a:spAutoFit/>
          </a:bodyPr>
          <a:lstStyle/>
          <a:p>
            <a:pPr marL="457200" indent="-457200">
              <a:buFont typeface="Arial" panose="020B0604020202020204" pitchFamily="34" charset="0"/>
              <a:buChar char="•"/>
            </a:pPr>
            <a:r>
              <a:rPr lang="en-US" sz="3200" dirty="0">
                <a:latin typeface="Arial" panose="020B0604020202020204" pitchFamily="34" charset="0"/>
                <a:cs typeface="Arial" panose="020B0604020202020204" pitchFamily="34" charset="0"/>
              </a:rPr>
              <a:t>Yukon-Kuskokwim Health Corporation (Alaska)</a:t>
            </a:r>
          </a:p>
          <a:p>
            <a:pPr marL="457200"/>
            <a:r>
              <a:rPr lang="en-US" sz="3200" b="1" u="sng" dirty="0">
                <a:latin typeface="Arial" panose="020B0604020202020204" pitchFamily="34" charset="0"/>
                <a:cs typeface="Arial" panose="020B0604020202020204" pitchFamily="34" charset="0"/>
              </a:rPr>
              <a:t>$165M</a:t>
            </a:r>
            <a:r>
              <a:rPr lang="en-US" sz="3200" b="1" dirty="0">
                <a:latin typeface="Arial" panose="020B0604020202020204" pitchFamily="34" charset="0"/>
                <a:cs typeface="Arial" panose="020B0604020202020204" pitchFamily="34" charset="0"/>
              </a:rPr>
              <a:t> - </a:t>
            </a:r>
            <a:r>
              <a:rPr lang="en-US" sz="3200" dirty="0">
                <a:latin typeface="Arial" panose="020B0604020202020204" pitchFamily="34" charset="0"/>
                <a:cs typeface="Arial" panose="020B0604020202020204" pitchFamily="34" charset="0"/>
              </a:rPr>
              <a:t>Health Care Hospital</a:t>
            </a:r>
          </a:p>
          <a:p>
            <a:pPr marL="457200"/>
            <a:endParaRPr lang="en-US" sz="1200" dirty="0">
              <a:latin typeface="Arial" panose="020B0604020202020204" pitchFamily="34" charset="0"/>
              <a:cs typeface="Arial" panose="020B0604020202020204" pitchFamily="34" charset="0"/>
            </a:endParaRPr>
          </a:p>
          <a:p>
            <a:pPr marL="457200" indent="-457200">
              <a:buFont typeface="Arial" panose="020B0604020202020204" pitchFamily="34" charset="0"/>
              <a:buChar char="•"/>
            </a:pPr>
            <a:r>
              <a:rPr lang="en-US" sz="3200" dirty="0">
                <a:latin typeface="Arial" panose="020B0604020202020204" pitchFamily="34" charset="0"/>
                <a:cs typeface="Arial" panose="020B0604020202020204" pitchFamily="34" charset="0"/>
              </a:rPr>
              <a:t>Pit River Health Services, Inc. (California)</a:t>
            </a:r>
          </a:p>
          <a:p>
            <a:pPr marL="457200"/>
            <a:r>
              <a:rPr lang="en-US" sz="3200" b="1" u="sng" dirty="0">
                <a:latin typeface="Arial" panose="020B0604020202020204" pitchFamily="34" charset="0"/>
                <a:cs typeface="Arial" panose="020B0604020202020204" pitchFamily="34" charset="0"/>
              </a:rPr>
              <a:t>$8,415,000</a:t>
            </a:r>
            <a:r>
              <a:rPr lang="en-US" sz="3200" dirty="0">
                <a:latin typeface="Arial" panose="020B0604020202020204" pitchFamily="34" charset="0"/>
                <a:cs typeface="Arial" panose="020B0604020202020204" pitchFamily="34" charset="0"/>
              </a:rPr>
              <a:t> - Tribal Health Clinic Expansion</a:t>
            </a:r>
          </a:p>
          <a:p>
            <a:pPr marL="457200" indent="-457200">
              <a:buFont typeface="Arial" panose="020B0604020202020204" pitchFamily="34" charset="0"/>
              <a:buChar char="•"/>
            </a:pPr>
            <a:endParaRPr lang="en-US" sz="1200" dirty="0">
              <a:latin typeface="Arial" panose="020B0604020202020204" pitchFamily="34" charset="0"/>
              <a:cs typeface="Arial" panose="020B0604020202020204" pitchFamily="34" charset="0"/>
            </a:endParaRPr>
          </a:p>
          <a:p>
            <a:pPr marL="457200" indent="-457200">
              <a:buFont typeface="Arial" panose="020B0604020202020204" pitchFamily="34" charset="0"/>
              <a:buChar char="•"/>
            </a:pPr>
            <a:r>
              <a:rPr lang="en-US" sz="3200" dirty="0">
                <a:latin typeface="Arial" panose="020B0604020202020204" pitchFamily="34" charset="0"/>
                <a:cs typeface="Arial" panose="020B0604020202020204" pitchFamily="34" charset="0"/>
              </a:rPr>
              <a:t>Red Lake Band of Chippewa Indians (Minnesota) -</a:t>
            </a:r>
          </a:p>
          <a:p>
            <a:pPr marL="457200"/>
            <a:r>
              <a:rPr lang="en-US" sz="3200" dirty="0">
                <a:latin typeface="Arial" panose="020B0604020202020204" pitchFamily="34" charset="0"/>
                <a:cs typeface="Arial" panose="020B0604020202020204" pitchFamily="34" charset="0"/>
              </a:rPr>
              <a:t>Multiple projects</a:t>
            </a:r>
          </a:p>
        </p:txBody>
      </p:sp>
    </p:spTree>
    <p:extLst>
      <p:ext uri="{BB962C8B-B14F-4D97-AF65-F5344CB8AC3E}">
        <p14:creationId xmlns:p14="http://schemas.microsoft.com/office/powerpoint/2010/main" val="168186963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8B7505A-9F4E-64A7-B29F-F764E550EA31}"/>
              </a:ext>
            </a:extLst>
          </p:cNvPr>
          <p:cNvSpPr>
            <a:spLocks noGrp="1"/>
          </p:cNvSpPr>
          <p:nvPr>
            <p:ph type="title"/>
          </p:nvPr>
        </p:nvSpPr>
        <p:spPr>
          <a:xfrm>
            <a:off x="838199" y="424695"/>
            <a:ext cx="8218715" cy="1325563"/>
          </a:xfrm>
        </p:spPr>
        <p:txBody>
          <a:bodyPr>
            <a:normAutofit/>
          </a:bodyPr>
          <a:lstStyle/>
          <a:p>
            <a:r>
              <a:rPr lang="en-US" sz="3200" b="1" dirty="0"/>
              <a:t>Additional Considerations</a:t>
            </a:r>
          </a:p>
        </p:txBody>
      </p:sp>
      <p:sp>
        <p:nvSpPr>
          <p:cNvPr id="5" name="Rectangle 3">
            <a:extLst>
              <a:ext uri="{FF2B5EF4-FFF2-40B4-BE49-F238E27FC236}">
                <a16:creationId xmlns:a16="http://schemas.microsoft.com/office/drawing/2014/main" id="{5A97826C-AB19-D631-8819-D7A689B55DE8}"/>
              </a:ext>
            </a:extLst>
          </p:cNvPr>
          <p:cNvSpPr txBox="1">
            <a:spLocks noChangeArrowheads="1"/>
          </p:cNvSpPr>
          <p:nvPr/>
        </p:nvSpPr>
        <p:spPr>
          <a:xfrm>
            <a:off x="206829" y="1894111"/>
            <a:ext cx="11776165" cy="4729389"/>
          </a:xfrm>
          <a:prstGeom prst="rect">
            <a:avLst/>
          </a:prstGeom>
        </p:spPr>
        <p:txBody>
          <a:bodyPr/>
          <a:lstStyle>
            <a:lvl1pPr marL="171450" indent="-171450" algn="l" defTabSz="685800" rtl="0" eaLnBrk="1" latinLnBrk="0" hangingPunct="1">
              <a:lnSpc>
                <a:spcPct val="90000"/>
              </a:lnSpc>
              <a:spcBef>
                <a:spcPts val="750"/>
              </a:spcBef>
              <a:buFont typeface="Arial"/>
              <a:buChar char="•"/>
              <a:defRPr sz="2100" kern="1200">
                <a:solidFill>
                  <a:schemeClr val="tx1"/>
                </a:solidFill>
                <a:latin typeface="+mn-lt"/>
                <a:ea typeface="+mn-ea"/>
                <a:cs typeface="+mn-cs"/>
              </a:defRPr>
            </a:lvl1pPr>
            <a:lvl2pPr marL="514350" indent="-171450" algn="l" defTabSz="685800" rtl="0" eaLnBrk="1" latinLnBrk="0" hangingPunct="1">
              <a:lnSpc>
                <a:spcPct val="90000"/>
              </a:lnSpc>
              <a:spcBef>
                <a:spcPts val="375"/>
              </a:spcBef>
              <a:buFont typeface="Arial"/>
              <a:buChar char="•"/>
              <a:defRPr sz="1800" kern="1200">
                <a:solidFill>
                  <a:schemeClr val="tx1"/>
                </a:solidFill>
                <a:latin typeface="+mn-lt"/>
                <a:ea typeface="+mn-ea"/>
                <a:cs typeface="+mn-cs"/>
              </a:defRPr>
            </a:lvl2pPr>
            <a:lvl3pPr marL="857250" indent="-171450" algn="l" defTabSz="685800" rtl="0" eaLnBrk="1" latinLnBrk="0" hangingPunct="1">
              <a:lnSpc>
                <a:spcPct val="90000"/>
              </a:lnSpc>
              <a:spcBef>
                <a:spcPts val="375"/>
              </a:spcBef>
              <a:buFont typeface="Arial"/>
              <a:buChar char="•"/>
              <a:defRPr sz="1500" kern="1200">
                <a:solidFill>
                  <a:schemeClr val="tx1"/>
                </a:solidFill>
                <a:latin typeface="+mn-lt"/>
                <a:ea typeface="+mn-ea"/>
                <a:cs typeface="+mn-cs"/>
              </a:defRPr>
            </a:lvl3pPr>
            <a:lvl4pPr marL="12001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4pPr>
            <a:lvl5pPr marL="15430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5pPr>
            <a:lvl6pPr marL="18859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6pPr>
            <a:lvl7pPr marL="22288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7pPr>
            <a:lvl8pPr marL="25717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8pPr>
            <a:lvl9pPr marL="2914650" indent="-171450" algn="l" defTabSz="685800" rtl="0" eaLnBrk="1" latinLnBrk="0" hangingPunct="1">
              <a:lnSpc>
                <a:spcPct val="90000"/>
              </a:lnSpc>
              <a:spcBef>
                <a:spcPts val="375"/>
              </a:spcBef>
              <a:buFont typeface="Arial"/>
              <a:buChar char="•"/>
              <a:defRPr sz="1350" kern="1200">
                <a:solidFill>
                  <a:schemeClr val="tx1"/>
                </a:solidFill>
                <a:latin typeface="+mn-lt"/>
                <a:ea typeface="+mn-ea"/>
                <a:cs typeface="+mn-cs"/>
              </a:defRPr>
            </a:lvl9pPr>
          </a:lstStyle>
          <a:p>
            <a:pPr marL="914400" lvl="1" indent="-511175">
              <a:spcBef>
                <a:spcPts val="750"/>
              </a:spcBef>
              <a:defRPr/>
            </a:pPr>
            <a:r>
              <a:rPr kumimoji="0" lang="en-US" sz="32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rPr>
              <a:t>Sequencing and timing</a:t>
            </a:r>
          </a:p>
          <a:p>
            <a:pPr marL="914400" lvl="1" indent="-511175">
              <a:spcBef>
                <a:spcPts val="750"/>
              </a:spcBef>
              <a:defRPr/>
            </a:pPr>
            <a:r>
              <a:rPr lang="en-US" sz="3200" dirty="0">
                <a:solidFill>
                  <a:srgbClr val="000000"/>
                </a:solidFill>
                <a:latin typeface="Arial" panose="020B0604020202020204" pitchFamily="34" charset="0"/>
                <a:cs typeface="Arial" panose="020B0604020202020204" pitchFamily="34" charset="0"/>
              </a:rPr>
              <a:t>Interim/Construction Financing vs. CF Permanent Loan</a:t>
            </a:r>
          </a:p>
          <a:p>
            <a:pPr marL="1257300" lvl="2" indent="-511175">
              <a:spcBef>
                <a:spcPts val="750"/>
              </a:spcBef>
              <a:defRPr/>
            </a:pPr>
            <a:r>
              <a:rPr lang="en-US" sz="2400" dirty="0">
                <a:solidFill>
                  <a:srgbClr val="000000"/>
                </a:solidFill>
                <a:latin typeface="Arial" panose="020B0604020202020204" pitchFamily="34" charset="0"/>
                <a:cs typeface="Arial" panose="020B0604020202020204" pitchFamily="34" charset="0"/>
              </a:rPr>
              <a:t>When will your first payment be due?</a:t>
            </a:r>
          </a:p>
          <a:p>
            <a:pPr marL="1257300" lvl="2" indent="-511175">
              <a:spcBef>
                <a:spcPts val="750"/>
              </a:spcBef>
              <a:defRPr/>
            </a:pPr>
            <a:r>
              <a:rPr lang="en-US" sz="2400" dirty="0">
                <a:solidFill>
                  <a:srgbClr val="000000"/>
                </a:solidFill>
                <a:latin typeface="Arial" panose="020B0604020202020204" pitchFamily="34" charset="0"/>
                <a:cs typeface="Arial" panose="020B0604020202020204" pitchFamily="34" charset="0"/>
              </a:rPr>
              <a:t>When will your 105(l) revenue be available?</a:t>
            </a:r>
          </a:p>
          <a:p>
            <a:pPr marL="1257300" lvl="2" indent="-511175">
              <a:spcBef>
                <a:spcPts val="750"/>
              </a:spcBef>
              <a:defRPr/>
            </a:pPr>
            <a:r>
              <a:rPr lang="en-US" sz="2400" dirty="0">
                <a:solidFill>
                  <a:srgbClr val="000000"/>
                </a:solidFill>
                <a:latin typeface="Arial" panose="020B0604020202020204" pitchFamily="34" charset="0"/>
                <a:cs typeface="Arial" panose="020B0604020202020204" pitchFamily="34" charset="0"/>
              </a:rPr>
              <a:t>The Tribe is Responsible for loan repayment at all times, with whatever revenue and cash is available.</a:t>
            </a:r>
          </a:p>
          <a:p>
            <a:pPr marL="914400" lvl="1" indent="-511175">
              <a:spcBef>
                <a:spcPts val="750"/>
              </a:spcBef>
              <a:defRPr/>
            </a:pPr>
            <a:r>
              <a:rPr kumimoji="0" lang="en-US" sz="32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rPr>
              <a:t>Test for Credit Requirement – Direct &amp; Guaranteed Loan</a:t>
            </a:r>
          </a:p>
          <a:p>
            <a:pPr marL="1257300" lvl="2" indent="-511175">
              <a:spcBef>
                <a:spcPts val="750"/>
              </a:spcBef>
              <a:defRPr/>
            </a:pPr>
            <a:r>
              <a:rPr lang="en-US" sz="2400" b="0" i="0" dirty="0">
                <a:solidFill>
                  <a:srgbClr val="1B1B1B"/>
                </a:solidFill>
                <a:effectLst/>
                <a:latin typeface="Arial" panose="020B0604020202020204" pitchFamily="34" charset="0"/>
                <a:cs typeface="Arial" panose="020B0604020202020204" pitchFamily="34" charset="0"/>
              </a:rPr>
              <a:t>Applicants must be unable to finance the project from their own resources and/or through commercial credit at reasonable rates and terms</a:t>
            </a:r>
            <a:endParaRPr kumimoji="0" lang="en-US" sz="24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endParaRPr>
          </a:p>
          <a:p>
            <a:pPr marL="914400" lvl="1" indent="-511175">
              <a:spcBef>
                <a:spcPts val="750"/>
              </a:spcBef>
              <a:defRPr/>
            </a:pPr>
            <a:r>
              <a:rPr lang="en-US" sz="3200" dirty="0">
                <a:solidFill>
                  <a:srgbClr val="000000"/>
                </a:solidFill>
                <a:latin typeface="Arial" panose="020B0604020202020204" pitchFamily="34" charset="0"/>
                <a:cs typeface="Arial" panose="020B0604020202020204" pitchFamily="34" charset="0"/>
              </a:rPr>
              <a:t>Continued interagency collaboration to clarify, improve, &amp; institutionalize process</a:t>
            </a:r>
            <a:endParaRPr kumimoji="0" lang="en-US" sz="3200" b="0" i="0" u="none" strike="noStrike" kern="1200" cap="none" spc="0" normalizeH="0" baseline="0" noProof="0" dirty="0">
              <a:ln>
                <a:noFill/>
              </a:ln>
              <a:solidFill>
                <a:srgbClr val="000000"/>
              </a:solidFill>
              <a:effectLst/>
              <a:uLnTx/>
              <a:uFillTx/>
              <a:latin typeface="Arial" panose="020B0604020202020204" pitchFamily="34" charset="0"/>
              <a:cs typeface="Arial" panose="020B0604020202020204" pitchFamily="34" charset="0"/>
            </a:endParaRPr>
          </a:p>
          <a:p>
            <a:pPr marL="282575" marR="0" lvl="0" indent="-282575" algn="l" defTabSz="685800" rtl="0" eaLnBrk="1" fontAlgn="auto" latinLnBrk="0" hangingPunct="1">
              <a:lnSpc>
                <a:spcPct val="90000"/>
              </a:lnSpc>
              <a:spcBef>
                <a:spcPts val="750"/>
              </a:spcBef>
              <a:spcAft>
                <a:spcPts val="0"/>
              </a:spcAft>
              <a:buClrTx/>
              <a:buSzTx/>
              <a:buFont typeface="Arial"/>
              <a:buChar char="•"/>
              <a:tabLst/>
              <a:defRPr/>
            </a:pPr>
            <a:endParaRPr kumimoji="0" lang="en-US" sz="3000" b="0" i="0" u="none" strike="noStrike" kern="1200" cap="none" spc="0" normalizeH="0" baseline="0" noProof="0" dirty="0">
              <a:ln>
                <a:noFill/>
              </a:ln>
              <a:solidFill>
                <a:srgbClr val="000000"/>
              </a:solidFill>
              <a:effectLst/>
              <a:uLnTx/>
              <a:uFillTx/>
              <a:latin typeface="Calibri" panose="020F0502020204030204" pitchFamily="34" charset="0"/>
              <a:ea typeface="+mn-ea"/>
              <a:cs typeface="Calibri" panose="020F0502020204030204" pitchFamily="34" charset="0"/>
            </a:endParaRPr>
          </a:p>
        </p:txBody>
      </p:sp>
    </p:spTree>
    <p:extLst>
      <p:ext uri="{BB962C8B-B14F-4D97-AF65-F5344CB8AC3E}">
        <p14:creationId xmlns:p14="http://schemas.microsoft.com/office/powerpoint/2010/main" val="414248257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6FD0CABD-DD50-417C-934C-87D200CF2227}"/>
              </a:ext>
            </a:extLst>
          </p:cNvPr>
          <p:cNvSpPr txBox="1">
            <a:spLocks/>
          </p:cNvSpPr>
          <p:nvPr/>
        </p:nvSpPr>
        <p:spPr>
          <a:xfrm>
            <a:off x="2930237" y="4599707"/>
            <a:ext cx="6050477" cy="2182091"/>
          </a:xfrm>
          <a:prstGeom prst="rect">
            <a:avLst/>
          </a:prstGeom>
        </p:spPr>
        <p:txBody>
          <a:bodyPr>
            <a:normAutofit fontScale="25000" lnSpcReduction="20000"/>
          </a:bodyPr>
          <a:lstStyle>
            <a:lvl1pPr algn="l" defTabSz="685800" rtl="0" eaLnBrk="1" latinLnBrk="0" hangingPunct="1">
              <a:lnSpc>
                <a:spcPct val="90000"/>
              </a:lnSpc>
              <a:spcBef>
                <a:spcPct val="0"/>
              </a:spcBef>
              <a:buNone/>
              <a:defRPr sz="3300" kern="1200">
                <a:solidFill>
                  <a:schemeClr val="tx1"/>
                </a:solidFill>
                <a:latin typeface="+mj-lt"/>
                <a:ea typeface="+mj-ea"/>
                <a:cs typeface="+mj-cs"/>
              </a:defRPr>
            </a:lvl1pPr>
          </a:lstStyle>
          <a:p>
            <a:pPr marL="0" marR="0" algn="ctr">
              <a:spcBef>
                <a:spcPts val="0"/>
              </a:spcBef>
              <a:spcAft>
                <a:spcPts val="0"/>
              </a:spcAft>
            </a:pPr>
            <a:br>
              <a:rPr kumimoji="0" lang="en-US" sz="7200" b="0" i="0" u="none" strike="noStrike" kern="1200" cap="none" spc="0" normalizeH="0" baseline="0" noProof="0" dirty="0">
                <a:ln>
                  <a:noFill/>
                </a:ln>
                <a:solidFill>
                  <a:sysClr val="windowText" lastClr="000000"/>
                </a:solidFill>
                <a:effectLst/>
                <a:uLnTx/>
                <a:uFillTx/>
                <a:latin typeface="Calibri" panose="020F0502020204030204" pitchFamily="34" charset="0"/>
                <a:ea typeface="+mj-ea"/>
                <a:cs typeface="Calibri" panose="020F0502020204030204" pitchFamily="34" charset="0"/>
              </a:rPr>
            </a:br>
            <a:r>
              <a:rPr kumimoji="0" lang="en-US" sz="14400" b="1" i="0" u="none" strike="noStrike" kern="1200" cap="none" spc="0" normalizeH="0" baseline="0" noProof="0" dirty="0">
                <a:ln>
                  <a:noFill/>
                </a:ln>
                <a:solidFill>
                  <a:sysClr val="window" lastClr="FFFFFF"/>
                </a:solidFill>
                <a:effectLst/>
                <a:uLnTx/>
                <a:uFillTx/>
                <a:latin typeface="Calibri" panose="020F0502020204030204" pitchFamily="34" charset="0"/>
                <a:ea typeface="+mj-ea"/>
                <a:cs typeface="Calibri" panose="020F0502020204030204" pitchFamily="34" charset="0"/>
              </a:rPr>
              <a:t>Questions?</a:t>
            </a:r>
          </a:p>
          <a:p>
            <a:pPr marL="0" marR="0" algn="ctr">
              <a:spcBef>
                <a:spcPts val="0"/>
              </a:spcBef>
              <a:spcAft>
                <a:spcPts val="0"/>
              </a:spcAft>
            </a:pPr>
            <a:br>
              <a:rPr kumimoji="0" lang="en-US" sz="7200" b="0" i="0" u="none" strike="noStrike" kern="1200" cap="none" spc="0" normalizeH="0" baseline="0" noProof="0" dirty="0">
                <a:ln>
                  <a:noFill/>
                </a:ln>
                <a:solidFill>
                  <a:sysClr val="windowText" lastClr="000000"/>
                </a:solidFill>
                <a:effectLst/>
                <a:uLnTx/>
                <a:uFillTx/>
                <a:latin typeface="Calibri" panose="020F0502020204030204" pitchFamily="34" charset="0"/>
                <a:ea typeface="+mj-ea"/>
                <a:cs typeface="Calibri" panose="020F0502020204030204" pitchFamily="34" charset="0"/>
              </a:rPr>
            </a:br>
            <a:r>
              <a:rPr lang="en-US" sz="7200" dirty="0" err="1">
                <a:solidFill>
                  <a:schemeClr val="bg1"/>
                </a:solidFill>
                <a:latin typeface="+mn-lt"/>
                <a:ea typeface="Calibri" panose="020F0502020204030204" pitchFamily="34" charset="0"/>
              </a:rPr>
              <a:t>Tedd</a:t>
            </a:r>
            <a:r>
              <a:rPr lang="en-US" sz="7200" dirty="0">
                <a:solidFill>
                  <a:schemeClr val="bg1"/>
                </a:solidFill>
                <a:latin typeface="+mn-lt"/>
                <a:ea typeface="Calibri" panose="020F0502020204030204" pitchFamily="34" charset="0"/>
              </a:rPr>
              <a:t> </a:t>
            </a:r>
            <a:r>
              <a:rPr lang="en-US" sz="7200" dirty="0" err="1">
                <a:solidFill>
                  <a:schemeClr val="bg1"/>
                </a:solidFill>
                <a:latin typeface="+mn-lt"/>
                <a:ea typeface="Calibri" panose="020F0502020204030204" pitchFamily="34" charset="0"/>
              </a:rPr>
              <a:t>Buelow</a:t>
            </a:r>
            <a:endParaRPr lang="en-US" sz="7200" dirty="0">
              <a:solidFill>
                <a:schemeClr val="bg1"/>
              </a:solidFill>
              <a:effectLst/>
              <a:latin typeface="+mn-lt"/>
              <a:ea typeface="Calibri" panose="020F0502020204030204" pitchFamily="34" charset="0"/>
            </a:endParaRPr>
          </a:p>
          <a:p>
            <a:pPr marL="0" marR="0" algn="ctr" fontAlgn="base">
              <a:spcBef>
                <a:spcPts val="600"/>
              </a:spcBef>
              <a:spcAft>
                <a:spcPts val="0"/>
              </a:spcAft>
            </a:pPr>
            <a:r>
              <a:rPr lang="en-US" sz="7200" dirty="0">
                <a:solidFill>
                  <a:schemeClr val="bg1"/>
                </a:solidFill>
                <a:effectLst/>
                <a:latin typeface="+mn-lt"/>
                <a:ea typeface="Calibri" panose="020F0502020204030204" pitchFamily="34" charset="0"/>
              </a:rPr>
              <a:t>Tribal Relations Team Lead</a:t>
            </a:r>
          </a:p>
          <a:p>
            <a:pPr marL="0" marR="0" algn="ctr" fontAlgn="base">
              <a:spcBef>
                <a:spcPts val="600"/>
              </a:spcBef>
              <a:spcAft>
                <a:spcPts val="0"/>
              </a:spcAft>
            </a:pPr>
            <a:r>
              <a:rPr lang="en-US" sz="7200" dirty="0">
                <a:solidFill>
                  <a:schemeClr val="bg1"/>
                </a:solidFill>
                <a:effectLst/>
                <a:latin typeface="+mn-lt"/>
                <a:ea typeface="Calibri" panose="020F0502020204030204" pitchFamily="34" charset="0"/>
              </a:rPr>
              <a:t>USDA Rural Development</a:t>
            </a:r>
          </a:p>
          <a:p>
            <a:pPr marL="0" marR="0" algn="ctr">
              <a:spcBef>
                <a:spcPts val="600"/>
              </a:spcBef>
              <a:spcAft>
                <a:spcPts val="0"/>
              </a:spcAft>
            </a:pPr>
            <a:r>
              <a:rPr lang="en-US" sz="7200" dirty="0">
                <a:solidFill>
                  <a:schemeClr val="bg1"/>
                </a:solidFill>
                <a:latin typeface="+mn-lt"/>
                <a:ea typeface="Calibri" panose="020F0502020204030204" pitchFamily="34" charset="0"/>
                <a:hlinkClick r:id="rId2">
                  <a:extLst>
                    <a:ext uri="{A12FA001-AC4F-418D-AE19-62706E023703}">
                      <ahyp:hlinkClr xmlns:ahyp="http://schemas.microsoft.com/office/drawing/2018/hyperlinkcolor" val="tx"/>
                    </a:ext>
                  </a:extLst>
                </a:hlinkClick>
              </a:rPr>
              <a:t>tedd.buelow@usda.gov</a:t>
            </a:r>
            <a:r>
              <a:rPr lang="en-US" sz="7200" dirty="0">
                <a:solidFill>
                  <a:schemeClr val="bg1"/>
                </a:solidFill>
                <a:latin typeface="+mn-lt"/>
                <a:ea typeface="Calibri" panose="020F0502020204030204" pitchFamily="34" charset="0"/>
              </a:rPr>
              <a:t> </a:t>
            </a:r>
            <a:endParaRPr lang="en-US" sz="7200" dirty="0">
              <a:solidFill>
                <a:schemeClr val="bg1"/>
              </a:solidFill>
              <a:effectLst/>
              <a:latin typeface="+mn-lt"/>
              <a:ea typeface="Calibri" panose="020F0502020204030204" pitchFamily="34" charset="0"/>
            </a:endParaRPr>
          </a:p>
          <a:p>
            <a:pPr marL="0" marR="0" algn="ctr">
              <a:spcBef>
                <a:spcPts val="600"/>
              </a:spcBef>
              <a:spcAft>
                <a:spcPts val="0"/>
              </a:spcAft>
            </a:pPr>
            <a:r>
              <a:rPr lang="en-US" sz="7200" dirty="0">
                <a:solidFill>
                  <a:schemeClr val="bg1"/>
                </a:solidFill>
                <a:effectLst/>
                <a:latin typeface="+mn-lt"/>
                <a:ea typeface="Calibri" panose="020F0502020204030204" pitchFamily="34" charset="0"/>
              </a:rPr>
              <a:t>720.544.2911</a:t>
            </a:r>
          </a:p>
          <a:p>
            <a:pPr marL="0" marR="0" lvl="0" indent="0" algn="ctr" defTabSz="685800" rtl="0" eaLnBrk="1" fontAlgn="auto" latinLnBrk="0" hangingPunct="1">
              <a:lnSpc>
                <a:spcPct val="90000"/>
              </a:lnSpc>
              <a:spcBef>
                <a:spcPct val="0"/>
              </a:spcBef>
              <a:spcAft>
                <a:spcPts val="0"/>
              </a:spcAft>
              <a:buClrTx/>
              <a:buSzTx/>
              <a:buFontTx/>
              <a:buNone/>
              <a:tabLst/>
              <a:defRPr/>
            </a:pPr>
            <a:br>
              <a:rPr kumimoji="0" lang="en-US" sz="7200" b="0" i="0" u="none" strike="noStrike" kern="1200" cap="none" spc="0" normalizeH="0" baseline="0" noProof="0" dirty="0">
                <a:ln>
                  <a:noFill/>
                </a:ln>
                <a:solidFill>
                  <a:sysClr val="windowText" lastClr="000000"/>
                </a:solidFill>
                <a:effectLst/>
                <a:uLnTx/>
                <a:uFillTx/>
                <a:latin typeface="Calibri" panose="020F0502020204030204" pitchFamily="34" charset="0"/>
                <a:ea typeface="+mj-ea"/>
                <a:cs typeface="Calibri" panose="020F0502020204030204" pitchFamily="34" charset="0"/>
              </a:rPr>
            </a:br>
            <a:endParaRPr kumimoji="0" lang="en-US" sz="7200" b="0" i="0" u="none" strike="noStrike" kern="1200" cap="none" spc="0" normalizeH="0" baseline="0" noProof="0" dirty="0">
              <a:ln>
                <a:noFill/>
              </a:ln>
              <a:solidFill>
                <a:sysClr val="windowText" lastClr="000000"/>
              </a:solidFill>
              <a:effectLst/>
              <a:uLnTx/>
              <a:uFillTx/>
              <a:latin typeface="Calibri" panose="020F0502020204030204" pitchFamily="34" charset="0"/>
              <a:ea typeface="+mj-ea"/>
              <a:cs typeface="Calibri" panose="020F0502020204030204" pitchFamily="34" charset="0"/>
            </a:endParaRPr>
          </a:p>
        </p:txBody>
      </p:sp>
    </p:spTree>
    <p:extLst>
      <p:ext uri="{BB962C8B-B14F-4D97-AF65-F5344CB8AC3E}">
        <p14:creationId xmlns:p14="http://schemas.microsoft.com/office/powerpoint/2010/main" val="311506021"/>
      </p:ext>
    </p:extLst>
  </p:cSld>
  <p:clrMapOvr>
    <a:masterClrMapping/>
  </p:clrMapOvr>
</p:sld>
</file>

<file path=ppt/theme/theme1.xml><?xml version="1.0" encoding="utf-8"?>
<a:theme xmlns:a="http://schemas.openxmlformats.org/drawingml/2006/main" name="Theme1">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69DEF66683F1904A9D18C86F600002D8" ma:contentTypeVersion="18" ma:contentTypeDescription="Create a new document." ma:contentTypeScope="" ma:versionID="bbdac320460c27aa7a24f68483c77f33">
  <xsd:schema xmlns:xsd="http://www.w3.org/2001/XMLSchema" xmlns:xs="http://www.w3.org/2001/XMLSchema" xmlns:p="http://schemas.microsoft.com/office/2006/metadata/properties" xmlns:ns2="c3e7fb3a-f61c-4241-9fbd-03f77e035e59" xmlns:ns3="b37bbeab-e64e-43e9-894e-e09b3b82ea91" targetNamespace="http://schemas.microsoft.com/office/2006/metadata/properties" ma:root="true" ma:fieldsID="325511f9f3ba21235ae59dbe486452a2" ns2:_="" ns3:_="">
    <xsd:import namespace="c3e7fb3a-f61c-4241-9fbd-03f77e035e59"/>
    <xsd:import namespace="b37bbeab-e64e-43e9-894e-e09b3b82ea91"/>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GenerationTime" minOccurs="0"/>
                <xsd:element ref="ns2:MediaServiceEventHashCode" minOccurs="0"/>
                <xsd:element ref="ns2:MediaServiceOCR" minOccurs="0"/>
                <xsd:element ref="ns2:MediaServiceLocation" minOccurs="0"/>
                <xsd:element ref="ns2:MediaServiceAutoKeyPoints" minOccurs="0"/>
                <xsd:element ref="ns2:MediaServiceKeyPoints" minOccurs="0"/>
                <xsd:element ref="ns3:SharedWithUsers" minOccurs="0"/>
                <xsd:element ref="ns3:SharedWithDetails" minOccurs="0"/>
                <xsd:element ref="ns2:MediaLengthInSeconds" minOccurs="0"/>
                <xsd:element ref="ns2:lcf76f155ced4ddcb4097134ff3c332f" minOccurs="0"/>
                <xsd:element ref="ns3:TaxCatchAll" minOccurs="0"/>
                <xsd:element ref="ns2:MediaServiceObjectDetectorVersions" minOccurs="0"/>
                <xsd:element ref="ns2:MediaServiceSearchPropertie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c3e7fb3a-f61c-4241-9fbd-03f77e035e5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GenerationTime" ma:index="11" nillable="true" ma:displayName="MediaServiceGenerationTime" ma:hidden="true" ma:internalName="MediaServiceGenerationTime" ma:readOnly="true">
      <xsd:simpleType>
        <xsd:restriction base="dms:Text"/>
      </xsd:simpleType>
    </xsd:element>
    <xsd:element name="MediaServiceEventHashCode" ma:index="12" nillable="true" ma:displayName="MediaServiceEventHashCode" ma:hidden="true" ma:internalName="MediaServiceEventHashCode" ma:readOnly="true">
      <xsd:simpleType>
        <xsd:restriction base="dms:Text"/>
      </xsd:simpleType>
    </xsd:element>
    <xsd:element name="MediaServiceOCR" ma:index="13" nillable="true" ma:displayName="Extracted Text" ma:internalName="MediaServiceOCR" ma:readOnly="true">
      <xsd:simpleType>
        <xsd:restriction base="dms:Note">
          <xsd:maxLength value="255"/>
        </xsd:restriction>
      </xsd:simpleType>
    </xsd:element>
    <xsd:element name="MediaServiceLocation" ma:index="14" nillable="true" ma:displayName="Location" ma:internalName="MediaServiceLocation" ma:readOnly="true">
      <xsd:simpleType>
        <xsd:restriction base="dms:Text"/>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LengthInSeconds" ma:index="19" nillable="true" ma:displayName="Length (seconds)" ma:internalName="MediaLengthInSeconds" ma:readOnly="true">
      <xsd:simpleType>
        <xsd:restriction base="dms:Unknown"/>
      </xsd:simpleType>
    </xsd:element>
    <xsd:element name="lcf76f155ced4ddcb4097134ff3c332f" ma:index="21" nillable="true" ma:taxonomy="true" ma:internalName="lcf76f155ced4ddcb4097134ff3c332f" ma:taxonomyFieldName="MediaServiceImageTags" ma:displayName="Image Tags" ma:readOnly="false" ma:fieldId="{5cf76f15-5ced-4ddc-b409-7134ff3c332f}" ma:taxonomyMulti="true" ma:sspId="dd666a43-d96d-4f4b-b12f-397f8ab1e325"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3" nillable="true" ma:displayName="MediaServiceObjectDetectorVersions" ma:description=""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schema>
  <xsd:schema xmlns:xsd="http://www.w3.org/2001/XMLSchema" xmlns:xs="http://www.w3.org/2001/XMLSchema" xmlns:dms="http://schemas.microsoft.com/office/2006/documentManagement/types" xmlns:pc="http://schemas.microsoft.com/office/infopath/2007/PartnerControls" targetNamespace="b37bbeab-e64e-43e9-894e-e09b3b82ea91"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2" nillable="true" ma:displayName="Taxonomy Catch All Column" ma:hidden="true" ma:list="{a2c23464-064b-4240-ab2a-a8d730b63fa3}" ma:internalName="TaxCatchAll" ma:showField="CatchAllData" ma:web="b37bbeab-e64e-43e9-894e-e09b3b82ea91">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TaxCatchAll xmlns="b37bbeab-e64e-43e9-894e-e09b3b82ea91" xsi:nil="true"/>
    <lcf76f155ced4ddcb4097134ff3c332f xmlns="c3e7fb3a-f61c-4241-9fbd-03f77e035e59">
      <Terms xmlns="http://schemas.microsoft.com/office/infopath/2007/PartnerControls"/>
    </lcf76f155ced4ddcb4097134ff3c332f>
  </documentManagement>
</p:properties>
</file>

<file path=customXml/itemProps1.xml><?xml version="1.0" encoding="utf-8"?>
<ds:datastoreItem xmlns:ds="http://schemas.openxmlformats.org/officeDocument/2006/customXml" ds:itemID="{F62C0B17-02AA-42AC-B6F2-507FC43CEFE8}"/>
</file>

<file path=customXml/itemProps2.xml><?xml version="1.0" encoding="utf-8"?>
<ds:datastoreItem xmlns:ds="http://schemas.openxmlformats.org/officeDocument/2006/customXml" ds:itemID="{B828E9AB-4B74-4763-9DB2-13E3A3F93270}">
  <ds:schemaRefs>
    <ds:schemaRef ds:uri="http://schemas.microsoft.com/sharepoint/v3/contenttype/forms"/>
  </ds:schemaRefs>
</ds:datastoreItem>
</file>

<file path=customXml/itemProps3.xml><?xml version="1.0" encoding="utf-8"?>
<ds:datastoreItem xmlns:ds="http://schemas.openxmlformats.org/officeDocument/2006/customXml" ds:itemID="{1355611D-D869-4CB6-B178-224163C7EDDD}">
  <ds:schemaRefs>
    <ds:schemaRef ds:uri="http://schemas.microsoft.com/office/2006/metadata/properties"/>
    <ds:schemaRef ds:uri="http://schemas.microsoft.com/office/infopath/2007/PartnerControls"/>
    <ds:schemaRef ds:uri="ab8ee430-fd7e-40bf-9aed-5fdf272cdb7c"/>
  </ds:schemaRefs>
</ds:datastoreItem>
</file>

<file path=docProps/app.xml><?xml version="1.0" encoding="utf-8"?>
<Properties xmlns="http://schemas.openxmlformats.org/officeDocument/2006/extended-properties" xmlns:vt="http://schemas.openxmlformats.org/officeDocument/2006/docPropsVTypes">
  <TotalTime>44759</TotalTime>
  <Words>754</Words>
  <Application>Microsoft Office PowerPoint</Application>
  <PresentationFormat>Widescreen</PresentationFormat>
  <Paragraphs>98</Paragraphs>
  <Slides>11</Slides>
  <Notes>1</Notes>
  <HiddenSlides>0</HiddenSlides>
  <MMClips>0</MMClips>
  <ScaleCrop>false</ScaleCrop>
  <HeadingPairs>
    <vt:vector size="6" baseType="variant">
      <vt:variant>
        <vt:lpstr>Fonts Used</vt:lpstr>
      </vt:variant>
      <vt:variant>
        <vt:i4>4</vt:i4>
      </vt:variant>
      <vt:variant>
        <vt:lpstr>Theme</vt:lpstr>
      </vt:variant>
      <vt:variant>
        <vt:i4>2</vt:i4>
      </vt:variant>
      <vt:variant>
        <vt:lpstr>Slide Titles</vt:lpstr>
      </vt:variant>
      <vt:variant>
        <vt:i4>11</vt:i4>
      </vt:variant>
    </vt:vector>
  </HeadingPairs>
  <TitlesOfParts>
    <vt:vector size="17" baseType="lpstr">
      <vt:lpstr>Arial</vt:lpstr>
      <vt:lpstr>Calibri</vt:lpstr>
      <vt:lpstr>Times</vt:lpstr>
      <vt:lpstr>Times New Roman</vt:lpstr>
      <vt:lpstr>Theme1</vt:lpstr>
      <vt:lpstr>1_Office Theme</vt:lpstr>
      <vt:lpstr>USDA Rural Development  Community Facilities Program Overview &amp; the 105(l) Lease Program</vt:lpstr>
      <vt:lpstr>Community Facilities Programs Overview</vt:lpstr>
      <vt:lpstr>Community Facilities Programs </vt:lpstr>
      <vt:lpstr>Rural Development (RD) - Community Facilities </vt:lpstr>
      <vt:lpstr>Rural Development (RD) - Community Facilities </vt:lpstr>
      <vt:lpstr>Rural Development (RD) - Community Facilities </vt:lpstr>
      <vt:lpstr>Security – Tribes</vt:lpstr>
      <vt:lpstr>PowerPoint Presentation</vt:lpstr>
      <vt:lpstr>Other Rural Development Financed Projects Utilizing 105(l) Lease Program</vt:lpstr>
      <vt:lpstr>Additional Considerations</vt:lpstr>
      <vt:lpstr>PowerPoint Presentation</vt:lpstr>
    </vt:vector>
  </TitlesOfParts>
  <Company>USDA</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Hu, Albert - RD, Washington, DC</dc:creator>
  <cp:lastModifiedBy>Buelow, Tedd - RD, CO</cp:lastModifiedBy>
  <cp:revision>317</cp:revision>
  <cp:lastPrinted>2019-08-13T13:44:07Z</cp:lastPrinted>
  <dcterms:created xsi:type="dcterms:W3CDTF">2016-11-01T12:21:12Z</dcterms:created>
  <dcterms:modified xsi:type="dcterms:W3CDTF">2024-04-16T04:14:33Z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0x01010021C12B7CE6D66449916D7BFB64DDF91F</vt:lpwstr>
  </property>
</Properties>
</file>